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815" r:id="rId2"/>
    <p:sldId id="8816" r:id="rId3"/>
    <p:sldId id="8817" r:id="rId4"/>
    <p:sldId id="291" r:id="rId5"/>
    <p:sldId id="278" r:id="rId6"/>
    <p:sldId id="292" r:id="rId7"/>
    <p:sldId id="8818" r:id="rId8"/>
    <p:sldId id="279" r:id="rId9"/>
    <p:sldId id="280" r:id="rId10"/>
    <p:sldId id="281" r:id="rId11"/>
    <p:sldId id="8819" r:id="rId12"/>
    <p:sldId id="8822" r:id="rId13"/>
    <p:sldId id="283" r:id="rId14"/>
    <p:sldId id="284" r:id="rId15"/>
    <p:sldId id="285" r:id="rId16"/>
    <p:sldId id="286" r:id="rId17"/>
    <p:sldId id="8820" r:id="rId18"/>
    <p:sldId id="271" r:id="rId19"/>
    <p:sldId id="882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3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7094968-978A-4644-A954-388B18341511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F954950-5517-4438-92C6-0585C4AC35D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54950-5517-4438-92C6-0585C4AC35D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54950-5517-4438-92C6-0585C4AC35D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70ACAC-2B32-44A3-9B5D-18A906F07E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70ACAC-2B32-44A3-9B5D-18A906F07E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70ACAC-2B32-44A3-9B5D-18A906F07E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70ACAC-2B32-44A3-9B5D-18A906F07E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70ACAC-2B32-44A3-9B5D-18A906F07E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54950-5517-4438-92C6-0585C4AC35D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70ACAC-2B32-44A3-9B5D-18A906F07E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54950-5517-4438-92C6-0585C4AC35D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54950-5517-4438-92C6-0585C4AC35D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54950-5517-4438-92C6-0585C4AC35D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70ACAC-2B32-44A3-9B5D-18A906F07E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54950-5517-4438-92C6-0585C4AC35D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74885" y="388559"/>
            <a:ext cx="525391" cy="434401"/>
            <a:chOff x="907344" y="144718"/>
            <a:chExt cx="2138283" cy="1767965"/>
          </a:xfrm>
        </p:grpSpPr>
        <p:sp>
          <p:nvSpPr>
            <p:cNvPr id="6" name="矩形: 圆角 5"/>
            <p:cNvSpPr/>
            <p:nvPr userDrawn="1"/>
          </p:nvSpPr>
          <p:spPr>
            <a:xfrm>
              <a:off x="907344" y="144718"/>
              <a:ext cx="1578677" cy="1578241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+mn-cs"/>
                <a:sym typeface="OPPOSans H" panose="00020600040101010101" pitchFamily="18" charset="-122"/>
              </a:endParaRPr>
            </a:p>
          </p:txBody>
        </p:sp>
        <p:sp>
          <p:nvSpPr>
            <p:cNvPr id="7" name="矩形: 圆角 6"/>
            <p:cNvSpPr/>
            <p:nvPr userDrawn="1"/>
          </p:nvSpPr>
          <p:spPr>
            <a:xfrm>
              <a:off x="1610690" y="478144"/>
              <a:ext cx="1434937" cy="143453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+mn-cs"/>
                <a:sym typeface="OPPOSans H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 userDrawn="1"/>
          </p:nvSpPr>
          <p:spPr>
            <a:xfrm>
              <a:off x="1188642" y="241075"/>
              <a:ext cx="1575684" cy="15752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+mn-cs"/>
                <a:sym typeface="OPPOSans H" panose="00020600040101010101" pitchFamily="18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2095E-253A-4E3C-ACB3-353EBF1B53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BCA0-CF5A-472E-833F-2F58EF2F51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8747023" y="360218"/>
            <a:ext cx="3280450" cy="979522"/>
            <a:chOff x="7343313" y="1131154"/>
            <a:chExt cx="5427414" cy="1871365"/>
          </a:xfrm>
        </p:grpSpPr>
        <p:sp>
          <p:nvSpPr>
            <p:cNvPr id="11" name="矩形: 圆角 10"/>
            <p:cNvSpPr/>
            <p:nvPr/>
          </p:nvSpPr>
          <p:spPr>
            <a:xfrm>
              <a:off x="7343313" y="1592819"/>
              <a:ext cx="4616133" cy="14097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8154594" y="1131154"/>
              <a:ext cx="4616133" cy="14097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srgbClr val="FFFFFF"/>
                  </a:solidFill>
                  <a:cs typeface="+mn-ea"/>
                  <a:sym typeface="+mn-lt"/>
                </a:rPr>
                <a:t>三年级数学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35755" y="2773680"/>
            <a:ext cx="7353300" cy="2009409"/>
            <a:chOff x="5317788" y="2115821"/>
            <a:chExt cx="7159332" cy="2009582"/>
          </a:xfrm>
        </p:grpSpPr>
        <p:sp>
          <p:nvSpPr>
            <p:cNvPr id="14" name="矩形 13"/>
            <p:cNvSpPr/>
            <p:nvPr/>
          </p:nvSpPr>
          <p:spPr>
            <a:xfrm>
              <a:off x="5317788" y="2115821"/>
              <a:ext cx="7159332" cy="706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kumimoji="1" lang="en-US" altLang="zh-CN" sz="4000" dirty="0">
                  <a:solidFill>
                    <a:srgbClr val="009254"/>
                  </a:solidFill>
                  <a:cs typeface="+mn-ea"/>
                  <a:sym typeface="+mn-lt"/>
                </a:rPr>
                <a:t>4.2.2</a:t>
              </a:r>
              <a:r>
                <a:rPr kumimoji="1" lang="zh-CN" altLang="en-US" sz="4000" dirty="0">
                  <a:solidFill>
                    <a:srgbClr val="009254"/>
                  </a:solidFill>
                  <a:cs typeface="+mn-ea"/>
                  <a:sym typeface="+mn-lt"/>
                </a:rPr>
                <a:t>用除法两步计算解决问题</a:t>
              </a:r>
              <a:endPara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2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7740656" y="3691707"/>
              <a:ext cx="2251078" cy="43369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smtClean="0">
                  <a:solidFill>
                    <a:srgbClr val="FFFFFF"/>
                  </a:solidFill>
                  <a:cs typeface="+mn-ea"/>
                  <a:sym typeface="+mn-lt"/>
                </a:rPr>
                <a:t>老师：</a:t>
              </a:r>
              <a:r>
                <a:rPr lang="en-US" altLang="zh-CN" sz="1400" smtClean="0">
                  <a:solidFill>
                    <a:srgbClr val="FFFFFF"/>
                  </a:solidFill>
                  <a:cs typeface="+mn-ea"/>
                  <a:sym typeface="+mn-lt"/>
                </a:rPr>
                <a:t>PPT818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423140" y="2883206"/>
              <a:ext cx="6886111" cy="306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/>
              <a:r>
                <a:rPr lang="en-US" altLang="zh-CN" sz="14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THE THIRD GRADE MATHEMATICS COURSEWARE OF PRIMARY SCHOOL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-10264697" y="-638983"/>
            <a:ext cx="13922889" cy="7716866"/>
            <a:chOff x="-3626019" y="868680"/>
            <a:chExt cx="8482592" cy="4701540"/>
          </a:xfrm>
        </p:grpSpPr>
        <p:sp>
          <p:nvSpPr>
            <p:cNvPr id="12" name="矩形: 圆角 11"/>
            <p:cNvSpPr/>
            <p:nvPr/>
          </p:nvSpPr>
          <p:spPr>
            <a:xfrm>
              <a:off x="-3583415" y="925617"/>
              <a:ext cx="8277138" cy="458766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gradFill>
                <a:gsLst>
                  <a:gs pos="76000">
                    <a:schemeClr val="bg1">
                      <a:lumMod val="75000"/>
                      <a:alpha val="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-3306889" y="1028700"/>
              <a:ext cx="7905169" cy="438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 flipH="1">
              <a:off x="-2817432" y="1203960"/>
              <a:ext cx="6964075" cy="39624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stretch>
                <a:fillRect l="-56485" t="-15000" r="56485" b="-20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-3626019" y="868680"/>
              <a:ext cx="8482592" cy="470154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gradFill>
                <a:gsLst>
                  <a:gs pos="76000">
                    <a:schemeClr val="bg1">
                      <a:lumMod val="75000"/>
                      <a:alpha val="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>
            <a:off x="5704698" y="5283381"/>
            <a:ext cx="5327106" cy="0"/>
          </a:xfrm>
          <a:prstGeom prst="line">
            <a:avLst/>
          </a:prstGeom>
          <a:ln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287871" y="3285310"/>
            <a:ext cx="8023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小组讨论：能列式成“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60÷3÷2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”吗？为什么？</a:t>
            </a:r>
          </a:p>
        </p:txBody>
      </p:sp>
      <p:sp>
        <p:nvSpPr>
          <p:cNvPr id="12" name="任意多边形: 形状 11"/>
          <p:cNvSpPr/>
          <p:nvPr/>
        </p:nvSpPr>
        <p:spPr>
          <a:xfrm>
            <a:off x="1242881" y="1755873"/>
            <a:ext cx="7464856" cy="1347510"/>
          </a:xfrm>
          <a:custGeom>
            <a:avLst/>
            <a:gdLst/>
            <a:ahLst/>
            <a:cxnLst/>
            <a:rect l="l" t="t" r="r" b="b"/>
            <a:pathLst>
              <a:path w="7464856" h="1347510">
                <a:moveTo>
                  <a:pt x="1143680" y="1272256"/>
                </a:moveTo>
                <a:lnTo>
                  <a:pt x="1189733" y="1272256"/>
                </a:lnTo>
                <a:lnTo>
                  <a:pt x="1189733" y="1318288"/>
                </a:lnTo>
                <a:lnTo>
                  <a:pt x="1143680" y="1318288"/>
                </a:lnTo>
                <a:close/>
                <a:moveTo>
                  <a:pt x="566935" y="1142509"/>
                </a:moveTo>
                <a:cubicBezTo>
                  <a:pt x="568837" y="1142729"/>
                  <a:pt x="571151" y="1143309"/>
                  <a:pt x="573876" y="1144248"/>
                </a:cubicBezTo>
                <a:cubicBezTo>
                  <a:pt x="582064" y="1147317"/>
                  <a:pt x="588836" y="1152021"/>
                  <a:pt x="594192" y="1158359"/>
                </a:cubicBezTo>
                <a:cubicBezTo>
                  <a:pt x="599548" y="1164697"/>
                  <a:pt x="599606" y="1170200"/>
                  <a:pt x="594364" y="1174868"/>
                </a:cubicBezTo>
                <a:cubicBezTo>
                  <a:pt x="589123" y="1179536"/>
                  <a:pt x="581117" y="1191962"/>
                  <a:pt x="570348" y="1212146"/>
                </a:cubicBezTo>
                <a:cubicBezTo>
                  <a:pt x="559579" y="1232329"/>
                  <a:pt x="546447" y="1250857"/>
                  <a:pt x="530952" y="1267728"/>
                </a:cubicBezTo>
                <a:cubicBezTo>
                  <a:pt x="515457" y="1284599"/>
                  <a:pt x="496933" y="1299682"/>
                  <a:pt x="475380" y="1312975"/>
                </a:cubicBezTo>
                <a:cubicBezTo>
                  <a:pt x="453826" y="1326269"/>
                  <a:pt x="430635" y="1335651"/>
                  <a:pt x="405805" y="1341121"/>
                </a:cubicBezTo>
                <a:cubicBezTo>
                  <a:pt x="380975" y="1346592"/>
                  <a:pt x="379368" y="1343796"/>
                  <a:pt x="400987" y="1332732"/>
                </a:cubicBezTo>
                <a:cubicBezTo>
                  <a:pt x="422604" y="1321669"/>
                  <a:pt x="443666" y="1308117"/>
                  <a:pt x="464173" y="1292078"/>
                </a:cubicBezTo>
                <a:cubicBezTo>
                  <a:pt x="484679" y="1276038"/>
                  <a:pt x="502261" y="1259805"/>
                  <a:pt x="516916" y="1243379"/>
                </a:cubicBezTo>
                <a:cubicBezTo>
                  <a:pt x="531572" y="1226952"/>
                  <a:pt x="543130" y="1209256"/>
                  <a:pt x="551591" y="1190291"/>
                </a:cubicBezTo>
                <a:cubicBezTo>
                  <a:pt x="560052" y="1171326"/>
                  <a:pt x="563156" y="1157972"/>
                  <a:pt x="560905" y="1150228"/>
                </a:cubicBezTo>
                <a:cubicBezTo>
                  <a:pt x="559217" y="1144420"/>
                  <a:pt x="561226" y="1141847"/>
                  <a:pt x="566935" y="1142509"/>
                </a:cubicBezTo>
                <a:close/>
                <a:moveTo>
                  <a:pt x="431346" y="1113876"/>
                </a:moveTo>
                <a:cubicBezTo>
                  <a:pt x="433269" y="1113650"/>
                  <a:pt x="435650" y="1115080"/>
                  <a:pt x="438490" y="1118167"/>
                </a:cubicBezTo>
                <a:cubicBezTo>
                  <a:pt x="444168" y="1124340"/>
                  <a:pt x="447008" y="1133429"/>
                  <a:pt x="447008" y="1145431"/>
                </a:cubicBezTo>
                <a:cubicBezTo>
                  <a:pt x="447008" y="1156846"/>
                  <a:pt x="442476" y="1170512"/>
                  <a:pt x="433413" y="1186430"/>
                </a:cubicBezTo>
                <a:cubicBezTo>
                  <a:pt x="424350" y="1202348"/>
                  <a:pt x="416901" y="1205165"/>
                  <a:pt x="411064" y="1194884"/>
                </a:cubicBezTo>
                <a:cubicBezTo>
                  <a:pt x="405228" y="1184602"/>
                  <a:pt x="404116" y="1176180"/>
                  <a:pt x="407730" y="1169620"/>
                </a:cubicBezTo>
                <a:cubicBezTo>
                  <a:pt x="411344" y="1163059"/>
                  <a:pt x="415001" y="1154695"/>
                  <a:pt x="418700" y="1144528"/>
                </a:cubicBezTo>
                <a:cubicBezTo>
                  <a:pt x="422185" y="1134934"/>
                  <a:pt x="424935" y="1126599"/>
                  <a:pt x="426949" y="1119522"/>
                </a:cubicBezTo>
                <a:cubicBezTo>
                  <a:pt x="427957" y="1115984"/>
                  <a:pt x="429422" y="1114102"/>
                  <a:pt x="431346" y="1113876"/>
                </a:cubicBezTo>
                <a:close/>
                <a:moveTo>
                  <a:pt x="601925" y="1098162"/>
                </a:moveTo>
                <a:cubicBezTo>
                  <a:pt x="605955" y="1097223"/>
                  <a:pt x="614559" y="1099077"/>
                  <a:pt x="627737" y="1103723"/>
                </a:cubicBezTo>
                <a:cubicBezTo>
                  <a:pt x="643024" y="1106792"/>
                  <a:pt x="650918" y="1114973"/>
                  <a:pt x="651420" y="1128266"/>
                </a:cubicBezTo>
                <a:cubicBezTo>
                  <a:pt x="651922" y="1141559"/>
                  <a:pt x="646204" y="1145654"/>
                  <a:pt x="634266" y="1140548"/>
                </a:cubicBezTo>
                <a:cubicBezTo>
                  <a:pt x="622328" y="1135443"/>
                  <a:pt x="609027" y="1127678"/>
                  <a:pt x="594364" y="1117253"/>
                </a:cubicBezTo>
                <a:cubicBezTo>
                  <a:pt x="579701" y="1106827"/>
                  <a:pt x="576288" y="1101274"/>
                  <a:pt x="584125" y="1100593"/>
                </a:cubicBezTo>
                <a:cubicBezTo>
                  <a:pt x="591962" y="1099912"/>
                  <a:pt x="597895" y="1099102"/>
                  <a:pt x="601925" y="1098162"/>
                </a:cubicBezTo>
                <a:close/>
                <a:moveTo>
                  <a:pt x="161054" y="1075329"/>
                </a:moveTo>
                <a:cubicBezTo>
                  <a:pt x="157160" y="1079158"/>
                  <a:pt x="152367" y="1083448"/>
                  <a:pt x="146672" y="1088200"/>
                </a:cubicBezTo>
                <a:lnTo>
                  <a:pt x="130091" y="1101307"/>
                </a:lnTo>
                <a:lnTo>
                  <a:pt x="140135" y="1100980"/>
                </a:lnTo>
                <a:cubicBezTo>
                  <a:pt x="150869" y="1102895"/>
                  <a:pt x="158770" y="1106415"/>
                  <a:pt x="163839" y="1111542"/>
                </a:cubicBezTo>
                <a:cubicBezTo>
                  <a:pt x="168909" y="1116668"/>
                  <a:pt x="170992" y="1120737"/>
                  <a:pt x="170088" y="1123749"/>
                </a:cubicBezTo>
                <a:cubicBezTo>
                  <a:pt x="172311" y="1120064"/>
                  <a:pt x="177828" y="1113370"/>
                  <a:pt x="186640" y="1103669"/>
                </a:cubicBezTo>
                <a:cubicBezTo>
                  <a:pt x="195452" y="1093968"/>
                  <a:pt x="200719" y="1087267"/>
                  <a:pt x="202440" y="1083568"/>
                </a:cubicBezTo>
                <a:cubicBezTo>
                  <a:pt x="204160" y="1079868"/>
                  <a:pt x="202798" y="1078018"/>
                  <a:pt x="198353" y="1078018"/>
                </a:cubicBezTo>
                <a:cubicBezTo>
                  <a:pt x="192445" y="1078018"/>
                  <a:pt x="186113" y="1078470"/>
                  <a:pt x="179359" y="1079373"/>
                </a:cubicBezTo>
                <a:cubicBezTo>
                  <a:pt x="172605" y="1080277"/>
                  <a:pt x="166503" y="1078929"/>
                  <a:pt x="161054" y="1075329"/>
                </a:cubicBezTo>
                <a:close/>
                <a:moveTo>
                  <a:pt x="1172246" y="1063176"/>
                </a:moveTo>
                <a:cubicBezTo>
                  <a:pt x="1198230" y="1059476"/>
                  <a:pt x="1218858" y="1072296"/>
                  <a:pt x="1234131" y="1101636"/>
                </a:cubicBezTo>
                <a:cubicBezTo>
                  <a:pt x="1243222" y="1133601"/>
                  <a:pt x="1230782" y="1165321"/>
                  <a:pt x="1196810" y="1196798"/>
                </a:cubicBezTo>
                <a:cubicBezTo>
                  <a:pt x="1186686" y="1211998"/>
                  <a:pt x="1181624" y="1229995"/>
                  <a:pt x="1181624" y="1250789"/>
                </a:cubicBezTo>
                <a:lnTo>
                  <a:pt x="1149187" y="1250789"/>
                </a:lnTo>
                <a:cubicBezTo>
                  <a:pt x="1148211" y="1214279"/>
                  <a:pt x="1163161" y="1181031"/>
                  <a:pt x="1194035" y="1151046"/>
                </a:cubicBezTo>
                <a:cubicBezTo>
                  <a:pt x="1200962" y="1140692"/>
                  <a:pt x="1203988" y="1129686"/>
                  <a:pt x="1203113" y="1118027"/>
                </a:cubicBezTo>
                <a:cubicBezTo>
                  <a:pt x="1198395" y="1102153"/>
                  <a:pt x="1189439" y="1094667"/>
                  <a:pt x="1176246" y="1095570"/>
                </a:cubicBezTo>
                <a:lnTo>
                  <a:pt x="1170955" y="1095570"/>
                </a:lnTo>
                <a:cubicBezTo>
                  <a:pt x="1154679" y="1096345"/>
                  <a:pt x="1146993" y="1110291"/>
                  <a:pt x="1147896" y="1137408"/>
                </a:cubicBezTo>
                <a:lnTo>
                  <a:pt x="1114082" y="1137408"/>
                </a:lnTo>
                <a:cubicBezTo>
                  <a:pt x="1113121" y="1100296"/>
                  <a:pt x="1124858" y="1077509"/>
                  <a:pt x="1149294" y="1069048"/>
                </a:cubicBezTo>
                <a:cubicBezTo>
                  <a:pt x="1153266" y="1066065"/>
                  <a:pt x="1160917" y="1064108"/>
                  <a:pt x="1172246" y="1063176"/>
                </a:cubicBezTo>
                <a:close/>
                <a:moveTo>
                  <a:pt x="857068" y="1060359"/>
                </a:moveTo>
                <a:cubicBezTo>
                  <a:pt x="859150" y="1060624"/>
                  <a:pt x="861710" y="1061405"/>
                  <a:pt x="864749" y="1062703"/>
                </a:cubicBezTo>
                <a:cubicBezTo>
                  <a:pt x="876902" y="1067894"/>
                  <a:pt x="885926" y="1073121"/>
                  <a:pt x="891819" y="1078384"/>
                </a:cubicBezTo>
                <a:cubicBezTo>
                  <a:pt x="897713" y="1083647"/>
                  <a:pt x="898294" y="1089114"/>
                  <a:pt x="893562" y="1094785"/>
                </a:cubicBezTo>
                <a:cubicBezTo>
                  <a:pt x="888829" y="1100457"/>
                  <a:pt x="884044" y="1108796"/>
                  <a:pt x="879204" y="1119802"/>
                </a:cubicBezTo>
                <a:cubicBezTo>
                  <a:pt x="874364" y="1130808"/>
                  <a:pt x="869370" y="1142033"/>
                  <a:pt x="864222" y="1153476"/>
                </a:cubicBezTo>
                <a:cubicBezTo>
                  <a:pt x="879150" y="1171588"/>
                  <a:pt x="898208" y="1192023"/>
                  <a:pt x="921396" y="1214781"/>
                </a:cubicBezTo>
                <a:cubicBezTo>
                  <a:pt x="944584" y="1237538"/>
                  <a:pt x="963474" y="1253112"/>
                  <a:pt x="978065" y="1261501"/>
                </a:cubicBezTo>
                <a:cubicBezTo>
                  <a:pt x="992656" y="1269890"/>
                  <a:pt x="1009277" y="1277766"/>
                  <a:pt x="1027926" y="1285130"/>
                </a:cubicBezTo>
                <a:cubicBezTo>
                  <a:pt x="1046576" y="1292494"/>
                  <a:pt x="1045769" y="1297610"/>
                  <a:pt x="1025507" y="1300478"/>
                </a:cubicBezTo>
                <a:cubicBezTo>
                  <a:pt x="1005243" y="1303346"/>
                  <a:pt x="988186" y="1304073"/>
                  <a:pt x="974333" y="1302661"/>
                </a:cubicBezTo>
                <a:cubicBezTo>
                  <a:pt x="960481" y="1301248"/>
                  <a:pt x="949887" y="1295290"/>
                  <a:pt x="942552" y="1284786"/>
                </a:cubicBezTo>
                <a:cubicBezTo>
                  <a:pt x="935216" y="1274282"/>
                  <a:pt x="922250" y="1256959"/>
                  <a:pt x="903650" y="1232817"/>
                </a:cubicBezTo>
                <a:cubicBezTo>
                  <a:pt x="885051" y="1208675"/>
                  <a:pt x="869277" y="1185871"/>
                  <a:pt x="856327" y="1164403"/>
                </a:cubicBezTo>
                <a:cubicBezTo>
                  <a:pt x="842346" y="1190904"/>
                  <a:pt x="828500" y="1213522"/>
                  <a:pt x="814791" y="1232258"/>
                </a:cubicBezTo>
                <a:cubicBezTo>
                  <a:pt x="801082" y="1250993"/>
                  <a:pt x="787562" y="1265878"/>
                  <a:pt x="774233" y="1276913"/>
                </a:cubicBezTo>
                <a:cubicBezTo>
                  <a:pt x="760904" y="1287948"/>
                  <a:pt x="745998" y="1296251"/>
                  <a:pt x="729513" y="1301822"/>
                </a:cubicBezTo>
                <a:cubicBezTo>
                  <a:pt x="713029" y="1307393"/>
                  <a:pt x="713015" y="1303159"/>
                  <a:pt x="729471" y="1289120"/>
                </a:cubicBezTo>
                <a:cubicBezTo>
                  <a:pt x="745926" y="1275081"/>
                  <a:pt x="762152" y="1258282"/>
                  <a:pt x="778148" y="1238722"/>
                </a:cubicBezTo>
                <a:cubicBezTo>
                  <a:pt x="794145" y="1219161"/>
                  <a:pt x="808446" y="1197006"/>
                  <a:pt x="821051" y="1172255"/>
                </a:cubicBezTo>
                <a:cubicBezTo>
                  <a:pt x="833656" y="1147503"/>
                  <a:pt x="842625" y="1127431"/>
                  <a:pt x="847960" y="1112037"/>
                </a:cubicBezTo>
                <a:cubicBezTo>
                  <a:pt x="853295" y="1096642"/>
                  <a:pt x="854388" y="1083274"/>
                  <a:pt x="851241" y="1071931"/>
                </a:cubicBezTo>
                <a:cubicBezTo>
                  <a:pt x="848880" y="1063423"/>
                  <a:pt x="850822" y="1059566"/>
                  <a:pt x="857068" y="1060359"/>
                </a:cubicBezTo>
                <a:close/>
                <a:moveTo>
                  <a:pt x="500975" y="1036277"/>
                </a:moveTo>
                <a:cubicBezTo>
                  <a:pt x="505150" y="1036607"/>
                  <a:pt x="510893" y="1037923"/>
                  <a:pt x="518207" y="1040224"/>
                </a:cubicBezTo>
                <a:cubicBezTo>
                  <a:pt x="532834" y="1044598"/>
                  <a:pt x="538348" y="1050997"/>
                  <a:pt x="534749" y="1059422"/>
                </a:cubicBezTo>
                <a:cubicBezTo>
                  <a:pt x="531149" y="1067847"/>
                  <a:pt x="529349" y="1085267"/>
                  <a:pt x="529349" y="1111682"/>
                </a:cubicBezTo>
                <a:cubicBezTo>
                  <a:pt x="529349" y="1138541"/>
                  <a:pt x="528632" y="1159406"/>
                  <a:pt x="527198" y="1174277"/>
                </a:cubicBezTo>
                <a:cubicBezTo>
                  <a:pt x="525764" y="1189147"/>
                  <a:pt x="522545" y="1197744"/>
                  <a:pt x="517540" y="1200068"/>
                </a:cubicBezTo>
                <a:cubicBezTo>
                  <a:pt x="512535" y="1202391"/>
                  <a:pt x="507376" y="1198680"/>
                  <a:pt x="502063" y="1188936"/>
                </a:cubicBezTo>
                <a:cubicBezTo>
                  <a:pt x="496751" y="1179192"/>
                  <a:pt x="495668" y="1169462"/>
                  <a:pt x="498815" y="1159746"/>
                </a:cubicBezTo>
                <a:cubicBezTo>
                  <a:pt x="501963" y="1150031"/>
                  <a:pt x="503537" y="1131765"/>
                  <a:pt x="503537" y="1104949"/>
                </a:cubicBezTo>
                <a:cubicBezTo>
                  <a:pt x="503537" y="1077946"/>
                  <a:pt x="501289" y="1060899"/>
                  <a:pt x="496793" y="1053808"/>
                </a:cubicBezTo>
                <a:cubicBezTo>
                  <a:pt x="492298" y="1046717"/>
                  <a:pt x="491086" y="1041529"/>
                  <a:pt x="493159" y="1038245"/>
                </a:cubicBezTo>
                <a:cubicBezTo>
                  <a:pt x="494194" y="1036603"/>
                  <a:pt x="496800" y="1035947"/>
                  <a:pt x="500975" y="1036277"/>
                </a:cubicBezTo>
                <a:close/>
                <a:moveTo>
                  <a:pt x="157283" y="1028484"/>
                </a:moveTo>
                <a:cubicBezTo>
                  <a:pt x="158650" y="1028515"/>
                  <a:pt x="160222" y="1028897"/>
                  <a:pt x="162000" y="1029631"/>
                </a:cubicBezTo>
                <a:cubicBezTo>
                  <a:pt x="169113" y="1032563"/>
                  <a:pt x="175616" y="1036772"/>
                  <a:pt x="181510" y="1042257"/>
                </a:cubicBezTo>
                <a:cubicBezTo>
                  <a:pt x="187404" y="1047742"/>
                  <a:pt x="188698" y="1051811"/>
                  <a:pt x="185393" y="1054464"/>
                </a:cubicBezTo>
                <a:cubicBezTo>
                  <a:pt x="182088" y="1057117"/>
                  <a:pt x="176986" y="1059526"/>
                  <a:pt x="170088" y="1061692"/>
                </a:cubicBezTo>
                <a:cubicBezTo>
                  <a:pt x="189906" y="1061692"/>
                  <a:pt x="203383" y="1059888"/>
                  <a:pt x="210517" y="1056282"/>
                </a:cubicBezTo>
                <a:cubicBezTo>
                  <a:pt x="217651" y="1052675"/>
                  <a:pt x="224599" y="1052564"/>
                  <a:pt x="231360" y="1055948"/>
                </a:cubicBezTo>
                <a:cubicBezTo>
                  <a:pt x="238122" y="1059333"/>
                  <a:pt x="244224" y="1063671"/>
                  <a:pt x="249666" y="1068962"/>
                </a:cubicBezTo>
                <a:cubicBezTo>
                  <a:pt x="255108" y="1074254"/>
                  <a:pt x="254631" y="1078326"/>
                  <a:pt x="248235" y="1081180"/>
                </a:cubicBezTo>
                <a:cubicBezTo>
                  <a:pt x="241839" y="1084034"/>
                  <a:pt x="235777" y="1088988"/>
                  <a:pt x="230048" y="1096044"/>
                </a:cubicBezTo>
                <a:cubicBezTo>
                  <a:pt x="224319" y="1103099"/>
                  <a:pt x="216231" y="1111617"/>
                  <a:pt x="205784" y="1121598"/>
                </a:cubicBezTo>
                <a:cubicBezTo>
                  <a:pt x="195337" y="1131579"/>
                  <a:pt x="184643" y="1140445"/>
                  <a:pt x="173702" y="1148195"/>
                </a:cubicBezTo>
                <a:lnTo>
                  <a:pt x="169153" y="1150707"/>
                </a:lnTo>
                <a:lnTo>
                  <a:pt x="173183" y="1150279"/>
                </a:lnTo>
                <a:cubicBezTo>
                  <a:pt x="174804" y="1150469"/>
                  <a:pt x="176694" y="1150993"/>
                  <a:pt x="178853" y="1151852"/>
                </a:cubicBezTo>
                <a:cubicBezTo>
                  <a:pt x="187494" y="1155287"/>
                  <a:pt x="193817" y="1159560"/>
                  <a:pt x="197826" y="1164672"/>
                </a:cubicBezTo>
                <a:cubicBezTo>
                  <a:pt x="201834" y="1169784"/>
                  <a:pt x="201794" y="1173789"/>
                  <a:pt x="197707" y="1176686"/>
                </a:cubicBezTo>
                <a:cubicBezTo>
                  <a:pt x="193620" y="1179582"/>
                  <a:pt x="189369" y="1181748"/>
                  <a:pt x="184952" y="1183182"/>
                </a:cubicBezTo>
                <a:cubicBezTo>
                  <a:pt x="193541" y="1183182"/>
                  <a:pt x="202776" y="1182106"/>
                  <a:pt x="212657" y="1179955"/>
                </a:cubicBezTo>
                <a:cubicBezTo>
                  <a:pt x="222537" y="1177804"/>
                  <a:pt x="230224" y="1175098"/>
                  <a:pt x="235716" y="1171835"/>
                </a:cubicBezTo>
                <a:cubicBezTo>
                  <a:pt x="241209" y="1168573"/>
                  <a:pt x="248052" y="1168870"/>
                  <a:pt x="256247" y="1172728"/>
                </a:cubicBezTo>
                <a:cubicBezTo>
                  <a:pt x="264443" y="1176585"/>
                  <a:pt x="271929" y="1181773"/>
                  <a:pt x="278705" y="1188291"/>
                </a:cubicBezTo>
                <a:cubicBezTo>
                  <a:pt x="285480" y="1194808"/>
                  <a:pt x="285455" y="1199981"/>
                  <a:pt x="278629" y="1203810"/>
                </a:cubicBezTo>
                <a:cubicBezTo>
                  <a:pt x="271803" y="1207639"/>
                  <a:pt x="263479" y="1215354"/>
                  <a:pt x="253655" y="1226955"/>
                </a:cubicBezTo>
                <a:cubicBezTo>
                  <a:pt x="243833" y="1238557"/>
                  <a:pt x="228291" y="1254083"/>
                  <a:pt x="207032" y="1273536"/>
                </a:cubicBezTo>
                <a:cubicBezTo>
                  <a:pt x="185773" y="1292988"/>
                  <a:pt x="161420" y="1309343"/>
                  <a:pt x="133972" y="1322601"/>
                </a:cubicBezTo>
                <a:cubicBezTo>
                  <a:pt x="106525" y="1335859"/>
                  <a:pt x="79562" y="1343853"/>
                  <a:pt x="53083" y="1346585"/>
                </a:cubicBezTo>
                <a:cubicBezTo>
                  <a:pt x="26604" y="1349317"/>
                  <a:pt x="25406" y="1346001"/>
                  <a:pt x="49490" y="1336637"/>
                </a:cubicBezTo>
                <a:cubicBezTo>
                  <a:pt x="73575" y="1327272"/>
                  <a:pt x="97588" y="1315936"/>
                  <a:pt x="121528" y="1302629"/>
                </a:cubicBezTo>
                <a:cubicBezTo>
                  <a:pt x="145469" y="1289321"/>
                  <a:pt x="162502" y="1278164"/>
                  <a:pt x="172626" y="1269159"/>
                </a:cubicBezTo>
                <a:cubicBezTo>
                  <a:pt x="166302" y="1265258"/>
                  <a:pt x="157974" y="1257378"/>
                  <a:pt x="147642" y="1245519"/>
                </a:cubicBezTo>
                <a:cubicBezTo>
                  <a:pt x="137310" y="1233659"/>
                  <a:pt x="135152" y="1226823"/>
                  <a:pt x="141167" y="1225009"/>
                </a:cubicBezTo>
                <a:cubicBezTo>
                  <a:pt x="147183" y="1223195"/>
                  <a:pt x="156407" y="1224729"/>
                  <a:pt x="168841" y="1229612"/>
                </a:cubicBezTo>
                <a:cubicBezTo>
                  <a:pt x="181273" y="1234495"/>
                  <a:pt x="187841" y="1244199"/>
                  <a:pt x="188544" y="1258726"/>
                </a:cubicBezTo>
                <a:cubicBezTo>
                  <a:pt x="198180" y="1248831"/>
                  <a:pt x="208287" y="1237051"/>
                  <a:pt x="218863" y="1223385"/>
                </a:cubicBezTo>
                <a:cubicBezTo>
                  <a:pt x="229439" y="1209718"/>
                  <a:pt x="234726" y="1200835"/>
                  <a:pt x="234726" y="1196733"/>
                </a:cubicBezTo>
                <a:cubicBezTo>
                  <a:pt x="234726" y="1194984"/>
                  <a:pt x="230568" y="1195009"/>
                  <a:pt x="222250" y="1196809"/>
                </a:cubicBezTo>
                <a:cubicBezTo>
                  <a:pt x="213933" y="1198608"/>
                  <a:pt x="205437" y="1200182"/>
                  <a:pt x="196761" y="1201530"/>
                </a:cubicBezTo>
                <a:cubicBezTo>
                  <a:pt x="188085" y="1202878"/>
                  <a:pt x="180643" y="1200856"/>
                  <a:pt x="174433" y="1195464"/>
                </a:cubicBezTo>
                <a:cubicBezTo>
                  <a:pt x="161498" y="1209317"/>
                  <a:pt x="145860" y="1221054"/>
                  <a:pt x="127519" y="1230677"/>
                </a:cubicBezTo>
                <a:cubicBezTo>
                  <a:pt x="109178" y="1240299"/>
                  <a:pt x="92092" y="1246956"/>
                  <a:pt x="76260" y="1250649"/>
                </a:cubicBezTo>
                <a:cubicBezTo>
                  <a:pt x="60429" y="1254342"/>
                  <a:pt x="60386" y="1251126"/>
                  <a:pt x="76131" y="1241002"/>
                </a:cubicBezTo>
                <a:cubicBezTo>
                  <a:pt x="91877" y="1230877"/>
                  <a:pt x="107941" y="1219839"/>
                  <a:pt x="124325" y="1207887"/>
                </a:cubicBezTo>
                <a:cubicBezTo>
                  <a:pt x="140709" y="1195934"/>
                  <a:pt x="151732" y="1185379"/>
                  <a:pt x="157397" y="1176223"/>
                </a:cubicBezTo>
                <a:cubicBezTo>
                  <a:pt x="163061" y="1167067"/>
                  <a:pt x="165893" y="1160854"/>
                  <a:pt x="165893" y="1157585"/>
                </a:cubicBezTo>
                <a:cubicBezTo>
                  <a:pt x="165893" y="1155771"/>
                  <a:pt x="166163" y="1154291"/>
                  <a:pt x="166704" y="1153145"/>
                </a:cubicBezTo>
                <a:lnTo>
                  <a:pt x="169115" y="1150729"/>
                </a:lnTo>
                <a:lnTo>
                  <a:pt x="127756" y="1173567"/>
                </a:lnTo>
                <a:cubicBezTo>
                  <a:pt x="108067" y="1182730"/>
                  <a:pt x="89478" y="1187771"/>
                  <a:pt x="71990" y="1188689"/>
                </a:cubicBezTo>
                <a:cubicBezTo>
                  <a:pt x="54503" y="1189606"/>
                  <a:pt x="52893" y="1186491"/>
                  <a:pt x="67162" y="1179342"/>
                </a:cubicBezTo>
                <a:cubicBezTo>
                  <a:pt x="81430" y="1172194"/>
                  <a:pt x="95375" y="1165328"/>
                  <a:pt x="108999" y="1158746"/>
                </a:cubicBezTo>
                <a:cubicBezTo>
                  <a:pt x="122622" y="1152164"/>
                  <a:pt x="137084" y="1144227"/>
                  <a:pt x="152385" y="1134934"/>
                </a:cubicBezTo>
                <a:cubicBezTo>
                  <a:pt x="137514" y="1123835"/>
                  <a:pt x="129071" y="1114923"/>
                  <a:pt x="127057" y="1108197"/>
                </a:cubicBezTo>
                <a:lnTo>
                  <a:pt x="128504" y="1102561"/>
                </a:lnTo>
                <a:lnTo>
                  <a:pt x="126884" y="1103841"/>
                </a:lnTo>
                <a:cubicBezTo>
                  <a:pt x="111892" y="1115191"/>
                  <a:pt x="95071" y="1123401"/>
                  <a:pt x="76421" y="1128470"/>
                </a:cubicBezTo>
                <a:cubicBezTo>
                  <a:pt x="57772" y="1133540"/>
                  <a:pt x="56714" y="1130363"/>
                  <a:pt x="73248" y="1118941"/>
                </a:cubicBezTo>
                <a:cubicBezTo>
                  <a:pt x="89783" y="1107519"/>
                  <a:pt x="106665" y="1093197"/>
                  <a:pt x="123895" y="1075975"/>
                </a:cubicBezTo>
                <a:cubicBezTo>
                  <a:pt x="141124" y="1058752"/>
                  <a:pt x="150004" y="1045989"/>
                  <a:pt x="150535" y="1037686"/>
                </a:cubicBezTo>
                <a:cubicBezTo>
                  <a:pt x="150933" y="1031459"/>
                  <a:pt x="153182" y="1028392"/>
                  <a:pt x="157283" y="1028484"/>
                </a:cubicBezTo>
                <a:close/>
                <a:moveTo>
                  <a:pt x="3093752" y="752601"/>
                </a:moveTo>
                <a:cubicBezTo>
                  <a:pt x="3097735" y="751958"/>
                  <a:pt x="3102137" y="752256"/>
                  <a:pt x="3106959" y="753496"/>
                </a:cubicBezTo>
                <a:cubicBezTo>
                  <a:pt x="3116603" y="755977"/>
                  <a:pt x="3122902" y="761194"/>
                  <a:pt x="3125856" y="769145"/>
                </a:cubicBezTo>
                <a:cubicBezTo>
                  <a:pt x="3128810" y="777097"/>
                  <a:pt x="3128394" y="787045"/>
                  <a:pt x="3124608" y="798991"/>
                </a:cubicBezTo>
                <a:cubicBezTo>
                  <a:pt x="3120822" y="810936"/>
                  <a:pt x="3113946" y="822362"/>
                  <a:pt x="3103980" y="833267"/>
                </a:cubicBezTo>
                <a:cubicBezTo>
                  <a:pt x="3094013" y="844173"/>
                  <a:pt x="3084405" y="850110"/>
                  <a:pt x="3075156" y="851078"/>
                </a:cubicBezTo>
                <a:cubicBezTo>
                  <a:pt x="3065907" y="852046"/>
                  <a:pt x="3064100" y="849562"/>
                  <a:pt x="3069735" y="843625"/>
                </a:cubicBezTo>
                <a:cubicBezTo>
                  <a:pt x="3075371" y="837688"/>
                  <a:pt x="3080566" y="831697"/>
                  <a:pt x="3085320" y="825653"/>
                </a:cubicBezTo>
                <a:cubicBezTo>
                  <a:pt x="3090073" y="819608"/>
                  <a:pt x="3094207" y="812370"/>
                  <a:pt x="3097720" y="803938"/>
                </a:cubicBezTo>
                <a:cubicBezTo>
                  <a:pt x="3091396" y="803938"/>
                  <a:pt x="3086080" y="802321"/>
                  <a:pt x="3081770" y="799088"/>
                </a:cubicBezTo>
                <a:cubicBezTo>
                  <a:pt x="3077461" y="795854"/>
                  <a:pt x="3074543" y="791624"/>
                  <a:pt x="3073016" y="786397"/>
                </a:cubicBezTo>
                <a:cubicBezTo>
                  <a:pt x="3071488" y="781170"/>
                  <a:pt x="3071209" y="776287"/>
                  <a:pt x="3072177" y="771748"/>
                </a:cubicBezTo>
                <a:cubicBezTo>
                  <a:pt x="3073145" y="767209"/>
                  <a:pt x="3076773" y="762413"/>
                  <a:pt x="3083061" y="757358"/>
                </a:cubicBezTo>
                <a:cubicBezTo>
                  <a:pt x="3086205" y="754830"/>
                  <a:pt x="3089769" y="753245"/>
                  <a:pt x="3093752" y="752601"/>
                </a:cubicBezTo>
                <a:close/>
                <a:moveTo>
                  <a:pt x="6150368" y="742419"/>
                </a:moveTo>
                <a:cubicBezTo>
                  <a:pt x="6146996" y="742609"/>
                  <a:pt x="6143717" y="743889"/>
                  <a:pt x="6140530" y="746258"/>
                </a:cubicBezTo>
                <a:cubicBezTo>
                  <a:pt x="6134156" y="750998"/>
                  <a:pt x="6130968" y="757315"/>
                  <a:pt x="6130968" y="765209"/>
                </a:cubicBezTo>
                <a:cubicBezTo>
                  <a:pt x="6130968" y="773103"/>
                  <a:pt x="6134517" y="779029"/>
                  <a:pt x="6141616" y="782987"/>
                </a:cubicBezTo>
                <a:cubicBezTo>
                  <a:pt x="6148714" y="786945"/>
                  <a:pt x="6155662" y="786744"/>
                  <a:pt x="6162459" y="782385"/>
                </a:cubicBezTo>
                <a:cubicBezTo>
                  <a:pt x="6169256" y="778011"/>
                  <a:pt x="6172451" y="771701"/>
                  <a:pt x="6172042" y="763456"/>
                </a:cubicBezTo>
                <a:cubicBezTo>
                  <a:pt x="6171634" y="755210"/>
                  <a:pt x="6167873" y="749098"/>
                  <a:pt x="6160760" y="745118"/>
                </a:cubicBezTo>
                <a:cubicBezTo>
                  <a:pt x="6157204" y="743129"/>
                  <a:pt x="6153740" y="742229"/>
                  <a:pt x="6150368" y="742419"/>
                </a:cubicBezTo>
                <a:close/>
                <a:moveTo>
                  <a:pt x="6932545" y="729619"/>
                </a:moveTo>
                <a:cubicBezTo>
                  <a:pt x="6936009" y="729860"/>
                  <a:pt x="6934309" y="733115"/>
                  <a:pt x="6927447" y="739386"/>
                </a:cubicBezTo>
                <a:cubicBezTo>
                  <a:pt x="6918299" y="747746"/>
                  <a:pt x="6904357" y="758394"/>
                  <a:pt x="6885621" y="771329"/>
                </a:cubicBezTo>
                <a:cubicBezTo>
                  <a:pt x="6866885" y="784263"/>
                  <a:pt x="6854707" y="793606"/>
                  <a:pt x="6849085" y="799356"/>
                </a:cubicBezTo>
                <a:cubicBezTo>
                  <a:pt x="6843465" y="805107"/>
                  <a:pt x="6834208" y="803845"/>
                  <a:pt x="6821316" y="795571"/>
                </a:cubicBezTo>
                <a:cubicBezTo>
                  <a:pt x="6808424" y="787296"/>
                  <a:pt x="6805484" y="781937"/>
                  <a:pt x="6812497" y="779492"/>
                </a:cubicBezTo>
                <a:cubicBezTo>
                  <a:pt x="6819509" y="777047"/>
                  <a:pt x="6827282" y="774254"/>
                  <a:pt x="6835814" y="771113"/>
                </a:cubicBezTo>
                <a:cubicBezTo>
                  <a:pt x="6844347" y="767973"/>
                  <a:pt x="6859468" y="760975"/>
                  <a:pt x="6881179" y="750119"/>
                </a:cubicBezTo>
                <a:cubicBezTo>
                  <a:pt x="6902761" y="739321"/>
                  <a:pt x="6918155" y="732743"/>
                  <a:pt x="6927361" y="730384"/>
                </a:cubicBezTo>
                <a:cubicBezTo>
                  <a:pt x="6929663" y="729794"/>
                  <a:pt x="6931391" y="729539"/>
                  <a:pt x="6932545" y="729619"/>
                </a:cubicBezTo>
                <a:close/>
                <a:moveTo>
                  <a:pt x="5865746" y="729619"/>
                </a:moveTo>
                <a:cubicBezTo>
                  <a:pt x="5869209" y="729860"/>
                  <a:pt x="5867510" y="733115"/>
                  <a:pt x="5860648" y="739386"/>
                </a:cubicBezTo>
                <a:cubicBezTo>
                  <a:pt x="5851499" y="747746"/>
                  <a:pt x="5837557" y="758394"/>
                  <a:pt x="5818821" y="771329"/>
                </a:cubicBezTo>
                <a:cubicBezTo>
                  <a:pt x="5800086" y="784263"/>
                  <a:pt x="5787908" y="793606"/>
                  <a:pt x="5782286" y="799356"/>
                </a:cubicBezTo>
                <a:cubicBezTo>
                  <a:pt x="5776665" y="805107"/>
                  <a:pt x="5767408" y="803845"/>
                  <a:pt x="5754516" y="795571"/>
                </a:cubicBezTo>
                <a:cubicBezTo>
                  <a:pt x="5741624" y="787296"/>
                  <a:pt x="5738684" y="781937"/>
                  <a:pt x="5745697" y="779492"/>
                </a:cubicBezTo>
                <a:cubicBezTo>
                  <a:pt x="5752709" y="777047"/>
                  <a:pt x="5760482" y="774254"/>
                  <a:pt x="5769014" y="771113"/>
                </a:cubicBezTo>
                <a:cubicBezTo>
                  <a:pt x="5777547" y="767973"/>
                  <a:pt x="5792668" y="760975"/>
                  <a:pt x="5814379" y="750119"/>
                </a:cubicBezTo>
                <a:cubicBezTo>
                  <a:pt x="5835962" y="739321"/>
                  <a:pt x="5851356" y="732743"/>
                  <a:pt x="5860562" y="730384"/>
                </a:cubicBezTo>
                <a:cubicBezTo>
                  <a:pt x="5862864" y="729794"/>
                  <a:pt x="5864592" y="729539"/>
                  <a:pt x="5865746" y="729619"/>
                </a:cubicBezTo>
                <a:close/>
                <a:moveTo>
                  <a:pt x="6152850" y="719499"/>
                </a:moveTo>
                <a:cubicBezTo>
                  <a:pt x="6158371" y="719621"/>
                  <a:pt x="6164016" y="720894"/>
                  <a:pt x="6169784" y="723318"/>
                </a:cubicBezTo>
                <a:cubicBezTo>
                  <a:pt x="6181320" y="728164"/>
                  <a:pt x="6188981" y="735844"/>
                  <a:pt x="6192767" y="746355"/>
                </a:cubicBezTo>
                <a:cubicBezTo>
                  <a:pt x="6196553" y="756866"/>
                  <a:pt x="6196998" y="767263"/>
                  <a:pt x="6194101" y="777545"/>
                </a:cubicBezTo>
                <a:cubicBezTo>
                  <a:pt x="6191205" y="787827"/>
                  <a:pt x="6185784" y="795696"/>
                  <a:pt x="6177839" y="801153"/>
                </a:cubicBezTo>
                <a:cubicBezTo>
                  <a:pt x="6169895" y="806609"/>
                  <a:pt x="6160455" y="809337"/>
                  <a:pt x="6149521" y="809337"/>
                </a:cubicBezTo>
                <a:cubicBezTo>
                  <a:pt x="6138587" y="809337"/>
                  <a:pt x="6128685" y="804899"/>
                  <a:pt x="6119815" y="796022"/>
                </a:cubicBezTo>
                <a:cubicBezTo>
                  <a:pt x="6110946" y="787146"/>
                  <a:pt x="6106511" y="777602"/>
                  <a:pt x="6106511" y="767392"/>
                </a:cubicBezTo>
                <a:cubicBezTo>
                  <a:pt x="6106511" y="757182"/>
                  <a:pt x="6108899" y="748252"/>
                  <a:pt x="6113674" y="740601"/>
                </a:cubicBezTo>
                <a:cubicBezTo>
                  <a:pt x="6118449" y="732951"/>
                  <a:pt x="6126111" y="726946"/>
                  <a:pt x="6136658" y="722586"/>
                </a:cubicBezTo>
                <a:cubicBezTo>
                  <a:pt x="6141931" y="720406"/>
                  <a:pt x="6147329" y="719378"/>
                  <a:pt x="6152850" y="719499"/>
                </a:cubicBezTo>
                <a:close/>
                <a:moveTo>
                  <a:pt x="4702395" y="701458"/>
                </a:moveTo>
                <a:cubicBezTo>
                  <a:pt x="4706197" y="701404"/>
                  <a:pt x="4706045" y="703686"/>
                  <a:pt x="4701941" y="708303"/>
                </a:cubicBezTo>
                <a:cubicBezTo>
                  <a:pt x="4693731" y="717538"/>
                  <a:pt x="4682029" y="727519"/>
                  <a:pt x="4666836" y="738246"/>
                </a:cubicBezTo>
                <a:cubicBezTo>
                  <a:pt x="4651642" y="748972"/>
                  <a:pt x="4641353" y="756752"/>
                  <a:pt x="4635969" y="761584"/>
                </a:cubicBezTo>
                <a:cubicBezTo>
                  <a:pt x="4630584" y="766417"/>
                  <a:pt x="4622238" y="763320"/>
                  <a:pt x="4610931" y="752292"/>
                </a:cubicBezTo>
                <a:cubicBezTo>
                  <a:pt x="4599623" y="741264"/>
                  <a:pt x="4599157" y="735191"/>
                  <a:pt x="4609532" y="734073"/>
                </a:cubicBezTo>
                <a:cubicBezTo>
                  <a:pt x="4619907" y="732954"/>
                  <a:pt x="4629587" y="730466"/>
                  <a:pt x="4638571" y="726609"/>
                </a:cubicBezTo>
                <a:cubicBezTo>
                  <a:pt x="4647555" y="722751"/>
                  <a:pt x="4661075" y="716757"/>
                  <a:pt x="4679129" y="708626"/>
                </a:cubicBezTo>
                <a:cubicBezTo>
                  <a:pt x="4690838" y="703901"/>
                  <a:pt x="4698593" y="701511"/>
                  <a:pt x="4702395" y="701458"/>
                </a:cubicBezTo>
                <a:close/>
                <a:moveTo>
                  <a:pt x="1673446" y="701458"/>
                </a:moveTo>
                <a:cubicBezTo>
                  <a:pt x="1677248" y="701404"/>
                  <a:pt x="1677096" y="703686"/>
                  <a:pt x="1672991" y="708303"/>
                </a:cubicBezTo>
                <a:cubicBezTo>
                  <a:pt x="1664781" y="717538"/>
                  <a:pt x="1653080" y="727519"/>
                  <a:pt x="1637886" y="738246"/>
                </a:cubicBezTo>
                <a:cubicBezTo>
                  <a:pt x="1622692" y="748972"/>
                  <a:pt x="1612404" y="756752"/>
                  <a:pt x="1607019" y="761584"/>
                </a:cubicBezTo>
                <a:cubicBezTo>
                  <a:pt x="1601635" y="766417"/>
                  <a:pt x="1593288" y="763320"/>
                  <a:pt x="1581981" y="752292"/>
                </a:cubicBezTo>
                <a:cubicBezTo>
                  <a:pt x="1570673" y="741264"/>
                  <a:pt x="1570208" y="735191"/>
                  <a:pt x="1580583" y="734073"/>
                </a:cubicBezTo>
                <a:cubicBezTo>
                  <a:pt x="1590958" y="732954"/>
                  <a:pt x="1600638" y="730466"/>
                  <a:pt x="1609622" y="726609"/>
                </a:cubicBezTo>
                <a:cubicBezTo>
                  <a:pt x="1618606" y="722751"/>
                  <a:pt x="1632125" y="716757"/>
                  <a:pt x="1650179" y="708626"/>
                </a:cubicBezTo>
                <a:cubicBezTo>
                  <a:pt x="1661888" y="703901"/>
                  <a:pt x="1669644" y="701511"/>
                  <a:pt x="1673446" y="701458"/>
                </a:cubicBezTo>
                <a:close/>
                <a:moveTo>
                  <a:pt x="6639877" y="691912"/>
                </a:moveTo>
                <a:lnTo>
                  <a:pt x="6589459" y="695867"/>
                </a:lnTo>
                <a:lnTo>
                  <a:pt x="6593941" y="697053"/>
                </a:lnTo>
                <a:cubicBezTo>
                  <a:pt x="6605607" y="701499"/>
                  <a:pt x="6611931" y="706823"/>
                  <a:pt x="6612913" y="713025"/>
                </a:cubicBezTo>
                <a:cubicBezTo>
                  <a:pt x="6613896" y="719227"/>
                  <a:pt x="6612325" y="725132"/>
                  <a:pt x="6608203" y="730739"/>
                </a:cubicBezTo>
                <a:cubicBezTo>
                  <a:pt x="6604079" y="736346"/>
                  <a:pt x="6599415" y="735206"/>
                  <a:pt x="6594210" y="727318"/>
                </a:cubicBezTo>
                <a:cubicBezTo>
                  <a:pt x="6589005" y="719431"/>
                  <a:pt x="6584559" y="712261"/>
                  <a:pt x="6580873" y="705808"/>
                </a:cubicBezTo>
                <a:cubicBezTo>
                  <a:pt x="6580135" y="703238"/>
                  <a:pt x="6579854" y="701127"/>
                  <a:pt x="6580029" y="699477"/>
                </a:cubicBezTo>
                <a:lnTo>
                  <a:pt x="6581621" y="696481"/>
                </a:lnTo>
                <a:lnTo>
                  <a:pt x="6556223" y="698473"/>
                </a:lnTo>
                <a:cubicBezTo>
                  <a:pt x="6544191" y="722493"/>
                  <a:pt x="6536584" y="735098"/>
                  <a:pt x="6533401" y="736288"/>
                </a:cubicBezTo>
                <a:cubicBezTo>
                  <a:pt x="6570283" y="736331"/>
                  <a:pt x="6604112" y="736331"/>
                  <a:pt x="6634886" y="736288"/>
                </a:cubicBezTo>
                <a:cubicBezTo>
                  <a:pt x="6636449" y="727827"/>
                  <a:pt x="6638113" y="713036"/>
                  <a:pt x="6639877" y="691912"/>
                </a:cubicBezTo>
                <a:close/>
                <a:moveTo>
                  <a:pt x="3601402" y="691912"/>
                </a:moveTo>
                <a:lnTo>
                  <a:pt x="3550983" y="695867"/>
                </a:lnTo>
                <a:lnTo>
                  <a:pt x="3555466" y="697053"/>
                </a:lnTo>
                <a:cubicBezTo>
                  <a:pt x="3567132" y="701499"/>
                  <a:pt x="3573456" y="706823"/>
                  <a:pt x="3574439" y="713025"/>
                </a:cubicBezTo>
                <a:cubicBezTo>
                  <a:pt x="3575421" y="719227"/>
                  <a:pt x="3573851" y="725132"/>
                  <a:pt x="3569728" y="730739"/>
                </a:cubicBezTo>
                <a:cubicBezTo>
                  <a:pt x="3565605" y="736346"/>
                  <a:pt x="3560941" y="735206"/>
                  <a:pt x="3555735" y="727318"/>
                </a:cubicBezTo>
                <a:cubicBezTo>
                  <a:pt x="3550530" y="719431"/>
                  <a:pt x="3546084" y="712261"/>
                  <a:pt x="3542399" y="705808"/>
                </a:cubicBezTo>
                <a:cubicBezTo>
                  <a:pt x="3541660" y="703238"/>
                  <a:pt x="3541379" y="701127"/>
                  <a:pt x="3541554" y="699477"/>
                </a:cubicBezTo>
                <a:lnTo>
                  <a:pt x="3543146" y="696481"/>
                </a:lnTo>
                <a:lnTo>
                  <a:pt x="3517748" y="698473"/>
                </a:lnTo>
                <a:cubicBezTo>
                  <a:pt x="3505717" y="722493"/>
                  <a:pt x="3498109" y="735098"/>
                  <a:pt x="3494926" y="736288"/>
                </a:cubicBezTo>
                <a:cubicBezTo>
                  <a:pt x="3531809" y="736331"/>
                  <a:pt x="3565637" y="736331"/>
                  <a:pt x="3596411" y="736288"/>
                </a:cubicBezTo>
                <a:cubicBezTo>
                  <a:pt x="3597974" y="727827"/>
                  <a:pt x="3599638" y="713036"/>
                  <a:pt x="3601402" y="691912"/>
                </a:cubicBezTo>
                <a:close/>
                <a:moveTo>
                  <a:pt x="432231" y="671521"/>
                </a:moveTo>
                <a:cubicBezTo>
                  <a:pt x="419482" y="673227"/>
                  <a:pt x="410211" y="679451"/>
                  <a:pt x="404418" y="690192"/>
                </a:cubicBezTo>
                <a:cubicBezTo>
                  <a:pt x="398624" y="700932"/>
                  <a:pt x="396162" y="712534"/>
                  <a:pt x="397029" y="724995"/>
                </a:cubicBezTo>
                <a:cubicBezTo>
                  <a:pt x="397896" y="737457"/>
                  <a:pt x="402095" y="747660"/>
                  <a:pt x="409623" y="755605"/>
                </a:cubicBezTo>
                <a:cubicBezTo>
                  <a:pt x="417152" y="763549"/>
                  <a:pt x="426914" y="767715"/>
                  <a:pt x="438910" y="768102"/>
                </a:cubicBezTo>
                <a:cubicBezTo>
                  <a:pt x="450905" y="768489"/>
                  <a:pt x="461076" y="764302"/>
                  <a:pt x="469422" y="755540"/>
                </a:cubicBezTo>
                <a:cubicBezTo>
                  <a:pt x="477768" y="746778"/>
                  <a:pt x="481941" y="733449"/>
                  <a:pt x="481941" y="715552"/>
                </a:cubicBezTo>
                <a:cubicBezTo>
                  <a:pt x="481941" y="697656"/>
                  <a:pt x="476843" y="685416"/>
                  <a:pt x="466647" y="678834"/>
                </a:cubicBezTo>
                <a:cubicBezTo>
                  <a:pt x="456451" y="672252"/>
                  <a:pt x="444979" y="669814"/>
                  <a:pt x="432231" y="671521"/>
                </a:cubicBezTo>
                <a:close/>
                <a:moveTo>
                  <a:pt x="173160" y="671304"/>
                </a:moveTo>
                <a:cubicBezTo>
                  <a:pt x="175479" y="671615"/>
                  <a:pt x="178284" y="672250"/>
                  <a:pt x="181575" y="673209"/>
                </a:cubicBezTo>
                <a:cubicBezTo>
                  <a:pt x="194739" y="677045"/>
                  <a:pt x="204214" y="682857"/>
                  <a:pt x="210000" y="690643"/>
                </a:cubicBezTo>
                <a:cubicBezTo>
                  <a:pt x="215787" y="698430"/>
                  <a:pt x="217214" y="708009"/>
                  <a:pt x="214281" y="719381"/>
                </a:cubicBezTo>
                <a:cubicBezTo>
                  <a:pt x="211348" y="730753"/>
                  <a:pt x="202103" y="728071"/>
                  <a:pt x="186544" y="711336"/>
                </a:cubicBezTo>
                <a:cubicBezTo>
                  <a:pt x="174857" y="695146"/>
                  <a:pt x="167816" y="683785"/>
                  <a:pt x="165421" y="677253"/>
                </a:cubicBezTo>
                <a:cubicBezTo>
                  <a:pt x="163625" y="672354"/>
                  <a:pt x="166204" y="670371"/>
                  <a:pt x="173160" y="671304"/>
                </a:cubicBezTo>
                <a:close/>
                <a:moveTo>
                  <a:pt x="5021396" y="656517"/>
                </a:moveTo>
                <a:cubicBezTo>
                  <a:pt x="5028674" y="655678"/>
                  <a:pt x="5038562" y="659260"/>
                  <a:pt x="5051060" y="667262"/>
                </a:cubicBezTo>
                <a:cubicBezTo>
                  <a:pt x="5065127" y="677458"/>
                  <a:pt x="5069132" y="685631"/>
                  <a:pt x="5063073" y="691783"/>
                </a:cubicBezTo>
                <a:cubicBezTo>
                  <a:pt x="5057014" y="697935"/>
                  <a:pt x="5052350" y="705507"/>
                  <a:pt x="5049081" y="714498"/>
                </a:cubicBezTo>
                <a:cubicBezTo>
                  <a:pt x="5046385" y="749689"/>
                  <a:pt x="5040807" y="775268"/>
                  <a:pt x="5032346" y="791236"/>
                </a:cubicBezTo>
                <a:cubicBezTo>
                  <a:pt x="5023885" y="807204"/>
                  <a:pt x="5012230" y="818260"/>
                  <a:pt x="4997381" y="824405"/>
                </a:cubicBezTo>
                <a:cubicBezTo>
                  <a:pt x="4982532" y="830550"/>
                  <a:pt x="4974845" y="828693"/>
                  <a:pt x="4974322" y="818834"/>
                </a:cubicBezTo>
                <a:cubicBezTo>
                  <a:pt x="4973799" y="808975"/>
                  <a:pt x="4970149" y="798378"/>
                  <a:pt x="4963373" y="787042"/>
                </a:cubicBezTo>
                <a:cubicBezTo>
                  <a:pt x="4956597" y="775706"/>
                  <a:pt x="4957164" y="771687"/>
                  <a:pt x="4965072" y="774985"/>
                </a:cubicBezTo>
                <a:cubicBezTo>
                  <a:pt x="4972981" y="778284"/>
                  <a:pt x="4981998" y="782041"/>
                  <a:pt x="4992121" y="786257"/>
                </a:cubicBezTo>
                <a:cubicBezTo>
                  <a:pt x="4999134" y="786257"/>
                  <a:pt x="5005429" y="778327"/>
                  <a:pt x="5011007" y="762466"/>
                </a:cubicBezTo>
                <a:cubicBezTo>
                  <a:pt x="5016586" y="746606"/>
                  <a:pt x="5019823" y="731839"/>
                  <a:pt x="5020720" y="718166"/>
                </a:cubicBezTo>
                <a:cubicBezTo>
                  <a:pt x="5021616" y="704492"/>
                  <a:pt x="5021702" y="695121"/>
                  <a:pt x="5020978" y="690052"/>
                </a:cubicBezTo>
                <a:cubicBezTo>
                  <a:pt x="5020253" y="684983"/>
                  <a:pt x="5017174" y="682674"/>
                  <a:pt x="5011739" y="683126"/>
                </a:cubicBezTo>
                <a:cubicBezTo>
                  <a:pt x="5006304" y="683577"/>
                  <a:pt x="4989999" y="685825"/>
                  <a:pt x="4962824" y="689869"/>
                </a:cubicBezTo>
                <a:cubicBezTo>
                  <a:pt x="4974526" y="693483"/>
                  <a:pt x="4978043" y="698434"/>
                  <a:pt x="4973375" y="704722"/>
                </a:cubicBezTo>
                <a:cubicBezTo>
                  <a:pt x="4968708" y="711010"/>
                  <a:pt x="4965263" y="717273"/>
                  <a:pt x="4963039" y="723511"/>
                </a:cubicBezTo>
                <a:cubicBezTo>
                  <a:pt x="4960817" y="729749"/>
                  <a:pt x="4954421" y="740447"/>
                  <a:pt x="4943852" y="755605"/>
                </a:cubicBezTo>
                <a:cubicBezTo>
                  <a:pt x="4933284" y="770762"/>
                  <a:pt x="4921001" y="783711"/>
                  <a:pt x="4907005" y="794452"/>
                </a:cubicBezTo>
                <a:cubicBezTo>
                  <a:pt x="4893009" y="805193"/>
                  <a:pt x="4880114" y="811259"/>
                  <a:pt x="4868319" y="812650"/>
                </a:cubicBezTo>
                <a:cubicBezTo>
                  <a:pt x="4856524" y="814041"/>
                  <a:pt x="4854635" y="811488"/>
                  <a:pt x="4862651" y="804992"/>
                </a:cubicBezTo>
                <a:cubicBezTo>
                  <a:pt x="4870667" y="798496"/>
                  <a:pt x="4880415" y="789953"/>
                  <a:pt x="4891894" y="779363"/>
                </a:cubicBezTo>
                <a:cubicBezTo>
                  <a:pt x="4903374" y="768772"/>
                  <a:pt x="4914441" y="754418"/>
                  <a:pt x="4925095" y="736299"/>
                </a:cubicBezTo>
                <a:cubicBezTo>
                  <a:pt x="4935750" y="718180"/>
                  <a:pt x="4940404" y="704733"/>
                  <a:pt x="4939055" y="695956"/>
                </a:cubicBezTo>
                <a:cubicBezTo>
                  <a:pt x="4934223" y="697620"/>
                  <a:pt x="4927824" y="699610"/>
                  <a:pt x="4919858" y="701926"/>
                </a:cubicBezTo>
                <a:cubicBezTo>
                  <a:pt x="4911892" y="704241"/>
                  <a:pt x="4903291" y="701986"/>
                  <a:pt x="4894056" y="695161"/>
                </a:cubicBezTo>
                <a:cubicBezTo>
                  <a:pt x="4885810" y="685954"/>
                  <a:pt x="4888539" y="681075"/>
                  <a:pt x="4902241" y="680523"/>
                </a:cubicBezTo>
                <a:cubicBezTo>
                  <a:pt x="4915943" y="679971"/>
                  <a:pt x="4937227" y="677436"/>
                  <a:pt x="4966094" y="672919"/>
                </a:cubicBezTo>
                <a:cubicBezTo>
                  <a:pt x="4991304" y="668574"/>
                  <a:pt x="5007602" y="663877"/>
                  <a:pt x="5014987" y="658830"/>
                </a:cubicBezTo>
                <a:cubicBezTo>
                  <a:pt x="5016833" y="657568"/>
                  <a:pt x="5018970" y="656797"/>
                  <a:pt x="5021396" y="656517"/>
                </a:cubicBezTo>
                <a:close/>
                <a:moveTo>
                  <a:pt x="1982921" y="656517"/>
                </a:moveTo>
                <a:cubicBezTo>
                  <a:pt x="1990199" y="655678"/>
                  <a:pt x="2000088" y="659260"/>
                  <a:pt x="2012586" y="667262"/>
                </a:cubicBezTo>
                <a:cubicBezTo>
                  <a:pt x="2026653" y="677458"/>
                  <a:pt x="2030657" y="685631"/>
                  <a:pt x="2024598" y="691783"/>
                </a:cubicBezTo>
                <a:cubicBezTo>
                  <a:pt x="2018540" y="697935"/>
                  <a:pt x="2013876" y="705507"/>
                  <a:pt x="2010606" y="714498"/>
                </a:cubicBezTo>
                <a:cubicBezTo>
                  <a:pt x="2007910" y="749689"/>
                  <a:pt x="2002332" y="775268"/>
                  <a:pt x="1993871" y="791236"/>
                </a:cubicBezTo>
                <a:cubicBezTo>
                  <a:pt x="1985410" y="807204"/>
                  <a:pt x="1973756" y="818260"/>
                  <a:pt x="1958906" y="824405"/>
                </a:cubicBezTo>
                <a:cubicBezTo>
                  <a:pt x="1944057" y="830550"/>
                  <a:pt x="1936371" y="828693"/>
                  <a:pt x="1935848" y="818834"/>
                </a:cubicBezTo>
                <a:cubicBezTo>
                  <a:pt x="1935324" y="808975"/>
                  <a:pt x="1931674" y="798378"/>
                  <a:pt x="1924899" y="787042"/>
                </a:cubicBezTo>
                <a:cubicBezTo>
                  <a:pt x="1918123" y="775706"/>
                  <a:pt x="1918689" y="771687"/>
                  <a:pt x="1926598" y="774985"/>
                </a:cubicBezTo>
                <a:cubicBezTo>
                  <a:pt x="1934506" y="778284"/>
                  <a:pt x="1943523" y="782041"/>
                  <a:pt x="1953647" y="786257"/>
                </a:cubicBezTo>
                <a:cubicBezTo>
                  <a:pt x="1960659" y="786257"/>
                  <a:pt x="1966955" y="778327"/>
                  <a:pt x="1972533" y="762466"/>
                </a:cubicBezTo>
                <a:cubicBezTo>
                  <a:pt x="1978111" y="746606"/>
                  <a:pt x="1981349" y="731839"/>
                  <a:pt x="1982245" y="718166"/>
                </a:cubicBezTo>
                <a:cubicBezTo>
                  <a:pt x="1983141" y="704492"/>
                  <a:pt x="1983228" y="695121"/>
                  <a:pt x="1982503" y="690052"/>
                </a:cubicBezTo>
                <a:cubicBezTo>
                  <a:pt x="1981779" y="684983"/>
                  <a:pt x="1978699" y="682674"/>
                  <a:pt x="1973264" y="683126"/>
                </a:cubicBezTo>
                <a:cubicBezTo>
                  <a:pt x="1967829" y="683577"/>
                  <a:pt x="1951525" y="685825"/>
                  <a:pt x="1924350" y="689869"/>
                </a:cubicBezTo>
                <a:cubicBezTo>
                  <a:pt x="1936052" y="693483"/>
                  <a:pt x="1939568" y="698434"/>
                  <a:pt x="1934900" y="704722"/>
                </a:cubicBezTo>
                <a:cubicBezTo>
                  <a:pt x="1930233" y="711010"/>
                  <a:pt x="1926788" y="717273"/>
                  <a:pt x="1924565" y="723511"/>
                </a:cubicBezTo>
                <a:cubicBezTo>
                  <a:pt x="1922342" y="729749"/>
                  <a:pt x="1915946" y="740447"/>
                  <a:pt x="1905378" y="755605"/>
                </a:cubicBezTo>
                <a:cubicBezTo>
                  <a:pt x="1894809" y="770762"/>
                  <a:pt x="1882526" y="783711"/>
                  <a:pt x="1868531" y="794452"/>
                </a:cubicBezTo>
                <a:cubicBezTo>
                  <a:pt x="1854535" y="805193"/>
                  <a:pt x="1841639" y="811259"/>
                  <a:pt x="1829845" y="812650"/>
                </a:cubicBezTo>
                <a:cubicBezTo>
                  <a:pt x="1818049" y="814041"/>
                  <a:pt x="1816160" y="811488"/>
                  <a:pt x="1824177" y="804992"/>
                </a:cubicBezTo>
                <a:cubicBezTo>
                  <a:pt x="1832192" y="798496"/>
                  <a:pt x="1841940" y="789953"/>
                  <a:pt x="1853419" y="779363"/>
                </a:cubicBezTo>
                <a:cubicBezTo>
                  <a:pt x="1864899" y="768772"/>
                  <a:pt x="1875966" y="754418"/>
                  <a:pt x="1886621" y="736299"/>
                </a:cubicBezTo>
                <a:cubicBezTo>
                  <a:pt x="1897276" y="718180"/>
                  <a:pt x="1901929" y="704733"/>
                  <a:pt x="1900581" y="695956"/>
                </a:cubicBezTo>
                <a:cubicBezTo>
                  <a:pt x="1895748" y="697620"/>
                  <a:pt x="1889350" y="699610"/>
                  <a:pt x="1881383" y="701926"/>
                </a:cubicBezTo>
                <a:cubicBezTo>
                  <a:pt x="1873418" y="704241"/>
                  <a:pt x="1864817" y="701986"/>
                  <a:pt x="1855582" y="695161"/>
                </a:cubicBezTo>
                <a:cubicBezTo>
                  <a:pt x="1847335" y="685954"/>
                  <a:pt x="1850064" y="681075"/>
                  <a:pt x="1863766" y="680523"/>
                </a:cubicBezTo>
                <a:cubicBezTo>
                  <a:pt x="1877468" y="679971"/>
                  <a:pt x="1898753" y="677436"/>
                  <a:pt x="1927620" y="672919"/>
                </a:cubicBezTo>
                <a:cubicBezTo>
                  <a:pt x="1952830" y="668574"/>
                  <a:pt x="1969127" y="663877"/>
                  <a:pt x="1976512" y="658830"/>
                </a:cubicBezTo>
                <a:cubicBezTo>
                  <a:pt x="1978359" y="657568"/>
                  <a:pt x="1980495" y="656797"/>
                  <a:pt x="1982921" y="656517"/>
                </a:cubicBezTo>
                <a:close/>
                <a:moveTo>
                  <a:pt x="4645100" y="651366"/>
                </a:moveTo>
                <a:cubicBezTo>
                  <a:pt x="4661190" y="653244"/>
                  <a:pt x="4672239" y="657252"/>
                  <a:pt x="4678247" y="663390"/>
                </a:cubicBezTo>
                <a:cubicBezTo>
                  <a:pt x="4684256" y="669527"/>
                  <a:pt x="4686102" y="675816"/>
                  <a:pt x="4683786" y="682254"/>
                </a:cubicBezTo>
                <a:cubicBezTo>
                  <a:pt x="4681470" y="688693"/>
                  <a:pt x="4675938" y="690959"/>
                  <a:pt x="4667191" y="689052"/>
                </a:cubicBezTo>
                <a:cubicBezTo>
                  <a:pt x="4658443" y="687144"/>
                  <a:pt x="4648369" y="680957"/>
                  <a:pt x="4636969" y="670488"/>
                </a:cubicBezTo>
                <a:cubicBezTo>
                  <a:pt x="4626300" y="655861"/>
                  <a:pt x="4629010" y="649487"/>
                  <a:pt x="4645100" y="651366"/>
                </a:cubicBezTo>
                <a:close/>
                <a:moveTo>
                  <a:pt x="1616150" y="651366"/>
                </a:moveTo>
                <a:cubicBezTo>
                  <a:pt x="1632240" y="653244"/>
                  <a:pt x="1643289" y="657252"/>
                  <a:pt x="1649298" y="663390"/>
                </a:cubicBezTo>
                <a:cubicBezTo>
                  <a:pt x="1655306" y="669527"/>
                  <a:pt x="1657152" y="675816"/>
                  <a:pt x="1654836" y="682254"/>
                </a:cubicBezTo>
                <a:cubicBezTo>
                  <a:pt x="1652520" y="688693"/>
                  <a:pt x="1646989" y="690959"/>
                  <a:pt x="1638241" y="689052"/>
                </a:cubicBezTo>
                <a:cubicBezTo>
                  <a:pt x="1629493" y="687144"/>
                  <a:pt x="1619419" y="680957"/>
                  <a:pt x="1608019" y="670488"/>
                </a:cubicBezTo>
                <a:cubicBezTo>
                  <a:pt x="1597351" y="655861"/>
                  <a:pt x="1600060" y="649487"/>
                  <a:pt x="1616150" y="651366"/>
                </a:cubicBezTo>
                <a:close/>
                <a:moveTo>
                  <a:pt x="97029" y="643977"/>
                </a:moveTo>
                <a:cubicBezTo>
                  <a:pt x="92103" y="644414"/>
                  <a:pt x="79566" y="646640"/>
                  <a:pt x="59418" y="650656"/>
                </a:cubicBezTo>
                <a:lnTo>
                  <a:pt x="60601" y="689052"/>
                </a:lnTo>
                <a:cubicBezTo>
                  <a:pt x="68531" y="688306"/>
                  <a:pt x="75131" y="686542"/>
                  <a:pt x="80401" y="683760"/>
                </a:cubicBezTo>
                <a:cubicBezTo>
                  <a:pt x="85671" y="680978"/>
                  <a:pt x="91364" y="682595"/>
                  <a:pt x="97481" y="688611"/>
                </a:cubicBezTo>
                <a:cubicBezTo>
                  <a:pt x="103596" y="694626"/>
                  <a:pt x="101839" y="699602"/>
                  <a:pt x="92210" y="703539"/>
                </a:cubicBezTo>
                <a:cubicBezTo>
                  <a:pt x="82580" y="707475"/>
                  <a:pt x="72102" y="709443"/>
                  <a:pt x="60773" y="709443"/>
                </a:cubicBezTo>
                <a:lnTo>
                  <a:pt x="61935" y="744376"/>
                </a:lnTo>
                <a:cubicBezTo>
                  <a:pt x="66466" y="744505"/>
                  <a:pt x="73220" y="742738"/>
                  <a:pt x="82197" y="739074"/>
                </a:cubicBezTo>
                <a:cubicBezTo>
                  <a:pt x="91174" y="735410"/>
                  <a:pt x="97193" y="735603"/>
                  <a:pt x="100255" y="739655"/>
                </a:cubicBezTo>
                <a:cubicBezTo>
                  <a:pt x="103317" y="743706"/>
                  <a:pt x="105571" y="743448"/>
                  <a:pt x="107020" y="738880"/>
                </a:cubicBezTo>
                <a:cubicBezTo>
                  <a:pt x="108468" y="734313"/>
                  <a:pt x="109418" y="718797"/>
                  <a:pt x="109871" y="692332"/>
                </a:cubicBezTo>
                <a:cubicBezTo>
                  <a:pt x="110322" y="665867"/>
                  <a:pt x="109526" y="651082"/>
                  <a:pt x="107482" y="647978"/>
                </a:cubicBezTo>
                <a:cubicBezTo>
                  <a:pt x="105439" y="644873"/>
                  <a:pt x="101954" y="643539"/>
                  <a:pt x="97029" y="643977"/>
                </a:cubicBezTo>
                <a:close/>
                <a:moveTo>
                  <a:pt x="3550352" y="633113"/>
                </a:moveTo>
                <a:cubicBezTo>
                  <a:pt x="3551949" y="633001"/>
                  <a:pt x="3553941" y="633309"/>
                  <a:pt x="3556327" y="634039"/>
                </a:cubicBezTo>
                <a:cubicBezTo>
                  <a:pt x="3565870" y="636957"/>
                  <a:pt x="3572420" y="640772"/>
                  <a:pt x="3575977" y="645482"/>
                </a:cubicBezTo>
                <a:cubicBezTo>
                  <a:pt x="3579533" y="650193"/>
                  <a:pt x="3579734" y="656410"/>
                  <a:pt x="3576579" y="664132"/>
                </a:cubicBezTo>
                <a:cubicBezTo>
                  <a:pt x="3573424" y="671854"/>
                  <a:pt x="3568301" y="671987"/>
                  <a:pt x="3561210" y="664530"/>
                </a:cubicBezTo>
                <a:cubicBezTo>
                  <a:pt x="3554119" y="657073"/>
                  <a:pt x="3549253" y="650727"/>
                  <a:pt x="3546615" y="645493"/>
                </a:cubicBezTo>
                <a:cubicBezTo>
                  <a:pt x="3544313" y="637577"/>
                  <a:pt x="3545559" y="633451"/>
                  <a:pt x="3550352" y="633113"/>
                </a:cubicBezTo>
                <a:close/>
                <a:moveTo>
                  <a:pt x="6588827" y="633113"/>
                </a:moveTo>
                <a:cubicBezTo>
                  <a:pt x="6590424" y="633001"/>
                  <a:pt x="6592416" y="633309"/>
                  <a:pt x="6594802" y="634039"/>
                </a:cubicBezTo>
                <a:cubicBezTo>
                  <a:pt x="6604345" y="636957"/>
                  <a:pt x="6610895" y="640772"/>
                  <a:pt x="6614451" y="645482"/>
                </a:cubicBezTo>
                <a:cubicBezTo>
                  <a:pt x="6618008" y="650193"/>
                  <a:pt x="6618209" y="656410"/>
                  <a:pt x="6615053" y="664132"/>
                </a:cubicBezTo>
                <a:cubicBezTo>
                  <a:pt x="6611899" y="671854"/>
                  <a:pt x="6606776" y="671987"/>
                  <a:pt x="6599685" y="664530"/>
                </a:cubicBezTo>
                <a:cubicBezTo>
                  <a:pt x="6592593" y="657073"/>
                  <a:pt x="6587729" y="650727"/>
                  <a:pt x="6585089" y="645493"/>
                </a:cubicBezTo>
                <a:cubicBezTo>
                  <a:pt x="6582789" y="637577"/>
                  <a:pt x="6584034" y="633451"/>
                  <a:pt x="6588827" y="633113"/>
                </a:cubicBezTo>
                <a:close/>
                <a:moveTo>
                  <a:pt x="6632047" y="624324"/>
                </a:moveTo>
                <a:cubicBezTo>
                  <a:pt x="6629107" y="624369"/>
                  <a:pt x="6625228" y="624836"/>
                  <a:pt x="6620409" y="625725"/>
                </a:cubicBezTo>
                <a:cubicBezTo>
                  <a:pt x="6610773" y="627503"/>
                  <a:pt x="6596748" y="629231"/>
                  <a:pt x="6578336" y="630909"/>
                </a:cubicBezTo>
                <a:cubicBezTo>
                  <a:pt x="6574478" y="643285"/>
                  <a:pt x="6569401" y="658163"/>
                  <a:pt x="6563106" y="675543"/>
                </a:cubicBezTo>
                <a:cubicBezTo>
                  <a:pt x="6587987" y="674697"/>
                  <a:pt x="6613599" y="673034"/>
                  <a:pt x="6639941" y="670553"/>
                </a:cubicBezTo>
                <a:cubicBezTo>
                  <a:pt x="6640801" y="642087"/>
                  <a:pt x="6640171" y="627055"/>
                  <a:pt x="6638048" y="625456"/>
                </a:cubicBezTo>
                <a:cubicBezTo>
                  <a:pt x="6636987" y="624657"/>
                  <a:pt x="6634987" y="624280"/>
                  <a:pt x="6632047" y="624324"/>
                </a:cubicBezTo>
                <a:close/>
                <a:moveTo>
                  <a:pt x="3593572" y="624324"/>
                </a:moveTo>
                <a:cubicBezTo>
                  <a:pt x="3590632" y="624369"/>
                  <a:pt x="3586753" y="624836"/>
                  <a:pt x="3581935" y="625725"/>
                </a:cubicBezTo>
                <a:cubicBezTo>
                  <a:pt x="3572298" y="627503"/>
                  <a:pt x="3558274" y="629231"/>
                  <a:pt x="3539861" y="630909"/>
                </a:cubicBezTo>
                <a:cubicBezTo>
                  <a:pt x="3536003" y="643285"/>
                  <a:pt x="3530927" y="658163"/>
                  <a:pt x="3524631" y="675543"/>
                </a:cubicBezTo>
                <a:cubicBezTo>
                  <a:pt x="3549512" y="674697"/>
                  <a:pt x="3575123" y="673034"/>
                  <a:pt x="3601466" y="670553"/>
                </a:cubicBezTo>
                <a:cubicBezTo>
                  <a:pt x="3602327" y="642087"/>
                  <a:pt x="3601696" y="627055"/>
                  <a:pt x="3599573" y="625456"/>
                </a:cubicBezTo>
                <a:cubicBezTo>
                  <a:pt x="3598512" y="624657"/>
                  <a:pt x="3596512" y="624280"/>
                  <a:pt x="3593572" y="624324"/>
                </a:cubicBezTo>
                <a:close/>
                <a:moveTo>
                  <a:pt x="7022749" y="606140"/>
                </a:moveTo>
                <a:cubicBezTo>
                  <a:pt x="7019645" y="606549"/>
                  <a:pt x="7013970" y="607212"/>
                  <a:pt x="7005724" y="608130"/>
                </a:cubicBezTo>
                <a:cubicBezTo>
                  <a:pt x="6997479" y="609048"/>
                  <a:pt x="6987211" y="611019"/>
                  <a:pt x="6974921" y="614045"/>
                </a:cubicBezTo>
                <a:cubicBezTo>
                  <a:pt x="6975825" y="622119"/>
                  <a:pt x="6976276" y="635419"/>
                  <a:pt x="6976276" y="653947"/>
                </a:cubicBezTo>
                <a:cubicBezTo>
                  <a:pt x="6979890" y="654047"/>
                  <a:pt x="6986049" y="652498"/>
                  <a:pt x="6994753" y="649301"/>
                </a:cubicBezTo>
                <a:cubicBezTo>
                  <a:pt x="7003458" y="646103"/>
                  <a:pt x="7011101" y="646967"/>
                  <a:pt x="7017683" y="651893"/>
                </a:cubicBezTo>
                <a:cubicBezTo>
                  <a:pt x="7024265" y="656818"/>
                  <a:pt x="7022513" y="661569"/>
                  <a:pt x="7012425" y="666143"/>
                </a:cubicBezTo>
                <a:cubicBezTo>
                  <a:pt x="7002336" y="670718"/>
                  <a:pt x="6990731" y="673005"/>
                  <a:pt x="6977610" y="673005"/>
                </a:cubicBezTo>
                <a:lnTo>
                  <a:pt x="6977610" y="706582"/>
                </a:lnTo>
                <a:cubicBezTo>
                  <a:pt x="6981425" y="706669"/>
                  <a:pt x="6987985" y="705342"/>
                  <a:pt x="6997291" y="702603"/>
                </a:cubicBezTo>
                <a:cubicBezTo>
                  <a:pt x="7006599" y="699864"/>
                  <a:pt x="7013743" y="701355"/>
                  <a:pt x="7018727" y="707077"/>
                </a:cubicBezTo>
                <a:cubicBezTo>
                  <a:pt x="7023711" y="712799"/>
                  <a:pt x="7020659" y="717323"/>
                  <a:pt x="7009574" y="720650"/>
                </a:cubicBezTo>
                <a:cubicBezTo>
                  <a:pt x="6998489" y="723977"/>
                  <a:pt x="6987835" y="725641"/>
                  <a:pt x="6977610" y="725641"/>
                </a:cubicBezTo>
                <a:lnTo>
                  <a:pt x="6977610" y="767328"/>
                </a:lnTo>
                <a:cubicBezTo>
                  <a:pt x="6990487" y="767399"/>
                  <a:pt x="7007087" y="766216"/>
                  <a:pt x="7027406" y="763778"/>
                </a:cubicBezTo>
                <a:lnTo>
                  <a:pt x="7027406" y="614884"/>
                </a:lnTo>
                <a:cubicBezTo>
                  <a:pt x="7027406" y="608646"/>
                  <a:pt x="7025854" y="605731"/>
                  <a:pt x="7022749" y="606140"/>
                </a:cubicBezTo>
                <a:close/>
                <a:moveTo>
                  <a:pt x="5955950" y="606140"/>
                </a:moveTo>
                <a:cubicBezTo>
                  <a:pt x="5952845" y="606549"/>
                  <a:pt x="5947170" y="607212"/>
                  <a:pt x="5938924" y="608130"/>
                </a:cubicBezTo>
                <a:cubicBezTo>
                  <a:pt x="5930679" y="609048"/>
                  <a:pt x="5920411" y="611019"/>
                  <a:pt x="5908121" y="614045"/>
                </a:cubicBezTo>
                <a:cubicBezTo>
                  <a:pt x="5909025" y="622119"/>
                  <a:pt x="5909476" y="635419"/>
                  <a:pt x="5909476" y="653947"/>
                </a:cubicBezTo>
                <a:cubicBezTo>
                  <a:pt x="5913090" y="654047"/>
                  <a:pt x="5919250" y="652498"/>
                  <a:pt x="5927954" y="649301"/>
                </a:cubicBezTo>
                <a:cubicBezTo>
                  <a:pt x="5936658" y="646103"/>
                  <a:pt x="5944302" y="646967"/>
                  <a:pt x="5950884" y="651893"/>
                </a:cubicBezTo>
                <a:cubicBezTo>
                  <a:pt x="5957466" y="656818"/>
                  <a:pt x="5955713" y="661569"/>
                  <a:pt x="5945625" y="666143"/>
                </a:cubicBezTo>
                <a:cubicBezTo>
                  <a:pt x="5935536" y="670718"/>
                  <a:pt x="5923931" y="673005"/>
                  <a:pt x="5910810" y="673005"/>
                </a:cubicBezTo>
                <a:lnTo>
                  <a:pt x="5910810" y="706582"/>
                </a:lnTo>
                <a:cubicBezTo>
                  <a:pt x="5914625" y="706669"/>
                  <a:pt x="5921186" y="705342"/>
                  <a:pt x="5930492" y="702603"/>
                </a:cubicBezTo>
                <a:cubicBezTo>
                  <a:pt x="5939799" y="699864"/>
                  <a:pt x="5946944" y="701355"/>
                  <a:pt x="5951927" y="707077"/>
                </a:cubicBezTo>
                <a:cubicBezTo>
                  <a:pt x="5956911" y="712799"/>
                  <a:pt x="5953860" y="717323"/>
                  <a:pt x="5942774" y="720650"/>
                </a:cubicBezTo>
                <a:cubicBezTo>
                  <a:pt x="5931690" y="723977"/>
                  <a:pt x="5921035" y="725641"/>
                  <a:pt x="5910810" y="725641"/>
                </a:cubicBezTo>
                <a:lnTo>
                  <a:pt x="5910810" y="767328"/>
                </a:lnTo>
                <a:cubicBezTo>
                  <a:pt x="5923688" y="767399"/>
                  <a:pt x="5940287" y="766216"/>
                  <a:pt x="5960606" y="763778"/>
                </a:cubicBezTo>
                <a:lnTo>
                  <a:pt x="5960606" y="614884"/>
                </a:lnTo>
                <a:cubicBezTo>
                  <a:pt x="5960606" y="608646"/>
                  <a:pt x="5959054" y="605731"/>
                  <a:pt x="5955950" y="606140"/>
                </a:cubicBezTo>
                <a:close/>
                <a:moveTo>
                  <a:pt x="4198072" y="604610"/>
                </a:moveTo>
                <a:cubicBezTo>
                  <a:pt x="4200955" y="603569"/>
                  <a:pt x="4205995" y="604975"/>
                  <a:pt x="4213194" y="608829"/>
                </a:cubicBezTo>
                <a:cubicBezTo>
                  <a:pt x="4227592" y="616537"/>
                  <a:pt x="4235267" y="625528"/>
                  <a:pt x="4236221" y="635803"/>
                </a:cubicBezTo>
                <a:cubicBezTo>
                  <a:pt x="4237174" y="646078"/>
                  <a:pt x="4234141" y="652599"/>
                  <a:pt x="4227122" y="655366"/>
                </a:cubicBezTo>
                <a:cubicBezTo>
                  <a:pt x="4220102" y="658134"/>
                  <a:pt x="4214055" y="654165"/>
                  <a:pt x="4208978" y="643460"/>
                </a:cubicBezTo>
                <a:cubicBezTo>
                  <a:pt x="4203902" y="632755"/>
                  <a:pt x="4199542" y="623295"/>
                  <a:pt x="4195900" y="615078"/>
                </a:cubicBezTo>
                <a:cubicBezTo>
                  <a:pt x="4194466" y="609141"/>
                  <a:pt x="4195190" y="605652"/>
                  <a:pt x="4198072" y="604610"/>
                </a:cubicBezTo>
                <a:close/>
                <a:moveTo>
                  <a:pt x="1159597" y="604610"/>
                </a:moveTo>
                <a:cubicBezTo>
                  <a:pt x="1162480" y="603569"/>
                  <a:pt x="1167520" y="604975"/>
                  <a:pt x="1174720" y="608829"/>
                </a:cubicBezTo>
                <a:cubicBezTo>
                  <a:pt x="1189117" y="616537"/>
                  <a:pt x="1196793" y="625528"/>
                  <a:pt x="1197746" y="635803"/>
                </a:cubicBezTo>
                <a:cubicBezTo>
                  <a:pt x="1198700" y="646078"/>
                  <a:pt x="1195667" y="652599"/>
                  <a:pt x="1188647" y="655366"/>
                </a:cubicBezTo>
                <a:cubicBezTo>
                  <a:pt x="1181628" y="658134"/>
                  <a:pt x="1175580" y="654165"/>
                  <a:pt x="1170503" y="643460"/>
                </a:cubicBezTo>
                <a:cubicBezTo>
                  <a:pt x="1165427" y="632755"/>
                  <a:pt x="1161068" y="623295"/>
                  <a:pt x="1157425" y="615078"/>
                </a:cubicBezTo>
                <a:cubicBezTo>
                  <a:pt x="1155991" y="609141"/>
                  <a:pt x="1156715" y="605652"/>
                  <a:pt x="1159597" y="604610"/>
                </a:cubicBezTo>
                <a:close/>
                <a:moveTo>
                  <a:pt x="6640968" y="596536"/>
                </a:moveTo>
                <a:cubicBezTo>
                  <a:pt x="6644829" y="596245"/>
                  <a:pt x="6648703" y="597066"/>
                  <a:pt x="6652589" y="598999"/>
                </a:cubicBezTo>
                <a:cubicBezTo>
                  <a:pt x="6660361" y="602863"/>
                  <a:pt x="6667187" y="607380"/>
                  <a:pt x="6673067" y="612550"/>
                </a:cubicBezTo>
                <a:cubicBezTo>
                  <a:pt x="6678947" y="617720"/>
                  <a:pt x="6679861" y="623234"/>
                  <a:pt x="6675809" y="629092"/>
                </a:cubicBezTo>
                <a:cubicBezTo>
                  <a:pt x="6671759" y="634950"/>
                  <a:pt x="6669733" y="647737"/>
                  <a:pt x="6669733" y="667455"/>
                </a:cubicBezTo>
                <a:cubicBezTo>
                  <a:pt x="6689135" y="666595"/>
                  <a:pt x="6706687" y="665028"/>
                  <a:pt x="6722390" y="662755"/>
                </a:cubicBezTo>
                <a:cubicBezTo>
                  <a:pt x="6738093" y="660482"/>
                  <a:pt x="6749891" y="664996"/>
                  <a:pt x="6757785" y="676296"/>
                </a:cubicBezTo>
                <a:cubicBezTo>
                  <a:pt x="6765679" y="687596"/>
                  <a:pt x="6764407" y="693024"/>
                  <a:pt x="6753967" y="692579"/>
                </a:cubicBezTo>
                <a:cubicBezTo>
                  <a:pt x="6743527" y="692135"/>
                  <a:pt x="6731815" y="691687"/>
                  <a:pt x="6718830" y="691235"/>
                </a:cubicBezTo>
                <a:cubicBezTo>
                  <a:pt x="6705845" y="690783"/>
                  <a:pt x="6688956" y="690557"/>
                  <a:pt x="6668163" y="690557"/>
                </a:cubicBezTo>
                <a:cubicBezTo>
                  <a:pt x="6667359" y="711723"/>
                  <a:pt x="6666083" y="727878"/>
                  <a:pt x="6664333" y="739020"/>
                </a:cubicBezTo>
                <a:cubicBezTo>
                  <a:pt x="6669941" y="739020"/>
                  <a:pt x="6679793" y="740232"/>
                  <a:pt x="6693889" y="742655"/>
                </a:cubicBezTo>
                <a:cubicBezTo>
                  <a:pt x="6707985" y="745079"/>
                  <a:pt x="6716256" y="751625"/>
                  <a:pt x="6718701" y="762294"/>
                </a:cubicBezTo>
                <a:cubicBezTo>
                  <a:pt x="6721147" y="772963"/>
                  <a:pt x="6716087" y="776477"/>
                  <a:pt x="6703525" y="772834"/>
                </a:cubicBezTo>
                <a:cubicBezTo>
                  <a:pt x="6690963" y="769192"/>
                  <a:pt x="6677153" y="765614"/>
                  <a:pt x="6662097" y="762101"/>
                </a:cubicBezTo>
                <a:cubicBezTo>
                  <a:pt x="6657063" y="790322"/>
                  <a:pt x="6648123" y="811097"/>
                  <a:pt x="6635273" y="824427"/>
                </a:cubicBezTo>
                <a:cubicBezTo>
                  <a:pt x="6622425" y="837756"/>
                  <a:pt x="6613375" y="839703"/>
                  <a:pt x="6608127" y="830267"/>
                </a:cubicBezTo>
                <a:cubicBezTo>
                  <a:pt x="6602879" y="820831"/>
                  <a:pt x="6594935" y="811581"/>
                  <a:pt x="6584293" y="802519"/>
                </a:cubicBezTo>
                <a:cubicBezTo>
                  <a:pt x="6573653" y="793455"/>
                  <a:pt x="6575775" y="790276"/>
                  <a:pt x="6590661" y="792979"/>
                </a:cubicBezTo>
                <a:cubicBezTo>
                  <a:pt x="6605546" y="795682"/>
                  <a:pt x="6615240" y="795517"/>
                  <a:pt x="6619743" y="792484"/>
                </a:cubicBezTo>
                <a:cubicBezTo>
                  <a:pt x="6624246" y="789451"/>
                  <a:pt x="6628261" y="778341"/>
                  <a:pt x="6631789" y="759154"/>
                </a:cubicBezTo>
                <a:cubicBezTo>
                  <a:pt x="6584323" y="756615"/>
                  <a:pt x="6553355" y="756666"/>
                  <a:pt x="6538885" y="759304"/>
                </a:cubicBezTo>
                <a:cubicBezTo>
                  <a:pt x="6524417" y="761943"/>
                  <a:pt x="6513170" y="765316"/>
                  <a:pt x="6505147" y="769425"/>
                </a:cubicBezTo>
                <a:cubicBezTo>
                  <a:pt x="6497123" y="773533"/>
                  <a:pt x="6491477" y="770418"/>
                  <a:pt x="6488207" y="760079"/>
                </a:cubicBezTo>
                <a:cubicBezTo>
                  <a:pt x="6484937" y="749739"/>
                  <a:pt x="6487924" y="742680"/>
                  <a:pt x="6497167" y="738902"/>
                </a:cubicBezTo>
                <a:cubicBezTo>
                  <a:pt x="6506409" y="735123"/>
                  <a:pt x="6517533" y="722156"/>
                  <a:pt x="6530539" y="700000"/>
                </a:cubicBezTo>
                <a:cubicBezTo>
                  <a:pt x="6501343" y="702682"/>
                  <a:pt x="6482171" y="704926"/>
                  <a:pt x="6473021" y="706733"/>
                </a:cubicBezTo>
                <a:cubicBezTo>
                  <a:pt x="6463872" y="708540"/>
                  <a:pt x="6454751" y="704693"/>
                  <a:pt x="6445659" y="695193"/>
                </a:cubicBezTo>
                <a:cubicBezTo>
                  <a:pt x="6436569" y="685692"/>
                  <a:pt x="6438977" y="681401"/>
                  <a:pt x="6452887" y="682319"/>
                </a:cubicBezTo>
                <a:cubicBezTo>
                  <a:pt x="6466797" y="683237"/>
                  <a:pt x="6495213" y="681982"/>
                  <a:pt x="6538133" y="678555"/>
                </a:cubicBezTo>
                <a:cubicBezTo>
                  <a:pt x="6549275" y="649831"/>
                  <a:pt x="6553047" y="630224"/>
                  <a:pt x="6549447" y="619735"/>
                </a:cubicBezTo>
                <a:cubicBezTo>
                  <a:pt x="6545848" y="609245"/>
                  <a:pt x="6547017" y="604484"/>
                  <a:pt x="6552953" y="605452"/>
                </a:cubicBezTo>
                <a:cubicBezTo>
                  <a:pt x="6558890" y="606420"/>
                  <a:pt x="6564009" y="607771"/>
                  <a:pt x="6568311" y="609506"/>
                </a:cubicBezTo>
                <a:cubicBezTo>
                  <a:pt x="6572613" y="611242"/>
                  <a:pt x="6581957" y="611471"/>
                  <a:pt x="6596339" y="610195"/>
                </a:cubicBezTo>
                <a:cubicBezTo>
                  <a:pt x="6610723" y="608918"/>
                  <a:pt x="6621751" y="605767"/>
                  <a:pt x="6629423" y="600741"/>
                </a:cubicBezTo>
                <a:cubicBezTo>
                  <a:pt x="6633259" y="598228"/>
                  <a:pt x="6637107" y="596826"/>
                  <a:pt x="6640968" y="596536"/>
                </a:cubicBezTo>
                <a:close/>
                <a:moveTo>
                  <a:pt x="3602493" y="596536"/>
                </a:moveTo>
                <a:cubicBezTo>
                  <a:pt x="3606354" y="596245"/>
                  <a:pt x="3610228" y="597066"/>
                  <a:pt x="3614114" y="598999"/>
                </a:cubicBezTo>
                <a:cubicBezTo>
                  <a:pt x="3621887" y="602863"/>
                  <a:pt x="3628713" y="607380"/>
                  <a:pt x="3634592" y="612550"/>
                </a:cubicBezTo>
                <a:cubicBezTo>
                  <a:pt x="3640472" y="617720"/>
                  <a:pt x="3641386" y="623234"/>
                  <a:pt x="3637335" y="629092"/>
                </a:cubicBezTo>
                <a:cubicBezTo>
                  <a:pt x="3633284" y="634950"/>
                  <a:pt x="3631258" y="647737"/>
                  <a:pt x="3631258" y="667455"/>
                </a:cubicBezTo>
                <a:cubicBezTo>
                  <a:pt x="3650660" y="666595"/>
                  <a:pt x="3668213" y="665028"/>
                  <a:pt x="3683915" y="662755"/>
                </a:cubicBezTo>
                <a:cubicBezTo>
                  <a:pt x="3699618" y="660482"/>
                  <a:pt x="3711416" y="664996"/>
                  <a:pt x="3719311" y="676296"/>
                </a:cubicBezTo>
                <a:cubicBezTo>
                  <a:pt x="3727205" y="687596"/>
                  <a:pt x="3725932" y="693024"/>
                  <a:pt x="3715492" y="692579"/>
                </a:cubicBezTo>
                <a:cubicBezTo>
                  <a:pt x="3705053" y="692135"/>
                  <a:pt x="3693340" y="691687"/>
                  <a:pt x="3680355" y="691235"/>
                </a:cubicBezTo>
                <a:cubicBezTo>
                  <a:pt x="3667370" y="690783"/>
                  <a:pt x="3650481" y="690557"/>
                  <a:pt x="3629688" y="690557"/>
                </a:cubicBezTo>
                <a:cubicBezTo>
                  <a:pt x="3628885" y="711723"/>
                  <a:pt x="3627609" y="727878"/>
                  <a:pt x="3625859" y="739020"/>
                </a:cubicBezTo>
                <a:cubicBezTo>
                  <a:pt x="3631466" y="739020"/>
                  <a:pt x="3641318" y="740232"/>
                  <a:pt x="3655414" y="742655"/>
                </a:cubicBezTo>
                <a:cubicBezTo>
                  <a:pt x="3669511" y="745079"/>
                  <a:pt x="3677781" y="751625"/>
                  <a:pt x="3680226" y="762294"/>
                </a:cubicBezTo>
                <a:cubicBezTo>
                  <a:pt x="3682671" y="772963"/>
                  <a:pt x="3677613" y="776477"/>
                  <a:pt x="3665051" y="772834"/>
                </a:cubicBezTo>
                <a:cubicBezTo>
                  <a:pt x="3652489" y="769192"/>
                  <a:pt x="3638679" y="765614"/>
                  <a:pt x="3623622" y="762101"/>
                </a:cubicBezTo>
                <a:cubicBezTo>
                  <a:pt x="3618588" y="790322"/>
                  <a:pt x="3609647" y="811097"/>
                  <a:pt x="3596799" y="824427"/>
                </a:cubicBezTo>
                <a:cubicBezTo>
                  <a:pt x="3583950" y="837756"/>
                  <a:pt x="3574901" y="839703"/>
                  <a:pt x="3569653" y="830267"/>
                </a:cubicBezTo>
                <a:cubicBezTo>
                  <a:pt x="3564404" y="820831"/>
                  <a:pt x="3556459" y="811581"/>
                  <a:pt x="3545819" y="802519"/>
                </a:cubicBezTo>
                <a:cubicBezTo>
                  <a:pt x="3535179" y="793455"/>
                  <a:pt x="3537301" y="790276"/>
                  <a:pt x="3552186" y="792979"/>
                </a:cubicBezTo>
                <a:cubicBezTo>
                  <a:pt x="3567071" y="795682"/>
                  <a:pt x="3576765" y="795517"/>
                  <a:pt x="3581268" y="792484"/>
                </a:cubicBezTo>
                <a:cubicBezTo>
                  <a:pt x="3585771" y="789451"/>
                  <a:pt x="3589786" y="778341"/>
                  <a:pt x="3593314" y="759154"/>
                </a:cubicBezTo>
                <a:cubicBezTo>
                  <a:pt x="3545848" y="756615"/>
                  <a:pt x="3514880" y="756666"/>
                  <a:pt x="3500411" y="759304"/>
                </a:cubicBezTo>
                <a:cubicBezTo>
                  <a:pt x="3485942" y="761943"/>
                  <a:pt x="3474695" y="765316"/>
                  <a:pt x="3466672" y="769425"/>
                </a:cubicBezTo>
                <a:cubicBezTo>
                  <a:pt x="3458649" y="773533"/>
                  <a:pt x="3453002" y="770418"/>
                  <a:pt x="3449733" y="760079"/>
                </a:cubicBezTo>
                <a:cubicBezTo>
                  <a:pt x="3446463" y="749739"/>
                  <a:pt x="3449449" y="742680"/>
                  <a:pt x="3458692" y="738902"/>
                </a:cubicBezTo>
                <a:cubicBezTo>
                  <a:pt x="3467934" y="735123"/>
                  <a:pt x="3479058" y="722156"/>
                  <a:pt x="3492065" y="700000"/>
                </a:cubicBezTo>
                <a:cubicBezTo>
                  <a:pt x="3462868" y="702682"/>
                  <a:pt x="3443695" y="704926"/>
                  <a:pt x="3434546" y="706733"/>
                </a:cubicBezTo>
                <a:cubicBezTo>
                  <a:pt x="3425397" y="708540"/>
                  <a:pt x="3416277" y="704693"/>
                  <a:pt x="3407185" y="695193"/>
                </a:cubicBezTo>
                <a:cubicBezTo>
                  <a:pt x="3398094" y="685692"/>
                  <a:pt x="3400503" y="681401"/>
                  <a:pt x="3414413" y="682319"/>
                </a:cubicBezTo>
                <a:cubicBezTo>
                  <a:pt x="3428322" y="683237"/>
                  <a:pt x="3456738" y="681982"/>
                  <a:pt x="3499658" y="678555"/>
                </a:cubicBezTo>
                <a:cubicBezTo>
                  <a:pt x="3510800" y="649831"/>
                  <a:pt x="3514572" y="630224"/>
                  <a:pt x="3510972" y="619735"/>
                </a:cubicBezTo>
                <a:cubicBezTo>
                  <a:pt x="3507373" y="609245"/>
                  <a:pt x="3508542" y="604484"/>
                  <a:pt x="3514479" y="605452"/>
                </a:cubicBezTo>
                <a:cubicBezTo>
                  <a:pt x="3520415" y="606420"/>
                  <a:pt x="3525535" y="607771"/>
                  <a:pt x="3529837" y="609506"/>
                </a:cubicBezTo>
                <a:cubicBezTo>
                  <a:pt x="3534139" y="611242"/>
                  <a:pt x="3543482" y="611471"/>
                  <a:pt x="3557865" y="610195"/>
                </a:cubicBezTo>
                <a:cubicBezTo>
                  <a:pt x="3572248" y="608918"/>
                  <a:pt x="3583276" y="605767"/>
                  <a:pt x="3590948" y="600741"/>
                </a:cubicBezTo>
                <a:cubicBezTo>
                  <a:pt x="3594784" y="598228"/>
                  <a:pt x="3598632" y="596826"/>
                  <a:pt x="3602493" y="596536"/>
                </a:cubicBezTo>
                <a:close/>
                <a:moveTo>
                  <a:pt x="3847082" y="589921"/>
                </a:moveTo>
                <a:cubicBezTo>
                  <a:pt x="3846100" y="589527"/>
                  <a:pt x="3837628" y="591302"/>
                  <a:pt x="3821667" y="595245"/>
                </a:cubicBezTo>
                <a:cubicBezTo>
                  <a:pt x="3821778" y="608393"/>
                  <a:pt x="3821858" y="620926"/>
                  <a:pt x="3821906" y="632844"/>
                </a:cubicBezTo>
                <a:lnTo>
                  <a:pt x="3821951" y="665124"/>
                </a:lnTo>
                <a:lnTo>
                  <a:pt x="3831089" y="662078"/>
                </a:lnTo>
                <a:cubicBezTo>
                  <a:pt x="3840453" y="662078"/>
                  <a:pt x="3845705" y="661536"/>
                  <a:pt x="3846845" y="660454"/>
                </a:cubicBezTo>
                <a:cubicBezTo>
                  <a:pt x="3847985" y="659371"/>
                  <a:pt x="3847429" y="652649"/>
                  <a:pt x="3845178" y="640288"/>
                </a:cubicBezTo>
                <a:cubicBezTo>
                  <a:pt x="3842927" y="627926"/>
                  <a:pt x="3842927" y="616540"/>
                  <a:pt x="3845178" y="606129"/>
                </a:cubicBezTo>
                <a:cubicBezTo>
                  <a:pt x="3847429" y="595718"/>
                  <a:pt x="3848064" y="590316"/>
                  <a:pt x="3847082" y="589921"/>
                </a:cubicBezTo>
                <a:close/>
                <a:moveTo>
                  <a:pt x="2780282" y="589921"/>
                </a:moveTo>
                <a:cubicBezTo>
                  <a:pt x="2779300" y="589527"/>
                  <a:pt x="2770828" y="591302"/>
                  <a:pt x="2754867" y="595245"/>
                </a:cubicBezTo>
                <a:cubicBezTo>
                  <a:pt x="2754978" y="608393"/>
                  <a:pt x="2755058" y="620926"/>
                  <a:pt x="2755106" y="632844"/>
                </a:cubicBezTo>
                <a:lnTo>
                  <a:pt x="2755151" y="665124"/>
                </a:lnTo>
                <a:lnTo>
                  <a:pt x="2764289" y="662078"/>
                </a:lnTo>
                <a:cubicBezTo>
                  <a:pt x="2773653" y="662078"/>
                  <a:pt x="2778905" y="661536"/>
                  <a:pt x="2780045" y="660454"/>
                </a:cubicBezTo>
                <a:cubicBezTo>
                  <a:pt x="2781185" y="659371"/>
                  <a:pt x="2780629" y="652649"/>
                  <a:pt x="2778378" y="640288"/>
                </a:cubicBezTo>
                <a:cubicBezTo>
                  <a:pt x="2776127" y="627926"/>
                  <a:pt x="2776127" y="616540"/>
                  <a:pt x="2778378" y="606129"/>
                </a:cubicBezTo>
                <a:cubicBezTo>
                  <a:pt x="2780629" y="595718"/>
                  <a:pt x="2781264" y="590316"/>
                  <a:pt x="2780282" y="589921"/>
                </a:cubicBezTo>
                <a:close/>
                <a:moveTo>
                  <a:pt x="618895" y="587254"/>
                </a:moveTo>
                <a:cubicBezTo>
                  <a:pt x="609136" y="586831"/>
                  <a:pt x="600307" y="592044"/>
                  <a:pt x="592405" y="602892"/>
                </a:cubicBezTo>
                <a:cubicBezTo>
                  <a:pt x="584503" y="613740"/>
                  <a:pt x="579226" y="631260"/>
                  <a:pt x="576573" y="655452"/>
                </a:cubicBezTo>
                <a:cubicBezTo>
                  <a:pt x="573935" y="679630"/>
                  <a:pt x="574831" y="701230"/>
                  <a:pt x="579262" y="720252"/>
                </a:cubicBezTo>
                <a:cubicBezTo>
                  <a:pt x="583693" y="739275"/>
                  <a:pt x="590544" y="752328"/>
                  <a:pt x="599816" y="759412"/>
                </a:cubicBezTo>
                <a:cubicBezTo>
                  <a:pt x="609086" y="766496"/>
                  <a:pt x="618393" y="767984"/>
                  <a:pt x="627735" y="763875"/>
                </a:cubicBezTo>
                <a:cubicBezTo>
                  <a:pt x="637078" y="759767"/>
                  <a:pt x="644151" y="750514"/>
                  <a:pt x="648955" y="736116"/>
                </a:cubicBezTo>
                <a:cubicBezTo>
                  <a:pt x="653760" y="721719"/>
                  <a:pt x="656162" y="705851"/>
                  <a:pt x="656162" y="688514"/>
                </a:cubicBezTo>
                <a:cubicBezTo>
                  <a:pt x="656162" y="671177"/>
                  <a:pt x="655502" y="655463"/>
                  <a:pt x="654183" y="641374"/>
                </a:cubicBezTo>
                <a:cubicBezTo>
                  <a:pt x="652864" y="627285"/>
                  <a:pt x="649092" y="614848"/>
                  <a:pt x="642868" y="604064"/>
                </a:cubicBezTo>
                <a:cubicBezTo>
                  <a:pt x="636645" y="593280"/>
                  <a:pt x="628654" y="587677"/>
                  <a:pt x="618895" y="587254"/>
                </a:cubicBezTo>
                <a:close/>
                <a:moveTo>
                  <a:pt x="4334023" y="586039"/>
                </a:moveTo>
                <a:cubicBezTo>
                  <a:pt x="4338085" y="586053"/>
                  <a:pt x="4344629" y="588627"/>
                  <a:pt x="4353657" y="593761"/>
                </a:cubicBezTo>
                <a:cubicBezTo>
                  <a:pt x="4371711" y="604028"/>
                  <a:pt x="4375690" y="611607"/>
                  <a:pt x="4365595" y="616497"/>
                </a:cubicBezTo>
                <a:cubicBezTo>
                  <a:pt x="4355499" y="621387"/>
                  <a:pt x="4346673" y="627163"/>
                  <a:pt x="4339116" y="633824"/>
                </a:cubicBezTo>
                <a:cubicBezTo>
                  <a:pt x="4331558" y="640485"/>
                  <a:pt x="4321506" y="647332"/>
                  <a:pt x="4308958" y="654366"/>
                </a:cubicBezTo>
                <a:cubicBezTo>
                  <a:pt x="4296410" y="661400"/>
                  <a:pt x="4294901" y="658231"/>
                  <a:pt x="4304430" y="644859"/>
                </a:cubicBezTo>
                <a:cubicBezTo>
                  <a:pt x="4313959" y="631486"/>
                  <a:pt x="4320932" y="621108"/>
                  <a:pt x="4325349" y="613722"/>
                </a:cubicBezTo>
                <a:cubicBezTo>
                  <a:pt x="4329766" y="606337"/>
                  <a:pt x="4331078" y="599655"/>
                  <a:pt x="4329285" y="593675"/>
                </a:cubicBezTo>
                <a:cubicBezTo>
                  <a:pt x="4328382" y="588570"/>
                  <a:pt x="4329961" y="586024"/>
                  <a:pt x="4334023" y="586039"/>
                </a:cubicBezTo>
                <a:close/>
                <a:moveTo>
                  <a:pt x="1295548" y="586039"/>
                </a:moveTo>
                <a:cubicBezTo>
                  <a:pt x="1299610" y="586053"/>
                  <a:pt x="1306154" y="588627"/>
                  <a:pt x="1315182" y="593761"/>
                </a:cubicBezTo>
                <a:cubicBezTo>
                  <a:pt x="1333236" y="604028"/>
                  <a:pt x="1337216" y="611607"/>
                  <a:pt x="1327120" y="616497"/>
                </a:cubicBezTo>
                <a:cubicBezTo>
                  <a:pt x="1317024" y="621387"/>
                  <a:pt x="1308198" y="627163"/>
                  <a:pt x="1300641" y="633824"/>
                </a:cubicBezTo>
                <a:cubicBezTo>
                  <a:pt x="1293083" y="640485"/>
                  <a:pt x="1283031" y="647332"/>
                  <a:pt x="1270484" y="654366"/>
                </a:cubicBezTo>
                <a:cubicBezTo>
                  <a:pt x="1257936" y="661400"/>
                  <a:pt x="1256427" y="658231"/>
                  <a:pt x="1265955" y="644859"/>
                </a:cubicBezTo>
                <a:cubicBezTo>
                  <a:pt x="1275485" y="631486"/>
                  <a:pt x="1282458" y="621108"/>
                  <a:pt x="1286874" y="613722"/>
                </a:cubicBezTo>
                <a:cubicBezTo>
                  <a:pt x="1291291" y="606337"/>
                  <a:pt x="1292603" y="599655"/>
                  <a:pt x="1290810" y="593675"/>
                </a:cubicBezTo>
                <a:cubicBezTo>
                  <a:pt x="1289907" y="588570"/>
                  <a:pt x="1291486" y="586024"/>
                  <a:pt x="1295548" y="586039"/>
                </a:cubicBezTo>
                <a:close/>
                <a:moveTo>
                  <a:pt x="7031775" y="581008"/>
                </a:moveTo>
                <a:cubicBezTo>
                  <a:pt x="7035183" y="580931"/>
                  <a:pt x="7038828" y="581737"/>
                  <a:pt x="7042711" y="583425"/>
                </a:cubicBezTo>
                <a:cubicBezTo>
                  <a:pt x="7050477" y="586802"/>
                  <a:pt x="7056417" y="590140"/>
                  <a:pt x="7060532" y="593438"/>
                </a:cubicBezTo>
                <a:cubicBezTo>
                  <a:pt x="7064648" y="596736"/>
                  <a:pt x="7065111" y="601361"/>
                  <a:pt x="7061920" y="607312"/>
                </a:cubicBezTo>
                <a:cubicBezTo>
                  <a:pt x="7058729" y="613264"/>
                  <a:pt x="7056693" y="622861"/>
                  <a:pt x="7055811" y="636104"/>
                </a:cubicBezTo>
                <a:cubicBezTo>
                  <a:pt x="7054929" y="649347"/>
                  <a:pt x="7054262" y="667150"/>
                  <a:pt x="7053811" y="689514"/>
                </a:cubicBezTo>
                <a:cubicBezTo>
                  <a:pt x="7053359" y="711878"/>
                  <a:pt x="7052710" y="735564"/>
                  <a:pt x="7051863" y="760573"/>
                </a:cubicBezTo>
                <a:cubicBezTo>
                  <a:pt x="7060153" y="760659"/>
                  <a:pt x="7068473" y="759559"/>
                  <a:pt x="7076827" y="757272"/>
                </a:cubicBezTo>
                <a:cubicBezTo>
                  <a:pt x="7085179" y="754984"/>
                  <a:pt x="7092755" y="756615"/>
                  <a:pt x="7099552" y="762165"/>
                </a:cubicBezTo>
                <a:cubicBezTo>
                  <a:pt x="7106349" y="767715"/>
                  <a:pt x="7109999" y="772913"/>
                  <a:pt x="7110501" y="777760"/>
                </a:cubicBezTo>
                <a:cubicBezTo>
                  <a:pt x="7111003" y="782607"/>
                  <a:pt x="7104033" y="784582"/>
                  <a:pt x="7089593" y="783686"/>
                </a:cubicBezTo>
                <a:cubicBezTo>
                  <a:pt x="7075152" y="782790"/>
                  <a:pt x="7065061" y="782568"/>
                  <a:pt x="7059317" y="783019"/>
                </a:cubicBezTo>
                <a:cubicBezTo>
                  <a:pt x="7053574" y="783471"/>
                  <a:pt x="7046558" y="783697"/>
                  <a:pt x="7038269" y="783697"/>
                </a:cubicBezTo>
                <a:cubicBezTo>
                  <a:pt x="7031329" y="783697"/>
                  <a:pt x="7018505" y="784590"/>
                  <a:pt x="6999798" y="786375"/>
                </a:cubicBezTo>
                <a:cubicBezTo>
                  <a:pt x="6981091" y="788160"/>
                  <a:pt x="6966231" y="789960"/>
                  <a:pt x="6955217" y="791774"/>
                </a:cubicBezTo>
                <a:cubicBezTo>
                  <a:pt x="6944205" y="793588"/>
                  <a:pt x="6935672" y="794251"/>
                  <a:pt x="6929621" y="793764"/>
                </a:cubicBezTo>
                <a:cubicBezTo>
                  <a:pt x="6923569" y="793276"/>
                  <a:pt x="6916980" y="789200"/>
                  <a:pt x="6909853" y="781535"/>
                </a:cubicBezTo>
                <a:cubicBezTo>
                  <a:pt x="6902725" y="773870"/>
                  <a:pt x="6903665" y="770486"/>
                  <a:pt x="6912670" y="771382"/>
                </a:cubicBezTo>
                <a:cubicBezTo>
                  <a:pt x="6921676" y="772279"/>
                  <a:pt x="6935621" y="772002"/>
                  <a:pt x="6954507" y="770554"/>
                </a:cubicBezTo>
                <a:cubicBezTo>
                  <a:pt x="6954507" y="707400"/>
                  <a:pt x="6954067" y="666315"/>
                  <a:pt x="6953185" y="647300"/>
                </a:cubicBezTo>
                <a:cubicBezTo>
                  <a:pt x="6952303" y="628285"/>
                  <a:pt x="6949829" y="614067"/>
                  <a:pt x="6945764" y="604645"/>
                </a:cubicBezTo>
                <a:cubicBezTo>
                  <a:pt x="6941699" y="595224"/>
                  <a:pt x="6944627" y="591413"/>
                  <a:pt x="6954551" y="593212"/>
                </a:cubicBezTo>
                <a:cubicBezTo>
                  <a:pt x="6964475" y="595012"/>
                  <a:pt x="6976775" y="594829"/>
                  <a:pt x="6991452" y="592664"/>
                </a:cubicBezTo>
                <a:cubicBezTo>
                  <a:pt x="7006129" y="590498"/>
                  <a:pt x="7016401" y="587573"/>
                  <a:pt x="7022265" y="583888"/>
                </a:cubicBezTo>
                <a:cubicBezTo>
                  <a:pt x="7025198" y="582045"/>
                  <a:pt x="7028369" y="581085"/>
                  <a:pt x="7031775" y="581008"/>
                </a:cubicBezTo>
                <a:close/>
                <a:moveTo>
                  <a:pt x="5964976" y="581008"/>
                </a:moveTo>
                <a:cubicBezTo>
                  <a:pt x="5968383" y="580931"/>
                  <a:pt x="5972028" y="581737"/>
                  <a:pt x="5975911" y="583425"/>
                </a:cubicBezTo>
                <a:cubicBezTo>
                  <a:pt x="5983677" y="586802"/>
                  <a:pt x="5989617" y="590140"/>
                  <a:pt x="5993732" y="593438"/>
                </a:cubicBezTo>
                <a:cubicBezTo>
                  <a:pt x="5997848" y="596736"/>
                  <a:pt x="5998311" y="601361"/>
                  <a:pt x="5995120" y="607312"/>
                </a:cubicBezTo>
                <a:cubicBezTo>
                  <a:pt x="5991930" y="613264"/>
                  <a:pt x="5989893" y="622861"/>
                  <a:pt x="5989011" y="636104"/>
                </a:cubicBezTo>
                <a:cubicBezTo>
                  <a:pt x="5988129" y="649347"/>
                  <a:pt x="5987462" y="667150"/>
                  <a:pt x="5987011" y="689514"/>
                </a:cubicBezTo>
                <a:cubicBezTo>
                  <a:pt x="5986559" y="711878"/>
                  <a:pt x="5985910" y="735564"/>
                  <a:pt x="5985064" y="760573"/>
                </a:cubicBezTo>
                <a:cubicBezTo>
                  <a:pt x="5993353" y="760659"/>
                  <a:pt x="6001674" y="759559"/>
                  <a:pt x="6010027" y="757272"/>
                </a:cubicBezTo>
                <a:cubicBezTo>
                  <a:pt x="6018380" y="754984"/>
                  <a:pt x="6025955" y="756615"/>
                  <a:pt x="6032752" y="762165"/>
                </a:cubicBezTo>
                <a:cubicBezTo>
                  <a:pt x="6039549" y="767715"/>
                  <a:pt x="6043199" y="772913"/>
                  <a:pt x="6043701" y="777760"/>
                </a:cubicBezTo>
                <a:cubicBezTo>
                  <a:pt x="6044203" y="782607"/>
                  <a:pt x="6037234" y="784582"/>
                  <a:pt x="6022793" y="783686"/>
                </a:cubicBezTo>
                <a:cubicBezTo>
                  <a:pt x="6008352" y="782790"/>
                  <a:pt x="5998261" y="782568"/>
                  <a:pt x="5992517" y="783019"/>
                </a:cubicBezTo>
                <a:cubicBezTo>
                  <a:pt x="5986774" y="783471"/>
                  <a:pt x="5979758" y="783697"/>
                  <a:pt x="5971469" y="783697"/>
                </a:cubicBezTo>
                <a:cubicBezTo>
                  <a:pt x="5964529" y="783697"/>
                  <a:pt x="5951705" y="784590"/>
                  <a:pt x="5932998" y="786375"/>
                </a:cubicBezTo>
                <a:cubicBezTo>
                  <a:pt x="5914291" y="788160"/>
                  <a:pt x="5899431" y="789960"/>
                  <a:pt x="5888418" y="791774"/>
                </a:cubicBezTo>
                <a:cubicBezTo>
                  <a:pt x="5877405" y="793588"/>
                  <a:pt x="5868872" y="794251"/>
                  <a:pt x="5862821" y="793764"/>
                </a:cubicBezTo>
                <a:cubicBezTo>
                  <a:pt x="5856769" y="793276"/>
                  <a:pt x="5850180" y="789200"/>
                  <a:pt x="5843053" y="781535"/>
                </a:cubicBezTo>
                <a:cubicBezTo>
                  <a:pt x="5835926" y="773870"/>
                  <a:pt x="5836865" y="770486"/>
                  <a:pt x="5845870" y="771382"/>
                </a:cubicBezTo>
                <a:cubicBezTo>
                  <a:pt x="5854876" y="772279"/>
                  <a:pt x="5868822" y="772002"/>
                  <a:pt x="5887708" y="770554"/>
                </a:cubicBezTo>
                <a:cubicBezTo>
                  <a:pt x="5887708" y="707400"/>
                  <a:pt x="5887267" y="666315"/>
                  <a:pt x="5886385" y="647300"/>
                </a:cubicBezTo>
                <a:cubicBezTo>
                  <a:pt x="5885503" y="628285"/>
                  <a:pt x="5883030" y="614067"/>
                  <a:pt x="5878964" y="604645"/>
                </a:cubicBezTo>
                <a:cubicBezTo>
                  <a:pt x="5874899" y="595224"/>
                  <a:pt x="5877828" y="591413"/>
                  <a:pt x="5887751" y="593212"/>
                </a:cubicBezTo>
                <a:cubicBezTo>
                  <a:pt x="5897675" y="595012"/>
                  <a:pt x="5909975" y="594829"/>
                  <a:pt x="5924652" y="592664"/>
                </a:cubicBezTo>
                <a:cubicBezTo>
                  <a:pt x="5939329" y="590498"/>
                  <a:pt x="5949601" y="587573"/>
                  <a:pt x="5955465" y="583888"/>
                </a:cubicBezTo>
                <a:cubicBezTo>
                  <a:pt x="5958398" y="582045"/>
                  <a:pt x="5961569" y="581085"/>
                  <a:pt x="5964976" y="581008"/>
                </a:cubicBezTo>
                <a:close/>
                <a:moveTo>
                  <a:pt x="4929010" y="566249"/>
                </a:moveTo>
                <a:cubicBezTo>
                  <a:pt x="4934116" y="566249"/>
                  <a:pt x="4942379" y="568644"/>
                  <a:pt x="4953801" y="573434"/>
                </a:cubicBezTo>
                <a:cubicBezTo>
                  <a:pt x="4965223" y="578223"/>
                  <a:pt x="4968098" y="583612"/>
                  <a:pt x="4962427" y="589599"/>
                </a:cubicBezTo>
                <a:cubicBezTo>
                  <a:pt x="4956755" y="595586"/>
                  <a:pt x="4952184" y="602049"/>
                  <a:pt x="4948714" y="608990"/>
                </a:cubicBezTo>
                <a:cubicBezTo>
                  <a:pt x="4935865" y="628235"/>
                  <a:pt x="4922826" y="644242"/>
                  <a:pt x="4909597" y="657012"/>
                </a:cubicBezTo>
                <a:cubicBezTo>
                  <a:pt x="4896368" y="669782"/>
                  <a:pt x="4883742" y="680103"/>
                  <a:pt x="4871718" y="687976"/>
                </a:cubicBezTo>
                <a:cubicBezTo>
                  <a:pt x="4859693" y="695849"/>
                  <a:pt x="4850024" y="700495"/>
                  <a:pt x="4842711" y="701915"/>
                </a:cubicBezTo>
                <a:cubicBezTo>
                  <a:pt x="4835397" y="703334"/>
                  <a:pt x="4834440" y="700843"/>
                  <a:pt x="4839839" y="694440"/>
                </a:cubicBezTo>
                <a:cubicBezTo>
                  <a:pt x="4845238" y="688037"/>
                  <a:pt x="4853871" y="679490"/>
                  <a:pt x="4865738" y="668800"/>
                </a:cubicBezTo>
                <a:cubicBezTo>
                  <a:pt x="4877604" y="658109"/>
                  <a:pt x="4889320" y="644536"/>
                  <a:pt x="4900886" y="628081"/>
                </a:cubicBezTo>
                <a:cubicBezTo>
                  <a:pt x="4912451" y="611625"/>
                  <a:pt x="4918890" y="599985"/>
                  <a:pt x="4920202" y="593159"/>
                </a:cubicBezTo>
                <a:cubicBezTo>
                  <a:pt x="4921514" y="586333"/>
                  <a:pt x="4921496" y="580141"/>
                  <a:pt x="4920148" y="574584"/>
                </a:cubicBezTo>
                <a:cubicBezTo>
                  <a:pt x="4918800" y="569028"/>
                  <a:pt x="4921754" y="566249"/>
                  <a:pt x="4929010" y="566249"/>
                </a:cubicBezTo>
                <a:close/>
                <a:moveTo>
                  <a:pt x="1890535" y="566249"/>
                </a:moveTo>
                <a:cubicBezTo>
                  <a:pt x="1895641" y="566249"/>
                  <a:pt x="1903904" y="568644"/>
                  <a:pt x="1915326" y="573434"/>
                </a:cubicBezTo>
                <a:cubicBezTo>
                  <a:pt x="1926749" y="578223"/>
                  <a:pt x="1929623" y="583612"/>
                  <a:pt x="1923952" y="589599"/>
                </a:cubicBezTo>
                <a:cubicBezTo>
                  <a:pt x="1918280" y="595586"/>
                  <a:pt x="1913710" y="602049"/>
                  <a:pt x="1910239" y="608990"/>
                </a:cubicBezTo>
                <a:cubicBezTo>
                  <a:pt x="1897390" y="628235"/>
                  <a:pt x="1884352" y="644242"/>
                  <a:pt x="1871123" y="657012"/>
                </a:cubicBezTo>
                <a:cubicBezTo>
                  <a:pt x="1857894" y="669782"/>
                  <a:pt x="1845267" y="680103"/>
                  <a:pt x="1833243" y="687976"/>
                </a:cubicBezTo>
                <a:cubicBezTo>
                  <a:pt x="1821218" y="695849"/>
                  <a:pt x="1811550" y="700495"/>
                  <a:pt x="1804236" y="701915"/>
                </a:cubicBezTo>
                <a:cubicBezTo>
                  <a:pt x="1796923" y="703334"/>
                  <a:pt x="1795966" y="700843"/>
                  <a:pt x="1801364" y="694440"/>
                </a:cubicBezTo>
                <a:cubicBezTo>
                  <a:pt x="1806763" y="688037"/>
                  <a:pt x="1815396" y="679490"/>
                  <a:pt x="1827263" y="668800"/>
                </a:cubicBezTo>
                <a:cubicBezTo>
                  <a:pt x="1839130" y="658109"/>
                  <a:pt x="1850845" y="644536"/>
                  <a:pt x="1862411" y="628081"/>
                </a:cubicBezTo>
                <a:cubicBezTo>
                  <a:pt x="1873976" y="611625"/>
                  <a:pt x="1880415" y="599985"/>
                  <a:pt x="1881727" y="593159"/>
                </a:cubicBezTo>
                <a:cubicBezTo>
                  <a:pt x="1883039" y="586333"/>
                  <a:pt x="1883021" y="580141"/>
                  <a:pt x="1881674" y="574584"/>
                </a:cubicBezTo>
                <a:cubicBezTo>
                  <a:pt x="1880325" y="569028"/>
                  <a:pt x="1883280" y="566249"/>
                  <a:pt x="1890535" y="566249"/>
                </a:cubicBezTo>
                <a:close/>
                <a:moveTo>
                  <a:pt x="3856165" y="560111"/>
                </a:moveTo>
                <a:cubicBezTo>
                  <a:pt x="3861065" y="560216"/>
                  <a:pt x="3867176" y="561890"/>
                  <a:pt x="3874497" y="565131"/>
                </a:cubicBezTo>
                <a:cubicBezTo>
                  <a:pt x="3887001" y="571096"/>
                  <a:pt x="3890404" y="576829"/>
                  <a:pt x="3884703" y="582328"/>
                </a:cubicBezTo>
                <a:cubicBezTo>
                  <a:pt x="3879003" y="587828"/>
                  <a:pt x="3873152" y="596270"/>
                  <a:pt x="3867151" y="607657"/>
                </a:cubicBezTo>
                <a:cubicBezTo>
                  <a:pt x="3861150" y="619043"/>
                  <a:pt x="3861519" y="632709"/>
                  <a:pt x="3868259" y="648655"/>
                </a:cubicBezTo>
                <a:cubicBezTo>
                  <a:pt x="3874999" y="664601"/>
                  <a:pt x="3878071" y="677820"/>
                  <a:pt x="3877476" y="688309"/>
                </a:cubicBezTo>
                <a:cubicBezTo>
                  <a:pt x="3876881" y="698799"/>
                  <a:pt x="3872238" y="701248"/>
                  <a:pt x="3863548" y="695655"/>
                </a:cubicBezTo>
                <a:cubicBezTo>
                  <a:pt x="3854858" y="690063"/>
                  <a:pt x="3844110" y="683068"/>
                  <a:pt x="3831304" y="674672"/>
                </a:cubicBezTo>
                <a:lnTo>
                  <a:pt x="3821952" y="665526"/>
                </a:lnTo>
                <a:lnTo>
                  <a:pt x="3821954" y="666750"/>
                </a:lnTo>
                <a:cubicBezTo>
                  <a:pt x="3821860" y="730871"/>
                  <a:pt x="3820624" y="772840"/>
                  <a:pt x="3818247" y="792656"/>
                </a:cubicBezTo>
                <a:cubicBezTo>
                  <a:pt x="3815078" y="819078"/>
                  <a:pt x="3808761" y="825169"/>
                  <a:pt x="3799297" y="810929"/>
                </a:cubicBezTo>
                <a:cubicBezTo>
                  <a:pt x="3789832" y="796689"/>
                  <a:pt x="3786899" y="785152"/>
                  <a:pt x="3790499" y="776319"/>
                </a:cubicBezTo>
                <a:cubicBezTo>
                  <a:pt x="3794098" y="767485"/>
                  <a:pt x="3796576" y="751195"/>
                  <a:pt x="3797931" y="727448"/>
                </a:cubicBezTo>
                <a:cubicBezTo>
                  <a:pt x="3799286" y="703700"/>
                  <a:pt x="3799963" y="676525"/>
                  <a:pt x="3799963" y="645923"/>
                </a:cubicBezTo>
                <a:cubicBezTo>
                  <a:pt x="3799963" y="616096"/>
                  <a:pt x="3797712" y="596252"/>
                  <a:pt x="3793209" y="586394"/>
                </a:cubicBezTo>
                <a:cubicBezTo>
                  <a:pt x="3788706" y="576535"/>
                  <a:pt x="3789782" y="572530"/>
                  <a:pt x="3796436" y="574380"/>
                </a:cubicBezTo>
                <a:cubicBezTo>
                  <a:pt x="3803090" y="576230"/>
                  <a:pt x="3808041" y="577356"/>
                  <a:pt x="3811289" y="577757"/>
                </a:cubicBezTo>
                <a:cubicBezTo>
                  <a:pt x="3814537" y="578159"/>
                  <a:pt x="3819742" y="577564"/>
                  <a:pt x="3826905" y="575972"/>
                </a:cubicBezTo>
                <a:cubicBezTo>
                  <a:pt x="3834068" y="574380"/>
                  <a:pt x="3840130" y="570555"/>
                  <a:pt x="3845092" y="564496"/>
                </a:cubicBezTo>
                <a:cubicBezTo>
                  <a:pt x="3847573" y="561467"/>
                  <a:pt x="3851264" y="560005"/>
                  <a:pt x="3856165" y="560111"/>
                </a:cubicBezTo>
                <a:close/>
                <a:moveTo>
                  <a:pt x="2789364" y="560111"/>
                </a:moveTo>
                <a:cubicBezTo>
                  <a:pt x="2794265" y="560216"/>
                  <a:pt x="2800376" y="561890"/>
                  <a:pt x="2807697" y="565131"/>
                </a:cubicBezTo>
                <a:cubicBezTo>
                  <a:pt x="2820201" y="571096"/>
                  <a:pt x="2823604" y="576829"/>
                  <a:pt x="2817903" y="582328"/>
                </a:cubicBezTo>
                <a:cubicBezTo>
                  <a:pt x="2812203" y="587828"/>
                  <a:pt x="2806352" y="596270"/>
                  <a:pt x="2800351" y="607657"/>
                </a:cubicBezTo>
                <a:cubicBezTo>
                  <a:pt x="2794350" y="619043"/>
                  <a:pt x="2794719" y="632709"/>
                  <a:pt x="2801459" y="648655"/>
                </a:cubicBezTo>
                <a:cubicBezTo>
                  <a:pt x="2808199" y="664601"/>
                  <a:pt x="2811271" y="677820"/>
                  <a:pt x="2810676" y="688309"/>
                </a:cubicBezTo>
                <a:cubicBezTo>
                  <a:pt x="2810081" y="698799"/>
                  <a:pt x="2805438" y="701248"/>
                  <a:pt x="2796748" y="695655"/>
                </a:cubicBezTo>
                <a:cubicBezTo>
                  <a:pt x="2788058" y="690063"/>
                  <a:pt x="2777310" y="683068"/>
                  <a:pt x="2764504" y="674672"/>
                </a:cubicBezTo>
                <a:lnTo>
                  <a:pt x="2755152" y="665526"/>
                </a:lnTo>
                <a:lnTo>
                  <a:pt x="2755154" y="666750"/>
                </a:lnTo>
                <a:cubicBezTo>
                  <a:pt x="2755060" y="730871"/>
                  <a:pt x="2753824" y="772840"/>
                  <a:pt x="2751447" y="792656"/>
                </a:cubicBezTo>
                <a:cubicBezTo>
                  <a:pt x="2748278" y="819078"/>
                  <a:pt x="2741961" y="825169"/>
                  <a:pt x="2732497" y="810929"/>
                </a:cubicBezTo>
                <a:cubicBezTo>
                  <a:pt x="2723032" y="796689"/>
                  <a:pt x="2720099" y="785152"/>
                  <a:pt x="2723699" y="776319"/>
                </a:cubicBezTo>
                <a:cubicBezTo>
                  <a:pt x="2727298" y="767485"/>
                  <a:pt x="2729776" y="751195"/>
                  <a:pt x="2731131" y="727448"/>
                </a:cubicBezTo>
                <a:cubicBezTo>
                  <a:pt x="2732486" y="703700"/>
                  <a:pt x="2733163" y="676525"/>
                  <a:pt x="2733163" y="645923"/>
                </a:cubicBezTo>
                <a:cubicBezTo>
                  <a:pt x="2733163" y="616096"/>
                  <a:pt x="2730912" y="596252"/>
                  <a:pt x="2726409" y="586394"/>
                </a:cubicBezTo>
                <a:cubicBezTo>
                  <a:pt x="2721906" y="576535"/>
                  <a:pt x="2722982" y="572530"/>
                  <a:pt x="2729636" y="574380"/>
                </a:cubicBezTo>
                <a:cubicBezTo>
                  <a:pt x="2736290" y="576230"/>
                  <a:pt x="2741241" y="577356"/>
                  <a:pt x="2744489" y="577757"/>
                </a:cubicBezTo>
                <a:cubicBezTo>
                  <a:pt x="2747737" y="578159"/>
                  <a:pt x="2752942" y="577564"/>
                  <a:pt x="2760105" y="575972"/>
                </a:cubicBezTo>
                <a:cubicBezTo>
                  <a:pt x="2767268" y="574380"/>
                  <a:pt x="2773330" y="570555"/>
                  <a:pt x="2778292" y="564496"/>
                </a:cubicBezTo>
                <a:cubicBezTo>
                  <a:pt x="2780773" y="561467"/>
                  <a:pt x="2784464" y="560005"/>
                  <a:pt x="2789364" y="560111"/>
                </a:cubicBezTo>
                <a:close/>
                <a:moveTo>
                  <a:pt x="442921" y="556785"/>
                </a:moveTo>
                <a:lnTo>
                  <a:pt x="480758" y="556785"/>
                </a:lnTo>
                <a:lnTo>
                  <a:pt x="424057" y="644504"/>
                </a:lnTo>
                <a:cubicBezTo>
                  <a:pt x="446083" y="638208"/>
                  <a:pt x="464761" y="639546"/>
                  <a:pt x="480092" y="648515"/>
                </a:cubicBezTo>
                <a:cubicBezTo>
                  <a:pt x="495421" y="657485"/>
                  <a:pt x="505649" y="667330"/>
                  <a:pt x="510776" y="678049"/>
                </a:cubicBezTo>
                <a:cubicBezTo>
                  <a:pt x="515902" y="688768"/>
                  <a:pt x="518699" y="700391"/>
                  <a:pt x="519165" y="712917"/>
                </a:cubicBezTo>
                <a:cubicBezTo>
                  <a:pt x="519631" y="725443"/>
                  <a:pt x="517741" y="737837"/>
                  <a:pt x="513496" y="750098"/>
                </a:cubicBezTo>
                <a:cubicBezTo>
                  <a:pt x="509251" y="762359"/>
                  <a:pt x="501662" y="773487"/>
                  <a:pt x="490728" y="783482"/>
                </a:cubicBezTo>
                <a:cubicBezTo>
                  <a:pt x="479793" y="793477"/>
                  <a:pt x="464622" y="798933"/>
                  <a:pt x="445212" y="799851"/>
                </a:cubicBezTo>
                <a:cubicBezTo>
                  <a:pt x="425803" y="800769"/>
                  <a:pt x="409194" y="797195"/>
                  <a:pt x="395383" y="789128"/>
                </a:cubicBezTo>
                <a:cubicBezTo>
                  <a:pt x="381574" y="781062"/>
                  <a:pt x="372076" y="769690"/>
                  <a:pt x="366893" y="755013"/>
                </a:cubicBezTo>
                <a:cubicBezTo>
                  <a:pt x="361709" y="740336"/>
                  <a:pt x="359569" y="726286"/>
                  <a:pt x="360472" y="712864"/>
                </a:cubicBezTo>
                <a:cubicBezTo>
                  <a:pt x="361375" y="699441"/>
                  <a:pt x="363849" y="688245"/>
                  <a:pt x="367893" y="679275"/>
                </a:cubicBezTo>
                <a:cubicBezTo>
                  <a:pt x="371937" y="670305"/>
                  <a:pt x="378110" y="658873"/>
                  <a:pt x="386413" y="644977"/>
                </a:cubicBezTo>
                <a:close/>
                <a:moveTo>
                  <a:pt x="5633179" y="556115"/>
                </a:moveTo>
                <a:cubicBezTo>
                  <a:pt x="5640779" y="557203"/>
                  <a:pt x="5647845" y="559423"/>
                  <a:pt x="5654377" y="562775"/>
                </a:cubicBezTo>
                <a:cubicBezTo>
                  <a:pt x="5667441" y="569479"/>
                  <a:pt x="5676537" y="579173"/>
                  <a:pt x="5681663" y="591857"/>
                </a:cubicBezTo>
                <a:cubicBezTo>
                  <a:pt x="5686789" y="604541"/>
                  <a:pt x="5687464" y="618519"/>
                  <a:pt x="5683685" y="633792"/>
                </a:cubicBezTo>
                <a:cubicBezTo>
                  <a:pt x="5679906" y="649064"/>
                  <a:pt x="5669649" y="661239"/>
                  <a:pt x="5652914" y="670316"/>
                </a:cubicBezTo>
                <a:cubicBezTo>
                  <a:pt x="5664917" y="674446"/>
                  <a:pt x="5674439" y="682161"/>
                  <a:pt x="5681480" y="693461"/>
                </a:cubicBezTo>
                <a:cubicBezTo>
                  <a:pt x="5688521" y="704761"/>
                  <a:pt x="5690873" y="719596"/>
                  <a:pt x="5688535" y="737966"/>
                </a:cubicBezTo>
                <a:cubicBezTo>
                  <a:pt x="5686198" y="756336"/>
                  <a:pt x="5677859" y="771250"/>
                  <a:pt x="5663519" y="782708"/>
                </a:cubicBezTo>
                <a:cubicBezTo>
                  <a:pt x="5649179" y="794165"/>
                  <a:pt x="5632974" y="799661"/>
                  <a:pt x="5614905" y="799195"/>
                </a:cubicBezTo>
                <a:cubicBezTo>
                  <a:pt x="5596837" y="798729"/>
                  <a:pt x="5581138" y="793025"/>
                  <a:pt x="5567809" y="782084"/>
                </a:cubicBezTo>
                <a:cubicBezTo>
                  <a:pt x="5554479" y="771142"/>
                  <a:pt x="5545900" y="754314"/>
                  <a:pt x="5542071" y="731599"/>
                </a:cubicBezTo>
                <a:lnTo>
                  <a:pt x="5573627" y="725490"/>
                </a:lnTo>
                <a:cubicBezTo>
                  <a:pt x="5577729" y="739328"/>
                  <a:pt x="5583500" y="749535"/>
                  <a:pt x="5590943" y="756110"/>
                </a:cubicBezTo>
                <a:cubicBezTo>
                  <a:pt x="5598385" y="762685"/>
                  <a:pt x="5607438" y="766001"/>
                  <a:pt x="5618100" y="766059"/>
                </a:cubicBezTo>
                <a:cubicBezTo>
                  <a:pt x="5628762" y="766116"/>
                  <a:pt x="5637427" y="761782"/>
                  <a:pt x="5644095" y="753056"/>
                </a:cubicBezTo>
                <a:cubicBezTo>
                  <a:pt x="5650763" y="744329"/>
                  <a:pt x="5653667" y="734331"/>
                  <a:pt x="5652807" y="723059"/>
                </a:cubicBezTo>
                <a:cubicBezTo>
                  <a:pt x="5651946" y="711788"/>
                  <a:pt x="5647627" y="703076"/>
                  <a:pt x="5639847" y="696924"/>
                </a:cubicBezTo>
                <a:cubicBezTo>
                  <a:pt x="5632067" y="690772"/>
                  <a:pt x="5617917" y="686234"/>
                  <a:pt x="5597396" y="683308"/>
                </a:cubicBezTo>
                <a:lnTo>
                  <a:pt x="5597396" y="659755"/>
                </a:lnTo>
                <a:cubicBezTo>
                  <a:pt x="5617501" y="657847"/>
                  <a:pt x="5631526" y="653140"/>
                  <a:pt x="5639470" y="645633"/>
                </a:cubicBezTo>
                <a:cubicBezTo>
                  <a:pt x="5647415" y="638126"/>
                  <a:pt x="5650968" y="628410"/>
                  <a:pt x="5650129" y="616487"/>
                </a:cubicBezTo>
                <a:cubicBezTo>
                  <a:pt x="5649290" y="604563"/>
                  <a:pt x="5644077" y="595930"/>
                  <a:pt x="5634491" y="590588"/>
                </a:cubicBezTo>
                <a:cubicBezTo>
                  <a:pt x="5624904" y="585246"/>
                  <a:pt x="5614630" y="584680"/>
                  <a:pt x="5603667" y="588889"/>
                </a:cubicBezTo>
                <a:cubicBezTo>
                  <a:pt x="5592703" y="593098"/>
                  <a:pt x="5583457" y="605843"/>
                  <a:pt x="5575929" y="627123"/>
                </a:cubicBezTo>
                <a:lnTo>
                  <a:pt x="5544760" y="622284"/>
                </a:lnTo>
                <a:cubicBezTo>
                  <a:pt x="5550324" y="603211"/>
                  <a:pt x="5558050" y="588025"/>
                  <a:pt x="5567938" y="576725"/>
                </a:cubicBezTo>
                <a:cubicBezTo>
                  <a:pt x="5577826" y="565425"/>
                  <a:pt x="5591438" y="558599"/>
                  <a:pt x="5608775" y="556247"/>
                </a:cubicBezTo>
                <a:cubicBezTo>
                  <a:pt x="5617444" y="555071"/>
                  <a:pt x="5625579" y="555027"/>
                  <a:pt x="5633179" y="556115"/>
                </a:cubicBezTo>
                <a:close/>
                <a:moveTo>
                  <a:pt x="2571569" y="555537"/>
                </a:moveTo>
                <a:cubicBezTo>
                  <a:pt x="2581320" y="553658"/>
                  <a:pt x="2590090" y="553676"/>
                  <a:pt x="2597876" y="555591"/>
                </a:cubicBezTo>
                <a:cubicBezTo>
                  <a:pt x="2605663" y="557505"/>
                  <a:pt x="2613654" y="561115"/>
                  <a:pt x="2621850" y="566421"/>
                </a:cubicBezTo>
                <a:cubicBezTo>
                  <a:pt x="2630045" y="571727"/>
                  <a:pt x="2636706" y="579510"/>
                  <a:pt x="2641833" y="589771"/>
                </a:cubicBezTo>
                <a:cubicBezTo>
                  <a:pt x="2646959" y="600031"/>
                  <a:pt x="2648824" y="612414"/>
                  <a:pt x="2647425" y="626919"/>
                </a:cubicBezTo>
                <a:cubicBezTo>
                  <a:pt x="2646027" y="641424"/>
                  <a:pt x="2638897" y="658550"/>
                  <a:pt x="2626033" y="678296"/>
                </a:cubicBezTo>
                <a:cubicBezTo>
                  <a:pt x="2613170" y="698043"/>
                  <a:pt x="2589057" y="726831"/>
                  <a:pt x="2553694" y="764660"/>
                </a:cubicBezTo>
                <a:lnTo>
                  <a:pt x="2650878" y="764660"/>
                </a:lnTo>
                <a:lnTo>
                  <a:pt x="2650878" y="795829"/>
                </a:lnTo>
                <a:lnTo>
                  <a:pt x="2506285" y="795829"/>
                </a:lnTo>
                <a:lnTo>
                  <a:pt x="2506285" y="786128"/>
                </a:lnTo>
                <a:cubicBezTo>
                  <a:pt x="2507217" y="772160"/>
                  <a:pt x="2513631" y="759684"/>
                  <a:pt x="2525526" y="748700"/>
                </a:cubicBezTo>
                <a:cubicBezTo>
                  <a:pt x="2537422" y="737715"/>
                  <a:pt x="2552307" y="720833"/>
                  <a:pt x="2570182" y="698054"/>
                </a:cubicBezTo>
                <a:cubicBezTo>
                  <a:pt x="2588057" y="675274"/>
                  <a:pt x="2599647" y="657733"/>
                  <a:pt x="2604953" y="645429"/>
                </a:cubicBezTo>
                <a:cubicBezTo>
                  <a:pt x="2610259" y="633125"/>
                  <a:pt x="2612278" y="622854"/>
                  <a:pt x="2611008" y="614615"/>
                </a:cubicBezTo>
                <a:cubicBezTo>
                  <a:pt x="2609739" y="606377"/>
                  <a:pt x="2605932" y="599651"/>
                  <a:pt x="2599586" y="594438"/>
                </a:cubicBezTo>
                <a:cubicBezTo>
                  <a:pt x="2593241" y="589226"/>
                  <a:pt x="2585813" y="587053"/>
                  <a:pt x="2577302" y="587921"/>
                </a:cubicBezTo>
                <a:cubicBezTo>
                  <a:pt x="2568791" y="588788"/>
                  <a:pt x="2560592" y="592126"/>
                  <a:pt x="2552705" y="597934"/>
                </a:cubicBezTo>
                <a:cubicBezTo>
                  <a:pt x="2544817" y="603742"/>
                  <a:pt x="2538372" y="613471"/>
                  <a:pt x="2533367" y="627123"/>
                </a:cubicBezTo>
                <a:lnTo>
                  <a:pt x="2500886" y="622305"/>
                </a:lnTo>
                <a:cubicBezTo>
                  <a:pt x="2508257" y="598601"/>
                  <a:pt x="2517858" y="581780"/>
                  <a:pt x="2529689" y="571842"/>
                </a:cubicBezTo>
                <a:cubicBezTo>
                  <a:pt x="2541519" y="561904"/>
                  <a:pt x="2555480" y="556469"/>
                  <a:pt x="2571569" y="555537"/>
                </a:cubicBezTo>
                <a:close/>
                <a:moveTo>
                  <a:pt x="619283" y="555451"/>
                </a:moveTo>
                <a:cubicBezTo>
                  <a:pt x="636397" y="555451"/>
                  <a:pt x="651093" y="562298"/>
                  <a:pt x="663368" y="575993"/>
                </a:cubicBezTo>
                <a:cubicBezTo>
                  <a:pt x="675642" y="589688"/>
                  <a:pt x="683605" y="606563"/>
                  <a:pt x="687255" y="626618"/>
                </a:cubicBezTo>
                <a:cubicBezTo>
                  <a:pt x="690904" y="646673"/>
                  <a:pt x="692044" y="669710"/>
                  <a:pt x="690675" y="695731"/>
                </a:cubicBezTo>
                <a:cubicBezTo>
                  <a:pt x="689305" y="721751"/>
                  <a:pt x="684623" y="743222"/>
                  <a:pt x="676629" y="760143"/>
                </a:cubicBezTo>
                <a:cubicBezTo>
                  <a:pt x="668634" y="777065"/>
                  <a:pt x="656463" y="788820"/>
                  <a:pt x="640115" y="795409"/>
                </a:cubicBezTo>
                <a:cubicBezTo>
                  <a:pt x="623767" y="801999"/>
                  <a:pt x="607451" y="801296"/>
                  <a:pt x="591168" y="793301"/>
                </a:cubicBezTo>
                <a:cubicBezTo>
                  <a:pt x="574885" y="785307"/>
                  <a:pt x="563459" y="774738"/>
                  <a:pt x="556892" y="761595"/>
                </a:cubicBezTo>
                <a:cubicBezTo>
                  <a:pt x="550323" y="748452"/>
                  <a:pt x="545656" y="734729"/>
                  <a:pt x="542888" y="720424"/>
                </a:cubicBezTo>
                <a:cubicBezTo>
                  <a:pt x="540120" y="706120"/>
                  <a:pt x="539189" y="686901"/>
                  <a:pt x="540091" y="662766"/>
                </a:cubicBezTo>
                <a:cubicBezTo>
                  <a:pt x="541010" y="638631"/>
                  <a:pt x="544437" y="619484"/>
                  <a:pt x="550374" y="605323"/>
                </a:cubicBezTo>
                <a:cubicBezTo>
                  <a:pt x="556310" y="591162"/>
                  <a:pt x="565001" y="579310"/>
                  <a:pt x="576444" y="569766"/>
                </a:cubicBezTo>
                <a:cubicBezTo>
                  <a:pt x="587888" y="560223"/>
                  <a:pt x="602167" y="555451"/>
                  <a:pt x="619283" y="555451"/>
                </a:cubicBezTo>
                <a:close/>
                <a:moveTo>
                  <a:pt x="3929532" y="550595"/>
                </a:moveTo>
                <a:cubicBezTo>
                  <a:pt x="3931069" y="550541"/>
                  <a:pt x="3932994" y="550869"/>
                  <a:pt x="3935306" y="551579"/>
                </a:cubicBezTo>
                <a:cubicBezTo>
                  <a:pt x="3944556" y="554419"/>
                  <a:pt x="3952905" y="557649"/>
                  <a:pt x="3960355" y="561270"/>
                </a:cubicBezTo>
                <a:cubicBezTo>
                  <a:pt x="3967805" y="564890"/>
                  <a:pt x="3970379" y="569322"/>
                  <a:pt x="3968077" y="574563"/>
                </a:cubicBezTo>
                <a:cubicBezTo>
                  <a:pt x="3965776" y="579804"/>
                  <a:pt x="3963736" y="587760"/>
                  <a:pt x="3961958" y="598429"/>
                </a:cubicBezTo>
                <a:cubicBezTo>
                  <a:pt x="3960179" y="609098"/>
                  <a:pt x="3957527" y="635548"/>
                  <a:pt x="3953999" y="677780"/>
                </a:cubicBezTo>
                <a:cubicBezTo>
                  <a:pt x="3971422" y="698688"/>
                  <a:pt x="3986892" y="716126"/>
                  <a:pt x="4000407" y="730093"/>
                </a:cubicBezTo>
                <a:cubicBezTo>
                  <a:pt x="4013923" y="744061"/>
                  <a:pt x="4026567" y="755189"/>
                  <a:pt x="4038341" y="763477"/>
                </a:cubicBezTo>
                <a:cubicBezTo>
                  <a:pt x="4050114" y="771766"/>
                  <a:pt x="4062170" y="778119"/>
                  <a:pt x="4074510" y="782535"/>
                </a:cubicBezTo>
                <a:cubicBezTo>
                  <a:pt x="4086850" y="786952"/>
                  <a:pt x="4087062" y="790494"/>
                  <a:pt x="4075145" y="793162"/>
                </a:cubicBezTo>
                <a:cubicBezTo>
                  <a:pt x="4063228" y="795829"/>
                  <a:pt x="4050021" y="797392"/>
                  <a:pt x="4035523" y="797851"/>
                </a:cubicBezTo>
                <a:cubicBezTo>
                  <a:pt x="4021025" y="798310"/>
                  <a:pt x="4009635" y="791910"/>
                  <a:pt x="4001354" y="778653"/>
                </a:cubicBezTo>
                <a:cubicBezTo>
                  <a:pt x="3993072" y="765395"/>
                  <a:pt x="3985106" y="752887"/>
                  <a:pt x="3977456" y="741128"/>
                </a:cubicBezTo>
                <a:cubicBezTo>
                  <a:pt x="3969805" y="729369"/>
                  <a:pt x="3960179" y="713408"/>
                  <a:pt x="3948578" y="693246"/>
                </a:cubicBezTo>
                <a:cubicBezTo>
                  <a:pt x="3940189" y="724293"/>
                  <a:pt x="3928093" y="748180"/>
                  <a:pt x="3912290" y="764908"/>
                </a:cubicBezTo>
                <a:cubicBezTo>
                  <a:pt x="3896487" y="781636"/>
                  <a:pt x="3878763" y="792771"/>
                  <a:pt x="3859117" y="798313"/>
                </a:cubicBezTo>
                <a:cubicBezTo>
                  <a:pt x="3839471" y="803856"/>
                  <a:pt x="3839406" y="799407"/>
                  <a:pt x="3858923" y="784966"/>
                </a:cubicBezTo>
                <a:cubicBezTo>
                  <a:pt x="3878440" y="770525"/>
                  <a:pt x="3894193" y="752209"/>
                  <a:pt x="3906181" y="730018"/>
                </a:cubicBezTo>
                <a:cubicBezTo>
                  <a:pt x="3918170" y="707826"/>
                  <a:pt x="3925508" y="685087"/>
                  <a:pt x="3928197" y="661798"/>
                </a:cubicBezTo>
                <a:cubicBezTo>
                  <a:pt x="3930886" y="638509"/>
                  <a:pt x="3932008" y="618297"/>
                  <a:pt x="3931564" y="601160"/>
                </a:cubicBezTo>
                <a:cubicBezTo>
                  <a:pt x="3931119" y="584024"/>
                  <a:pt x="3929319" y="570766"/>
                  <a:pt x="3926164" y="561388"/>
                </a:cubicBezTo>
                <a:cubicBezTo>
                  <a:pt x="3923798" y="554354"/>
                  <a:pt x="3924921" y="550756"/>
                  <a:pt x="3929532" y="550595"/>
                </a:cubicBezTo>
                <a:close/>
                <a:moveTo>
                  <a:pt x="2862732" y="550595"/>
                </a:moveTo>
                <a:cubicBezTo>
                  <a:pt x="2864269" y="550541"/>
                  <a:pt x="2866194" y="550869"/>
                  <a:pt x="2868506" y="551579"/>
                </a:cubicBezTo>
                <a:cubicBezTo>
                  <a:pt x="2877756" y="554419"/>
                  <a:pt x="2886105" y="557649"/>
                  <a:pt x="2893555" y="561270"/>
                </a:cubicBezTo>
                <a:cubicBezTo>
                  <a:pt x="2901005" y="564890"/>
                  <a:pt x="2903579" y="569322"/>
                  <a:pt x="2901277" y="574563"/>
                </a:cubicBezTo>
                <a:cubicBezTo>
                  <a:pt x="2898976" y="579804"/>
                  <a:pt x="2896936" y="587760"/>
                  <a:pt x="2895158" y="598429"/>
                </a:cubicBezTo>
                <a:cubicBezTo>
                  <a:pt x="2893380" y="609098"/>
                  <a:pt x="2890727" y="635548"/>
                  <a:pt x="2887199" y="677780"/>
                </a:cubicBezTo>
                <a:cubicBezTo>
                  <a:pt x="2904622" y="698688"/>
                  <a:pt x="2920092" y="716126"/>
                  <a:pt x="2933607" y="730093"/>
                </a:cubicBezTo>
                <a:cubicBezTo>
                  <a:pt x="2947123" y="744061"/>
                  <a:pt x="2959767" y="755189"/>
                  <a:pt x="2971541" y="763477"/>
                </a:cubicBezTo>
                <a:cubicBezTo>
                  <a:pt x="2983314" y="771766"/>
                  <a:pt x="2995371" y="778119"/>
                  <a:pt x="3007710" y="782535"/>
                </a:cubicBezTo>
                <a:cubicBezTo>
                  <a:pt x="3020050" y="786952"/>
                  <a:pt x="3020262" y="790494"/>
                  <a:pt x="3008345" y="793162"/>
                </a:cubicBezTo>
                <a:cubicBezTo>
                  <a:pt x="2996428" y="795829"/>
                  <a:pt x="2983221" y="797392"/>
                  <a:pt x="2968723" y="797851"/>
                </a:cubicBezTo>
                <a:cubicBezTo>
                  <a:pt x="2954225" y="798310"/>
                  <a:pt x="2942835" y="791910"/>
                  <a:pt x="2934554" y="778653"/>
                </a:cubicBezTo>
                <a:cubicBezTo>
                  <a:pt x="2926272" y="765395"/>
                  <a:pt x="2918306" y="752887"/>
                  <a:pt x="2910656" y="741128"/>
                </a:cubicBezTo>
                <a:cubicBezTo>
                  <a:pt x="2903005" y="729369"/>
                  <a:pt x="2893380" y="713408"/>
                  <a:pt x="2881778" y="693246"/>
                </a:cubicBezTo>
                <a:cubicBezTo>
                  <a:pt x="2873389" y="724293"/>
                  <a:pt x="2861293" y="748180"/>
                  <a:pt x="2845490" y="764908"/>
                </a:cubicBezTo>
                <a:cubicBezTo>
                  <a:pt x="2829688" y="781636"/>
                  <a:pt x="2811963" y="792771"/>
                  <a:pt x="2792317" y="798313"/>
                </a:cubicBezTo>
                <a:cubicBezTo>
                  <a:pt x="2772671" y="803856"/>
                  <a:pt x="2772606" y="799407"/>
                  <a:pt x="2792123" y="784966"/>
                </a:cubicBezTo>
                <a:cubicBezTo>
                  <a:pt x="2811640" y="770525"/>
                  <a:pt x="2827393" y="752209"/>
                  <a:pt x="2839381" y="730018"/>
                </a:cubicBezTo>
                <a:cubicBezTo>
                  <a:pt x="2851370" y="707826"/>
                  <a:pt x="2858708" y="685087"/>
                  <a:pt x="2861397" y="661798"/>
                </a:cubicBezTo>
                <a:cubicBezTo>
                  <a:pt x="2864086" y="638509"/>
                  <a:pt x="2865208" y="618297"/>
                  <a:pt x="2864764" y="601160"/>
                </a:cubicBezTo>
                <a:cubicBezTo>
                  <a:pt x="2864319" y="584024"/>
                  <a:pt x="2862519" y="570766"/>
                  <a:pt x="2859364" y="561388"/>
                </a:cubicBezTo>
                <a:cubicBezTo>
                  <a:pt x="2856998" y="554354"/>
                  <a:pt x="2858121" y="550756"/>
                  <a:pt x="2862732" y="550595"/>
                </a:cubicBezTo>
                <a:close/>
                <a:moveTo>
                  <a:pt x="866594" y="546009"/>
                </a:moveTo>
                <a:cubicBezTo>
                  <a:pt x="868675" y="546274"/>
                  <a:pt x="871236" y="547055"/>
                  <a:pt x="874274" y="548353"/>
                </a:cubicBezTo>
                <a:cubicBezTo>
                  <a:pt x="886427" y="553544"/>
                  <a:pt x="895451" y="558771"/>
                  <a:pt x="901345" y="564034"/>
                </a:cubicBezTo>
                <a:cubicBezTo>
                  <a:pt x="907239" y="569296"/>
                  <a:pt x="907820" y="574764"/>
                  <a:pt x="903087" y="580435"/>
                </a:cubicBezTo>
                <a:cubicBezTo>
                  <a:pt x="898355" y="586107"/>
                  <a:pt x="893569" y="594446"/>
                  <a:pt x="888729" y="605452"/>
                </a:cubicBezTo>
                <a:cubicBezTo>
                  <a:pt x="883890" y="616458"/>
                  <a:pt x="878895" y="627683"/>
                  <a:pt x="873747" y="639126"/>
                </a:cubicBezTo>
                <a:cubicBezTo>
                  <a:pt x="888675" y="657238"/>
                  <a:pt x="907733" y="677673"/>
                  <a:pt x="930921" y="700431"/>
                </a:cubicBezTo>
                <a:cubicBezTo>
                  <a:pt x="954110" y="723188"/>
                  <a:pt x="972999" y="738762"/>
                  <a:pt x="987591" y="747151"/>
                </a:cubicBezTo>
                <a:cubicBezTo>
                  <a:pt x="1002182" y="755540"/>
                  <a:pt x="1018802" y="763416"/>
                  <a:pt x="1037452" y="770780"/>
                </a:cubicBezTo>
                <a:cubicBezTo>
                  <a:pt x="1056100" y="778144"/>
                  <a:pt x="1055294" y="783260"/>
                  <a:pt x="1035031" y="786128"/>
                </a:cubicBezTo>
                <a:cubicBezTo>
                  <a:pt x="1014769" y="788996"/>
                  <a:pt x="997711" y="789723"/>
                  <a:pt x="983858" y="788311"/>
                </a:cubicBezTo>
                <a:cubicBezTo>
                  <a:pt x="970006" y="786898"/>
                  <a:pt x="959412" y="780940"/>
                  <a:pt x="952077" y="770436"/>
                </a:cubicBezTo>
                <a:cubicBezTo>
                  <a:pt x="944742" y="759932"/>
                  <a:pt x="931775" y="742609"/>
                  <a:pt x="913176" y="718467"/>
                </a:cubicBezTo>
                <a:cubicBezTo>
                  <a:pt x="894577" y="694325"/>
                  <a:pt x="878802" y="671521"/>
                  <a:pt x="865853" y="650053"/>
                </a:cubicBezTo>
                <a:cubicBezTo>
                  <a:pt x="851871" y="676554"/>
                  <a:pt x="838026" y="699172"/>
                  <a:pt x="824316" y="717908"/>
                </a:cubicBezTo>
                <a:cubicBezTo>
                  <a:pt x="810607" y="736643"/>
                  <a:pt x="797089" y="751528"/>
                  <a:pt x="783759" y="762563"/>
                </a:cubicBezTo>
                <a:cubicBezTo>
                  <a:pt x="770430" y="773598"/>
                  <a:pt x="755523" y="781901"/>
                  <a:pt x="739038" y="787472"/>
                </a:cubicBezTo>
                <a:cubicBezTo>
                  <a:pt x="722555" y="793043"/>
                  <a:pt x="722541" y="788809"/>
                  <a:pt x="738996" y="774770"/>
                </a:cubicBezTo>
                <a:cubicBezTo>
                  <a:pt x="755451" y="760731"/>
                  <a:pt x="771677" y="743932"/>
                  <a:pt x="787674" y="724372"/>
                </a:cubicBezTo>
                <a:cubicBezTo>
                  <a:pt x="803670" y="704811"/>
                  <a:pt x="817971" y="682656"/>
                  <a:pt x="830576" y="657905"/>
                </a:cubicBezTo>
                <a:cubicBezTo>
                  <a:pt x="843181" y="633153"/>
                  <a:pt x="852151" y="613081"/>
                  <a:pt x="857485" y="597687"/>
                </a:cubicBezTo>
                <a:cubicBezTo>
                  <a:pt x="862820" y="582292"/>
                  <a:pt x="863913" y="568924"/>
                  <a:pt x="860766" y="557581"/>
                </a:cubicBezTo>
                <a:cubicBezTo>
                  <a:pt x="858405" y="549073"/>
                  <a:pt x="860348" y="545216"/>
                  <a:pt x="866594" y="546009"/>
                </a:cubicBezTo>
                <a:close/>
                <a:moveTo>
                  <a:pt x="4532753" y="543120"/>
                </a:moveTo>
                <a:cubicBezTo>
                  <a:pt x="4534296" y="542821"/>
                  <a:pt x="4536320" y="542905"/>
                  <a:pt x="4538828" y="543373"/>
                </a:cubicBezTo>
                <a:cubicBezTo>
                  <a:pt x="4548859" y="545244"/>
                  <a:pt x="4557882" y="548546"/>
                  <a:pt x="4565899" y="553278"/>
                </a:cubicBezTo>
                <a:cubicBezTo>
                  <a:pt x="4573915" y="558011"/>
                  <a:pt x="4576123" y="563374"/>
                  <a:pt x="4572524" y="569368"/>
                </a:cubicBezTo>
                <a:cubicBezTo>
                  <a:pt x="4568924" y="575362"/>
                  <a:pt x="4567125" y="595008"/>
                  <a:pt x="4567125" y="628306"/>
                </a:cubicBezTo>
                <a:cubicBezTo>
                  <a:pt x="4572431" y="626657"/>
                  <a:pt x="4578945" y="624893"/>
                  <a:pt x="4586667" y="623015"/>
                </a:cubicBezTo>
                <a:cubicBezTo>
                  <a:pt x="4594389" y="621136"/>
                  <a:pt x="4599139" y="622997"/>
                  <a:pt x="4600918" y="628597"/>
                </a:cubicBezTo>
                <a:cubicBezTo>
                  <a:pt x="4602696" y="634197"/>
                  <a:pt x="4600251" y="639119"/>
                  <a:pt x="4593583" y="643364"/>
                </a:cubicBezTo>
                <a:cubicBezTo>
                  <a:pt x="4586914" y="647608"/>
                  <a:pt x="4578031" y="651717"/>
                  <a:pt x="4566931" y="655689"/>
                </a:cubicBezTo>
                <a:cubicBezTo>
                  <a:pt x="4566171" y="672539"/>
                  <a:pt x="4565791" y="688155"/>
                  <a:pt x="4565791" y="702539"/>
                </a:cubicBezTo>
                <a:cubicBezTo>
                  <a:pt x="4575743" y="695784"/>
                  <a:pt x="4585430" y="689822"/>
                  <a:pt x="4594852" y="684653"/>
                </a:cubicBezTo>
                <a:cubicBezTo>
                  <a:pt x="4604273" y="679483"/>
                  <a:pt x="4607460" y="680293"/>
                  <a:pt x="4604413" y="687083"/>
                </a:cubicBezTo>
                <a:cubicBezTo>
                  <a:pt x="4601366" y="693873"/>
                  <a:pt x="4595246" y="700954"/>
                  <a:pt x="4586054" y="708325"/>
                </a:cubicBezTo>
                <a:cubicBezTo>
                  <a:pt x="4576862" y="715696"/>
                  <a:pt x="4564712" y="725386"/>
                  <a:pt x="4549605" y="737396"/>
                </a:cubicBezTo>
                <a:cubicBezTo>
                  <a:pt x="4534497" y="749406"/>
                  <a:pt x="4524326" y="759225"/>
                  <a:pt x="4519092" y="766854"/>
                </a:cubicBezTo>
                <a:cubicBezTo>
                  <a:pt x="4513858" y="774483"/>
                  <a:pt x="4505007" y="772605"/>
                  <a:pt x="4492538" y="761219"/>
                </a:cubicBezTo>
                <a:cubicBezTo>
                  <a:pt x="4480069" y="749833"/>
                  <a:pt x="4477627" y="743537"/>
                  <a:pt x="4485214" y="742333"/>
                </a:cubicBezTo>
                <a:cubicBezTo>
                  <a:pt x="4492799" y="741128"/>
                  <a:pt x="4500221" y="738608"/>
                  <a:pt x="4507477" y="734772"/>
                </a:cubicBezTo>
                <a:cubicBezTo>
                  <a:pt x="4514733" y="730936"/>
                  <a:pt x="4526463" y="723468"/>
                  <a:pt x="4542668" y="712369"/>
                </a:cubicBezTo>
                <a:lnTo>
                  <a:pt x="4542668" y="660852"/>
                </a:lnTo>
                <a:cubicBezTo>
                  <a:pt x="4537720" y="662658"/>
                  <a:pt x="4532350" y="663562"/>
                  <a:pt x="4526556" y="663562"/>
                </a:cubicBezTo>
                <a:cubicBezTo>
                  <a:pt x="4520433" y="663562"/>
                  <a:pt x="4513715" y="661214"/>
                  <a:pt x="4506401" y="656517"/>
                </a:cubicBezTo>
                <a:cubicBezTo>
                  <a:pt x="4499088" y="651821"/>
                  <a:pt x="4500823" y="648010"/>
                  <a:pt x="4511607" y="645085"/>
                </a:cubicBezTo>
                <a:cubicBezTo>
                  <a:pt x="4522390" y="642159"/>
                  <a:pt x="4532744" y="639169"/>
                  <a:pt x="4542668" y="636115"/>
                </a:cubicBezTo>
                <a:cubicBezTo>
                  <a:pt x="4542668" y="625732"/>
                  <a:pt x="4542230" y="612414"/>
                  <a:pt x="4541356" y="596159"/>
                </a:cubicBezTo>
                <a:cubicBezTo>
                  <a:pt x="4540481" y="579905"/>
                  <a:pt x="4537333" y="566575"/>
                  <a:pt x="4531913" y="556172"/>
                </a:cubicBezTo>
                <a:cubicBezTo>
                  <a:pt x="4527847" y="548369"/>
                  <a:pt x="4528127" y="544018"/>
                  <a:pt x="4532753" y="543120"/>
                </a:cubicBezTo>
                <a:close/>
                <a:moveTo>
                  <a:pt x="1503804" y="543120"/>
                </a:moveTo>
                <a:cubicBezTo>
                  <a:pt x="1505345" y="542821"/>
                  <a:pt x="1507371" y="542905"/>
                  <a:pt x="1509879" y="543373"/>
                </a:cubicBezTo>
                <a:cubicBezTo>
                  <a:pt x="1519910" y="545244"/>
                  <a:pt x="1528933" y="548546"/>
                  <a:pt x="1536949" y="553278"/>
                </a:cubicBezTo>
                <a:cubicBezTo>
                  <a:pt x="1544965" y="558011"/>
                  <a:pt x="1547174" y="563374"/>
                  <a:pt x="1543575" y="569368"/>
                </a:cubicBezTo>
                <a:cubicBezTo>
                  <a:pt x="1539975" y="575362"/>
                  <a:pt x="1538176" y="595008"/>
                  <a:pt x="1538176" y="628306"/>
                </a:cubicBezTo>
                <a:cubicBezTo>
                  <a:pt x="1543482" y="626657"/>
                  <a:pt x="1549995" y="624893"/>
                  <a:pt x="1557718" y="623015"/>
                </a:cubicBezTo>
                <a:cubicBezTo>
                  <a:pt x="1565440" y="621136"/>
                  <a:pt x="1570189" y="622997"/>
                  <a:pt x="1571968" y="628597"/>
                </a:cubicBezTo>
                <a:cubicBezTo>
                  <a:pt x="1573746" y="634197"/>
                  <a:pt x="1571302" y="639119"/>
                  <a:pt x="1564633" y="643364"/>
                </a:cubicBezTo>
                <a:cubicBezTo>
                  <a:pt x="1557965" y="647608"/>
                  <a:pt x="1549081" y="651717"/>
                  <a:pt x="1537982" y="655689"/>
                </a:cubicBezTo>
                <a:cubicBezTo>
                  <a:pt x="1537222" y="672539"/>
                  <a:pt x="1536841" y="688155"/>
                  <a:pt x="1536841" y="702539"/>
                </a:cubicBezTo>
                <a:cubicBezTo>
                  <a:pt x="1546794" y="695784"/>
                  <a:pt x="1556481" y="689822"/>
                  <a:pt x="1565902" y="684653"/>
                </a:cubicBezTo>
                <a:cubicBezTo>
                  <a:pt x="1575323" y="679483"/>
                  <a:pt x="1578511" y="680293"/>
                  <a:pt x="1575463" y="687083"/>
                </a:cubicBezTo>
                <a:cubicBezTo>
                  <a:pt x="1572417" y="693873"/>
                  <a:pt x="1566296" y="700954"/>
                  <a:pt x="1557104" y="708325"/>
                </a:cubicBezTo>
                <a:cubicBezTo>
                  <a:pt x="1547912" y="715696"/>
                  <a:pt x="1535762" y="725386"/>
                  <a:pt x="1520655" y="737396"/>
                </a:cubicBezTo>
                <a:cubicBezTo>
                  <a:pt x="1505547" y="749406"/>
                  <a:pt x="1495377" y="759225"/>
                  <a:pt x="1490143" y="766854"/>
                </a:cubicBezTo>
                <a:cubicBezTo>
                  <a:pt x="1484909" y="774483"/>
                  <a:pt x="1476057" y="772605"/>
                  <a:pt x="1463588" y="761219"/>
                </a:cubicBezTo>
                <a:cubicBezTo>
                  <a:pt x="1451119" y="749833"/>
                  <a:pt x="1448678" y="743537"/>
                  <a:pt x="1456264" y="742333"/>
                </a:cubicBezTo>
                <a:cubicBezTo>
                  <a:pt x="1463850" y="741128"/>
                  <a:pt x="1471271" y="738608"/>
                  <a:pt x="1478527" y="734772"/>
                </a:cubicBezTo>
                <a:cubicBezTo>
                  <a:pt x="1485783" y="730936"/>
                  <a:pt x="1497514" y="723468"/>
                  <a:pt x="1513718" y="712369"/>
                </a:cubicBezTo>
                <a:lnTo>
                  <a:pt x="1513718" y="660852"/>
                </a:lnTo>
                <a:cubicBezTo>
                  <a:pt x="1508771" y="662658"/>
                  <a:pt x="1503400" y="663562"/>
                  <a:pt x="1497607" y="663562"/>
                </a:cubicBezTo>
                <a:cubicBezTo>
                  <a:pt x="1491483" y="663562"/>
                  <a:pt x="1484765" y="661214"/>
                  <a:pt x="1477452" y="656517"/>
                </a:cubicBezTo>
                <a:cubicBezTo>
                  <a:pt x="1470138" y="651821"/>
                  <a:pt x="1471873" y="648010"/>
                  <a:pt x="1482657" y="645085"/>
                </a:cubicBezTo>
                <a:cubicBezTo>
                  <a:pt x="1493441" y="642159"/>
                  <a:pt x="1503795" y="639169"/>
                  <a:pt x="1513718" y="636115"/>
                </a:cubicBezTo>
                <a:cubicBezTo>
                  <a:pt x="1513718" y="625732"/>
                  <a:pt x="1513280" y="612414"/>
                  <a:pt x="1512406" y="596159"/>
                </a:cubicBezTo>
                <a:cubicBezTo>
                  <a:pt x="1511531" y="579905"/>
                  <a:pt x="1508384" y="566575"/>
                  <a:pt x="1502963" y="556172"/>
                </a:cubicBezTo>
                <a:cubicBezTo>
                  <a:pt x="1498898" y="548369"/>
                  <a:pt x="1499178" y="544018"/>
                  <a:pt x="1503804" y="543120"/>
                </a:cubicBezTo>
                <a:close/>
                <a:moveTo>
                  <a:pt x="5390750" y="540587"/>
                </a:moveTo>
                <a:cubicBezTo>
                  <a:pt x="5401563" y="540587"/>
                  <a:pt x="5410806" y="542893"/>
                  <a:pt x="5418477" y="547503"/>
                </a:cubicBezTo>
                <a:cubicBezTo>
                  <a:pt x="5426150" y="552113"/>
                  <a:pt x="5429688" y="558885"/>
                  <a:pt x="5429093" y="567819"/>
                </a:cubicBezTo>
                <a:cubicBezTo>
                  <a:pt x="5428498" y="576753"/>
                  <a:pt x="5418141" y="577449"/>
                  <a:pt x="5398021" y="569906"/>
                </a:cubicBezTo>
                <a:cubicBezTo>
                  <a:pt x="5387510" y="561287"/>
                  <a:pt x="5380734" y="554246"/>
                  <a:pt x="5377694" y="548783"/>
                </a:cubicBezTo>
                <a:cubicBezTo>
                  <a:pt x="5374654" y="543319"/>
                  <a:pt x="5379006" y="540587"/>
                  <a:pt x="5390750" y="540587"/>
                </a:cubicBezTo>
                <a:close/>
                <a:moveTo>
                  <a:pt x="2361801" y="540587"/>
                </a:moveTo>
                <a:cubicBezTo>
                  <a:pt x="2372613" y="540587"/>
                  <a:pt x="2381855" y="542893"/>
                  <a:pt x="2389527" y="547503"/>
                </a:cubicBezTo>
                <a:cubicBezTo>
                  <a:pt x="2397199" y="552113"/>
                  <a:pt x="2400738" y="558885"/>
                  <a:pt x="2400143" y="567819"/>
                </a:cubicBezTo>
                <a:cubicBezTo>
                  <a:pt x="2399547" y="576753"/>
                  <a:pt x="2389190" y="577449"/>
                  <a:pt x="2369071" y="569906"/>
                </a:cubicBezTo>
                <a:cubicBezTo>
                  <a:pt x="2358560" y="561287"/>
                  <a:pt x="2351784" y="554246"/>
                  <a:pt x="2348744" y="548783"/>
                </a:cubicBezTo>
                <a:cubicBezTo>
                  <a:pt x="2345704" y="543319"/>
                  <a:pt x="2350056" y="540587"/>
                  <a:pt x="2361801" y="540587"/>
                </a:cubicBezTo>
                <a:close/>
                <a:moveTo>
                  <a:pt x="4319079" y="538608"/>
                </a:moveTo>
                <a:cubicBezTo>
                  <a:pt x="4333612" y="536314"/>
                  <a:pt x="4343246" y="538741"/>
                  <a:pt x="4347978" y="545890"/>
                </a:cubicBezTo>
                <a:cubicBezTo>
                  <a:pt x="4352710" y="553038"/>
                  <a:pt x="4347071" y="558911"/>
                  <a:pt x="4331060" y="563507"/>
                </a:cubicBezTo>
                <a:cubicBezTo>
                  <a:pt x="4315049" y="568103"/>
                  <a:pt x="4298762" y="570974"/>
                  <a:pt x="4282199" y="572122"/>
                </a:cubicBezTo>
                <a:cubicBezTo>
                  <a:pt x="4295693" y="578030"/>
                  <a:pt x="4300866" y="583074"/>
                  <a:pt x="4297719" y="587254"/>
                </a:cubicBezTo>
                <a:cubicBezTo>
                  <a:pt x="4294571" y="591434"/>
                  <a:pt x="4292997" y="616368"/>
                  <a:pt x="4292997" y="662056"/>
                </a:cubicBezTo>
                <a:cubicBezTo>
                  <a:pt x="4341854" y="657625"/>
                  <a:pt x="4373704" y="654717"/>
                  <a:pt x="4388546" y="653334"/>
                </a:cubicBezTo>
                <a:cubicBezTo>
                  <a:pt x="4403388" y="651950"/>
                  <a:pt x="4414796" y="655341"/>
                  <a:pt x="4422769" y="663508"/>
                </a:cubicBezTo>
                <a:cubicBezTo>
                  <a:pt x="4430742" y="671675"/>
                  <a:pt x="4431696" y="677325"/>
                  <a:pt x="4425630" y="680458"/>
                </a:cubicBezTo>
                <a:cubicBezTo>
                  <a:pt x="4419564" y="683592"/>
                  <a:pt x="4409089" y="684703"/>
                  <a:pt x="4394203" y="683792"/>
                </a:cubicBezTo>
                <a:cubicBezTo>
                  <a:pt x="4379318" y="682882"/>
                  <a:pt x="4362135" y="682208"/>
                  <a:pt x="4342654" y="681770"/>
                </a:cubicBezTo>
                <a:cubicBezTo>
                  <a:pt x="4323173" y="681333"/>
                  <a:pt x="4306620" y="681874"/>
                  <a:pt x="4292997" y="683394"/>
                </a:cubicBezTo>
                <a:cubicBezTo>
                  <a:pt x="4293858" y="735292"/>
                  <a:pt x="4292675" y="773429"/>
                  <a:pt x="4289448" y="797808"/>
                </a:cubicBezTo>
                <a:cubicBezTo>
                  <a:pt x="4286222" y="822186"/>
                  <a:pt x="4281479" y="836275"/>
                  <a:pt x="4275219" y="840076"/>
                </a:cubicBezTo>
                <a:cubicBezTo>
                  <a:pt x="4268960" y="843876"/>
                  <a:pt x="4265830" y="833601"/>
                  <a:pt x="4265830" y="809251"/>
                </a:cubicBezTo>
                <a:lnTo>
                  <a:pt x="4265830" y="685158"/>
                </a:lnTo>
                <a:cubicBezTo>
                  <a:pt x="4230338" y="688743"/>
                  <a:pt x="4205171" y="692110"/>
                  <a:pt x="4190329" y="695257"/>
                </a:cubicBezTo>
                <a:cubicBezTo>
                  <a:pt x="4175487" y="698405"/>
                  <a:pt x="4164104" y="700208"/>
                  <a:pt x="4156181" y="700667"/>
                </a:cubicBezTo>
                <a:cubicBezTo>
                  <a:pt x="4148258" y="701126"/>
                  <a:pt x="4140034" y="696605"/>
                  <a:pt x="4131509" y="687105"/>
                </a:cubicBezTo>
                <a:cubicBezTo>
                  <a:pt x="4122983" y="677604"/>
                  <a:pt x="4124769" y="673310"/>
                  <a:pt x="4136865" y="674220"/>
                </a:cubicBezTo>
                <a:cubicBezTo>
                  <a:pt x="4148961" y="675131"/>
                  <a:pt x="4191949" y="672109"/>
                  <a:pt x="4265830" y="665154"/>
                </a:cubicBezTo>
                <a:cubicBezTo>
                  <a:pt x="4265830" y="613156"/>
                  <a:pt x="4264754" y="583192"/>
                  <a:pt x="4262603" y="575262"/>
                </a:cubicBezTo>
                <a:cubicBezTo>
                  <a:pt x="4259950" y="574731"/>
                  <a:pt x="4254759" y="574466"/>
                  <a:pt x="4247030" y="574466"/>
                </a:cubicBezTo>
                <a:cubicBezTo>
                  <a:pt x="4239057" y="574466"/>
                  <a:pt x="4231198" y="571806"/>
                  <a:pt x="4223455" y="566486"/>
                </a:cubicBezTo>
                <a:cubicBezTo>
                  <a:pt x="4215711" y="561166"/>
                  <a:pt x="4216471" y="557552"/>
                  <a:pt x="4225735" y="555645"/>
                </a:cubicBezTo>
                <a:cubicBezTo>
                  <a:pt x="4234998" y="553737"/>
                  <a:pt x="4244302" y="552117"/>
                  <a:pt x="4253644" y="550783"/>
                </a:cubicBezTo>
                <a:cubicBezTo>
                  <a:pt x="4262987" y="549450"/>
                  <a:pt x="4272595" y="547661"/>
                  <a:pt x="4282468" y="545416"/>
                </a:cubicBezTo>
                <a:cubicBezTo>
                  <a:pt x="4292341" y="543172"/>
                  <a:pt x="4304545" y="540903"/>
                  <a:pt x="4319079" y="538608"/>
                </a:cubicBezTo>
                <a:close/>
                <a:moveTo>
                  <a:pt x="1280604" y="538608"/>
                </a:moveTo>
                <a:cubicBezTo>
                  <a:pt x="1295138" y="536314"/>
                  <a:pt x="1304771" y="538741"/>
                  <a:pt x="1309503" y="545890"/>
                </a:cubicBezTo>
                <a:cubicBezTo>
                  <a:pt x="1314235" y="553038"/>
                  <a:pt x="1308596" y="558911"/>
                  <a:pt x="1292585" y="563507"/>
                </a:cubicBezTo>
                <a:cubicBezTo>
                  <a:pt x="1276575" y="568103"/>
                  <a:pt x="1260288" y="570974"/>
                  <a:pt x="1243725" y="572122"/>
                </a:cubicBezTo>
                <a:cubicBezTo>
                  <a:pt x="1257219" y="578030"/>
                  <a:pt x="1262392" y="583074"/>
                  <a:pt x="1259244" y="587254"/>
                </a:cubicBezTo>
                <a:cubicBezTo>
                  <a:pt x="1256097" y="591434"/>
                  <a:pt x="1254523" y="616368"/>
                  <a:pt x="1254523" y="662056"/>
                </a:cubicBezTo>
                <a:cubicBezTo>
                  <a:pt x="1303380" y="657625"/>
                  <a:pt x="1335230" y="654717"/>
                  <a:pt x="1350072" y="653334"/>
                </a:cubicBezTo>
                <a:cubicBezTo>
                  <a:pt x="1364914" y="651950"/>
                  <a:pt x="1376321" y="655341"/>
                  <a:pt x="1384295" y="663508"/>
                </a:cubicBezTo>
                <a:cubicBezTo>
                  <a:pt x="1392268" y="671675"/>
                  <a:pt x="1393221" y="677325"/>
                  <a:pt x="1387156" y="680458"/>
                </a:cubicBezTo>
                <a:cubicBezTo>
                  <a:pt x="1381090" y="683592"/>
                  <a:pt x="1370615" y="684703"/>
                  <a:pt x="1355728" y="683792"/>
                </a:cubicBezTo>
                <a:cubicBezTo>
                  <a:pt x="1340843" y="682882"/>
                  <a:pt x="1323661" y="682208"/>
                  <a:pt x="1304179" y="681770"/>
                </a:cubicBezTo>
                <a:cubicBezTo>
                  <a:pt x="1284698" y="681333"/>
                  <a:pt x="1268146" y="681874"/>
                  <a:pt x="1254523" y="683394"/>
                </a:cubicBezTo>
                <a:cubicBezTo>
                  <a:pt x="1255383" y="735292"/>
                  <a:pt x="1254200" y="773429"/>
                  <a:pt x="1250973" y="797808"/>
                </a:cubicBezTo>
                <a:cubicBezTo>
                  <a:pt x="1247747" y="822186"/>
                  <a:pt x="1243004" y="836275"/>
                  <a:pt x="1236744" y="840076"/>
                </a:cubicBezTo>
                <a:cubicBezTo>
                  <a:pt x="1230486" y="843876"/>
                  <a:pt x="1227355" y="833601"/>
                  <a:pt x="1227355" y="809251"/>
                </a:cubicBezTo>
                <a:lnTo>
                  <a:pt x="1227355" y="685158"/>
                </a:lnTo>
                <a:cubicBezTo>
                  <a:pt x="1191863" y="688743"/>
                  <a:pt x="1166696" y="692110"/>
                  <a:pt x="1151854" y="695257"/>
                </a:cubicBezTo>
                <a:cubicBezTo>
                  <a:pt x="1137012" y="698405"/>
                  <a:pt x="1125629" y="700208"/>
                  <a:pt x="1117707" y="700667"/>
                </a:cubicBezTo>
                <a:cubicBezTo>
                  <a:pt x="1109784" y="701126"/>
                  <a:pt x="1101559" y="696605"/>
                  <a:pt x="1093034" y="687105"/>
                </a:cubicBezTo>
                <a:cubicBezTo>
                  <a:pt x="1084508" y="677604"/>
                  <a:pt x="1086294" y="673310"/>
                  <a:pt x="1098390" y="674220"/>
                </a:cubicBezTo>
                <a:cubicBezTo>
                  <a:pt x="1110487" y="675131"/>
                  <a:pt x="1153475" y="672109"/>
                  <a:pt x="1227355" y="665154"/>
                </a:cubicBezTo>
                <a:cubicBezTo>
                  <a:pt x="1227355" y="613156"/>
                  <a:pt x="1226280" y="583192"/>
                  <a:pt x="1224129" y="575262"/>
                </a:cubicBezTo>
                <a:cubicBezTo>
                  <a:pt x="1221475" y="574731"/>
                  <a:pt x="1216284" y="574466"/>
                  <a:pt x="1208555" y="574466"/>
                </a:cubicBezTo>
                <a:cubicBezTo>
                  <a:pt x="1200582" y="574466"/>
                  <a:pt x="1192723" y="571806"/>
                  <a:pt x="1184980" y="566486"/>
                </a:cubicBezTo>
                <a:cubicBezTo>
                  <a:pt x="1177236" y="561166"/>
                  <a:pt x="1177996" y="557552"/>
                  <a:pt x="1187260" y="555645"/>
                </a:cubicBezTo>
                <a:cubicBezTo>
                  <a:pt x="1196523" y="553737"/>
                  <a:pt x="1205828" y="552117"/>
                  <a:pt x="1215169" y="550783"/>
                </a:cubicBezTo>
                <a:cubicBezTo>
                  <a:pt x="1224512" y="549450"/>
                  <a:pt x="1234120" y="547661"/>
                  <a:pt x="1243993" y="545416"/>
                </a:cubicBezTo>
                <a:cubicBezTo>
                  <a:pt x="1253866" y="543172"/>
                  <a:pt x="1266070" y="540903"/>
                  <a:pt x="1280604" y="538608"/>
                </a:cubicBezTo>
                <a:close/>
                <a:moveTo>
                  <a:pt x="6878714" y="537453"/>
                </a:moveTo>
                <a:cubicBezTo>
                  <a:pt x="6882857" y="537863"/>
                  <a:pt x="6888913" y="540969"/>
                  <a:pt x="6896881" y="546772"/>
                </a:cubicBezTo>
                <a:cubicBezTo>
                  <a:pt x="6907507" y="554508"/>
                  <a:pt x="6910429" y="560803"/>
                  <a:pt x="6905647" y="565658"/>
                </a:cubicBezTo>
                <a:cubicBezTo>
                  <a:pt x="6900865" y="570512"/>
                  <a:pt x="6896721" y="575671"/>
                  <a:pt x="6893215" y="581134"/>
                </a:cubicBezTo>
                <a:cubicBezTo>
                  <a:pt x="6889708" y="586598"/>
                  <a:pt x="6876003" y="608180"/>
                  <a:pt x="6852097" y="645880"/>
                </a:cubicBezTo>
                <a:lnTo>
                  <a:pt x="6881889" y="645880"/>
                </a:lnTo>
                <a:cubicBezTo>
                  <a:pt x="6894308" y="629461"/>
                  <a:pt x="6899843" y="616128"/>
                  <a:pt x="6898495" y="605882"/>
                </a:cubicBezTo>
                <a:cubicBezTo>
                  <a:pt x="6897147" y="595636"/>
                  <a:pt x="6903475" y="594091"/>
                  <a:pt x="6917478" y="601246"/>
                </a:cubicBezTo>
                <a:cubicBezTo>
                  <a:pt x="6931481" y="608402"/>
                  <a:pt x="6936913" y="613873"/>
                  <a:pt x="6933772" y="617659"/>
                </a:cubicBezTo>
                <a:cubicBezTo>
                  <a:pt x="6930631" y="621445"/>
                  <a:pt x="6925634" y="627342"/>
                  <a:pt x="6918779" y="635351"/>
                </a:cubicBezTo>
                <a:cubicBezTo>
                  <a:pt x="6911925" y="643360"/>
                  <a:pt x="6903661" y="654087"/>
                  <a:pt x="6893989" y="667531"/>
                </a:cubicBezTo>
                <a:cubicBezTo>
                  <a:pt x="6884316" y="680974"/>
                  <a:pt x="6875751" y="692192"/>
                  <a:pt x="6868295" y="701183"/>
                </a:cubicBezTo>
                <a:cubicBezTo>
                  <a:pt x="6883437" y="695949"/>
                  <a:pt x="6898696" y="691719"/>
                  <a:pt x="6914069" y="688492"/>
                </a:cubicBezTo>
                <a:cubicBezTo>
                  <a:pt x="6929441" y="685266"/>
                  <a:pt x="6924720" y="690744"/>
                  <a:pt x="6899904" y="704926"/>
                </a:cubicBezTo>
                <a:cubicBezTo>
                  <a:pt x="6875088" y="719109"/>
                  <a:pt x="6859683" y="729032"/>
                  <a:pt x="6853689" y="734696"/>
                </a:cubicBezTo>
                <a:cubicBezTo>
                  <a:pt x="6847695" y="740361"/>
                  <a:pt x="6841629" y="738654"/>
                  <a:pt x="6835491" y="729577"/>
                </a:cubicBezTo>
                <a:cubicBezTo>
                  <a:pt x="6829353" y="720500"/>
                  <a:pt x="6829759" y="713061"/>
                  <a:pt x="6836707" y="707260"/>
                </a:cubicBezTo>
                <a:cubicBezTo>
                  <a:pt x="6843655" y="701459"/>
                  <a:pt x="6850015" y="695006"/>
                  <a:pt x="6855787" y="687901"/>
                </a:cubicBezTo>
                <a:cubicBezTo>
                  <a:pt x="6861558" y="680795"/>
                  <a:pt x="6868373" y="671779"/>
                  <a:pt x="6876231" y="660852"/>
                </a:cubicBezTo>
                <a:cubicBezTo>
                  <a:pt x="6852169" y="665254"/>
                  <a:pt x="6836563" y="669732"/>
                  <a:pt x="6829415" y="674285"/>
                </a:cubicBezTo>
                <a:cubicBezTo>
                  <a:pt x="6822267" y="678838"/>
                  <a:pt x="6817032" y="675686"/>
                  <a:pt x="6813712" y="664831"/>
                </a:cubicBezTo>
                <a:cubicBezTo>
                  <a:pt x="6810393" y="653975"/>
                  <a:pt x="6812307" y="647318"/>
                  <a:pt x="6819455" y="644859"/>
                </a:cubicBezTo>
                <a:cubicBezTo>
                  <a:pt x="6826604" y="642399"/>
                  <a:pt x="6832706" y="638011"/>
                  <a:pt x="6837761" y="631694"/>
                </a:cubicBezTo>
                <a:cubicBezTo>
                  <a:pt x="6842815" y="625377"/>
                  <a:pt x="6850265" y="612446"/>
                  <a:pt x="6860110" y="592900"/>
                </a:cubicBezTo>
                <a:cubicBezTo>
                  <a:pt x="6869955" y="573355"/>
                  <a:pt x="6873977" y="559771"/>
                  <a:pt x="6872177" y="552149"/>
                </a:cubicBezTo>
                <a:cubicBezTo>
                  <a:pt x="6870377" y="544527"/>
                  <a:pt x="6871389" y="539792"/>
                  <a:pt x="6875210" y="537942"/>
                </a:cubicBezTo>
                <a:cubicBezTo>
                  <a:pt x="6876165" y="537479"/>
                  <a:pt x="6877334" y="537316"/>
                  <a:pt x="6878714" y="537453"/>
                </a:cubicBezTo>
                <a:close/>
                <a:moveTo>
                  <a:pt x="5811914" y="537453"/>
                </a:moveTo>
                <a:cubicBezTo>
                  <a:pt x="5816057" y="537863"/>
                  <a:pt x="5822113" y="540969"/>
                  <a:pt x="5830082" y="546772"/>
                </a:cubicBezTo>
                <a:cubicBezTo>
                  <a:pt x="5840708" y="554508"/>
                  <a:pt x="5843630" y="560803"/>
                  <a:pt x="5838848" y="565658"/>
                </a:cubicBezTo>
                <a:cubicBezTo>
                  <a:pt x="5834065" y="570512"/>
                  <a:pt x="5829921" y="575671"/>
                  <a:pt x="5826415" y="581134"/>
                </a:cubicBezTo>
                <a:cubicBezTo>
                  <a:pt x="5822908" y="586598"/>
                  <a:pt x="5809203" y="608180"/>
                  <a:pt x="5785297" y="645880"/>
                </a:cubicBezTo>
                <a:lnTo>
                  <a:pt x="5815089" y="645880"/>
                </a:lnTo>
                <a:cubicBezTo>
                  <a:pt x="5827508" y="629461"/>
                  <a:pt x="5833043" y="616128"/>
                  <a:pt x="5831695" y="605882"/>
                </a:cubicBezTo>
                <a:cubicBezTo>
                  <a:pt x="5830348" y="595636"/>
                  <a:pt x="5836675" y="594091"/>
                  <a:pt x="5850678" y="601246"/>
                </a:cubicBezTo>
                <a:cubicBezTo>
                  <a:pt x="5864681" y="608402"/>
                  <a:pt x="5870113" y="613873"/>
                  <a:pt x="5866972" y="617659"/>
                </a:cubicBezTo>
                <a:cubicBezTo>
                  <a:pt x="5863832" y="621445"/>
                  <a:pt x="5858834" y="627342"/>
                  <a:pt x="5851979" y="635351"/>
                </a:cubicBezTo>
                <a:cubicBezTo>
                  <a:pt x="5845125" y="643360"/>
                  <a:pt x="5836862" y="654087"/>
                  <a:pt x="5827189" y="667531"/>
                </a:cubicBezTo>
                <a:cubicBezTo>
                  <a:pt x="5817516" y="680974"/>
                  <a:pt x="5808952" y="692192"/>
                  <a:pt x="5801495" y="701183"/>
                </a:cubicBezTo>
                <a:cubicBezTo>
                  <a:pt x="5816638" y="695949"/>
                  <a:pt x="5831896" y="691719"/>
                  <a:pt x="5847269" y="688492"/>
                </a:cubicBezTo>
                <a:cubicBezTo>
                  <a:pt x="5862641" y="685266"/>
                  <a:pt x="5857920" y="690744"/>
                  <a:pt x="5833104" y="704926"/>
                </a:cubicBezTo>
                <a:cubicBezTo>
                  <a:pt x="5808288" y="719109"/>
                  <a:pt x="5792884" y="729032"/>
                  <a:pt x="5786889" y="734696"/>
                </a:cubicBezTo>
                <a:cubicBezTo>
                  <a:pt x="5780895" y="740361"/>
                  <a:pt x="5774829" y="738654"/>
                  <a:pt x="5768691" y="729577"/>
                </a:cubicBezTo>
                <a:cubicBezTo>
                  <a:pt x="5762554" y="720500"/>
                  <a:pt x="5762959" y="713061"/>
                  <a:pt x="5769907" y="707260"/>
                </a:cubicBezTo>
                <a:cubicBezTo>
                  <a:pt x="5776855" y="701459"/>
                  <a:pt x="5783215" y="695006"/>
                  <a:pt x="5788987" y="687901"/>
                </a:cubicBezTo>
                <a:cubicBezTo>
                  <a:pt x="5794758" y="680795"/>
                  <a:pt x="5801574" y="671779"/>
                  <a:pt x="5809432" y="660852"/>
                </a:cubicBezTo>
                <a:cubicBezTo>
                  <a:pt x="5785369" y="665254"/>
                  <a:pt x="5769763" y="669732"/>
                  <a:pt x="5762615" y="674285"/>
                </a:cubicBezTo>
                <a:cubicBezTo>
                  <a:pt x="5755467" y="678838"/>
                  <a:pt x="5750232" y="675686"/>
                  <a:pt x="5746912" y="664831"/>
                </a:cubicBezTo>
                <a:cubicBezTo>
                  <a:pt x="5743593" y="653975"/>
                  <a:pt x="5745507" y="647318"/>
                  <a:pt x="5752656" y="644859"/>
                </a:cubicBezTo>
                <a:cubicBezTo>
                  <a:pt x="5759804" y="642399"/>
                  <a:pt x="5765906" y="638011"/>
                  <a:pt x="5770961" y="631694"/>
                </a:cubicBezTo>
                <a:cubicBezTo>
                  <a:pt x="5776016" y="625377"/>
                  <a:pt x="5783465" y="612446"/>
                  <a:pt x="5793310" y="592900"/>
                </a:cubicBezTo>
                <a:cubicBezTo>
                  <a:pt x="5803155" y="573355"/>
                  <a:pt x="5807177" y="559771"/>
                  <a:pt x="5805378" y="552149"/>
                </a:cubicBezTo>
                <a:cubicBezTo>
                  <a:pt x="5803578" y="544527"/>
                  <a:pt x="5804589" y="539792"/>
                  <a:pt x="5808410" y="537942"/>
                </a:cubicBezTo>
                <a:cubicBezTo>
                  <a:pt x="5809366" y="537479"/>
                  <a:pt x="5810534" y="537316"/>
                  <a:pt x="5811914" y="537453"/>
                </a:cubicBezTo>
                <a:close/>
                <a:moveTo>
                  <a:pt x="205256" y="530884"/>
                </a:moveTo>
                <a:cubicBezTo>
                  <a:pt x="207145" y="530826"/>
                  <a:pt x="209479" y="531211"/>
                  <a:pt x="212259" y="532037"/>
                </a:cubicBezTo>
                <a:cubicBezTo>
                  <a:pt x="223381" y="535342"/>
                  <a:pt x="231730" y="539189"/>
                  <a:pt x="237308" y="543577"/>
                </a:cubicBezTo>
                <a:cubicBezTo>
                  <a:pt x="242886" y="547965"/>
                  <a:pt x="243543" y="552784"/>
                  <a:pt x="239276" y="558032"/>
                </a:cubicBezTo>
                <a:cubicBezTo>
                  <a:pt x="235010" y="563281"/>
                  <a:pt x="229970" y="571713"/>
                  <a:pt x="224155" y="583328"/>
                </a:cubicBezTo>
                <a:cubicBezTo>
                  <a:pt x="218340" y="594944"/>
                  <a:pt x="209768" y="606789"/>
                  <a:pt x="198439" y="618863"/>
                </a:cubicBezTo>
                <a:cubicBezTo>
                  <a:pt x="226790" y="618075"/>
                  <a:pt x="244317" y="615178"/>
                  <a:pt x="251021" y="610173"/>
                </a:cubicBezTo>
                <a:cubicBezTo>
                  <a:pt x="257725" y="605168"/>
                  <a:pt x="265494" y="604595"/>
                  <a:pt x="274327" y="608452"/>
                </a:cubicBezTo>
                <a:cubicBezTo>
                  <a:pt x="283161" y="612310"/>
                  <a:pt x="290270" y="617132"/>
                  <a:pt x="295655" y="622918"/>
                </a:cubicBezTo>
                <a:cubicBezTo>
                  <a:pt x="301040" y="628704"/>
                  <a:pt x="301444" y="634089"/>
                  <a:pt x="296870" y="639072"/>
                </a:cubicBezTo>
                <a:cubicBezTo>
                  <a:pt x="292296" y="644056"/>
                  <a:pt x="289123" y="655872"/>
                  <a:pt x="287352" y="674521"/>
                </a:cubicBezTo>
                <a:cubicBezTo>
                  <a:pt x="285581" y="693171"/>
                  <a:pt x="284022" y="711928"/>
                  <a:pt x="282673" y="730792"/>
                </a:cubicBezTo>
                <a:cubicBezTo>
                  <a:pt x="281326" y="749657"/>
                  <a:pt x="277346" y="765929"/>
                  <a:pt x="270735" y="779610"/>
                </a:cubicBezTo>
                <a:cubicBezTo>
                  <a:pt x="264124" y="793291"/>
                  <a:pt x="253867" y="803691"/>
                  <a:pt x="239965" y="810811"/>
                </a:cubicBezTo>
                <a:cubicBezTo>
                  <a:pt x="226061" y="817931"/>
                  <a:pt x="218583" y="816142"/>
                  <a:pt x="217529" y="805444"/>
                </a:cubicBezTo>
                <a:cubicBezTo>
                  <a:pt x="216476" y="794746"/>
                  <a:pt x="210754" y="782571"/>
                  <a:pt x="200364" y="768919"/>
                </a:cubicBezTo>
                <a:cubicBezTo>
                  <a:pt x="189974" y="755267"/>
                  <a:pt x="191380" y="751639"/>
                  <a:pt x="204580" y="758035"/>
                </a:cubicBezTo>
                <a:cubicBezTo>
                  <a:pt x="217780" y="764431"/>
                  <a:pt x="226998" y="768030"/>
                  <a:pt x="232232" y="768833"/>
                </a:cubicBezTo>
                <a:cubicBezTo>
                  <a:pt x="237466" y="769636"/>
                  <a:pt x="242338" y="764829"/>
                  <a:pt x="246848" y="754411"/>
                </a:cubicBezTo>
                <a:cubicBezTo>
                  <a:pt x="251358" y="743992"/>
                  <a:pt x="254513" y="728215"/>
                  <a:pt x="256312" y="707077"/>
                </a:cubicBezTo>
                <a:cubicBezTo>
                  <a:pt x="258112" y="685940"/>
                  <a:pt x="259012" y="668258"/>
                  <a:pt x="259012" y="654033"/>
                </a:cubicBezTo>
                <a:cubicBezTo>
                  <a:pt x="259012" y="641198"/>
                  <a:pt x="257775" y="633953"/>
                  <a:pt x="255302" y="632297"/>
                </a:cubicBezTo>
                <a:cubicBezTo>
                  <a:pt x="252828" y="630640"/>
                  <a:pt x="246679" y="631045"/>
                  <a:pt x="236856" y="633512"/>
                </a:cubicBezTo>
                <a:lnTo>
                  <a:pt x="208721" y="640567"/>
                </a:lnTo>
                <a:cubicBezTo>
                  <a:pt x="201895" y="641499"/>
                  <a:pt x="195829" y="639262"/>
                  <a:pt x="190523" y="633856"/>
                </a:cubicBezTo>
                <a:cubicBezTo>
                  <a:pt x="176799" y="649444"/>
                  <a:pt x="162513" y="661439"/>
                  <a:pt x="147664" y="669843"/>
                </a:cubicBezTo>
                <a:cubicBezTo>
                  <a:pt x="143951" y="671944"/>
                  <a:pt x="141156" y="673222"/>
                  <a:pt x="139279" y="673678"/>
                </a:cubicBezTo>
                <a:lnTo>
                  <a:pt x="137616" y="673045"/>
                </a:lnTo>
                <a:lnTo>
                  <a:pt x="137299" y="678608"/>
                </a:lnTo>
                <a:cubicBezTo>
                  <a:pt x="137092" y="685940"/>
                  <a:pt x="137213" y="695003"/>
                  <a:pt x="137662" y="705797"/>
                </a:cubicBezTo>
                <a:cubicBezTo>
                  <a:pt x="138558" y="727387"/>
                  <a:pt x="137848" y="743734"/>
                  <a:pt x="135532" y="754841"/>
                </a:cubicBezTo>
                <a:cubicBezTo>
                  <a:pt x="133216" y="765947"/>
                  <a:pt x="130104" y="774881"/>
                  <a:pt x="126197" y="781643"/>
                </a:cubicBezTo>
                <a:cubicBezTo>
                  <a:pt x="122289" y="788404"/>
                  <a:pt x="118105" y="788505"/>
                  <a:pt x="113645" y="781944"/>
                </a:cubicBezTo>
                <a:cubicBezTo>
                  <a:pt x="109186" y="775383"/>
                  <a:pt x="105772" y="769934"/>
                  <a:pt x="103406" y="765596"/>
                </a:cubicBezTo>
                <a:cubicBezTo>
                  <a:pt x="101040" y="761258"/>
                  <a:pt x="98728" y="758913"/>
                  <a:pt x="96469" y="758562"/>
                </a:cubicBezTo>
                <a:cubicBezTo>
                  <a:pt x="94211" y="758211"/>
                  <a:pt x="82985" y="759684"/>
                  <a:pt x="62795" y="762983"/>
                </a:cubicBezTo>
                <a:cubicBezTo>
                  <a:pt x="58091" y="783087"/>
                  <a:pt x="52724" y="788587"/>
                  <a:pt x="46695" y="779481"/>
                </a:cubicBezTo>
                <a:cubicBezTo>
                  <a:pt x="40664" y="770375"/>
                  <a:pt x="37649" y="758250"/>
                  <a:pt x="37649" y="743107"/>
                </a:cubicBezTo>
                <a:cubicBezTo>
                  <a:pt x="37649" y="728838"/>
                  <a:pt x="37209" y="711110"/>
                  <a:pt x="36326" y="689923"/>
                </a:cubicBezTo>
                <a:cubicBezTo>
                  <a:pt x="35445" y="668735"/>
                  <a:pt x="32297" y="653398"/>
                  <a:pt x="26883" y="643912"/>
                </a:cubicBezTo>
                <a:cubicBezTo>
                  <a:pt x="21470" y="634426"/>
                  <a:pt x="22391" y="629683"/>
                  <a:pt x="29648" y="629683"/>
                </a:cubicBezTo>
                <a:cubicBezTo>
                  <a:pt x="34437" y="629683"/>
                  <a:pt x="40037" y="630120"/>
                  <a:pt x="46447" y="630995"/>
                </a:cubicBezTo>
                <a:cubicBezTo>
                  <a:pt x="53330" y="622348"/>
                  <a:pt x="61009" y="608976"/>
                  <a:pt x="69484" y="590879"/>
                </a:cubicBezTo>
                <a:cubicBezTo>
                  <a:pt x="77959" y="572781"/>
                  <a:pt x="80623" y="558523"/>
                  <a:pt x="77475" y="548105"/>
                </a:cubicBezTo>
                <a:cubicBezTo>
                  <a:pt x="74328" y="537687"/>
                  <a:pt x="82254" y="536601"/>
                  <a:pt x="101255" y="544846"/>
                </a:cubicBezTo>
                <a:cubicBezTo>
                  <a:pt x="117460" y="552676"/>
                  <a:pt x="122468" y="559570"/>
                  <a:pt x="116281" y="565529"/>
                </a:cubicBezTo>
                <a:cubicBezTo>
                  <a:pt x="110092" y="571487"/>
                  <a:pt x="103427" y="579822"/>
                  <a:pt x="96286" y="590534"/>
                </a:cubicBezTo>
                <a:cubicBezTo>
                  <a:pt x="89145" y="601246"/>
                  <a:pt x="78203" y="614733"/>
                  <a:pt x="63461" y="630995"/>
                </a:cubicBezTo>
                <a:cubicBezTo>
                  <a:pt x="80814" y="628500"/>
                  <a:pt x="92874" y="624277"/>
                  <a:pt x="99642" y="618326"/>
                </a:cubicBezTo>
                <a:cubicBezTo>
                  <a:pt x="106411" y="612374"/>
                  <a:pt x="113739" y="611320"/>
                  <a:pt x="121626" y="615164"/>
                </a:cubicBezTo>
                <a:cubicBezTo>
                  <a:pt x="129513" y="619007"/>
                  <a:pt x="136414" y="623008"/>
                  <a:pt x="142330" y="627166"/>
                </a:cubicBezTo>
                <a:cubicBezTo>
                  <a:pt x="148245" y="631325"/>
                  <a:pt x="149582" y="636204"/>
                  <a:pt x="146341" y="641804"/>
                </a:cubicBezTo>
                <a:cubicBezTo>
                  <a:pt x="143100" y="647404"/>
                  <a:pt x="140619" y="654072"/>
                  <a:pt x="138899" y="661809"/>
                </a:cubicBezTo>
                <a:cubicBezTo>
                  <a:pt x="138468" y="663743"/>
                  <a:pt x="138120" y="666110"/>
                  <a:pt x="137853" y="668910"/>
                </a:cubicBezTo>
                <a:lnTo>
                  <a:pt x="137832" y="669282"/>
                </a:lnTo>
                <a:lnTo>
                  <a:pt x="139021" y="666548"/>
                </a:lnTo>
                <a:cubicBezTo>
                  <a:pt x="140812" y="663715"/>
                  <a:pt x="143521" y="660059"/>
                  <a:pt x="147148" y="655582"/>
                </a:cubicBezTo>
                <a:cubicBezTo>
                  <a:pt x="161653" y="637671"/>
                  <a:pt x="174924" y="617196"/>
                  <a:pt x="186963" y="594159"/>
                </a:cubicBezTo>
                <a:cubicBezTo>
                  <a:pt x="199002" y="571121"/>
                  <a:pt x="203447" y="554182"/>
                  <a:pt x="200299" y="543341"/>
                </a:cubicBezTo>
                <a:cubicBezTo>
                  <a:pt x="197939" y="535210"/>
                  <a:pt x="199591" y="531058"/>
                  <a:pt x="205256" y="530884"/>
                </a:cubicBezTo>
                <a:close/>
                <a:moveTo>
                  <a:pt x="4658184" y="525516"/>
                </a:moveTo>
                <a:cubicBezTo>
                  <a:pt x="4660005" y="525470"/>
                  <a:pt x="4662204" y="525865"/>
                  <a:pt x="4664782" y="526702"/>
                </a:cubicBezTo>
                <a:cubicBezTo>
                  <a:pt x="4675092" y="530051"/>
                  <a:pt x="4683442" y="534729"/>
                  <a:pt x="4689830" y="540738"/>
                </a:cubicBezTo>
                <a:cubicBezTo>
                  <a:pt x="4696219" y="546746"/>
                  <a:pt x="4696993" y="551421"/>
                  <a:pt x="4692154" y="554763"/>
                </a:cubicBezTo>
                <a:cubicBezTo>
                  <a:pt x="4687314" y="558104"/>
                  <a:pt x="4682065" y="564998"/>
                  <a:pt x="4676408" y="575445"/>
                </a:cubicBezTo>
                <a:cubicBezTo>
                  <a:pt x="4670751" y="585892"/>
                  <a:pt x="4664022" y="597848"/>
                  <a:pt x="4656221" y="611313"/>
                </a:cubicBezTo>
                <a:cubicBezTo>
                  <a:pt x="4663089" y="610940"/>
                  <a:pt x="4673450" y="609463"/>
                  <a:pt x="4687303" y="606882"/>
                </a:cubicBezTo>
                <a:cubicBezTo>
                  <a:pt x="4701156" y="604301"/>
                  <a:pt x="4710082" y="601601"/>
                  <a:pt x="4714083" y="598784"/>
                </a:cubicBezTo>
                <a:cubicBezTo>
                  <a:pt x="4718084" y="595966"/>
                  <a:pt x="4723731" y="595758"/>
                  <a:pt x="4731023" y="598160"/>
                </a:cubicBezTo>
                <a:cubicBezTo>
                  <a:pt x="4738315" y="600562"/>
                  <a:pt x="4746116" y="604405"/>
                  <a:pt x="4754426" y="609689"/>
                </a:cubicBezTo>
                <a:cubicBezTo>
                  <a:pt x="4762736" y="614974"/>
                  <a:pt x="4764643" y="619935"/>
                  <a:pt x="4760148" y="624574"/>
                </a:cubicBezTo>
                <a:cubicBezTo>
                  <a:pt x="4755652" y="629213"/>
                  <a:pt x="4753845" y="642951"/>
                  <a:pt x="4754727" y="665788"/>
                </a:cubicBezTo>
                <a:cubicBezTo>
                  <a:pt x="4755609" y="688625"/>
                  <a:pt x="4755136" y="711899"/>
                  <a:pt x="4753307" y="735611"/>
                </a:cubicBezTo>
                <a:cubicBezTo>
                  <a:pt x="4751479" y="759322"/>
                  <a:pt x="4747976" y="777061"/>
                  <a:pt x="4742800" y="788827"/>
                </a:cubicBezTo>
                <a:cubicBezTo>
                  <a:pt x="4737623" y="800593"/>
                  <a:pt x="4729201" y="810778"/>
                  <a:pt x="4717536" y="819383"/>
                </a:cubicBezTo>
                <a:cubicBezTo>
                  <a:pt x="4705870" y="827987"/>
                  <a:pt x="4698194" y="827503"/>
                  <a:pt x="4694509" y="817931"/>
                </a:cubicBezTo>
                <a:cubicBezTo>
                  <a:pt x="4690823" y="808359"/>
                  <a:pt x="4683492" y="797532"/>
                  <a:pt x="4672515" y="785450"/>
                </a:cubicBezTo>
                <a:cubicBezTo>
                  <a:pt x="4661537" y="773368"/>
                  <a:pt x="4662555" y="769601"/>
                  <a:pt x="4675569" y="774146"/>
                </a:cubicBezTo>
                <a:cubicBezTo>
                  <a:pt x="4688583" y="778692"/>
                  <a:pt x="4697312" y="780944"/>
                  <a:pt x="4701758" y="780901"/>
                </a:cubicBezTo>
                <a:cubicBezTo>
                  <a:pt x="4706203" y="780858"/>
                  <a:pt x="4711176" y="774476"/>
                  <a:pt x="4716675" y="761756"/>
                </a:cubicBezTo>
                <a:cubicBezTo>
                  <a:pt x="4722175" y="749037"/>
                  <a:pt x="4725369" y="727315"/>
                  <a:pt x="4726258" y="696591"/>
                </a:cubicBezTo>
                <a:cubicBezTo>
                  <a:pt x="4727147" y="665867"/>
                  <a:pt x="4726204" y="645257"/>
                  <a:pt x="4723430" y="634760"/>
                </a:cubicBezTo>
                <a:cubicBezTo>
                  <a:pt x="4720655" y="624263"/>
                  <a:pt x="4712240" y="620366"/>
                  <a:pt x="4698187" y="623069"/>
                </a:cubicBezTo>
                <a:cubicBezTo>
                  <a:pt x="4684134" y="625772"/>
                  <a:pt x="4674203" y="628023"/>
                  <a:pt x="4668395" y="629823"/>
                </a:cubicBezTo>
                <a:cubicBezTo>
                  <a:pt x="4662588" y="631623"/>
                  <a:pt x="4655747" y="629819"/>
                  <a:pt x="4647875" y="624413"/>
                </a:cubicBezTo>
                <a:cubicBezTo>
                  <a:pt x="4639127" y="638094"/>
                  <a:pt x="4627504" y="649164"/>
                  <a:pt x="4613006" y="657625"/>
                </a:cubicBezTo>
                <a:cubicBezTo>
                  <a:pt x="4598508" y="666086"/>
                  <a:pt x="4597153" y="661597"/>
                  <a:pt x="4608941" y="644160"/>
                </a:cubicBezTo>
                <a:cubicBezTo>
                  <a:pt x="4620729" y="626722"/>
                  <a:pt x="4631304" y="607341"/>
                  <a:pt x="4640669" y="586017"/>
                </a:cubicBezTo>
                <a:cubicBezTo>
                  <a:pt x="4650033" y="564693"/>
                  <a:pt x="4653815" y="548639"/>
                  <a:pt x="4652015" y="537856"/>
                </a:cubicBezTo>
                <a:cubicBezTo>
                  <a:pt x="4650665" y="529768"/>
                  <a:pt x="4652722" y="525655"/>
                  <a:pt x="4658184" y="525516"/>
                </a:cubicBezTo>
                <a:close/>
                <a:moveTo>
                  <a:pt x="1629235" y="525516"/>
                </a:moveTo>
                <a:cubicBezTo>
                  <a:pt x="1631055" y="525470"/>
                  <a:pt x="1633255" y="525865"/>
                  <a:pt x="1635832" y="526702"/>
                </a:cubicBezTo>
                <a:cubicBezTo>
                  <a:pt x="1646142" y="530051"/>
                  <a:pt x="1654492" y="534729"/>
                  <a:pt x="1660881" y="540738"/>
                </a:cubicBezTo>
                <a:cubicBezTo>
                  <a:pt x="1667269" y="546746"/>
                  <a:pt x="1668044" y="551421"/>
                  <a:pt x="1663204" y="554763"/>
                </a:cubicBezTo>
                <a:cubicBezTo>
                  <a:pt x="1658364" y="558104"/>
                  <a:pt x="1653115" y="564998"/>
                  <a:pt x="1647458" y="575445"/>
                </a:cubicBezTo>
                <a:cubicBezTo>
                  <a:pt x="1641801" y="585892"/>
                  <a:pt x="1635072" y="597848"/>
                  <a:pt x="1627271" y="611313"/>
                </a:cubicBezTo>
                <a:cubicBezTo>
                  <a:pt x="1634140" y="610940"/>
                  <a:pt x="1644501" y="609463"/>
                  <a:pt x="1658354" y="606882"/>
                </a:cubicBezTo>
                <a:cubicBezTo>
                  <a:pt x="1672206" y="604301"/>
                  <a:pt x="1681133" y="601601"/>
                  <a:pt x="1685133" y="598784"/>
                </a:cubicBezTo>
                <a:cubicBezTo>
                  <a:pt x="1689134" y="595966"/>
                  <a:pt x="1694781" y="595758"/>
                  <a:pt x="1702073" y="598160"/>
                </a:cubicBezTo>
                <a:cubicBezTo>
                  <a:pt x="1709365" y="600562"/>
                  <a:pt x="1717166" y="604405"/>
                  <a:pt x="1725477" y="609689"/>
                </a:cubicBezTo>
                <a:cubicBezTo>
                  <a:pt x="1733787" y="614974"/>
                  <a:pt x="1735694" y="619935"/>
                  <a:pt x="1731198" y="624574"/>
                </a:cubicBezTo>
                <a:cubicBezTo>
                  <a:pt x="1726702" y="629213"/>
                  <a:pt x="1724896" y="642951"/>
                  <a:pt x="1725777" y="665788"/>
                </a:cubicBezTo>
                <a:cubicBezTo>
                  <a:pt x="1726659" y="688625"/>
                  <a:pt x="1726186" y="711899"/>
                  <a:pt x="1724357" y="735611"/>
                </a:cubicBezTo>
                <a:cubicBezTo>
                  <a:pt x="1722529" y="759322"/>
                  <a:pt x="1719027" y="777061"/>
                  <a:pt x="1713851" y="788827"/>
                </a:cubicBezTo>
                <a:cubicBezTo>
                  <a:pt x="1708673" y="800593"/>
                  <a:pt x="1700252" y="810778"/>
                  <a:pt x="1688586" y="819383"/>
                </a:cubicBezTo>
                <a:cubicBezTo>
                  <a:pt x="1676921" y="827987"/>
                  <a:pt x="1669245" y="827503"/>
                  <a:pt x="1665560" y="817931"/>
                </a:cubicBezTo>
                <a:cubicBezTo>
                  <a:pt x="1661874" y="808359"/>
                  <a:pt x="1654542" y="797532"/>
                  <a:pt x="1643565" y="785450"/>
                </a:cubicBezTo>
                <a:cubicBezTo>
                  <a:pt x="1632588" y="773368"/>
                  <a:pt x="1633605" y="769601"/>
                  <a:pt x="1646620" y="774146"/>
                </a:cubicBezTo>
                <a:cubicBezTo>
                  <a:pt x="1659633" y="778692"/>
                  <a:pt x="1668363" y="780944"/>
                  <a:pt x="1672809" y="780901"/>
                </a:cubicBezTo>
                <a:cubicBezTo>
                  <a:pt x="1677254" y="780858"/>
                  <a:pt x="1682226" y="774476"/>
                  <a:pt x="1687725" y="761756"/>
                </a:cubicBezTo>
                <a:cubicBezTo>
                  <a:pt x="1693225" y="749037"/>
                  <a:pt x="1696420" y="727315"/>
                  <a:pt x="1697308" y="696591"/>
                </a:cubicBezTo>
                <a:cubicBezTo>
                  <a:pt x="1698197" y="665867"/>
                  <a:pt x="1697254" y="645257"/>
                  <a:pt x="1694480" y="634760"/>
                </a:cubicBezTo>
                <a:cubicBezTo>
                  <a:pt x="1691706" y="624263"/>
                  <a:pt x="1683291" y="620366"/>
                  <a:pt x="1669238" y="623069"/>
                </a:cubicBezTo>
                <a:cubicBezTo>
                  <a:pt x="1655184" y="625772"/>
                  <a:pt x="1645254" y="628023"/>
                  <a:pt x="1639446" y="629823"/>
                </a:cubicBezTo>
                <a:cubicBezTo>
                  <a:pt x="1633639" y="631623"/>
                  <a:pt x="1626797" y="629819"/>
                  <a:pt x="1618925" y="624413"/>
                </a:cubicBezTo>
                <a:cubicBezTo>
                  <a:pt x="1610177" y="638094"/>
                  <a:pt x="1598554" y="649164"/>
                  <a:pt x="1584057" y="657625"/>
                </a:cubicBezTo>
                <a:cubicBezTo>
                  <a:pt x="1569559" y="666086"/>
                  <a:pt x="1568204" y="661597"/>
                  <a:pt x="1579991" y="644160"/>
                </a:cubicBezTo>
                <a:cubicBezTo>
                  <a:pt x="1591779" y="626722"/>
                  <a:pt x="1602355" y="607341"/>
                  <a:pt x="1611719" y="586017"/>
                </a:cubicBezTo>
                <a:cubicBezTo>
                  <a:pt x="1621084" y="564693"/>
                  <a:pt x="1624865" y="548639"/>
                  <a:pt x="1623066" y="537856"/>
                </a:cubicBezTo>
                <a:cubicBezTo>
                  <a:pt x="1621716" y="529768"/>
                  <a:pt x="1623772" y="525655"/>
                  <a:pt x="1629235" y="525516"/>
                </a:cubicBezTo>
                <a:close/>
                <a:moveTo>
                  <a:pt x="4968137" y="523056"/>
                </a:moveTo>
                <a:cubicBezTo>
                  <a:pt x="4983424" y="523056"/>
                  <a:pt x="4994376" y="528488"/>
                  <a:pt x="5000995" y="539351"/>
                </a:cubicBezTo>
                <a:cubicBezTo>
                  <a:pt x="5007613" y="550213"/>
                  <a:pt x="5018988" y="564159"/>
                  <a:pt x="5035120" y="581188"/>
                </a:cubicBezTo>
                <a:cubicBezTo>
                  <a:pt x="5051253" y="598217"/>
                  <a:pt x="5066831" y="613138"/>
                  <a:pt x="5081852" y="625951"/>
                </a:cubicBezTo>
                <a:cubicBezTo>
                  <a:pt x="5096873" y="638764"/>
                  <a:pt x="5113859" y="649369"/>
                  <a:pt x="5132810" y="657765"/>
                </a:cubicBezTo>
                <a:cubicBezTo>
                  <a:pt x="5151760" y="666161"/>
                  <a:pt x="5156808" y="671700"/>
                  <a:pt x="5147953" y="674382"/>
                </a:cubicBezTo>
                <a:cubicBezTo>
                  <a:pt x="5139098" y="677063"/>
                  <a:pt x="5124306" y="677938"/>
                  <a:pt x="5103577" y="677006"/>
                </a:cubicBezTo>
                <a:cubicBezTo>
                  <a:pt x="5082848" y="676074"/>
                  <a:pt x="5070297" y="672474"/>
                  <a:pt x="5065923" y="666208"/>
                </a:cubicBezTo>
                <a:cubicBezTo>
                  <a:pt x="5061550" y="659941"/>
                  <a:pt x="5053559" y="648523"/>
                  <a:pt x="5041950" y="631952"/>
                </a:cubicBezTo>
                <a:cubicBezTo>
                  <a:pt x="5030342" y="615382"/>
                  <a:pt x="5020655" y="601838"/>
                  <a:pt x="5012890" y="591319"/>
                </a:cubicBezTo>
                <a:cubicBezTo>
                  <a:pt x="5005125" y="580801"/>
                  <a:pt x="4997740" y="570716"/>
                  <a:pt x="4990734" y="561065"/>
                </a:cubicBezTo>
                <a:cubicBezTo>
                  <a:pt x="4983729" y="551414"/>
                  <a:pt x="4977936" y="545341"/>
                  <a:pt x="4973354" y="542846"/>
                </a:cubicBezTo>
                <a:cubicBezTo>
                  <a:pt x="4968772" y="540351"/>
                  <a:pt x="4964664" y="538583"/>
                  <a:pt x="4961028" y="537544"/>
                </a:cubicBezTo>
                <a:cubicBezTo>
                  <a:pt x="4957393" y="536504"/>
                  <a:pt x="4954959" y="533830"/>
                  <a:pt x="4953725" y="529520"/>
                </a:cubicBezTo>
                <a:cubicBezTo>
                  <a:pt x="4952492" y="525211"/>
                  <a:pt x="4957296" y="523056"/>
                  <a:pt x="4968137" y="523056"/>
                </a:cubicBezTo>
                <a:close/>
                <a:moveTo>
                  <a:pt x="1929663" y="523056"/>
                </a:moveTo>
                <a:cubicBezTo>
                  <a:pt x="1944950" y="523056"/>
                  <a:pt x="1955902" y="528488"/>
                  <a:pt x="1962520" y="539351"/>
                </a:cubicBezTo>
                <a:cubicBezTo>
                  <a:pt x="1969138" y="550213"/>
                  <a:pt x="1980514" y="564159"/>
                  <a:pt x="1996646" y="581188"/>
                </a:cubicBezTo>
                <a:cubicBezTo>
                  <a:pt x="2012779" y="598217"/>
                  <a:pt x="2028355" y="613138"/>
                  <a:pt x="2043377" y="625951"/>
                </a:cubicBezTo>
                <a:cubicBezTo>
                  <a:pt x="2058398" y="638764"/>
                  <a:pt x="2075384" y="649369"/>
                  <a:pt x="2094335" y="657765"/>
                </a:cubicBezTo>
                <a:cubicBezTo>
                  <a:pt x="2113285" y="666161"/>
                  <a:pt x="2118333" y="671700"/>
                  <a:pt x="2109478" y="674382"/>
                </a:cubicBezTo>
                <a:cubicBezTo>
                  <a:pt x="2100623" y="677063"/>
                  <a:pt x="2085831" y="677938"/>
                  <a:pt x="2065102" y="677006"/>
                </a:cubicBezTo>
                <a:cubicBezTo>
                  <a:pt x="2044373" y="676074"/>
                  <a:pt x="2031822" y="672474"/>
                  <a:pt x="2027448" y="666208"/>
                </a:cubicBezTo>
                <a:cubicBezTo>
                  <a:pt x="2023075" y="659941"/>
                  <a:pt x="2015084" y="648523"/>
                  <a:pt x="2003476" y="631952"/>
                </a:cubicBezTo>
                <a:cubicBezTo>
                  <a:pt x="1991867" y="615382"/>
                  <a:pt x="1982180" y="601838"/>
                  <a:pt x="1974415" y="591319"/>
                </a:cubicBezTo>
                <a:cubicBezTo>
                  <a:pt x="1966650" y="580801"/>
                  <a:pt x="1959264" y="570716"/>
                  <a:pt x="1952259" y="561065"/>
                </a:cubicBezTo>
                <a:cubicBezTo>
                  <a:pt x="1945254" y="551414"/>
                  <a:pt x="1939461" y="545341"/>
                  <a:pt x="1934879" y="542846"/>
                </a:cubicBezTo>
                <a:cubicBezTo>
                  <a:pt x="1930297" y="540351"/>
                  <a:pt x="1926189" y="538583"/>
                  <a:pt x="1922553" y="537544"/>
                </a:cubicBezTo>
                <a:cubicBezTo>
                  <a:pt x="1918919" y="536504"/>
                  <a:pt x="1916484" y="533830"/>
                  <a:pt x="1915251" y="529520"/>
                </a:cubicBezTo>
                <a:cubicBezTo>
                  <a:pt x="1914018" y="525211"/>
                  <a:pt x="1918821" y="523056"/>
                  <a:pt x="1929663" y="523056"/>
                </a:cubicBezTo>
                <a:close/>
                <a:moveTo>
                  <a:pt x="5308167" y="519626"/>
                </a:moveTo>
                <a:cubicBezTo>
                  <a:pt x="5309729" y="519339"/>
                  <a:pt x="5311799" y="519371"/>
                  <a:pt x="5314378" y="519722"/>
                </a:cubicBezTo>
                <a:cubicBezTo>
                  <a:pt x="5324696" y="521128"/>
                  <a:pt x="5333946" y="523426"/>
                  <a:pt x="5342127" y="526616"/>
                </a:cubicBezTo>
                <a:cubicBezTo>
                  <a:pt x="5350308" y="529807"/>
                  <a:pt x="5352824" y="534851"/>
                  <a:pt x="5349677" y="541749"/>
                </a:cubicBezTo>
                <a:cubicBezTo>
                  <a:pt x="5346529" y="548647"/>
                  <a:pt x="5349558" y="569397"/>
                  <a:pt x="5358765" y="604000"/>
                </a:cubicBezTo>
                <a:cubicBezTo>
                  <a:pt x="5370868" y="600601"/>
                  <a:pt x="5381312" y="597730"/>
                  <a:pt x="5390095" y="595385"/>
                </a:cubicBezTo>
                <a:cubicBezTo>
                  <a:pt x="5398878" y="593040"/>
                  <a:pt x="5405923" y="595460"/>
                  <a:pt x="5411228" y="602645"/>
                </a:cubicBezTo>
                <a:cubicBezTo>
                  <a:pt x="5416534" y="609829"/>
                  <a:pt x="5412982" y="615027"/>
                  <a:pt x="5400570" y="618240"/>
                </a:cubicBezTo>
                <a:cubicBezTo>
                  <a:pt x="5388159" y="621452"/>
                  <a:pt x="5376819" y="624442"/>
                  <a:pt x="5366551" y="627209"/>
                </a:cubicBezTo>
                <a:cubicBezTo>
                  <a:pt x="5371944" y="643414"/>
                  <a:pt x="5377293" y="658539"/>
                  <a:pt x="5382598" y="672585"/>
                </a:cubicBezTo>
                <a:cubicBezTo>
                  <a:pt x="5387904" y="686632"/>
                  <a:pt x="5392436" y="697964"/>
                  <a:pt x="5396193" y="706582"/>
                </a:cubicBezTo>
                <a:cubicBezTo>
                  <a:pt x="5401542" y="695512"/>
                  <a:pt x="5405561" y="685606"/>
                  <a:pt x="5408249" y="676866"/>
                </a:cubicBezTo>
                <a:cubicBezTo>
                  <a:pt x="5410938" y="668126"/>
                  <a:pt x="5411157" y="659421"/>
                  <a:pt x="5408905" y="650752"/>
                </a:cubicBezTo>
                <a:cubicBezTo>
                  <a:pt x="5406654" y="642084"/>
                  <a:pt x="5409834" y="639460"/>
                  <a:pt x="5418445" y="642880"/>
                </a:cubicBezTo>
                <a:cubicBezTo>
                  <a:pt x="5427056" y="646300"/>
                  <a:pt x="5434507" y="651129"/>
                  <a:pt x="5440795" y="657367"/>
                </a:cubicBezTo>
                <a:cubicBezTo>
                  <a:pt x="5447083" y="663605"/>
                  <a:pt x="5447427" y="669509"/>
                  <a:pt x="5441827" y="675081"/>
                </a:cubicBezTo>
                <a:cubicBezTo>
                  <a:pt x="5436227" y="680652"/>
                  <a:pt x="5431911" y="687779"/>
                  <a:pt x="5428878" y="696462"/>
                </a:cubicBezTo>
                <a:cubicBezTo>
                  <a:pt x="5425845" y="705145"/>
                  <a:pt x="5420363" y="716714"/>
                  <a:pt x="5412433" y="731169"/>
                </a:cubicBezTo>
                <a:cubicBezTo>
                  <a:pt x="5431778" y="759734"/>
                  <a:pt x="5446101" y="777176"/>
                  <a:pt x="5455400" y="783493"/>
                </a:cubicBezTo>
                <a:cubicBezTo>
                  <a:pt x="5464699" y="789809"/>
                  <a:pt x="5470188" y="790437"/>
                  <a:pt x="5471866" y="785375"/>
                </a:cubicBezTo>
                <a:cubicBezTo>
                  <a:pt x="5473544" y="780313"/>
                  <a:pt x="5476985" y="771314"/>
                  <a:pt x="5482191" y="758379"/>
                </a:cubicBezTo>
                <a:cubicBezTo>
                  <a:pt x="5487396" y="745444"/>
                  <a:pt x="5490329" y="750399"/>
                  <a:pt x="5490989" y="773243"/>
                </a:cubicBezTo>
                <a:cubicBezTo>
                  <a:pt x="5491648" y="796087"/>
                  <a:pt x="5493118" y="812087"/>
                  <a:pt x="5495398" y="821243"/>
                </a:cubicBezTo>
                <a:cubicBezTo>
                  <a:pt x="5497678" y="830399"/>
                  <a:pt x="5491932" y="833336"/>
                  <a:pt x="5478158" y="830052"/>
                </a:cubicBezTo>
                <a:cubicBezTo>
                  <a:pt x="5464384" y="826768"/>
                  <a:pt x="5450087" y="818174"/>
                  <a:pt x="5435266" y="804272"/>
                </a:cubicBezTo>
                <a:cubicBezTo>
                  <a:pt x="5420446" y="790369"/>
                  <a:pt x="5406295" y="771809"/>
                  <a:pt x="5392815" y="748592"/>
                </a:cubicBezTo>
                <a:cubicBezTo>
                  <a:pt x="5379479" y="765327"/>
                  <a:pt x="5364992" y="776036"/>
                  <a:pt x="5349354" y="780718"/>
                </a:cubicBezTo>
                <a:cubicBezTo>
                  <a:pt x="5333716" y="785400"/>
                  <a:pt x="5331841" y="782320"/>
                  <a:pt x="5343729" y="771479"/>
                </a:cubicBezTo>
                <a:cubicBezTo>
                  <a:pt x="5355617" y="760638"/>
                  <a:pt x="5368115" y="746276"/>
                  <a:pt x="5381221" y="728394"/>
                </a:cubicBezTo>
                <a:cubicBezTo>
                  <a:pt x="5373349" y="714140"/>
                  <a:pt x="5366261" y="698921"/>
                  <a:pt x="5359959" y="682738"/>
                </a:cubicBezTo>
                <a:cubicBezTo>
                  <a:pt x="5353656" y="666555"/>
                  <a:pt x="5347708" y="649817"/>
                  <a:pt x="5342116" y="632522"/>
                </a:cubicBezTo>
                <a:cubicBezTo>
                  <a:pt x="5325954" y="636896"/>
                  <a:pt x="5310976" y="640463"/>
                  <a:pt x="5297181" y="643224"/>
                </a:cubicBezTo>
                <a:cubicBezTo>
                  <a:pt x="5283386" y="645984"/>
                  <a:pt x="5273663" y="647680"/>
                  <a:pt x="5268013" y="648311"/>
                </a:cubicBezTo>
                <a:lnTo>
                  <a:pt x="5268013" y="698495"/>
                </a:lnTo>
                <a:cubicBezTo>
                  <a:pt x="5283170" y="694408"/>
                  <a:pt x="5293671" y="688887"/>
                  <a:pt x="5299515" y="681932"/>
                </a:cubicBezTo>
                <a:cubicBezTo>
                  <a:pt x="5305359" y="674977"/>
                  <a:pt x="5311152" y="672715"/>
                  <a:pt x="5316895" y="675145"/>
                </a:cubicBezTo>
                <a:cubicBezTo>
                  <a:pt x="5322638" y="677576"/>
                  <a:pt x="5328973" y="680630"/>
                  <a:pt x="5335899" y="684309"/>
                </a:cubicBezTo>
                <a:cubicBezTo>
                  <a:pt x="5342826" y="687987"/>
                  <a:pt x="5344909" y="692217"/>
                  <a:pt x="5342148" y="697000"/>
                </a:cubicBezTo>
                <a:cubicBezTo>
                  <a:pt x="5339388" y="701782"/>
                  <a:pt x="5337570" y="707672"/>
                  <a:pt x="5336695" y="714670"/>
                </a:cubicBezTo>
                <a:cubicBezTo>
                  <a:pt x="5335821" y="721668"/>
                  <a:pt x="5334931" y="732456"/>
                  <a:pt x="5334028" y="747033"/>
                </a:cubicBezTo>
                <a:cubicBezTo>
                  <a:pt x="5333124" y="761609"/>
                  <a:pt x="5329805" y="772956"/>
                  <a:pt x="5324069" y="781073"/>
                </a:cubicBezTo>
                <a:cubicBezTo>
                  <a:pt x="5318333" y="789189"/>
                  <a:pt x="5311855" y="795703"/>
                  <a:pt x="5304634" y="800615"/>
                </a:cubicBezTo>
                <a:cubicBezTo>
                  <a:pt x="5297414" y="805526"/>
                  <a:pt x="5292681" y="804049"/>
                  <a:pt x="5290437" y="796184"/>
                </a:cubicBezTo>
                <a:cubicBezTo>
                  <a:pt x="5288193" y="788318"/>
                  <a:pt x="5282518" y="778843"/>
                  <a:pt x="5273412" y="767758"/>
                </a:cubicBezTo>
                <a:cubicBezTo>
                  <a:pt x="5264306" y="756673"/>
                  <a:pt x="5265578" y="753604"/>
                  <a:pt x="5277230" y="758551"/>
                </a:cubicBezTo>
                <a:cubicBezTo>
                  <a:pt x="5288882" y="763499"/>
                  <a:pt x="5296102" y="765324"/>
                  <a:pt x="5298891" y="764026"/>
                </a:cubicBezTo>
                <a:cubicBezTo>
                  <a:pt x="5301680" y="762728"/>
                  <a:pt x="5304179" y="753758"/>
                  <a:pt x="5306387" y="737116"/>
                </a:cubicBezTo>
                <a:cubicBezTo>
                  <a:pt x="5308596" y="720475"/>
                  <a:pt x="5309410" y="710354"/>
                  <a:pt x="5308829" y="706755"/>
                </a:cubicBezTo>
                <a:cubicBezTo>
                  <a:pt x="5308248" y="703155"/>
                  <a:pt x="5306506" y="702205"/>
                  <a:pt x="5303602" y="703904"/>
                </a:cubicBezTo>
                <a:cubicBezTo>
                  <a:pt x="5300698" y="705604"/>
                  <a:pt x="5295062" y="707844"/>
                  <a:pt x="5286695" y="710626"/>
                </a:cubicBezTo>
                <a:cubicBezTo>
                  <a:pt x="5278327" y="713408"/>
                  <a:pt x="5271942" y="715122"/>
                  <a:pt x="5267539" y="715767"/>
                </a:cubicBezTo>
                <a:cubicBezTo>
                  <a:pt x="5265030" y="735041"/>
                  <a:pt x="5258620" y="752407"/>
                  <a:pt x="5248309" y="767865"/>
                </a:cubicBezTo>
                <a:cubicBezTo>
                  <a:pt x="5237999" y="783324"/>
                  <a:pt x="5224279" y="794101"/>
                  <a:pt x="5207149" y="800195"/>
                </a:cubicBezTo>
                <a:cubicBezTo>
                  <a:pt x="5190020" y="806290"/>
                  <a:pt x="5186489" y="804827"/>
                  <a:pt x="5196555" y="795807"/>
                </a:cubicBezTo>
                <a:cubicBezTo>
                  <a:pt x="5206622" y="786787"/>
                  <a:pt x="5216076" y="774756"/>
                  <a:pt x="5224917" y="759713"/>
                </a:cubicBezTo>
                <a:cubicBezTo>
                  <a:pt x="5233758" y="744670"/>
                  <a:pt x="5238849" y="728290"/>
                  <a:pt x="5240189" y="710573"/>
                </a:cubicBezTo>
                <a:cubicBezTo>
                  <a:pt x="5241530" y="692855"/>
                  <a:pt x="5241544" y="678357"/>
                  <a:pt x="5240232" y="667079"/>
                </a:cubicBezTo>
                <a:cubicBezTo>
                  <a:pt x="5238920" y="655800"/>
                  <a:pt x="5236220" y="646522"/>
                  <a:pt x="5232133" y="639244"/>
                </a:cubicBezTo>
                <a:cubicBezTo>
                  <a:pt x="5228046" y="631967"/>
                  <a:pt x="5229631" y="628328"/>
                  <a:pt x="5236887" y="628328"/>
                </a:cubicBezTo>
                <a:cubicBezTo>
                  <a:pt x="5242566" y="628328"/>
                  <a:pt x="5248464" y="628772"/>
                  <a:pt x="5254580" y="629662"/>
                </a:cubicBezTo>
                <a:cubicBezTo>
                  <a:pt x="5260696" y="630551"/>
                  <a:pt x="5270964" y="629454"/>
                  <a:pt x="5285383" y="626371"/>
                </a:cubicBezTo>
                <a:cubicBezTo>
                  <a:pt x="5299801" y="623287"/>
                  <a:pt x="5316454" y="618526"/>
                  <a:pt x="5335340" y="612088"/>
                </a:cubicBezTo>
                <a:cubicBezTo>
                  <a:pt x="5322993" y="566715"/>
                  <a:pt x="5313834" y="539627"/>
                  <a:pt x="5307861" y="530822"/>
                </a:cubicBezTo>
                <a:cubicBezTo>
                  <a:pt x="5303381" y="524218"/>
                  <a:pt x="5303483" y="520486"/>
                  <a:pt x="5308167" y="519626"/>
                </a:cubicBezTo>
                <a:close/>
                <a:moveTo>
                  <a:pt x="2279217" y="519626"/>
                </a:moveTo>
                <a:cubicBezTo>
                  <a:pt x="2280778" y="519339"/>
                  <a:pt x="2282849" y="519371"/>
                  <a:pt x="2285428" y="519722"/>
                </a:cubicBezTo>
                <a:cubicBezTo>
                  <a:pt x="2295746" y="521128"/>
                  <a:pt x="2304996" y="523426"/>
                  <a:pt x="2313177" y="526616"/>
                </a:cubicBezTo>
                <a:cubicBezTo>
                  <a:pt x="2321358" y="529807"/>
                  <a:pt x="2323874" y="534851"/>
                  <a:pt x="2320727" y="541749"/>
                </a:cubicBezTo>
                <a:cubicBezTo>
                  <a:pt x="2317579" y="548647"/>
                  <a:pt x="2320608" y="569397"/>
                  <a:pt x="2329815" y="604000"/>
                </a:cubicBezTo>
                <a:cubicBezTo>
                  <a:pt x="2341918" y="600601"/>
                  <a:pt x="2352361" y="597730"/>
                  <a:pt x="2361145" y="595385"/>
                </a:cubicBezTo>
                <a:cubicBezTo>
                  <a:pt x="2369928" y="593040"/>
                  <a:pt x="2376972" y="595460"/>
                  <a:pt x="2382278" y="602645"/>
                </a:cubicBezTo>
                <a:cubicBezTo>
                  <a:pt x="2387584" y="609829"/>
                  <a:pt x="2384032" y="615027"/>
                  <a:pt x="2371620" y="618240"/>
                </a:cubicBezTo>
                <a:cubicBezTo>
                  <a:pt x="2359209" y="621452"/>
                  <a:pt x="2347869" y="624442"/>
                  <a:pt x="2337602" y="627209"/>
                </a:cubicBezTo>
                <a:cubicBezTo>
                  <a:pt x="2342993" y="643414"/>
                  <a:pt x="2348342" y="658539"/>
                  <a:pt x="2353648" y="672585"/>
                </a:cubicBezTo>
                <a:cubicBezTo>
                  <a:pt x="2358954" y="686632"/>
                  <a:pt x="2363485" y="697964"/>
                  <a:pt x="2367243" y="706582"/>
                </a:cubicBezTo>
                <a:cubicBezTo>
                  <a:pt x="2372592" y="695512"/>
                  <a:pt x="2376611" y="685606"/>
                  <a:pt x="2379299" y="676866"/>
                </a:cubicBezTo>
                <a:cubicBezTo>
                  <a:pt x="2381988" y="668126"/>
                  <a:pt x="2382207" y="659421"/>
                  <a:pt x="2379955" y="650752"/>
                </a:cubicBezTo>
                <a:cubicBezTo>
                  <a:pt x="2377704" y="642084"/>
                  <a:pt x="2380884" y="639460"/>
                  <a:pt x="2389495" y="642880"/>
                </a:cubicBezTo>
                <a:cubicBezTo>
                  <a:pt x="2398106" y="646300"/>
                  <a:pt x="2405556" y="651129"/>
                  <a:pt x="2411844" y="657367"/>
                </a:cubicBezTo>
                <a:cubicBezTo>
                  <a:pt x="2418132" y="663605"/>
                  <a:pt x="2418477" y="669509"/>
                  <a:pt x="2412877" y="675081"/>
                </a:cubicBezTo>
                <a:cubicBezTo>
                  <a:pt x="2407277" y="680652"/>
                  <a:pt x="2402961" y="687779"/>
                  <a:pt x="2399928" y="696462"/>
                </a:cubicBezTo>
                <a:cubicBezTo>
                  <a:pt x="2396895" y="705145"/>
                  <a:pt x="2391413" y="716714"/>
                  <a:pt x="2383483" y="731169"/>
                </a:cubicBezTo>
                <a:cubicBezTo>
                  <a:pt x="2402828" y="759734"/>
                  <a:pt x="2417150" y="777176"/>
                  <a:pt x="2426450" y="783493"/>
                </a:cubicBezTo>
                <a:cubicBezTo>
                  <a:pt x="2435749" y="789809"/>
                  <a:pt x="2441238" y="790437"/>
                  <a:pt x="2442916" y="785375"/>
                </a:cubicBezTo>
                <a:cubicBezTo>
                  <a:pt x="2444594" y="780313"/>
                  <a:pt x="2448036" y="771314"/>
                  <a:pt x="2453241" y="758379"/>
                </a:cubicBezTo>
                <a:cubicBezTo>
                  <a:pt x="2458447" y="745444"/>
                  <a:pt x="2461379" y="750399"/>
                  <a:pt x="2462039" y="773243"/>
                </a:cubicBezTo>
                <a:cubicBezTo>
                  <a:pt x="2462698" y="796087"/>
                  <a:pt x="2464168" y="812087"/>
                  <a:pt x="2466448" y="821243"/>
                </a:cubicBezTo>
                <a:cubicBezTo>
                  <a:pt x="2468728" y="830399"/>
                  <a:pt x="2462981" y="833336"/>
                  <a:pt x="2449208" y="830052"/>
                </a:cubicBezTo>
                <a:cubicBezTo>
                  <a:pt x="2435434" y="826768"/>
                  <a:pt x="2421137" y="818174"/>
                  <a:pt x="2406316" y="804272"/>
                </a:cubicBezTo>
                <a:cubicBezTo>
                  <a:pt x="2391496" y="790369"/>
                  <a:pt x="2377345" y="771809"/>
                  <a:pt x="2363866" y="748592"/>
                </a:cubicBezTo>
                <a:cubicBezTo>
                  <a:pt x="2350529" y="765327"/>
                  <a:pt x="2336042" y="776036"/>
                  <a:pt x="2320404" y="780718"/>
                </a:cubicBezTo>
                <a:cubicBezTo>
                  <a:pt x="2304766" y="785400"/>
                  <a:pt x="2302891" y="782320"/>
                  <a:pt x="2314779" y="771479"/>
                </a:cubicBezTo>
                <a:cubicBezTo>
                  <a:pt x="2326667" y="760638"/>
                  <a:pt x="2339165" y="746276"/>
                  <a:pt x="2352272" y="728394"/>
                </a:cubicBezTo>
                <a:cubicBezTo>
                  <a:pt x="2344399" y="714140"/>
                  <a:pt x="2337311" y="698921"/>
                  <a:pt x="2331009" y="682738"/>
                </a:cubicBezTo>
                <a:cubicBezTo>
                  <a:pt x="2324706" y="666555"/>
                  <a:pt x="2318759" y="649817"/>
                  <a:pt x="2313166" y="632522"/>
                </a:cubicBezTo>
                <a:cubicBezTo>
                  <a:pt x="2297004" y="636896"/>
                  <a:pt x="2282026" y="640463"/>
                  <a:pt x="2268231" y="643224"/>
                </a:cubicBezTo>
                <a:cubicBezTo>
                  <a:pt x="2254436" y="645984"/>
                  <a:pt x="2244713" y="647680"/>
                  <a:pt x="2239063" y="648311"/>
                </a:cubicBezTo>
                <a:lnTo>
                  <a:pt x="2239063" y="698495"/>
                </a:lnTo>
                <a:cubicBezTo>
                  <a:pt x="2254220" y="694408"/>
                  <a:pt x="2264721" y="688887"/>
                  <a:pt x="2270565" y="681932"/>
                </a:cubicBezTo>
                <a:cubicBezTo>
                  <a:pt x="2276408" y="674977"/>
                  <a:pt x="2282202" y="672715"/>
                  <a:pt x="2287945" y="675145"/>
                </a:cubicBezTo>
                <a:cubicBezTo>
                  <a:pt x="2293688" y="677576"/>
                  <a:pt x="2300023" y="680630"/>
                  <a:pt x="2306949" y="684309"/>
                </a:cubicBezTo>
                <a:cubicBezTo>
                  <a:pt x="2313876" y="687987"/>
                  <a:pt x="2315959" y="692217"/>
                  <a:pt x="2313198" y="697000"/>
                </a:cubicBezTo>
                <a:cubicBezTo>
                  <a:pt x="2310438" y="701782"/>
                  <a:pt x="2308620" y="707672"/>
                  <a:pt x="2307745" y="714670"/>
                </a:cubicBezTo>
                <a:cubicBezTo>
                  <a:pt x="2306870" y="721668"/>
                  <a:pt x="2305981" y="732456"/>
                  <a:pt x="2305078" y="747033"/>
                </a:cubicBezTo>
                <a:cubicBezTo>
                  <a:pt x="2304175" y="761609"/>
                  <a:pt x="2300855" y="772956"/>
                  <a:pt x="2295119" y="781073"/>
                </a:cubicBezTo>
                <a:cubicBezTo>
                  <a:pt x="2289383" y="789189"/>
                  <a:pt x="2282904" y="795703"/>
                  <a:pt x="2275684" y="800615"/>
                </a:cubicBezTo>
                <a:cubicBezTo>
                  <a:pt x="2268464" y="805526"/>
                  <a:pt x="2263732" y="804049"/>
                  <a:pt x="2261487" y="796184"/>
                </a:cubicBezTo>
                <a:cubicBezTo>
                  <a:pt x="2259243" y="788318"/>
                  <a:pt x="2253568" y="778843"/>
                  <a:pt x="2244462" y="767758"/>
                </a:cubicBezTo>
                <a:cubicBezTo>
                  <a:pt x="2235356" y="756673"/>
                  <a:pt x="2236629" y="753604"/>
                  <a:pt x="2248280" y="758551"/>
                </a:cubicBezTo>
                <a:cubicBezTo>
                  <a:pt x="2259931" y="763499"/>
                  <a:pt x="2267152" y="765324"/>
                  <a:pt x="2269941" y="764026"/>
                </a:cubicBezTo>
                <a:cubicBezTo>
                  <a:pt x="2272730" y="762728"/>
                  <a:pt x="2275229" y="753758"/>
                  <a:pt x="2277437" y="737116"/>
                </a:cubicBezTo>
                <a:cubicBezTo>
                  <a:pt x="2279646" y="720475"/>
                  <a:pt x="2280459" y="710354"/>
                  <a:pt x="2279879" y="706755"/>
                </a:cubicBezTo>
                <a:cubicBezTo>
                  <a:pt x="2279298" y="703155"/>
                  <a:pt x="2277556" y="702205"/>
                  <a:pt x="2274652" y="703904"/>
                </a:cubicBezTo>
                <a:cubicBezTo>
                  <a:pt x="2271748" y="705604"/>
                  <a:pt x="2266112" y="707844"/>
                  <a:pt x="2257745" y="710626"/>
                </a:cubicBezTo>
                <a:cubicBezTo>
                  <a:pt x="2249377" y="713408"/>
                  <a:pt x="2242992" y="715122"/>
                  <a:pt x="2238590" y="715767"/>
                </a:cubicBezTo>
                <a:cubicBezTo>
                  <a:pt x="2236080" y="735041"/>
                  <a:pt x="2229670" y="752407"/>
                  <a:pt x="2219359" y="767865"/>
                </a:cubicBezTo>
                <a:cubicBezTo>
                  <a:pt x="2209049" y="783324"/>
                  <a:pt x="2195329" y="794101"/>
                  <a:pt x="2178199" y="800195"/>
                </a:cubicBezTo>
                <a:cubicBezTo>
                  <a:pt x="2161070" y="806290"/>
                  <a:pt x="2157539" y="804827"/>
                  <a:pt x="2167606" y="795807"/>
                </a:cubicBezTo>
                <a:cubicBezTo>
                  <a:pt x="2177672" y="786787"/>
                  <a:pt x="2187126" y="774756"/>
                  <a:pt x="2195967" y="759713"/>
                </a:cubicBezTo>
                <a:cubicBezTo>
                  <a:pt x="2204808" y="744670"/>
                  <a:pt x="2209898" y="728290"/>
                  <a:pt x="2211239" y="710573"/>
                </a:cubicBezTo>
                <a:cubicBezTo>
                  <a:pt x="2212580" y="692855"/>
                  <a:pt x="2212594" y="678357"/>
                  <a:pt x="2211282" y="667079"/>
                </a:cubicBezTo>
                <a:cubicBezTo>
                  <a:pt x="2209970" y="655800"/>
                  <a:pt x="2207271" y="646522"/>
                  <a:pt x="2203184" y="639244"/>
                </a:cubicBezTo>
                <a:cubicBezTo>
                  <a:pt x="2199097" y="631967"/>
                  <a:pt x="2200681" y="628328"/>
                  <a:pt x="2207937" y="628328"/>
                </a:cubicBezTo>
                <a:cubicBezTo>
                  <a:pt x="2213616" y="628328"/>
                  <a:pt x="2219514" y="628772"/>
                  <a:pt x="2225630" y="629662"/>
                </a:cubicBezTo>
                <a:cubicBezTo>
                  <a:pt x="2231746" y="630551"/>
                  <a:pt x="2242013" y="629454"/>
                  <a:pt x="2256432" y="626371"/>
                </a:cubicBezTo>
                <a:cubicBezTo>
                  <a:pt x="2270851" y="623287"/>
                  <a:pt x="2287504" y="618526"/>
                  <a:pt x="2306390" y="612088"/>
                </a:cubicBezTo>
                <a:cubicBezTo>
                  <a:pt x="2294043" y="566715"/>
                  <a:pt x="2284883" y="539627"/>
                  <a:pt x="2278911" y="530822"/>
                </a:cubicBezTo>
                <a:cubicBezTo>
                  <a:pt x="2274431" y="524218"/>
                  <a:pt x="2274533" y="520486"/>
                  <a:pt x="2279217" y="519626"/>
                </a:cubicBezTo>
                <a:close/>
                <a:moveTo>
                  <a:pt x="7300347" y="518991"/>
                </a:moveTo>
                <a:cubicBezTo>
                  <a:pt x="7304519" y="518991"/>
                  <a:pt x="7312324" y="521088"/>
                  <a:pt x="7323761" y="525283"/>
                </a:cubicBezTo>
                <a:cubicBezTo>
                  <a:pt x="7335197" y="529477"/>
                  <a:pt x="7339245" y="534124"/>
                  <a:pt x="7335903" y="539221"/>
                </a:cubicBezTo>
                <a:cubicBezTo>
                  <a:pt x="7332562" y="544319"/>
                  <a:pt x="7329507" y="550554"/>
                  <a:pt x="7326739" y="557925"/>
                </a:cubicBezTo>
                <a:cubicBezTo>
                  <a:pt x="7323973" y="565296"/>
                  <a:pt x="7320602" y="572107"/>
                  <a:pt x="7316630" y="578360"/>
                </a:cubicBezTo>
                <a:cubicBezTo>
                  <a:pt x="7331443" y="576610"/>
                  <a:pt x="7347633" y="574384"/>
                  <a:pt x="7365200" y="571681"/>
                </a:cubicBezTo>
                <a:cubicBezTo>
                  <a:pt x="7382767" y="568977"/>
                  <a:pt x="7396825" y="566715"/>
                  <a:pt x="7407371" y="564894"/>
                </a:cubicBezTo>
                <a:cubicBezTo>
                  <a:pt x="7417919" y="563073"/>
                  <a:pt x="7428344" y="563119"/>
                  <a:pt x="7438647" y="565034"/>
                </a:cubicBezTo>
                <a:cubicBezTo>
                  <a:pt x="7448951" y="566948"/>
                  <a:pt x="7456609" y="571519"/>
                  <a:pt x="7461621" y="578747"/>
                </a:cubicBezTo>
                <a:cubicBezTo>
                  <a:pt x="7466633" y="585974"/>
                  <a:pt x="7465822" y="590219"/>
                  <a:pt x="7459189" y="591481"/>
                </a:cubicBezTo>
                <a:cubicBezTo>
                  <a:pt x="7452557" y="592743"/>
                  <a:pt x="7441960" y="592922"/>
                  <a:pt x="7427397" y="592019"/>
                </a:cubicBezTo>
                <a:cubicBezTo>
                  <a:pt x="7412835" y="591115"/>
                  <a:pt x="7396032" y="591334"/>
                  <a:pt x="7376987" y="592675"/>
                </a:cubicBezTo>
                <a:cubicBezTo>
                  <a:pt x="7357944" y="594015"/>
                  <a:pt x="7336032" y="596392"/>
                  <a:pt x="7311252" y="599805"/>
                </a:cubicBezTo>
                <a:cubicBezTo>
                  <a:pt x="7303723" y="616569"/>
                  <a:pt x="7296066" y="630257"/>
                  <a:pt x="7288279" y="640868"/>
                </a:cubicBezTo>
                <a:cubicBezTo>
                  <a:pt x="7290330" y="642389"/>
                  <a:pt x="7299153" y="641381"/>
                  <a:pt x="7314748" y="637846"/>
                </a:cubicBezTo>
                <a:cubicBezTo>
                  <a:pt x="7330343" y="634311"/>
                  <a:pt x="7341041" y="631386"/>
                  <a:pt x="7346841" y="629070"/>
                </a:cubicBezTo>
                <a:cubicBezTo>
                  <a:pt x="7352642" y="626754"/>
                  <a:pt x="7359052" y="626790"/>
                  <a:pt x="7366071" y="629178"/>
                </a:cubicBezTo>
                <a:cubicBezTo>
                  <a:pt x="7373091" y="631565"/>
                  <a:pt x="7379426" y="634344"/>
                  <a:pt x="7385075" y="637513"/>
                </a:cubicBezTo>
                <a:cubicBezTo>
                  <a:pt x="7390726" y="640682"/>
                  <a:pt x="7391973" y="647465"/>
                  <a:pt x="7388819" y="657862"/>
                </a:cubicBezTo>
                <a:cubicBezTo>
                  <a:pt x="7385664" y="668258"/>
                  <a:pt x="7384531" y="679422"/>
                  <a:pt x="7385420" y="691353"/>
                </a:cubicBezTo>
                <a:cubicBezTo>
                  <a:pt x="7386309" y="703284"/>
                  <a:pt x="7387201" y="717341"/>
                  <a:pt x="7388098" y="733524"/>
                </a:cubicBezTo>
                <a:cubicBezTo>
                  <a:pt x="7388995" y="749707"/>
                  <a:pt x="7389905" y="764463"/>
                  <a:pt x="7390830" y="777792"/>
                </a:cubicBezTo>
                <a:cubicBezTo>
                  <a:pt x="7391755" y="791122"/>
                  <a:pt x="7390285" y="802379"/>
                  <a:pt x="7386421" y="811564"/>
                </a:cubicBezTo>
                <a:cubicBezTo>
                  <a:pt x="7382555" y="820748"/>
                  <a:pt x="7376737" y="828299"/>
                  <a:pt x="7368965" y="834214"/>
                </a:cubicBezTo>
                <a:cubicBezTo>
                  <a:pt x="7361192" y="840129"/>
                  <a:pt x="7356177" y="838921"/>
                  <a:pt x="7353918" y="830589"/>
                </a:cubicBezTo>
                <a:cubicBezTo>
                  <a:pt x="7351659" y="822258"/>
                  <a:pt x="7345977" y="812331"/>
                  <a:pt x="7336871" y="800808"/>
                </a:cubicBezTo>
                <a:cubicBezTo>
                  <a:pt x="7327765" y="789286"/>
                  <a:pt x="7327905" y="784898"/>
                  <a:pt x="7337291" y="787644"/>
                </a:cubicBezTo>
                <a:cubicBezTo>
                  <a:pt x="7346676" y="790390"/>
                  <a:pt x="7352975" y="791742"/>
                  <a:pt x="7356187" y="791699"/>
                </a:cubicBezTo>
                <a:cubicBezTo>
                  <a:pt x="7359400" y="791656"/>
                  <a:pt x="7361005" y="781309"/>
                  <a:pt x="7361005" y="760659"/>
                </a:cubicBezTo>
                <a:cubicBezTo>
                  <a:pt x="7361005" y="736582"/>
                  <a:pt x="7360138" y="712426"/>
                  <a:pt x="7358403" y="688191"/>
                </a:cubicBezTo>
                <a:cubicBezTo>
                  <a:pt x="7356668" y="663956"/>
                  <a:pt x="7353266" y="651093"/>
                  <a:pt x="7348197" y="649602"/>
                </a:cubicBezTo>
                <a:cubicBezTo>
                  <a:pt x="7343127" y="648110"/>
                  <a:pt x="7324503" y="650713"/>
                  <a:pt x="7292323" y="657410"/>
                </a:cubicBezTo>
                <a:lnTo>
                  <a:pt x="7292323" y="684986"/>
                </a:lnTo>
                <a:cubicBezTo>
                  <a:pt x="7298819" y="685072"/>
                  <a:pt x="7308643" y="683294"/>
                  <a:pt x="7321793" y="679652"/>
                </a:cubicBezTo>
                <a:cubicBezTo>
                  <a:pt x="7334943" y="676009"/>
                  <a:pt x="7343443" y="677622"/>
                  <a:pt x="7347293" y="684491"/>
                </a:cubicBezTo>
                <a:cubicBezTo>
                  <a:pt x="7351143" y="691360"/>
                  <a:pt x="7346605" y="696114"/>
                  <a:pt x="7333677" y="698753"/>
                </a:cubicBezTo>
                <a:cubicBezTo>
                  <a:pt x="7320749" y="701391"/>
                  <a:pt x="7306965" y="702711"/>
                  <a:pt x="7292323" y="702711"/>
                </a:cubicBezTo>
                <a:cubicBezTo>
                  <a:pt x="7292323" y="711774"/>
                  <a:pt x="7291427" y="721166"/>
                  <a:pt x="7289635" y="730889"/>
                </a:cubicBezTo>
                <a:cubicBezTo>
                  <a:pt x="7302325" y="730961"/>
                  <a:pt x="7313833" y="729179"/>
                  <a:pt x="7324159" y="725544"/>
                </a:cubicBezTo>
                <a:cubicBezTo>
                  <a:pt x="7334483" y="721909"/>
                  <a:pt x="7342331" y="723751"/>
                  <a:pt x="7347701" y="731072"/>
                </a:cubicBezTo>
                <a:cubicBezTo>
                  <a:pt x="7353073" y="738393"/>
                  <a:pt x="7346924" y="743595"/>
                  <a:pt x="7329257" y="746678"/>
                </a:cubicBezTo>
                <a:cubicBezTo>
                  <a:pt x="7311589" y="749761"/>
                  <a:pt x="7298239" y="749503"/>
                  <a:pt x="7289204" y="745903"/>
                </a:cubicBezTo>
                <a:cubicBezTo>
                  <a:pt x="7287599" y="769149"/>
                  <a:pt x="7283221" y="787558"/>
                  <a:pt x="7276073" y="801131"/>
                </a:cubicBezTo>
                <a:cubicBezTo>
                  <a:pt x="7268924" y="814704"/>
                  <a:pt x="7262621" y="816816"/>
                  <a:pt x="7257165" y="807466"/>
                </a:cubicBezTo>
                <a:cubicBezTo>
                  <a:pt x="7251708" y="798116"/>
                  <a:pt x="7251017" y="788777"/>
                  <a:pt x="7255089" y="779449"/>
                </a:cubicBezTo>
                <a:cubicBezTo>
                  <a:pt x="7259162" y="770120"/>
                  <a:pt x="7262309" y="759681"/>
                  <a:pt x="7264532" y="748130"/>
                </a:cubicBezTo>
                <a:cubicBezTo>
                  <a:pt x="7266755" y="736579"/>
                  <a:pt x="7268541" y="720288"/>
                  <a:pt x="7269888" y="699258"/>
                </a:cubicBezTo>
                <a:cubicBezTo>
                  <a:pt x="7271236" y="678228"/>
                  <a:pt x="7271853" y="664982"/>
                  <a:pt x="7271738" y="659518"/>
                </a:cubicBezTo>
                <a:cubicBezTo>
                  <a:pt x="7261413" y="678347"/>
                  <a:pt x="7249127" y="694648"/>
                  <a:pt x="7234880" y="708422"/>
                </a:cubicBezTo>
                <a:cubicBezTo>
                  <a:pt x="7220633" y="722195"/>
                  <a:pt x="7203447" y="733685"/>
                  <a:pt x="7183320" y="742892"/>
                </a:cubicBezTo>
                <a:cubicBezTo>
                  <a:pt x="7163193" y="752098"/>
                  <a:pt x="7161799" y="749015"/>
                  <a:pt x="7179136" y="733642"/>
                </a:cubicBezTo>
                <a:cubicBezTo>
                  <a:pt x="7196473" y="718270"/>
                  <a:pt x="7214513" y="699201"/>
                  <a:pt x="7233256" y="676436"/>
                </a:cubicBezTo>
                <a:cubicBezTo>
                  <a:pt x="7251999" y="653671"/>
                  <a:pt x="7268935" y="628679"/>
                  <a:pt x="7284063" y="601462"/>
                </a:cubicBezTo>
                <a:cubicBezTo>
                  <a:pt x="7249633" y="605921"/>
                  <a:pt x="7227405" y="609288"/>
                  <a:pt x="7217381" y="611561"/>
                </a:cubicBezTo>
                <a:cubicBezTo>
                  <a:pt x="7207357" y="613834"/>
                  <a:pt x="7197743" y="611306"/>
                  <a:pt x="7188536" y="603978"/>
                </a:cubicBezTo>
                <a:cubicBezTo>
                  <a:pt x="7179329" y="596650"/>
                  <a:pt x="7177319" y="592589"/>
                  <a:pt x="7182503" y="591793"/>
                </a:cubicBezTo>
                <a:cubicBezTo>
                  <a:pt x="7187687" y="590997"/>
                  <a:pt x="7197470" y="590373"/>
                  <a:pt x="7211853" y="589921"/>
                </a:cubicBezTo>
                <a:cubicBezTo>
                  <a:pt x="7226237" y="589470"/>
                  <a:pt x="7251920" y="586670"/>
                  <a:pt x="7288903" y="581522"/>
                </a:cubicBezTo>
                <a:cubicBezTo>
                  <a:pt x="7299171" y="556412"/>
                  <a:pt x="7302283" y="539713"/>
                  <a:pt x="7298239" y="531424"/>
                </a:cubicBezTo>
                <a:cubicBezTo>
                  <a:pt x="7294195" y="523135"/>
                  <a:pt x="7294897" y="518991"/>
                  <a:pt x="7300347" y="518991"/>
                </a:cubicBezTo>
                <a:close/>
                <a:moveTo>
                  <a:pt x="6577378" y="517222"/>
                </a:moveTo>
                <a:cubicBezTo>
                  <a:pt x="6579011" y="517331"/>
                  <a:pt x="6580955" y="517810"/>
                  <a:pt x="6583207" y="518658"/>
                </a:cubicBezTo>
                <a:cubicBezTo>
                  <a:pt x="6592221" y="522049"/>
                  <a:pt x="6598997" y="526046"/>
                  <a:pt x="6603535" y="530650"/>
                </a:cubicBezTo>
                <a:cubicBezTo>
                  <a:pt x="6608073" y="535253"/>
                  <a:pt x="6608120" y="539250"/>
                  <a:pt x="6603675" y="542642"/>
                </a:cubicBezTo>
                <a:cubicBezTo>
                  <a:pt x="6599229" y="546033"/>
                  <a:pt x="6592905" y="551644"/>
                  <a:pt x="6584703" y="559473"/>
                </a:cubicBezTo>
                <a:cubicBezTo>
                  <a:pt x="6612637" y="558642"/>
                  <a:pt x="6634976" y="555057"/>
                  <a:pt x="6651718" y="548718"/>
                </a:cubicBezTo>
                <a:cubicBezTo>
                  <a:pt x="6668460" y="542380"/>
                  <a:pt x="6681499" y="542340"/>
                  <a:pt x="6690835" y="548600"/>
                </a:cubicBezTo>
                <a:cubicBezTo>
                  <a:pt x="6700169" y="554859"/>
                  <a:pt x="6699819" y="560276"/>
                  <a:pt x="6689781" y="564851"/>
                </a:cubicBezTo>
                <a:cubicBezTo>
                  <a:pt x="6679743" y="569426"/>
                  <a:pt x="6665897" y="573068"/>
                  <a:pt x="6648244" y="575778"/>
                </a:cubicBezTo>
                <a:cubicBezTo>
                  <a:pt x="6630591" y="578489"/>
                  <a:pt x="6616305" y="580073"/>
                  <a:pt x="6605385" y="580532"/>
                </a:cubicBezTo>
                <a:cubicBezTo>
                  <a:pt x="6594465" y="580991"/>
                  <a:pt x="6585111" y="578969"/>
                  <a:pt x="6577325" y="574466"/>
                </a:cubicBezTo>
                <a:cubicBezTo>
                  <a:pt x="6553161" y="599260"/>
                  <a:pt x="6533701" y="614235"/>
                  <a:pt x="6518945" y="619390"/>
                </a:cubicBezTo>
                <a:cubicBezTo>
                  <a:pt x="6504189" y="624546"/>
                  <a:pt x="6502325" y="621463"/>
                  <a:pt x="6513353" y="610141"/>
                </a:cubicBezTo>
                <a:cubicBezTo>
                  <a:pt x="6524381" y="598819"/>
                  <a:pt x="6536979" y="584106"/>
                  <a:pt x="6551147" y="566002"/>
                </a:cubicBezTo>
                <a:cubicBezTo>
                  <a:pt x="6565315" y="547897"/>
                  <a:pt x="6571947" y="534633"/>
                  <a:pt x="6571043" y="526208"/>
                </a:cubicBezTo>
                <a:cubicBezTo>
                  <a:pt x="6570366" y="519889"/>
                  <a:pt x="6572477" y="516894"/>
                  <a:pt x="6577378" y="517222"/>
                </a:cubicBezTo>
                <a:close/>
                <a:moveTo>
                  <a:pt x="3538903" y="517222"/>
                </a:moveTo>
                <a:cubicBezTo>
                  <a:pt x="3540536" y="517331"/>
                  <a:pt x="3542479" y="517810"/>
                  <a:pt x="3544733" y="518658"/>
                </a:cubicBezTo>
                <a:cubicBezTo>
                  <a:pt x="3553746" y="522049"/>
                  <a:pt x="3560521" y="526046"/>
                  <a:pt x="3565060" y="530650"/>
                </a:cubicBezTo>
                <a:cubicBezTo>
                  <a:pt x="3569599" y="535253"/>
                  <a:pt x="3569645" y="539250"/>
                  <a:pt x="3565200" y="542642"/>
                </a:cubicBezTo>
                <a:cubicBezTo>
                  <a:pt x="3560755" y="546033"/>
                  <a:pt x="3554430" y="551644"/>
                  <a:pt x="3546228" y="559473"/>
                </a:cubicBezTo>
                <a:cubicBezTo>
                  <a:pt x="3574162" y="558642"/>
                  <a:pt x="3596501" y="555057"/>
                  <a:pt x="3613243" y="548718"/>
                </a:cubicBezTo>
                <a:cubicBezTo>
                  <a:pt x="3629985" y="542380"/>
                  <a:pt x="3643024" y="542340"/>
                  <a:pt x="3652360" y="548600"/>
                </a:cubicBezTo>
                <a:cubicBezTo>
                  <a:pt x="3661695" y="554859"/>
                  <a:pt x="3661344" y="560276"/>
                  <a:pt x="3651306" y="564851"/>
                </a:cubicBezTo>
                <a:cubicBezTo>
                  <a:pt x="3641268" y="569426"/>
                  <a:pt x="3627422" y="573068"/>
                  <a:pt x="3609769" y="575778"/>
                </a:cubicBezTo>
                <a:cubicBezTo>
                  <a:pt x="3592117" y="578489"/>
                  <a:pt x="3577830" y="580073"/>
                  <a:pt x="3566910" y="580532"/>
                </a:cubicBezTo>
                <a:cubicBezTo>
                  <a:pt x="3555990" y="580991"/>
                  <a:pt x="3546636" y="578969"/>
                  <a:pt x="3538850" y="574466"/>
                </a:cubicBezTo>
                <a:cubicBezTo>
                  <a:pt x="3514686" y="599260"/>
                  <a:pt x="3495227" y="614235"/>
                  <a:pt x="3480471" y="619390"/>
                </a:cubicBezTo>
                <a:cubicBezTo>
                  <a:pt x="3465715" y="624546"/>
                  <a:pt x="3463851" y="621463"/>
                  <a:pt x="3474878" y="610141"/>
                </a:cubicBezTo>
                <a:cubicBezTo>
                  <a:pt x="3485906" y="598819"/>
                  <a:pt x="3498504" y="584106"/>
                  <a:pt x="3512672" y="566002"/>
                </a:cubicBezTo>
                <a:cubicBezTo>
                  <a:pt x="3526840" y="547897"/>
                  <a:pt x="3533472" y="534633"/>
                  <a:pt x="3532569" y="526208"/>
                </a:cubicBezTo>
                <a:cubicBezTo>
                  <a:pt x="3531891" y="519889"/>
                  <a:pt x="3534003" y="516894"/>
                  <a:pt x="3538903" y="517222"/>
                </a:cubicBezTo>
                <a:close/>
                <a:moveTo>
                  <a:pt x="7348523" y="241330"/>
                </a:moveTo>
                <a:cubicBezTo>
                  <a:pt x="7353749" y="240104"/>
                  <a:pt x="7362199" y="242337"/>
                  <a:pt x="7373872" y="248030"/>
                </a:cubicBezTo>
                <a:cubicBezTo>
                  <a:pt x="7384843" y="251687"/>
                  <a:pt x="7395576" y="257351"/>
                  <a:pt x="7406073" y="265023"/>
                </a:cubicBezTo>
                <a:cubicBezTo>
                  <a:pt x="7416570" y="272695"/>
                  <a:pt x="7420697" y="283433"/>
                  <a:pt x="7418453" y="297235"/>
                </a:cubicBezTo>
                <a:cubicBezTo>
                  <a:pt x="7416209" y="311037"/>
                  <a:pt x="7408705" y="311873"/>
                  <a:pt x="7395942" y="299741"/>
                </a:cubicBezTo>
                <a:cubicBezTo>
                  <a:pt x="7383180" y="287609"/>
                  <a:pt x="7370779" y="275147"/>
                  <a:pt x="7358740" y="262356"/>
                </a:cubicBezTo>
                <a:cubicBezTo>
                  <a:pt x="7346702" y="249565"/>
                  <a:pt x="7343295" y="242556"/>
                  <a:pt x="7348523" y="241330"/>
                </a:cubicBezTo>
                <a:close/>
                <a:moveTo>
                  <a:pt x="4491023" y="241330"/>
                </a:moveTo>
                <a:cubicBezTo>
                  <a:pt x="4496250" y="240104"/>
                  <a:pt x="4504701" y="242337"/>
                  <a:pt x="4516373" y="248030"/>
                </a:cubicBezTo>
                <a:cubicBezTo>
                  <a:pt x="4527344" y="251687"/>
                  <a:pt x="4538077" y="257351"/>
                  <a:pt x="4548574" y="265023"/>
                </a:cubicBezTo>
                <a:cubicBezTo>
                  <a:pt x="4559071" y="272695"/>
                  <a:pt x="4563198" y="283433"/>
                  <a:pt x="4560953" y="297235"/>
                </a:cubicBezTo>
                <a:cubicBezTo>
                  <a:pt x="4558709" y="311037"/>
                  <a:pt x="4551206" y="311873"/>
                  <a:pt x="4538443" y="299741"/>
                </a:cubicBezTo>
                <a:cubicBezTo>
                  <a:pt x="4525680" y="287609"/>
                  <a:pt x="4513279" y="275147"/>
                  <a:pt x="4501241" y="262356"/>
                </a:cubicBezTo>
                <a:cubicBezTo>
                  <a:pt x="4489202" y="249565"/>
                  <a:pt x="4485796" y="242556"/>
                  <a:pt x="4491023" y="241330"/>
                </a:cubicBezTo>
                <a:close/>
                <a:moveTo>
                  <a:pt x="4721618" y="228069"/>
                </a:moveTo>
                <a:cubicBezTo>
                  <a:pt x="4718246" y="228259"/>
                  <a:pt x="4714967" y="229538"/>
                  <a:pt x="4711780" y="231908"/>
                </a:cubicBezTo>
                <a:cubicBezTo>
                  <a:pt x="4705405" y="236648"/>
                  <a:pt x="4702218" y="242964"/>
                  <a:pt x="4702218" y="250859"/>
                </a:cubicBezTo>
                <a:cubicBezTo>
                  <a:pt x="4702218" y="258753"/>
                  <a:pt x="4705768" y="264679"/>
                  <a:pt x="4712866" y="268637"/>
                </a:cubicBezTo>
                <a:cubicBezTo>
                  <a:pt x="4719964" y="272595"/>
                  <a:pt x="4726912" y="272394"/>
                  <a:pt x="4733709" y="268035"/>
                </a:cubicBezTo>
                <a:cubicBezTo>
                  <a:pt x="4740507" y="263661"/>
                  <a:pt x="4743701" y="257351"/>
                  <a:pt x="4743292" y="249106"/>
                </a:cubicBezTo>
                <a:cubicBezTo>
                  <a:pt x="4742884" y="240860"/>
                  <a:pt x="4739123" y="234748"/>
                  <a:pt x="4732010" y="230768"/>
                </a:cubicBezTo>
                <a:cubicBezTo>
                  <a:pt x="4728454" y="228778"/>
                  <a:pt x="4724990" y="227879"/>
                  <a:pt x="4721618" y="228069"/>
                </a:cubicBezTo>
                <a:close/>
                <a:moveTo>
                  <a:pt x="272489" y="224003"/>
                </a:moveTo>
                <a:cubicBezTo>
                  <a:pt x="289145" y="222626"/>
                  <a:pt x="302337" y="227040"/>
                  <a:pt x="312067" y="237243"/>
                </a:cubicBezTo>
                <a:cubicBezTo>
                  <a:pt x="321797" y="247446"/>
                  <a:pt x="324343" y="254447"/>
                  <a:pt x="319704" y="258248"/>
                </a:cubicBezTo>
                <a:cubicBezTo>
                  <a:pt x="315064" y="262048"/>
                  <a:pt x="304578" y="262596"/>
                  <a:pt x="288245" y="259893"/>
                </a:cubicBezTo>
                <a:cubicBezTo>
                  <a:pt x="271911" y="257190"/>
                  <a:pt x="253649" y="255838"/>
                  <a:pt x="233458" y="255838"/>
                </a:cubicBezTo>
                <a:cubicBezTo>
                  <a:pt x="213826" y="255838"/>
                  <a:pt x="191742" y="256731"/>
                  <a:pt x="167206" y="258516"/>
                </a:cubicBezTo>
                <a:cubicBezTo>
                  <a:pt x="142670" y="260302"/>
                  <a:pt x="117747" y="263227"/>
                  <a:pt x="92436" y="267293"/>
                </a:cubicBezTo>
                <a:cubicBezTo>
                  <a:pt x="67125" y="271358"/>
                  <a:pt x="50229" y="274516"/>
                  <a:pt x="41747" y="276768"/>
                </a:cubicBezTo>
                <a:cubicBezTo>
                  <a:pt x="33265" y="279019"/>
                  <a:pt x="23123" y="276818"/>
                  <a:pt x="11321" y="270164"/>
                </a:cubicBezTo>
                <a:cubicBezTo>
                  <a:pt x="-811" y="260599"/>
                  <a:pt x="-3191" y="255139"/>
                  <a:pt x="4179" y="253784"/>
                </a:cubicBezTo>
                <a:cubicBezTo>
                  <a:pt x="11550" y="252429"/>
                  <a:pt x="27224" y="250619"/>
                  <a:pt x="51201" y="248353"/>
                </a:cubicBezTo>
                <a:cubicBezTo>
                  <a:pt x="75178" y="246087"/>
                  <a:pt x="95275" y="244054"/>
                  <a:pt x="111494" y="242255"/>
                </a:cubicBezTo>
                <a:cubicBezTo>
                  <a:pt x="127713" y="240455"/>
                  <a:pt x="144470" y="238670"/>
                  <a:pt x="161764" y="236899"/>
                </a:cubicBezTo>
                <a:cubicBezTo>
                  <a:pt x="179058" y="235128"/>
                  <a:pt x="197672" y="232880"/>
                  <a:pt x="217604" y="230155"/>
                </a:cubicBezTo>
                <a:cubicBezTo>
                  <a:pt x="237537" y="227430"/>
                  <a:pt x="255832" y="225380"/>
                  <a:pt x="272489" y="224003"/>
                </a:cubicBezTo>
                <a:close/>
                <a:moveTo>
                  <a:pt x="6268862" y="215234"/>
                </a:moveTo>
                <a:cubicBezTo>
                  <a:pt x="6270367" y="215457"/>
                  <a:pt x="6272055" y="216060"/>
                  <a:pt x="6273926" y="217045"/>
                </a:cubicBezTo>
                <a:cubicBezTo>
                  <a:pt x="6281411" y="220981"/>
                  <a:pt x="6286975" y="225229"/>
                  <a:pt x="6290618" y="229789"/>
                </a:cubicBezTo>
                <a:cubicBezTo>
                  <a:pt x="6294862" y="236658"/>
                  <a:pt x="6294641" y="241269"/>
                  <a:pt x="6289951" y="243621"/>
                </a:cubicBezTo>
                <a:cubicBezTo>
                  <a:pt x="6285262" y="245972"/>
                  <a:pt x="6277095" y="252304"/>
                  <a:pt x="6265451" y="262614"/>
                </a:cubicBezTo>
                <a:cubicBezTo>
                  <a:pt x="6253807" y="272925"/>
                  <a:pt x="6238875" y="284228"/>
                  <a:pt x="6220655" y="296525"/>
                </a:cubicBezTo>
                <a:cubicBezTo>
                  <a:pt x="6202436" y="308822"/>
                  <a:pt x="6184256" y="316813"/>
                  <a:pt x="6166117" y="320498"/>
                </a:cubicBezTo>
                <a:cubicBezTo>
                  <a:pt x="6147976" y="324184"/>
                  <a:pt x="6147446" y="320739"/>
                  <a:pt x="6164525" y="310163"/>
                </a:cubicBezTo>
                <a:cubicBezTo>
                  <a:pt x="6181604" y="299587"/>
                  <a:pt x="6201425" y="284562"/>
                  <a:pt x="6223989" y="265088"/>
                </a:cubicBezTo>
                <a:cubicBezTo>
                  <a:pt x="6246554" y="245614"/>
                  <a:pt x="6258646" y="231754"/>
                  <a:pt x="6260267" y="223508"/>
                </a:cubicBezTo>
                <a:cubicBezTo>
                  <a:pt x="6261481" y="217324"/>
                  <a:pt x="6264347" y="214566"/>
                  <a:pt x="6268862" y="215234"/>
                </a:cubicBezTo>
                <a:close/>
                <a:moveTo>
                  <a:pt x="842516" y="211951"/>
                </a:moveTo>
                <a:cubicBezTo>
                  <a:pt x="842916" y="213701"/>
                  <a:pt x="834162" y="220723"/>
                  <a:pt x="816255" y="233016"/>
                </a:cubicBezTo>
                <a:cubicBezTo>
                  <a:pt x="792378" y="249407"/>
                  <a:pt x="777414" y="260460"/>
                  <a:pt x="771362" y="266174"/>
                </a:cubicBezTo>
                <a:cubicBezTo>
                  <a:pt x="765311" y="271889"/>
                  <a:pt x="758797" y="273032"/>
                  <a:pt x="751820" y="269605"/>
                </a:cubicBezTo>
                <a:cubicBezTo>
                  <a:pt x="744844" y="266178"/>
                  <a:pt x="738634" y="260818"/>
                  <a:pt x="733192" y="253526"/>
                </a:cubicBezTo>
                <a:cubicBezTo>
                  <a:pt x="727750" y="246234"/>
                  <a:pt x="730467" y="242319"/>
                  <a:pt x="741344" y="241781"/>
                </a:cubicBezTo>
                <a:cubicBezTo>
                  <a:pt x="752222" y="241244"/>
                  <a:pt x="769104" y="236429"/>
                  <a:pt x="791990" y="227337"/>
                </a:cubicBezTo>
                <a:cubicBezTo>
                  <a:pt x="814705" y="219436"/>
                  <a:pt x="830397" y="214309"/>
                  <a:pt x="839066" y="211957"/>
                </a:cubicBezTo>
                <a:cubicBezTo>
                  <a:pt x="841233" y="211369"/>
                  <a:pt x="842383" y="211367"/>
                  <a:pt x="842516" y="211951"/>
                </a:cubicBezTo>
                <a:close/>
                <a:moveTo>
                  <a:pt x="4724100" y="205149"/>
                </a:moveTo>
                <a:cubicBezTo>
                  <a:pt x="4729621" y="205271"/>
                  <a:pt x="4735265" y="206544"/>
                  <a:pt x="4741034" y="208967"/>
                </a:cubicBezTo>
                <a:cubicBezTo>
                  <a:pt x="4752571" y="213814"/>
                  <a:pt x="4760232" y="221494"/>
                  <a:pt x="4764018" y="232005"/>
                </a:cubicBezTo>
                <a:cubicBezTo>
                  <a:pt x="4767803" y="242516"/>
                  <a:pt x="4768248" y="252913"/>
                  <a:pt x="4765351" y="263195"/>
                </a:cubicBezTo>
                <a:cubicBezTo>
                  <a:pt x="4762455" y="273477"/>
                  <a:pt x="4757034" y="281346"/>
                  <a:pt x="4749089" y="286802"/>
                </a:cubicBezTo>
                <a:cubicBezTo>
                  <a:pt x="4741145" y="292259"/>
                  <a:pt x="4731706" y="294987"/>
                  <a:pt x="4720771" y="294987"/>
                </a:cubicBezTo>
                <a:cubicBezTo>
                  <a:pt x="4709837" y="294987"/>
                  <a:pt x="4699935" y="290549"/>
                  <a:pt x="4691065" y="281672"/>
                </a:cubicBezTo>
                <a:cubicBezTo>
                  <a:pt x="4682196" y="272796"/>
                  <a:pt x="4677761" y="263252"/>
                  <a:pt x="4677761" y="253042"/>
                </a:cubicBezTo>
                <a:cubicBezTo>
                  <a:pt x="4677761" y="242832"/>
                  <a:pt x="4680149" y="233901"/>
                  <a:pt x="4684924" y="226251"/>
                </a:cubicBezTo>
                <a:cubicBezTo>
                  <a:pt x="4689699" y="218600"/>
                  <a:pt x="4697361" y="212595"/>
                  <a:pt x="4707908" y="208236"/>
                </a:cubicBezTo>
                <a:cubicBezTo>
                  <a:pt x="4713182" y="206056"/>
                  <a:pt x="4718579" y="205027"/>
                  <a:pt x="4724100" y="205149"/>
                </a:cubicBezTo>
                <a:close/>
                <a:moveTo>
                  <a:pt x="1961994" y="200492"/>
                </a:moveTo>
                <a:lnTo>
                  <a:pt x="1925404" y="204364"/>
                </a:lnTo>
                <a:cubicBezTo>
                  <a:pt x="1922708" y="209082"/>
                  <a:pt x="1920511" y="212717"/>
                  <a:pt x="1918811" y="215270"/>
                </a:cubicBezTo>
                <a:cubicBezTo>
                  <a:pt x="1917112" y="217823"/>
                  <a:pt x="1917567" y="219371"/>
                  <a:pt x="1920177" y="219916"/>
                </a:cubicBezTo>
                <a:cubicBezTo>
                  <a:pt x="1922787" y="220461"/>
                  <a:pt x="1932065" y="222935"/>
                  <a:pt x="1948011" y="227337"/>
                </a:cubicBezTo>
                <a:cubicBezTo>
                  <a:pt x="1952055" y="222318"/>
                  <a:pt x="1956716" y="213370"/>
                  <a:pt x="1961994" y="200492"/>
                </a:cubicBezTo>
                <a:close/>
                <a:moveTo>
                  <a:pt x="5873849" y="192334"/>
                </a:moveTo>
                <a:cubicBezTo>
                  <a:pt x="5876330" y="192662"/>
                  <a:pt x="5879301" y="193493"/>
                  <a:pt x="5882765" y="194824"/>
                </a:cubicBezTo>
                <a:cubicBezTo>
                  <a:pt x="5896617" y="200152"/>
                  <a:pt x="5904519" y="206530"/>
                  <a:pt x="5906469" y="213958"/>
                </a:cubicBezTo>
                <a:cubicBezTo>
                  <a:pt x="5908419" y="221386"/>
                  <a:pt x="5907831" y="228649"/>
                  <a:pt x="5904705" y="235748"/>
                </a:cubicBezTo>
                <a:cubicBezTo>
                  <a:pt x="5901579" y="242846"/>
                  <a:pt x="5896753" y="243685"/>
                  <a:pt x="5890229" y="238264"/>
                </a:cubicBezTo>
                <a:cubicBezTo>
                  <a:pt x="5883704" y="232844"/>
                  <a:pt x="5878577" y="227337"/>
                  <a:pt x="5874849" y="221745"/>
                </a:cubicBezTo>
                <a:cubicBezTo>
                  <a:pt x="5871121" y="216152"/>
                  <a:pt x="5867765" y="209878"/>
                  <a:pt x="5864782" y="202923"/>
                </a:cubicBezTo>
                <a:cubicBezTo>
                  <a:pt x="5863384" y="194878"/>
                  <a:pt x="5866406" y="191348"/>
                  <a:pt x="5873849" y="192334"/>
                </a:cubicBezTo>
                <a:close/>
                <a:moveTo>
                  <a:pt x="3670591" y="188361"/>
                </a:moveTo>
                <a:cubicBezTo>
                  <a:pt x="3663378" y="197452"/>
                  <a:pt x="3657026" y="203805"/>
                  <a:pt x="3651533" y="207419"/>
                </a:cubicBezTo>
                <a:cubicBezTo>
                  <a:pt x="3653627" y="207964"/>
                  <a:pt x="3657076" y="210875"/>
                  <a:pt x="3661880" y="216152"/>
                </a:cubicBezTo>
                <a:cubicBezTo>
                  <a:pt x="3666684" y="221429"/>
                  <a:pt x="3669086" y="227853"/>
                  <a:pt x="3669086" y="235425"/>
                </a:cubicBezTo>
                <a:cubicBezTo>
                  <a:pt x="3671839" y="227696"/>
                  <a:pt x="3676776" y="218142"/>
                  <a:pt x="3683896" y="206763"/>
                </a:cubicBezTo>
                <a:cubicBezTo>
                  <a:pt x="3691015" y="195384"/>
                  <a:pt x="3692525" y="189920"/>
                  <a:pt x="3688423" y="190372"/>
                </a:cubicBezTo>
                <a:cubicBezTo>
                  <a:pt x="3684323" y="190823"/>
                  <a:pt x="3678378" y="190153"/>
                  <a:pt x="3670591" y="188361"/>
                </a:cubicBezTo>
                <a:close/>
                <a:moveTo>
                  <a:pt x="6248796" y="180082"/>
                </a:moveTo>
                <a:cubicBezTo>
                  <a:pt x="6252686" y="180897"/>
                  <a:pt x="6258073" y="183958"/>
                  <a:pt x="6264956" y="189264"/>
                </a:cubicBezTo>
                <a:cubicBezTo>
                  <a:pt x="6272814" y="199947"/>
                  <a:pt x="6273700" y="206440"/>
                  <a:pt x="6267613" y="208742"/>
                </a:cubicBezTo>
                <a:cubicBezTo>
                  <a:pt x="6261525" y="211043"/>
                  <a:pt x="6254255" y="215976"/>
                  <a:pt x="6245801" y="223541"/>
                </a:cubicBezTo>
                <a:cubicBezTo>
                  <a:pt x="6237347" y="231105"/>
                  <a:pt x="6226269" y="239455"/>
                  <a:pt x="6212568" y="248589"/>
                </a:cubicBezTo>
                <a:cubicBezTo>
                  <a:pt x="6198866" y="257724"/>
                  <a:pt x="6186536" y="263690"/>
                  <a:pt x="6175581" y="266486"/>
                </a:cubicBezTo>
                <a:cubicBezTo>
                  <a:pt x="6164625" y="269282"/>
                  <a:pt x="6163961" y="266174"/>
                  <a:pt x="6173591" y="257161"/>
                </a:cubicBezTo>
                <a:cubicBezTo>
                  <a:pt x="6183220" y="248148"/>
                  <a:pt x="6196517" y="235601"/>
                  <a:pt x="6213482" y="219518"/>
                </a:cubicBezTo>
                <a:cubicBezTo>
                  <a:pt x="6230446" y="203436"/>
                  <a:pt x="6239825" y="191720"/>
                  <a:pt x="6241617" y="184370"/>
                </a:cubicBezTo>
                <a:cubicBezTo>
                  <a:pt x="6242513" y="180696"/>
                  <a:pt x="6244907" y="179266"/>
                  <a:pt x="6248796" y="180082"/>
                </a:cubicBezTo>
                <a:close/>
                <a:moveTo>
                  <a:pt x="7231969" y="166361"/>
                </a:moveTo>
                <a:cubicBezTo>
                  <a:pt x="7234278" y="166121"/>
                  <a:pt x="7234041" y="170751"/>
                  <a:pt x="7231259" y="180251"/>
                </a:cubicBezTo>
                <a:cubicBezTo>
                  <a:pt x="7225911" y="195380"/>
                  <a:pt x="7219869" y="210574"/>
                  <a:pt x="7213137" y="225831"/>
                </a:cubicBezTo>
                <a:cubicBezTo>
                  <a:pt x="7206404" y="241089"/>
                  <a:pt x="7201909" y="256204"/>
                  <a:pt x="7199649" y="271175"/>
                </a:cubicBezTo>
                <a:cubicBezTo>
                  <a:pt x="7197391" y="286146"/>
                  <a:pt x="7190411" y="285383"/>
                  <a:pt x="7178709" y="268884"/>
                </a:cubicBezTo>
                <a:cubicBezTo>
                  <a:pt x="7167007" y="252386"/>
                  <a:pt x="7163359" y="243061"/>
                  <a:pt x="7167761" y="240910"/>
                </a:cubicBezTo>
                <a:cubicBezTo>
                  <a:pt x="7172163" y="238759"/>
                  <a:pt x="7177839" y="233342"/>
                  <a:pt x="7184786" y="224659"/>
                </a:cubicBezTo>
                <a:cubicBezTo>
                  <a:pt x="7191734" y="215976"/>
                  <a:pt x="7202607" y="201654"/>
                  <a:pt x="7217406" y="181692"/>
                </a:cubicBezTo>
                <a:cubicBezTo>
                  <a:pt x="7224805" y="171712"/>
                  <a:pt x="7229660" y="166601"/>
                  <a:pt x="7231969" y="166361"/>
                </a:cubicBezTo>
                <a:close/>
                <a:moveTo>
                  <a:pt x="4374470" y="166361"/>
                </a:moveTo>
                <a:cubicBezTo>
                  <a:pt x="4376778" y="166121"/>
                  <a:pt x="4376542" y="170751"/>
                  <a:pt x="4373760" y="180251"/>
                </a:cubicBezTo>
                <a:cubicBezTo>
                  <a:pt x="4368411" y="195380"/>
                  <a:pt x="4362370" y="210574"/>
                  <a:pt x="4355638" y="225831"/>
                </a:cubicBezTo>
                <a:cubicBezTo>
                  <a:pt x="4348905" y="241089"/>
                  <a:pt x="4344409" y="256204"/>
                  <a:pt x="4342151" y="271175"/>
                </a:cubicBezTo>
                <a:cubicBezTo>
                  <a:pt x="4339892" y="286146"/>
                  <a:pt x="4332912" y="285383"/>
                  <a:pt x="4321210" y="268884"/>
                </a:cubicBezTo>
                <a:cubicBezTo>
                  <a:pt x="4309509" y="252386"/>
                  <a:pt x="4305859" y="243061"/>
                  <a:pt x="4310262" y="240910"/>
                </a:cubicBezTo>
                <a:cubicBezTo>
                  <a:pt x="4314664" y="238759"/>
                  <a:pt x="4320339" y="233342"/>
                  <a:pt x="4327287" y="224659"/>
                </a:cubicBezTo>
                <a:cubicBezTo>
                  <a:pt x="4334235" y="215976"/>
                  <a:pt x="4345108" y="201654"/>
                  <a:pt x="4359907" y="181692"/>
                </a:cubicBezTo>
                <a:cubicBezTo>
                  <a:pt x="4367307" y="171712"/>
                  <a:pt x="4372161" y="166601"/>
                  <a:pt x="4374470" y="166361"/>
                </a:cubicBezTo>
                <a:close/>
                <a:moveTo>
                  <a:pt x="7313687" y="161365"/>
                </a:moveTo>
                <a:cubicBezTo>
                  <a:pt x="7303075" y="164061"/>
                  <a:pt x="7292327" y="166119"/>
                  <a:pt x="7281443" y="167539"/>
                </a:cubicBezTo>
                <a:cubicBezTo>
                  <a:pt x="7283206" y="176630"/>
                  <a:pt x="7285745" y="192964"/>
                  <a:pt x="7289057" y="216539"/>
                </a:cubicBezTo>
                <a:cubicBezTo>
                  <a:pt x="7296571" y="215750"/>
                  <a:pt x="7304781" y="214245"/>
                  <a:pt x="7313687" y="212022"/>
                </a:cubicBezTo>
                <a:lnTo>
                  <a:pt x="7313687" y="196448"/>
                </a:lnTo>
                <a:cubicBezTo>
                  <a:pt x="7304796" y="197352"/>
                  <a:pt x="7298300" y="195947"/>
                  <a:pt x="7294198" y="192232"/>
                </a:cubicBezTo>
                <a:cubicBezTo>
                  <a:pt x="7290097" y="188518"/>
                  <a:pt x="7290291" y="185604"/>
                  <a:pt x="7294779" y="183488"/>
                </a:cubicBezTo>
                <a:cubicBezTo>
                  <a:pt x="7299268" y="181373"/>
                  <a:pt x="7305571" y="178839"/>
                  <a:pt x="7313687" y="175885"/>
                </a:cubicBezTo>
                <a:close/>
                <a:moveTo>
                  <a:pt x="4456187" y="161365"/>
                </a:moveTo>
                <a:cubicBezTo>
                  <a:pt x="4445576" y="164061"/>
                  <a:pt x="4434828" y="166119"/>
                  <a:pt x="4423944" y="167539"/>
                </a:cubicBezTo>
                <a:cubicBezTo>
                  <a:pt x="4425707" y="176630"/>
                  <a:pt x="4428246" y="192964"/>
                  <a:pt x="4431558" y="216539"/>
                </a:cubicBezTo>
                <a:cubicBezTo>
                  <a:pt x="4439073" y="215750"/>
                  <a:pt x="4447282" y="214245"/>
                  <a:pt x="4456187" y="212022"/>
                </a:cubicBezTo>
                <a:lnTo>
                  <a:pt x="4456187" y="196448"/>
                </a:lnTo>
                <a:cubicBezTo>
                  <a:pt x="4447296" y="197352"/>
                  <a:pt x="4440800" y="195947"/>
                  <a:pt x="4436699" y="192232"/>
                </a:cubicBezTo>
                <a:cubicBezTo>
                  <a:pt x="4432598" y="188518"/>
                  <a:pt x="4432792" y="185604"/>
                  <a:pt x="4437280" y="183488"/>
                </a:cubicBezTo>
                <a:cubicBezTo>
                  <a:pt x="4441768" y="181373"/>
                  <a:pt x="4448071" y="178839"/>
                  <a:pt x="4456187" y="175885"/>
                </a:cubicBezTo>
                <a:close/>
                <a:moveTo>
                  <a:pt x="7363429" y="153923"/>
                </a:moveTo>
                <a:cubicBezTo>
                  <a:pt x="7358619" y="154367"/>
                  <a:pt x="7350512" y="155722"/>
                  <a:pt x="7339111" y="157988"/>
                </a:cubicBezTo>
                <a:cubicBezTo>
                  <a:pt x="7338466" y="163781"/>
                  <a:pt x="7338143" y="167997"/>
                  <a:pt x="7338143" y="170636"/>
                </a:cubicBezTo>
                <a:cubicBezTo>
                  <a:pt x="7340151" y="170722"/>
                  <a:pt x="7345601" y="170295"/>
                  <a:pt x="7354491" y="169356"/>
                </a:cubicBezTo>
                <a:cubicBezTo>
                  <a:pt x="7363383" y="168417"/>
                  <a:pt x="7366215" y="171504"/>
                  <a:pt x="7362988" y="178616"/>
                </a:cubicBezTo>
                <a:cubicBezTo>
                  <a:pt x="7359761" y="185729"/>
                  <a:pt x="7351366" y="190569"/>
                  <a:pt x="7337799" y="193136"/>
                </a:cubicBezTo>
                <a:cubicBezTo>
                  <a:pt x="7337126" y="200535"/>
                  <a:pt x="7336789" y="205633"/>
                  <a:pt x="7336789" y="208430"/>
                </a:cubicBezTo>
                <a:cubicBezTo>
                  <a:pt x="7342697" y="208487"/>
                  <a:pt x="7351883" y="207734"/>
                  <a:pt x="7364343" y="206171"/>
                </a:cubicBezTo>
                <a:cubicBezTo>
                  <a:pt x="7367469" y="197624"/>
                  <a:pt x="7369933" y="187902"/>
                  <a:pt x="7371732" y="177003"/>
                </a:cubicBezTo>
                <a:cubicBezTo>
                  <a:pt x="7373532" y="166105"/>
                  <a:pt x="7373801" y="159422"/>
                  <a:pt x="7372539" y="156955"/>
                </a:cubicBezTo>
                <a:cubicBezTo>
                  <a:pt x="7371277" y="154489"/>
                  <a:pt x="7368241" y="153478"/>
                  <a:pt x="7363429" y="153923"/>
                </a:cubicBezTo>
                <a:close/>
                <a:moveTo>
                  <a:pt x="4505930" y="153923"/>
                </a:moveTo>
                <a:cubicBezTo>
                  <a:pt x="4501119" y="154367"/>
                  <a:pt x="4493013" y="155722"/>
                  <a:pt x="4481613" y="157988"/>
                </a:cubicBezTo>
                <a:cubicBezTo>
                  <a:pt x="4480967" y="163781"/>
                  <a:pt x="4480645" y="167997"/>
                  <a:pt x="4480645" y="170636"/>
                </a:cubicBezTo>
                <a:cubicBezTo>
                  <a:pt x="4482652" y="170722"/>
                  <a:pt x="4488102" y="170295"/>
                  <a:pt x="4496993" y="169356"/>
                </a:cubicBezTo>
                <a:cubicBezTo>
                  <a:pt x="4505884" y="168417"/>
                  <a:pt x="4508716" y="171504"/>
                  <a:pt x="4505489" y="178616"/>
                </a:cubicBezTo>
                <a:cubicBezTo>
                  <a:pt x="4502263" y="185729"/>
                  <a:pt x="4493866" y="190569"/>
                  <a:pt x="4480301" y="193136"/>
                </a:cubicBezTo>
                <a:cubicBezTo>
                  <a:pt x="4479626" y="200535"/>
                  <a:pt x="4479290" y="205633"/>
                  <a:pt x="4479290" y="208430"/>
                </a:cubicBezTo>
                <a:cubicBezTo>
                  <a:pt x="4485198" y="208487"/>
                  <a:pt x="4494383" y="207734"/>
                  <a:pt x="4506844" y="206171"/>
                </a:cubicBezTo>
                <a:cubicBezTo>
                  <a:pt x="4509971" y="197624"/>
                  <a:pt x="4512433" y="187902"/>
                  <a:pt x="4514233" y="177003"/>
                </a:cubicBezTo>
                <a:cubicBezTo>
                  <a:pt x="4516033" y="166105"/>
                  <a:pt x="4516302" y="159422"/>
                  <a:pt x="4515040" y="156955"/>
                </a:cubicBezTo>
                <a:cubicBezTo>
                  <a:pt x="4513778" y="154489"/>
                  <a:pt x="4510741" y="153478"/>
                  <a:pt x="4505930" y="153923"/>
                </a:cubicBezTo>
                <a:close/>
                <a:moveTo>
                  <a:pt x="1262460" y="147857"/>
                </a:moveTo>
                <a:cubicBezTo>
                  <a:pt x="1247475" y="148760"/>
                  <a:pt x="1232317" y="150015"/>
                  <a:pt x="1216987" y="151621"/>
                </a:cubicBezTo>
                <a:cubicBezTo>
                  <a:pt x="1210520" y="170077"/>
                  <a:pt x="1207444" y="180054"/>
                  <a:pt x="1207760" y="181553"/>
                </a:cubicBezTo>
                <a:cubicBezTo>
                  <a:pt x="1208075" y="183051"/>
                  <a:pt x="1209990" y="184388"/>
                  <a:pt x="1213503" y="185564"/>
                </a:cubicBezTo>
                <a:cubicBezTo>
                  <a:pt x="1217016" y="186740"/>
                  <a:pt x="1227370" y="190763"/>
                  <a:pt x="1244564" y="197631"/>
                </a:cubicBezTo>
                <a:cubicBezTo>
                  <a:pt x="1251146" y="188267"/>
                  <a:pt x="1257112" y="171676"/>
                  <a:pt x="1262460" y="147857"/>
                </a:cubicBezTo>
                <a:close/>
                <a:moveTo>
                  <a:pt x="3764204" y="145168"/>
                </a:moveTo>
                <a:cubicBezTo>
                  <a:pt x="3737890" y="147864"/>
                  <a:pt x="3712142" y="150560"/>
                  <a:pt x="3686961" y="153256"/>
                </a:cubicBezTo>
                <a:lnTo>
                  <a:pt x="3674398" y="152833"/>
                </a:lnTo>
                <a:lnTo>
                  <a:pt x="3686574" y="159999"/>
                </a:lnTo>
                <a:cubicBezTo>
                  <a:pt x="3690216" y="164194"/>
                  <a:pt x="3690266" y="167757"/>
                  <a:pt x="3686724" y="170690"/>
                </a:cubicBezTo>
                <a:lnTo>
                  <a:pt x="3686696" y="170706"/>
                </a:lnTo>
                <a:lnTo>
                  <a:pt x="3693737" y="169378"/>
                </a:lnTo>
                <a:cubicBezTo>
                  <a:pt x="3696863" y="167521"/>
                  <a:pt x="3701194" y="167847"/>
                  <a:pt x="3706729" y="170356"/>
                </a:cubicBezTo>
                <a:cubicBezTo>
                  <a:pt x="3712264" y="172866"/>
                  <a:pt x="3717721" y="177125"/>
                  <a:pt x="3723098" y="183134"/>
                </a:cubicBezTo>
                <a:cubicBezTo>
                  <a:pt x="3725787" y="186138"/>
                  <a:pt x="3727190" y="188807"/>
                  <a:pt x="3727306" y="191141"/>
                </a:cubicBezTo>
                <a:lnTo>
                  <a:pt x="3724242" y="196377"/>
                </a:lnTo>
                <a:lnTo>
                  <a:pt x="3727384" y="196756"/>
                </a:lnTo>
                <a:cubicBezTo>
                  <a:pt x="3729166" y="197263"/>
                  <a:pt x="3731301" y="198103"/>
                  <a:pt x="3733789" y="199277"/>
                </a:cubicBezTo>
                <a:cubicBezTo>
                  <a:pt x="3743741" y="203973"/>
                  <a:pt x="3747143" y="209154"/>
                  <a:pt x="3743995" y="214818"/>
                </a:cubicBezTo>
                <a:cubicBezTo>
                  <a:pt x="3740848" y="220483"/>
                  <a:pt x="3740149" y="223315"/>
                  <a:pt x="3741898" y="223315"/>
                </a:cubicBezTo>
                <a:cubicBezTo>
                  <a:pt x="3747190" y="223315"/>
                  <a:pt x="3756159" y="222569"/>
                  <a:pt x="3768808" y="221078"/>
                </a:cubicBezTo>
                <a:lnTo>
                  <a:pt x="3768808" y="200492"/>
                </a:lnTo>
                <a:cubicBezTo>
                  <a:pt x="3763229" y="201353"/>
                  <a:pt x="3756848" y="202020"/>
                  <a:pt x="3749663" y="202493"/>
                </a:cubicBezTo>
                <a:cubicBezTo>
                  <a:pt x="3742479" y="202966"/>
                  <a:pt x="3736449" y="200130"/>
                  <a:pt x="3731573" y="193985"/>
                </a:cubicBezTo>
                <a:cubicBezTo>
                  <a:pt x="3726698" y="187841"/>
                  <a:pt x="3727949" y="184456"/>
                  <a:pt x="3735327" y="183833"/>
                </a:cubicBezTo>
                <a:cubicBezTo>
                  <a:pt x="3742705" y="183209"/>
                  <a:pt x="3753865" y="181721"/>
                  <a:pt x="3768808" y="179369"/>
                </a:cubicBezTo>
                <a:cubicBezTo>
                  <a:pt x="3768808" y="169532"/>
                  <a:pt x="3768381" y="161863"/>
                  <a:pt x="3767528" y="156364"/>
                </a:cubicBezTo>
                <a:cubicBezTo>
                  <a:pt x="3766675" y="150864"/>
                  <a:pt x="3765567" y="147132"/>
                  <a:pt x="3764204" y="145168"/>
                </a:cubicBezTo>
                <a:close/>
                <a:moveTo>
                  <a:pt x="6223699" y="141898"/>
                </a:moveTo>
                <a:cubicBezTo>
                  <a:pt x="6227141" y="141153"/>
                  <a:pt x="6232303" y="142522"/>
                  <a:pt x="6239187" y="146007"/>
                </a:cubicBezTo>
                <a:cubicBezTo>
                  <a:pt x="6251620" y="155801"/>
                  <a:pt x="6255351" y="162448"/>
                  <a:pt x="6250383" y="165947"/>
                </a:cubicBezTo>
                <a:cubicBezTo>
                  <a:pt x="6245414" y="169446"/>
                  <a:pt x="6239537" y="174164"/>
                  <a:pt x="6232755" y="180101"/>
                </a:cubicBezTo>
                <a:cubicBezTo>
                  <a:pt x="6225972" y="186037"/>
                  <a:pt x="6217741" y="192874"/>
                  <a:pt x="6208062" y="200611"/>
                </a:cubicBezTo>
                <a:cubicBezTo>
                  <a:pt x="6198382" y="208347"/>
                  <a:pt x="6186909" y="214539"/>
                  <a:pt x="6173645" y="219185"/>
                </a:cubicBezTo>
                <a:cubicBezTo>
                  <a:pt x="6160380" y="223831"/>
                  <a:pt x="6158594" y="221623"/>
                  <a:pt x="6168289" y="212560"/>
                </a:cubicBezTo>
                <a:cubicBezTo>
                  <a:pt x="6177983" y="203497"/>
                  <a:pt x="6188781" y="192347"/>
                  <a:pt x="6200684" y="179111"/>
                </a:cubicBezTo>
                <a:cubicBezTo>
                  <a:pt x="6212585" y="165875"/>
                  <a:pt x="6218537" y="156332"/>
                  <a:pt x="6218537" y="150481"/>
                </a:cubicBezTo>
                <a:cubicBezTo>
                  <a:pt x="6218537" y="145505"/>
                  <a:pt x="6220258" y="142644"/>
                  <a:pt x="6223699" y="141898"/>
                </a:cubicBezTo>
                <a:close/>
                <a:moveTo>
                  <a:pt x="6684203" y="140414"/>
                </a:moveTo>
                <a:cubicBezTo>
                  <a:pt x="6676767" y="140844"/>
                  <a:pt x="6660674" y="142708"/>
                  <a:pt x="6635923" y="146007"/>
                </a:cubicBezTo>
                <a:cubicBezTo>
                  <a:pt x="6637672" y="178588"/>
                  <a:pt x="6638935" y="200750"/>
                  <a:pt x="6639709" y="212495"/>
                </a:cubicBezTo>
                <a:cubicBezTo>
                  <a:pt x="6657046" y="209900"/>
                  <a:pt x="6674763" y="207361"/>
                  <a:pt x="6692861" y="204880"/>
                </a:cubicBezTo>
                <a:cubicBezTo>
                  <a:pt x="6695284" y="192792"/>
                  <a:pt x="6696944" y="180190"/>
                  <a:pt x="6697840" y="167076"/>
                </a:cubicBezTo>
                <a:cubicBezTo>
                  <a:pt x="6698736" y="153962"/>
                  <a:pt x="6698546" y="146132"/>
                  <a:pt x="6697271" y="143587"/>
                </a:cubicBezTo>
                <a:cubicBezTo>
                  <a:pt x="6695994" y="141041"/>
                  <a:pt x="6691637" y="139984"/>
                  <a:pt x="6684203" y="140414"/>
                </a:cubicBezTo>
                <a:close/>
                <a:moveTo>
                  <a:pt x="206462" y="139618"/>
                </a:moveTo>
                <a:cubicBezTo>
                  <a:pt x="217576" y="139618"/>
                  <a:pt x="226442" y="142981"/>
                  <a:pt x="233060" y="149707"/>
                </a:cubicBezTo>
                <a:cubicBezTo>
                  <a:pt x="239677" y="156432"/>
                  <a:pt x="236985" y="161179"/>
                  <a:pt x="224983" y="163946"/>
                </a:cubicBezTo>
                <a:cubicBezTo>
                  <a:pt x="212980" y="166714"/>
                  <a:pt x="203207" y="168098"/>
                  <a:pt x="195664" y="168098"/>
                </a:cubicBezTo>
                <a:cubicBezTo>
                  <a:pt x="188853" y="168098"/>
                  <a:pt x="180837" y="168761"/>
                  <a:pt x="171616" y="170088"/>
                </a:cubicBezTo>
                <a:cubicBezTo>
                  <a:pt x="162395" y="171414"/>
                  <a:pt x="149861" y="173002"/>
                  <a:pt x="134016" y="174852"/>
                </a:cubicBezTo>
                <a:cubicBezTo>
                  <a:pt x="118886" y="176659"/>
                  <a:pt x="104220" y="173820"/>
                  <a:pt x="90016" y="166334"/>
                </a:cubicBezTo>
                <a:cubicBezTo>
                  <a:pt x="75812" y="158848"/>
                  <a:pt x="75551" y="154787"/>
                  <a:pt x="89232" y="154148"/>
                </a:cubicBezTo>
                <a:cubicBezTo>
                  <a:pt x="102911" y="153510"/>
                  <a:pt x="118102" y="151836"/>
                  <a:pt x="134800" y="149126"/>
                </a:cubicBezTo>
                <a:cubicBezTo>
                  <a:pt x="151500" y="146415"/>
                  <a:pt x="165062" y="144153"/>
                  <a:pt x="175487" y="142339"/>
                </a:cubicBezTo>
                <a:cubicBezTo>
                  <a:pt x="185913" y="140525"/>
                  <a:pt x="196238" y="139618"/>
                  <a:pt x="206462" y="139618"/>
                </a:cubicBezTo>
                <a:close/>
                <a:moveTo>
                  <a:pt x="2206920" y="130261"/>
                </a:moveTo>
                <a:cubicBezTo>
                  <a:pt x="2210032" y="129358"/>
                  <a:pt x="2213384" y="129394"/>
                  <a:pt x="2216976" y="130369"/>
                </a:cubicBezTo>
                <a:cubicBezTo>
                  <a:pt x="2224160" y="132319"/>
                  <a:pt x="2230076" y="135596"/>
                  <a:pt x="2234722" y="140199"/>
                </a:cubicBezTo>
                <a:cubicBezTo>
                  <a:pt x="2239368" y="144802"/>
                  <a:pt x="2238243" y="150072"/>
                  <a:pt x="2231345" y="156009"/>
                </a:cubicBezTo>
                <a:cubicBezTo>
                  <a:pt x="2224447" y="161946"/>
                  <a:pt x="2219948" y="169478"/>
                  <a:pt x="2217847" y="178606"/>
                </a:cubicBezTo>
                <a:cubicBezTo>
                  <a:pt x="2215746" y="187733"/>
                  <a:pt x="2216944" y="197015"/>
                  <a:pt x="2221439" y="206451"/>
                </a:cubicBezTo>
                <a:cubicBezTo>
                  <a:pt x="2225935" y="215887"/>
                  <a:pt x="2226835" y="226384"/>
                  <a:pt x="2224139" y="237942"/>
                </a:cubicBezTo>
                <a:cubicBezTo>
                  <a:pt x="2273455" y="252569"/>
                  <a:pt x="2307047" y="261227"/>
                  <a:pt x="2324915" y="263916"/>
                </a:cubicBezTo>
                <a:cubicBezTo>
                  <a:pt x="2342783" y="266604"/>
                  <a:pt x="2361722" y="268612"/>
                  <a:pt x="2381734" y="269938"/>
                </a:cubicBezTo>
                <a:cubicBezTo>
                  <a:pt x="2401746" y="271265"/>
                  <a:pt x="2423676" y="271021"/>
                  <a:pt x="2447523" y="269207"/>
                </a:cubicBezTo>
                <a:cubicBezTo>
                  <a:pt x="2471371" y="267393"/>
                  <a:pt x="2472415" y="272132"/>
                  <a:pt x="2450653" y="283425"/>
                </a:cubicBezTo>
                <a:cubicBezTo>
                  <a:pt x="2428892" y="294718"/>
                  <a:pt x="2413627" y="301942"/>
                  <a:pt x="2404858" y="305097"/>
                </a:cubicBezTo>
                <a:cubicBezTo>
                  <a:pt x="2396089" y="308252"/>
                  <a:pt x="2384702" y="308234"/>
                  <a:pt x="2370699" y="305043"/>
                </a:cubicBezTo>
                <a:cubicBezTo>
                  <a:pt x="2356696" y="301853"/>
                  <a:pt x="2340761" y="297049"/>
                  <a:pt x="2322893" y="290631"/>
                </a:cubicBezTo>
                <a:cubicBezTo>
                  <a:pt x="2305025" y="284214"/>
                  <a:pt x="2286508" y="277711"/>
                  <a:pt x="2267342" y="271121"/>
                </a:cubicBezTo>
                <a:cubicBezTo>
                  <a:pt x="2248177" y="264532"/>
                  <a:pt x="2234134" y="259890"/>
                  <a:pt x="2225214" y="257194"/>
                </a:cubicBezTo>
                <a:cubicBezTo>
                  <a:pt x="2216295" y="254498"/>
                  <a:pt x="2207454" y="254652"/>
                  <a:pt x="2198692" y="257656"/>
                </a:cubicBezTo>
                <a:cubicBezTo>
                  <a:pt x="2189930" y="260660"/>
                  <a:pt x="2182524" y="264260"/>
                  <a:pt x="2176472" y="268454"/>
                </a:cubicBezTo>
                <a:cubicBezTo>
                  <a:pt x="2170420" y="272649"/>
                  <a:pt x="2162426" y="270627"/>
                  <a:pt x="2152488" y="262388"/>
                </a:cubicBezTo>
                <a:cubicBezTo>
                  <a:pt x="2142550" y="254150"/>
                  <a:pt x="2141944" y="249418"/>
                  <a:pt x="2150670" y="248191"/>
                </a:cubicBezTo>
                <a:cubicBezTo>
                  <a:pt x="2159396" y="246965"/>
                  <a:pt x="2177612" y="243413"/>
                  <a:pt x="2205317" y="237533"/>
                </a:cubicBezTo>
                <a:cubicBezTo>
                  <a:pt x="2206952" y="226893"/>
                  <a:pt x="2204622" y="216148"/>
                  <a:pt x="2198326" y="205300"/>
                </a:cubicBezTo>
                <a:cubicBezTo>
                  <a:pt x="2192031" y="194452"/>
                  <a:pt x="2191579" y="179355"/>
                  <a:pt x="2196971" y="160010"/>
                </a:cubicBezTo>
                <a:cubicBezTo>
                  <a:pt x="2186990" y="162706"/>
                  <a:pt x="2177522" y="162251"/>
                  <a:pt x="2168567" y="158644"/>
                </a:cubicBezTo>
                <a:cubicBezTo>
                  <a:pt x="2159612" y="155037"/>
                  <a:pt x="2161013" y="151718"/>
                  <a:pt x="2172772" y="148685"/>
                </a:cubicBezTo>
                <a:cubicBezTo>
                  <a:pt x="2184531" y="145652"/>
                  <a:pt x="2193042" y="141353"/>
                  <a:pt x="2198305" y="135789"/>
                </a:cubicBezTo>
                <a:cubicBezTo>
                  <a:pt x="2200937" y="133007"/>
                  <a:pt x="2203808" y="131165"/>
                  <a:pt x="2206920" y="130261"/>
                </a:cubicBezTo>
                <a:close/>
                <a:moveTo>
                  <a:pt x="529178" y="128971"/>
                </a:moveTo>
                <a:cubicBezTo>
                  <a:pt x="511683" y="132570"/>
                  <a:pt x="496439" y="135510"/>
                  <a:pt x="483447" y="137790"/>
                </a:cubicBezTo>
                <a:cubicBezTo>
                  <a:pt x="484307" y="150653"/>
                  <a:pt x="485118" y="162053"/>
                  <a:pt x="485877" y="171991"/>
                </a:cubicBezTo>
                <a:cubicBezTo>
                  <a:pt x="497636" y="171217"/>
                  <a:pt x="512069" y="169604"/>
                  <a:pt x="529178" y="167151"/>
                </a:cubicBezTo>
                <a:close/>
                <a:moveTo>
                  <a:pt x="1909486" y="115462"/>
                </a:moveTo>
                <a:lnTo>
                  <a:pt x="1886557" y="120065"/>
                </a:lnTo>
                <a:cubicBezTo>
                  <a:pt x="1888234" y="122790"/>
                  <a:pt x="1889998" y="127615"/>
                  <a:pt x="1891849" y="134542"/>
                </a:cubicBezTo>
                <a:cubicBezTo>
                  <a:pt x="1893698" y="141468"/>
                  <a:pt x="1894938" y="147204"/>
                  <a:pt x="1895569" y="151750"/>
                </a:cubicBezTo>
                <a:lnTo>
                  <a:pt x="1910691" y="150890"/>
                </a:lnTo>
                <a:close/>
                <a:moveTo>
                  <a:pt x="7174417" y="111684"/>
                </a:moveTo>
                <a:cubicBezTo>
                  <a:pt x="7177537" y="111783"/>
                  <a:pt x="7181241" y="112196"/>
                  <a:pt x="7185528" y="112924"/>
                </a:cubicBezTo>
                <a:cubicBezTo>
                  <a:pt x="7202679" y="115835"/>
                  <a:pt x="7210789" y="124410"/>
                  <a:pt x="7209856" y="138650"/>
                </a:cubicBezTo>
                <a:cubicBezTo>
                  <a:pt x="7208551" y="152890"/>
                  <a:pt x="7200647" y="155012"/>
                  <a:pt x="7186141" y="145017"/>
                </a:cubicBezTo>
                <a:cubicBezTo>
                  <a:pt x="7171637" y="135022"/>
                  <a:pt x="7163620" y="126447"/>
                  <a:pt x="7162093" y="119291"/>
                </a:cubicBezTo>
                <a:cubicBezTo>
                  <a:pt x="7160947" y="113924"/>
                  <a:pt x="7165055" y="111389"/>
                  <a:pt x="7174417" y="111684"/>
                </a:cubicBezTo>
                <a:close/>
                <a:moveTo>
                  <a:pt x="4316917" y="111684"/>
                </a:moveTo>
                <a:cubicBezTo>
                  <a:pt x="4320037" y="111783"/>
                  <a:pt x="4323741" y="112196"/>
                  <a:pt x="4328029" y="112924"/>
                </a:cubicBezTo>
                <a:cubicBezTo>
                  <a:pt x="4345180" y="115835"/>
                  <a:pt x="4353289" y="124410"/>
                  <a:pt x="4352357" y="138650"/>
                </a:cubicBezTo>
                <a:cubicBezTo>
                  <a:pt x="4351052" y="152890"/>
                  <a:pt x="4343147" y="155012"/>
                  <a:pt x="4328642" y="145017"/>
                </a:cubicBezTo>
                <a:cubicBezTo>
                  <a:pt x="4314137" y="135022"/>
                  <a:pt x="4306121" y="126447"/>
                  <a:pt x="4304594" y="119291"/>
                </a:cubicBezTo>
                <a:cubicBezTo>
                  <a:pt x="4303448" y="113924"/>
                  <a:pt x="4307556" y="111389"/>
                  <a:pt x="4316917" y="111684"/>
                </a:cubicBezTo>
                <a:close/>
                <a:moveTo>
                  <a:pt x="1953883" y="107374"/>
                </a:moveTo>
                <a:lnTo>
                  <a:pt x="1930782" y="112214"/>
                </a:lnTo>
                <a:cubicBezTo>
                  <a:pt x="1930093" y="120460"/>
                  <a:pt x="1929749" y="131839"/>
                  <a:pt x="1929749" y="146351"/>
                </a:cubicBezTo>
                <a:lnTo>
                  <a:pt x="1944957" y="143038"/>
                </a:lnTo>
                <a:cubicBezTo>
                  <a:pt x="1950908" y="122603"/>
                  <a:pt x="1953883" y="110715"/>
                  <a:pt x="1953883" y="107374"/>
                </a:cubicBezTo>
                <a:close/>
                <a:moveTo>
                  <a:pt x="3699458" y="106019"/>
                </a:moveTo>
                <a:cubicBezTo>
                  <a:pt x="3695702" y="106922"/>
                  <a:pt x="3691428" y="107654"/>
                  <a:pt x="3686638" y="108213"/>
                </a:cubicBezTo>
                <a:lnTo>
                  <a:pt x="3689005" y="132842"/>
                </a:lnTo>
                <a:cubicBezTo>
                  <a:pt x="3692116" y="132928"/>
                  <a:pt x="3697121" y="132642"/>
                  <a:pt x="3704018" y="131982"/>
                </a:cubicBezTo>
                <a:cubicBezTo>
                  <a:pt x="3702212" y="120954"/>
                  <a:pt x="3700692" y="112300"/>
                  <a:pt x="3699458" y="106019"/>
                </a:cubicBezTo>
                <a:close/>
                <a:moveTo>
                  <a:pt x="2344102" y="106019"/>
                </a:moveTo>
                <a:cubicBezTo>
                  <a:pt x="2329374" y="108686"/>
                  <a:pt x="2319982" y="110608"/>
                  <a:pt x="2315923" y="111784"/>
                </a:cubicBezTo>
                <a:lnTo>
                  <a:pt x="2315923" y="146351"/>
                </a:lnTo>
                <a:lnTo>
                  <a:pt x="2344102" y="142888"/>
                </a:lnTo>
                <a:close/>
                <a:moveTo>
                  <a:pt x="2793643" y="105621"/>
                </a:moveTo>
                <a:cubicBezTo>
                  <a:pt x="2802051" y="104997"/>
                  <a:pt x="2809511" y="107568"/>
                  <a:pt x="2816024" y="113333"/>
                </a:cubicBezTo>
                <a:cubicBezTo>
                  <a:pt x="2824706" y="121019"/>
                  <a:pt x="2826499" y="126214"/>
                  <a:pt x="2821401" y="128917"/>
                </a:cubicBezTo>
                <a:cubicBezTo>
                  <a:pt x="2816303" y="131620"/>
                  <a:pt x="2808764" y="133197"/>
                  <a:pt x="2798783" y="133649"/>
                </a:cubicBezTo>
                <a:cubicBezTo>
                  <a:pt x="2788802" y="134101"/>
                  <a:pt x="2777444" y="135008"/>
                  <a:pt x="2764710" y="136370"/>
                </a:cubicBezTo>
                <a:cubicBezTo>
                  <a:pt x="2751976" y="137732"/>
                  <a:pt x="2741479" y="138693"/>
                  <a:pt x="2733220" y="139252"/>
                </a:cubicBezTo>
                <a:cubicBezTo>
                  <a:pt x="2737708" y="144099"/>
                  <a:pt x="2739271" y="148226"/>
                  <a:pt x="2737909" y="151632"/>
                </a:cubicBezTo>
                <a:cubicBezTo>
                  <a:pt x="2736547" y="155037"/>
                  <a:pt x="2736087" y="163753"/>
                  <a:pt x="2736532" y="177777"/>
                </a:cubicBezTo>
                <a:cubicBezTo>
                  <a:pt x="2736977" y="191802"/>
                  <a:pt x="2737877" y="205813"/>
                  <a:pt x="2739231" y="219809"/>
                </a:cubicBezTo>
                <a:cubicBezTo>
                  <a:pt x="2740587" y="233805"/>
                  <a:pt x="2741031" y="246155"/>
                  <a:pt x="2740565" y="256860"/>
                </a:cubicBezTo>
                <a:cubicBezTo>
                  <a:pt x="2740099" y="267565"/>
                  <a:pt x="2738680" y="276711"/>
                  <a:pt x="2736306" y="284297"/>
                </a:cubicBezTo>
                <a:cubicBezTo>
                  <a:pt x="2733933" y="291883"/>
                  <a:pt x="2728666" y="299608"/>
                  <a:pt x="2720507" y="307474"/>
                </a:cubicBezTo>
                <a:cubicBezTo>
                  <a:pt x="2712348" y="315340"/>
                  <a:pt x="2707063" y="315777"/>
                  <a:pt x="2704654" y="308786"/>
                </a:cubicBezTo>
                <a:cubicBezTo>
                  <a:pt x="2702244" y="301795"/>
                  <a:pt x="2698237" y="295066"/>
                  <a:pt x="2692629" y="288599"/>
                </a:cubicBezTo>
                <a:cubicBezTo>
                  <a:pt x="2687022" y="282131"/>
                  <a:pt x="2681785" y="275929"/>
                  <a:pt x="2676916" y="269992"/>
                </a:cubicBezTo>
                <a:cubicBezTo>
                  <a:pt x="2672048" y="264055"/>
                  <a:pt x="2675654" y="262435"/>
                  <a:pt x="2687736" y="265131"/>
                </a:cubicBezTo>
                <a:cubicBezTo>
                  <a:pt x="2699818" y="267827"/>
                  <a:pt x="2706568" y="268605"/>
                  <a:pt x="2707988" y="267465"/>
                </a:cubicBezTo>
                <a:cubicBezTo>
                  <a:pt x="2709407" y="266325"/>
                  <a:pt x="2710340" y="259140"/>
                  <a:pt x="2710784" y="245911"/>
                </a:cubicBezTo>
                <a:cubicBezTo>
                  <a:pt x="2711229" y="232683"/>
                  <a:pt x="2711451" y="218869"/>
                  <a:pt x="2711451" y="204472"/>
                </a:cubicBezTo>
                <a:cubicBezTo>
                  <a:pt x="2711451" y="190289"/>
                  <a:pt x="2711024" y="177168"/>
                  <a:pt x="2710171" y="165108"/>
                </a:cubicBezTo>
                <a:cubicBezTo>
                  <a:pt x="2709318" y="153048"/>
                  <a:pt x="2707930" y="145949"/>
                  <a:pt x="2706009" y="143813"/>
                </a:cubicBezTo>
                <a:cubicBezTo>
                  <a:pt x="2678031" y="149119"/>
                  <a:pt x="2658941" y="153145"/>
                  <a:pt x="2648738" y="155891"/>
                </a:cubicBezTo>
                <a:cubicBezTo>
                  <a:pt x="2638534" y="158637"/>
                  <a:pt x="2630013" y="156163"/>
                  <a:pt x="2623173" y="148470"/>
                </a:cubicBezTo>
                <a:cubicBezTo>
                  <a:pt x="2616332" y="140776"/>
                  <a:pt x="2616088" y="136929"/>
                  <a:pt x="2622441" y="136929"/>
                </a:cubicBezTo>
                <a:cubicBezTo>
                  <a:pt x="2625797" y="136929"/>
                  <a:pt x="2634946" y="135574"/>
                  <a:pt x="2649888" y="132864"/>
                </a:cubicBezTo>
                <a:cubicBezTo>
                  <a:pt x="2664831" y="130154"/>
                  <a:pt x="2688058" y="126135"/>
                  <a:pt x="2719571" y="120807"/>
                </a:cubicBezTo>
                <a:cubicBezTo>
                  <a:pt x="2751084" y="115480"/>
                  <a:pt x="2772867" y="110981"/>
                  <a:pt x="2784919" y="107310"/>
                </a:cubicBezTo>
                <a:cubicBezTo>
                  <a:pt x="2787933" y="106392"/>
                  <a:pt x="2790841" y="105829"/>
                  <a:pt x="2793643" y="105621"/>
                </a:cubicBezTo>
                <a:close/>
                <a:moveTo>
                  <a:pt x="3734025" y="101975"/>
                </a:moveTo>
                <a:lnTo>
                  <a:pt x="3723077" y="104169"/>
                </a:lnTo>
                <a:lnTo>
                  <a:pt x="3723077" y="130175"/>
                </a:lnTo>
                <a:cubicBezTo>
                  <a:pt x="3725629" y="130175"/>
                  <a:pt x="3729623" y="129874"/>
                  <a:pt x="3735058" y="129272"/>
                </a:cubicBezTo>
                <a:cubicBezTo>
                  <a:pt x="3735058" y="121126"/>
                  <a:pt x="3734714" y="112028"/>
                  <a:pt x="3734025" y="101975"/>
                </a:cubicBezTo>
                <a:close/>
                <a:moveTo>
                  <a:pt x="2001937" y="101298"/>
                </a:moveTo>
                <a:cubicBezTo>
                  <a:pt x="1994495" y="101749"/>
                  <a:pt x="1986738" y="102706"/>
                  <a:pt x="1978664" y="104169"/>
                </a:cubicBezTo>
                <a:lnTo>
                  <a:pt x="1964854" y="139597"/>
                </a:lnTo>
                <a:lnTo>
                  <a:pt x="2002411" y="137187"/>
                </a:lnTo>
                <a:cubicBezTo>
                  <a:pt x="2007903" y="128583"/>
                  <a:pt x="2011312" y="121069"/>
                  <a:pt x="2012639" y="114645"/>
                </a:cubicBezTo>
                <a:cubicBezTo>
                  <a:pt x="2013966" y="108220"/>
                  <a:pt x="2014374" y="104277"/>
                  <a:pt x="2013865" y="102814"/>
                </a:cubicBezTo>
                <a:cubicBezTo>
                  <a:pt x="2013357" y="101351"/>
                  <a:pt x="2009380" y="100846"/>
                  <a:pt x="2001937" y="101298"/>
                </a:cubicBezTo>
                <a:close/>
                <a:moveTo>
                  <a:pt x="7361015" y="96920"/>
                </a:moveTo>
                <a:cubicBezTo>
                  <a:pt x="7363962" y="97225"/>
                  <a:pt x="7366753" y="98153"/>
                  <a:pt x="7369387" y="99706"/>
                </a:cubicBezTo>
                <a:cubicBezTo>
                  <a:pt x="7374657" y="102810"/>
                  <a:pt x="7374231" y="107277"/>
                  <a:pt x="7368107" y="113107"/>
                </a:cubicBezTo>
                <a:cubicBezTo>
                  <a:pt x="7361985" y="118936"/>
                  <a:pt x="7350197" y="123801"/>
                  <a:pt x="7332745" y="127701"/>
                </a:cubicBezTo>
                <a:cubicBezTo>
                  <a:pt x="7335785" y="127343"/>
                  <a:pt x="7338119" y="128565"/>
                  <a:pt x="7339747" y="131369"/>
                </a:cubicBezTo>
                <a:cubicBezTo>
                  <a:pt x="7341374" y="134172"/>
                  <a:pt x="7341291" y="137367"/>
                  <a:pt x="7339499" y="140952"/>
                </a:cubicBezTo>
                <a:cubicBezTo>
                  <a:pt x="7350871" y="138442"/>
                  <a:pt x="7359708" y="135563"/>
                  <a:pt x="7366011" y="132315"/>
                </a:cubicBezTo>
                <a:cubicBezTo>
                  <a:pt x="7372313" y="129067"/>
                  <a:pt x="7379523" y="128881"/>
                  <a:pt x="7387639" y="131756"/>
                </a:cubicBezTo>
                <a:cubicBezTo>
                  <a:pt x="7395756" y="134631"/>
                  <a:pt x="7403034" y="138758"/>
                  <a:pt x="7409472" y="144135"/>
                </a:cubicBezTo>
                <a:cubicBezTo>
                  <a:pt x="7415911" y="149513"/>
                  <a:pt x="7416994" y="154349"/>
                  <a:pt x="7412720" y="158644"/>
                </a:cubicBezTo>
                <a:cubicBezTo>
                  <a:pt x="7408447" y="162939"/>
                  <a:pt x="7402489" y="174752"/>
                  <a:pt x="7394845" y="194082"/>
                </a:cubicBezTo>
                <a:cubicBezTo>
                  <a:pt x="7387202" y="213413"/>
                  <a:pt x="7380010" y="225391"/>
                  <a:pt x="7373270" y="230015"/>
                </a:cubicBezTo>
                <a:cubicBezTo>
                  <a:pt x="7366531" y="234640"/>
                  <a:pt x="7362558" y="232901"/>
                  <a:pt x="7361353" y="224799"/>
                </a:cubicBezTo>
                <a:cubicBezTo>
                  <a:pt x="7338294" y="226563"/>
                  <a:pt x="7315185" y="229166"/>
                  <a:pt x="7292025" y="232607"/>
                </a:cubicBezTo>
                <a:lnTo>
                  <a:pt x="7289195" y="235432"/>
                </a:lnTo>
                <a:lnTo>
                  <a:pt x="7289518" y="235416"/>
                </a:lnTo>
                <a:cubicBezTo>
                  <a:pt x="7291311" y="235694"/>
                  <a:pt x="7293381" y="236329"/>
                  <a:pt x="7295725" y="237318"/>
                </a:cubicBezTo>
                <a:cubicBezTo>
                  <a:pt x="7302581" y="240258"/>
                  <a:pt x="7308213" y="244796"/>
                  <a:pt x="7312622" y="250934"/>
                </a:cubicBezTo>
                <a:cubicBezTo>
                  <a:pt x="7317031" y="257072"/>
                  <a:pt x="7316633" y="261592"/>
                  <a:pt x="7311428" y="264496"/>
                </a:cubicBezTo>
                <a:cubicBezTo>
                  <a:pt x="7306223" y="267400"/>
                  <a:pt x="7295478" y="274728"/>
                  <a:pt x="7279195" y="286480"/>
                </a:cubicBezTo>
                <a:cubicBezTo>
                  <a:pt x="7262911" y="298232"/>
                  <a:pt x="7247941" y="305735"/>
                  <a:pt x="7234281" y="308990"/>
                </a:cubicBezTo>
                <a:cubicBezTo>
                  <a:pt x="7220623" y="312246"/>
                  <a:pt x="7218901" y="309973"/>
                  <a:pt x="7229119" y="302172"/>
                </a:cubicBezTo>
                <a:cubicBezTo>
                  <a:pt x="7239337" y="294371"/>
                  <a:pt x="7250367" y="284329"/>
                  <a:pt x="7262212" y="272046"/>
                </a:cubicBezTo>
                <a:cubicBezTo>
                  <a:pt x="7274058" y="259764"/>
                  <a:pt x="7280259" y="249916"/>
                  <a:pt x="7280819" y="242502"/>
                </a:cubicBezTo>
                <a:lnTo>
                  <a:pt x="7281944" y="238443"/>
                </a:lnTo>
                <a:lnTo>
                  <a:pt x="7279215" y="237391"/>
                </a:lnTo>
                <a:cubicBezTo>
                  <a:pt x="7277999" y="236381"/>
                  <a:pt x="7276852" y="234859"/>
                  <a:pt x="7275775" y="232822"/>
                </a:cubicBezTo>
                <a:cubicBezTo>
                  <a:pt x="7271465" y="224677"/>
                  <a:pt x="7268404" y="215858"/>
                  <a:pt x="7266590" y="206365"/>
                </a:cubicBezTo>
                <a:cubicBezTo>
                  <a:pt x="7264776" y="196871"/>
                  <a:pt x="7262779" y="188210"/>
                  <a:pt x="7260599" y="180380"/>
                </a:cubicBezTo>
                <a:cubicBezTo>
                  <a:pt x="7258420" y="172550"/>
                  <a:pt x="7255251" y="165377"/>
                  <a:pt x="7251091" y="158859"/>
                </a:cubicBezTo>
                <a:cubicBezTo>
                  <a:pt x="7246933" y="152342"/>
                  <a:pt x="7248475" y="149083"/>
                  <a:pt x="7255716" y="149083"/>
                </a:cubicBezTo>
                <a:cubicBezTo>
                  <a:pt x="7261539" y="149083"/>
                  <a:pt x="7267063" y="149527"/>
                  <a:pt x="7272290" y="150416"/>
                </a:cubicBezTo>
                <a:cubicBezTo>
                  <a:pt x="7277517" y="151305"/>
                  <a:pt x="7291315" y="149764"/>
                  <a:pt x="7313687" y="145792"/>
                </a:cubicBezTo>
                <a:cubicBezTo>
                  <a:pt x="7313687" y="138206"/>
                  <a:pt x="7312998" y="133495"/>
                  <a:pt x="7311621" y="131659"/>
                </a:cubicBezTo>
                <a:cubicBezTo>
                  <a:pt x="7304222" y="131659"/>
                  <a:pt x="7297317" y="129523"/>
                  <a:pt x="7290907" y="125249"/>
                </a:cubicBezTo>
                <a:cubicBezTo>
                  <a:pt x="7284497" y="120976"/>
                  <a:pt x="7284884" y="117835"/>
                  <a:pt x="7292069" y="115828"/>
                </a:cubicBezTo>
                <a:cubicBezTo>
                  <a:pt x="7299253" y="113820"/>
                  <a:pt x="7309360" y="110798"/>
                  <a:pt x="7322387" y="106761"/>
                </a:cubicBezTo>
                <a:cubicBezTo>
                  <a:pt x="7335416" y="102724"/>
                  <a:pt x="7345189" y="99763"/>
                  <a:pt x="7351706" y="97877"/>
                </a:cubicBezTo>
                <a:cubicBezTo>
                  <a:pt x="7354965" y="96935"/>
                  <a:pt x="7358068" y="96615"/>
                  <a:pt x="7361015" y="96920"/>
                </a:cubicBezTo>
                <a:close/>
                <a:moveTo>
                  <a:pt x="4503515" y="96920"/>
                </a:moveTo>
                <a:cubicBezTo>
                  <a:pt x="4506462" y="97225"/>
                  <a:pt x="4509253" y="98153"/>
                  <a:pt x="4511888" y="99706"/>
                </a:cubicBezTo>
                <a:cubicBezTo>
                  <a:pt x="4517158" y="102810"/>
                  <a:pt x="4516732" y="107277"/>
                  <a:pt x="4510609" y="113107"/>
                </a:cubicBezTo>
                <a:cubicBezTo>
                  <a:pt x="4504485" y="118936"/>
                  <a:pt x="4492698" y="123801"/>
                  <a:pt x="4475246" y="127701"/>
                </a:cubicBezTo>
                <a:cubicBezTo>
                  <a:pt x="4478286" y="127343"/>
                  <a:pt x="4480620" y="128565"/>
                  <a:pt x="4482247" y="131369"/>
                </a:cubicBezTo>
                <a:cubicBezTo>
                  <a:pt x="4483875" y="134172"/>
                  <a:pt x="4483792" y="137367"/>
                  <a:pt x="4482000" y="140952"/>
                </a:cubicBezTo>
                <a:cubicBezTo>
                  <a:pt x="4493372" y="138442"/>
                  <a:pt x="4502209" y="135563"/>
                  <a:pt x="4508511" y="132315"/>
                </a:cubicBezTo>
                <a:cubicBezTo>
                  <a:pt x="4514814" y="129067"/>
                  <a:pt x="4522023" y="128881"/>
                  <a:pt x="4530140" y="131756"/>
                </a:cubicBezTo>
                <a:cubicBezTo>
                  <a:pt x="4538257" y="134631"/>
                  <a:pt x="4545534" y="138758"/>
                  <a:pt x="4551973" y="144135"/>
                </a:cubicBezTo>
                <a:cubicBezTo>
                  <a:pt x="4558412" y="149513"/>
                  <a:pt x="4559494" y="154349"/>
                  <a:pt x="4555221" y="158644"/>
                </a:cubicBezTo>
                <a:cubicBezTo>
                  <a:pt x="4550948" y="162939"/>
                  <a:pt x="4544989" y="174752"/>
                  <a:pt x="4537346" y="194082"/>
                </a:cubicBezTo>
                <a:cubicBezTo>
                  <a:pt x="4529702" y="213413"/>
                  <a:pt x="4522511" y="225391"/>
                  <a:pt x="4515771" y="230015"/>
                </a:cubicBezTo>
                <a:cubicBezTo>
                  <a:pt x="4509031" y="234640"/>
                  <a:pt x="4505059" y="232901"/>
                  <a:pt x="4503854" y="224799"/>
                </a:cubicBezTo>
                <a:cubicBezTo>
                  <a:pt x="4480795" y="226563"/>
                  <a:pt x="4457686" y="229166"/>
                  <a:pt x="4434527" y="232607"/>
                </a:cubicBezTo>
                <a:lnTo>
                  <a:pt x="4431696" y="235432"/>
                </a:lnTo>
                <a:lnTo>
                  <a:pt x="4432019" y="235416"/>
                </a:lnTo>
                <a:cubicBezTo>
                  <a:pt x="4433813" y="235694"/>
                  <a:pt x="4435882" y="236329"/>
                  <a:pt x="4438226" y="237318"/>
                </a:cubicBezTo>
                <a:cubicBezTo>
                  <a:pt x="4445081" y="240258"/>
                  <a:pt x="4450713" y="244796"/>
                  <a:pt x="4455123" y="250934"/>
                </a:cubicBezTo>
                <a:cubicBezTo>
                  <a:pt x="4459532" y="257072"/>
                  <a:pt x="4459134" y="261592"/>
                  <a:pt x="4453929" y="264496"/>
                </a:cubicBezTo>
                <a:cubicBezTo>
                  <a:pt x="4448723" y="267400"/>
                  <a:pt x="4437979" y="274728"/>
                  <a:pt x="4421696" y="286480"/>
                </a:cubicBezTo>
                <a:cubicBezTo>
                  <a:pt x="4405412" y="298232"/>
                  <a:pt x="4390441" y="305735"/>
                  <a:pt x="4376782" y="308990"/>
                </a:cubicBezTo>
                <a:cubicBezTo>
                  <a:pt x="4363123" y="312246"/>
                  <a:pt x="4361402" y="309973"/>
                  <a:pt x="4371620" y="302172"/>
                </a:cubicBezTo>
                <a:cubicBezTo>
                  <a:pt x="4381837" y="294371"/>
                  <a:pt x="4392868" y="284329"/>
                  <a:pt x="4404713" y="272046"/>
                </a:cubicBezTo>
                <a:cubicBezTo>
                  <a:pt x="4416558" y="259764"/>
                  <a:pt x="4422760" y="249916"/>
                  <a:pt x="4423320" y="242502"/>
                </a:cubicBezTo>
                <a:lnTo>
                  <a:pt x="4424445" y="238444"/>
                </a:lnTo>
                <a:lnTo>
                  <a:pt x="4421715" y="237391"/>
                </a:lnTo>
                <a:cubicBezTo>
                  <a:pt x="4420500" y="236381"/>
                  <a:pt x="4419353" y="234859"/>
                  <a:pt x="4418276" y="232822"/>
                </a:cubicBezTo>
                <a:cubicBezTo>
                  <a:pt x="4413966" y="224677"/>
                  <a:pt x="4410905" y="215858"/>
                  <a:pt x="4409091" y="206365"/>
                </a:cubicBezTo>
                <a:cubicBezTo>
                  <a:pt x="4407277" y="196871"/>
                  <a:pt x="4405280" y="188210"/>
                  <a:pt x="4403100" y="180380"/>
                </a:cubicBezTo>
                <a:cubicBezTo>
                  <a:pt x="4400920" y="172550"/>
                  <a:pt x="4397751" y="165377"/>
                  <a:pt x="4393592" y="158859"/>
                </a:cubicBezTo>
                <a:cubicBezTo>
                  <a:pt x="4389434" y="152342"/>
                  <a:pt x="4390975" y="149083"/>
                  <a:pt x="4398217" y="149083"/>
                </a:cubicBezTo>
                <a:cubicBezTo>
                  <a:pt x="4404039" y="149083"/>
                  <a:pt x="4409564" y="149527"/>
                  <a:pt x="4414791" y="150416"/>
                </a:cubicBezTo>
                <a:cubicBezTo>
                  <a:pt x="4420018" y="151305"/>
                  <a:pt x="4433817" y="149764"/>
                  <a:pt x="4456187" y="145792"/>
                </a:cubicBezTo>
                <a:cubicBezTo>
                  <a:pt x="4456187" y="138206"/>
                  <a:pt x="4455499" y="133495"/>
                  <a:pt x="4454122" y="131659"/>
                </a:cubicBezTo>
                <a:cubicBezTo>
                  <a:pt x="4446723" y="131659"/>
                  <a:pt x="4439818" y="129523"/>
                  <a:pt x="4433408" y="125249"/>
                </a:cubicBezTo>
                <a:cubicBezTo>
                  <a:pt x="4426998" y="120976"/>
                  <a:pt x="4427385" y="117835"/>
                  <a:pt x="4434570" y="115828"/>
                </a:cubicBezTo>
                <a:cubicBezTo>
                  <a:pt x="4441754" y="113820"/>
                  <a:pt x="4451860" y="110798"/>
                  <a:pt x="4464888" y="106761"/>
                </a:cubicBezTo>
                <a:cubicBezTo>
                  <a:pt x="4477916" y="102724"/>
                  <a:pt x="4487689" y="99763"/>
                  <a:pt x="4494207" y="97877"/>
                </a:cubicBezTo>
                <a:cubicBezTo>
                  <a:pt x="4497466" y="96935"/>
                  <a:pt x="4500568" y="96615"/>
                  <a:pt x="4503515" y="96920"/>
                </a:cubicBezTo>
                <a:close/>
                <a:moveTo>
                  <a:pt x="3776895" y="96576"/>
                </a:moveTo>
                <a:cubicBezTo>
                  <a:pt x="3771790" y="97465"/>
                  <a:pt x="3765387" y="98261"/>
                  <a:pt x="3757687" y="98964"/>
                </a:cubicBezTo>
                <a:cubicBezTo>
                  <a:pt x="3757070" y="103954"/>
                  <a:pt x="3755880" y="113003"/>
                  <a:pt x="3754116" y="126110"/>
                </a:cubicBezTo>
                <a:cubicBezTo>
                  <a:pt x="3759336" y="126124"/>
                  <a:pt x="3764850" y="126131"/>
                  <a:pt x="3770657" y="126131"/>
                </a:cubicBezTo>
                <a:close/>
                <a:moveTo>
                  <a:pt x="5205497" y="90739"/>
                </a:moveTo>
                <a:lnTo>
                  <a:pt x="5193428" y="95221"/>
                </a:lnTo>
                <a:cubicBezTo>
                  <a:pt x="5176176" y="97917"/>
                  <a:pt x="5164052" y="99953"/>
                  <a:pt x="5157054" y="101330"/>
                </a:cubicBezTo>
                <a:lnTo>
                  <a:pt x="5155871" y="134198"/>
                </a:lnTo>
                <a:lnTo>
                  <a:pt x="5176069" y="131874"/>
                </a:lnTo>
                <a:cubicBezTo>
                  <a:pt x="5183354" y="122869"/>
                  <a:pt x="5189759" y="114456"/>
                  <a:pt x="5195283" y="106635"/>
                </a:cubicBezTo>
                <a:close/>
                <a:moveTo>
                  <a:pt x="2599783" y="87241"/>
                </a:moveTo>
                <a:cubicBezTo>
                  <a:pt x="2602721" y="87169"/>
                  <a:pt x="2607578" y="88538"/>
                  <a:pt x="2614353" y="91349"/>
                </a:cubicBezTo>
                <a:cubicBezTo>
                  <a:pt x="2627905" y="96970"/>
                  <a:pt x="2632558" y="103144"/>
                  <a:pt x="2628313" y="109869"/>
                </a:cubicBezTo>
                <a:lnTo>
                  <a:pt x="2617515" y="123356"/>
                </a:lnTo>
                <a:cubicBezTo>
                  <a:pt x="2614274" y="127415"/>
                  <a:pt x="2605147" y="139668"/>
                  <a:pt x="2590133" y="160118"/>
                </a:cubicBezTo>
                <a:cubicBezTo>
                  <a:pt x="2600931" y="171332"/>
                  <a:pt x="2605642" y="181660"/>
                  <a:pt x="2604265" y="191103"/>
                </a:cubicBezTo>
                <a:cubicBezTo>
                  <a:pt x="2602888" y="200546"/>
                  <a:pt x="2601974" y="216295"/>
                  <a:pt x="2601522" y="238351"/>
                </a:cubicBezTo>
                <a:cubicBezTo>
                  <a:pt x="2601071" y="260406"/>
                  <a:pt x="2598156" y="277833"/>
                  <a:pt x="2592778" y="290631"/>
                </a:cubicBezTo>
                <a:cubicBezTo>
                  <a:pt x="2587401" y="303430"/>
                  <a:pt x="2581765" y="303093"/>
                  <a:pt x="2575871" y="289620"/>
                </a:cubicBezTo>
                <a:cubicBezTo>
                  <a:pt x="2569977" y="276148"/>
                  <a:pt x="2568382" y="266608"/>
                  <a:pt x="2571085" y="261001"/>
                </a:cubicBezTo>
                <a:cubicBezTo>
                  <a:pt x="2573789" y="255394"/>
                  <a:pt x="2575814" y="246757"/>
                  <a:pt x="2577162" y="235092"/>
                </a:cubicBezTo>
                <a:cubicBezTo>
                  <a:pt x="2578510" y="223426"/>
                  <a:pt x="2579184" y="210072"/>
                  <a:pt x="2579184" y="195029"/>
                </a:cubicBezTo>
                <a:cubicBezTo>
                  <a:pt x="2579184" y="180717"/>
                  <a:pt x="2579048" y="172644"/>
                  <a:pt x="2578775" y="170808"/>
                </a:cubicBezTo>
                <a:cubicBezTo>
                  <a:pt x="2576811" y="174264"/>
                  <a:pt x="2571372" y="179972"/>
                  <a:pt x="2562460" y="187930"/>
                </a:cubicBezTo>
                <a:cubicBezTo>
                  <a:pt x="2553547" y="195889"/>
                  <a:pt x="2542631" y="202898"/>
                  <a:pt x="2529710" y="208957"/>
                </a:cubicBezTo>
                <a:cubicBezTo>
                  <a:pt x="2516790" y="215015"/>
                  <a:pt x="2511781" y="215327"/>
                  <a:pt x="2514686" y="209892"/>
                </a:cubicBezTo>
                <a:cubicBezTo>
                  <a:pt x="2517589" y="204457"/>
                  <a:pt x="2524695" y="196534"/>
                  <a:pt x="2536002" y="186123"/>
                </a:cubicBezTo>
                <a:cubicBezTo>
                  <a:pt x="2547309" y="175712"/>
                  <a:pt x="2557803" y="164129"/>
                  <a:pt x="2567483" y="151374"/>
                </a:cubicBezTo>
                <a:cubicBezTo>
                  <a:pt x="2577162" y="138618"/>
                  <a:pt x="2584906" y="126974"/>
                  <a:pt x="2590714" y="116441"/>
                </a:cubicBezTo>
                <a:cubicBezTo>
                  <a:pt x="2596521" y="105908"/>
                  <a:pt x="2598525" y="97687"/>
                  <a:pt x="2596726" y="91779"/>
                </a:cubicBezTo>
                <a:cubicBezTo>
                  <a:pt x="2595826" y="88825"/>
                  <a:pt x="2596845" y="87312"/>
                  <a:pt x="2599783" y="87241"/>
                </a:cubicBezTo>
                <a:close/>
                <a:moveTo>
                  <a:pt x="936842" y="84423"/>
                </a:moveTo>
                <a:cubicBezTo>
                  <a:pt x="931980" y="85326"/>
                  <a:pt x="919475" y="88165"/>
                  <a:pt x="899327" y="92941"/>
                </a:cubicBezTo>
                <a:cubicBezTo>
                  <a:pt x="913725" y="100398"/>
                  <a:pt x="918854" y="107614"/>
                  <a:pt x="914718" y="114591"/>
                </a:cubicBezTo>
                <a:cubicBezTo>
                  <a:pt x="910581" y="121567"/>
                  <a:pt x="907394" y="129519"/>
                  <a:pt x="905156" y="138446"/>
                </a:cubicBezTo>
                <a:cubicBezTo>
                  <a:pt x="902919" y="147373"/>
                  <a:pt x="898725" y="158590"/>
                  <a:pt x="892573" y="172099"/>
                </a:cubicBezTo>
                <a:cubicBezTo>
                  <a:pt x="899886" y="174336"/>
                  <a:pt x="907049" y="179893"/>
                  <a:pt x="914061" y="188769"/>
                </a:cubicBezTo>
                <a:cubicBezTo>
                  <a:pt x="921074" y="197646"/>
                  <a:pt x="926960" y="205554"/>
                  <a:pt x="931722" y="212495"/>
                </a:cubicBezTo>
                <a:cubicBezTo>
                  <a:pt x="936124" y="201367"/>
                  <a:pt x="938770" y="190845"/>
                  <a:pt x="939659" y="180929"/>
                </a:cubicBezTo>
                <a:cubicBezTo>
                  <a:pt x="940548" y="171012"/>
                  <a:pt x="939734" y="165180"/>
                  <a:pt x="937217" y="163430"/>
                </a:cubicBezTo>
                <a:cubicBezTo>
                  <a:pt x="934700" y="161681"/>
                  <a:pt x="930653" y="159404"/>
                  <a:pt x="925075" y="156601"/>
                </a:cubicBezTo>
                <a:cubicBezTo>
                  <a:pt x="919497" y="153797"/>
                  <a:pt x="918998" y="148767"/>
                  <a:pt x="923580" y="141511"/>
                </a:cubicBezTo>
                <a:cubicBezTo>
                  <a:pt x="928162" y="134255"/>
                  <a:pt x="932887" y="124242"/>
                  <a:pt x="937755" y="111472"/>
                </a:cubicBezTo>
                <a:cubicBezTo>
                  <a:pt x="942624" y="98702"/>
                  <a:pt x="944904" y="90775"/>
                  <a:pt x="944595" y="87692"/>
                </a:cubicBezTo>
                <a:cubicBezTo>
                  <a:pt x="944287" y="84609"/>
                  <a:pt x="941702" y="83519"/>
                  <a:pt x="936842" y="84423"/>
                </a:cubicBezTo>
                <a:close/>
                <a:moveTo>
                  <a:pt x="5752385" y="82446"/>
                </a:moveTo>
                <a:cubicBezTo>
                  <a:pt x="5754777" y="82758"/>
                  <a:pt x="5757690" y="83514"/>
                  <a:pt x="5761124" y="84713"/>
                </a:cubicBezTo>
                <a:cubicBezTo>
                  <a:pt x="5774862" y="89510"/>
                  <a:pt x="5783660" y="96124"/>
                  <a:pt x="5787517" y="104556"/>
                </a:cubicBezTo>
                <a:cubicBezTo>
                  <a:pt x="5791374" y="112988"/>
                  <a:pt x="5790898" y="120965"/>
                  <a:pt x="5786087" y="128487"/>
                </a:cubicBezTo>
                <a:cubicBezTo>
                  <a:pt x="5781275" y="136008"/>
                  <a:pt x="5775751" y="136341"/>
                  <a:pt x="5769513" y="129487"/>
                </a:cubicBezTo>
                <a:cubicBezTo>
                  <a:pt x="5763275" y="122632"/>
                  <a:pt x="5758270" y="115910"/>
                  <a:pt x="5754499" y="109321"/>
                </a:cubicBezTo>
                <a:cubicBezTo>
                  <a:pt x="5750727" y="102732"/>
                  <a:pt x="5747544" y="96827"/>
                  <a:pt x="5744949" y="91607"/>
                </a:cubicBezTo>
                <a:cubicBezTo>
                  <a:pt x="5742733" y="84562"/>
                  <a:pt x="5745211" y="81509"/>
                  <a:pt x="5752385" y="82446"/>
                </a:cubicBezTo>
                <a:close/>
                <a:moveTo>
                  <a:pt x="5398777" y="72212"/>
                </a:moveTo>
                <a:cubicBezTo>
                  <a:pt x="5400028" y="72171"/>
                  <a:pt x="5401600" y="72456"/>
                  <a:pt x="5403493" y="73065"/>
                </a:cubicBezTo>
                <a:cubicBezTo>
                  <a:pt x="5411065" y="75503"/>
                  <a:pt x="5417245" y="78636"/>
                  <a:pt x="5422035" y="82465"/>
                </a:cubicBezTo>
                <a:cubicBezTo>
                  <a:pt x="5427398" y="85893"/>
                  <a:pt x="5429162" y="90381"/>
                  <a:pt x="5427327" y="95931"/>
                </a:cubicBezTo>
                <a:cubicBezTo>
                  <a:pt x="5425491" y="101480"/>
                  <a:pt x="5424129" y="114555"/>
                  <a:pt x="5423240" y="135155"/>
                </a:cubicBezTo>
                <a:cubicBezTo>
                  <a:pt x="5422351" y="155754"/>
                  <a:pt x="5420103" y="171572"/>
                  <a:pt x="5416496" y="182607"/>
                </a:cubicBezTo>
                <a:cubicBezTo>
                  <a:pt x="5412890" y="193641"/>
                  <a:pt x="5407702" y="194301"/>
                  <a:pt x="5400934" y="184585"/>
                </a:cubicBezTo>
                <a:cubicBezTo>
                  <a:pt x="5394165" y="174870"/>
                  <a:pt x="5392132" y="166022"/>
                  <a:pt x="5394835" y="158042"/>
                </a:cubicBezTo>
                <a:cubicBezTo>
                  <a:pt x="5397538" y="150061"/>
                  <a:pt x="5399112" y="137277"/>
                  <a:pt x="5399557" y="119689"/>
                </a:cubicBezTo>
                <a:cubicBezTo>
                  <a:pt x="5400002" y="102101"/>
                  <a:pt x="5398876" y="89323"/>
                  <a:pt x="5396180" y="81357"/>
                </a:cubicBezTo>
                <a:cubicBezTo>
                  <a:pt x="5394158" y="75383"/>
                  <a:pt x="5395023" y="72335"/>
                  <a:pt x="5398777" y="72212"/>
                </a:cubicBezTo>
                <a:close/>
                <a:moveTo>
                  <a:pt x="5910191" y="58782"/>
                </a:moveTo>
                <a:cubicBezTo>
                  <a:pt x="5905430" y="65006"/>
                  <a:pt x="5899313" y="70434"/>
                  <a:pt x="5891842" y="75066"/>
                </a:cubicBezTo>
                <a:cubicBezTo>
                  <a:pt x="5898582" y="76055"/>
                  <a:pt x="5905892" y="79379"/>
                  <a:pt x="5913772" y="85036"/>
                </a:cubicBezTo>
                <a:lnTo>
                  <a:pt x="5917530" y="103310"/>
                </a:lnTo>
                <a:lnTo>
                  <a:pt x="5922395" y="99354"/>
                </a:lnTo>
                <a:cubicBezTo>
                  <a:pt x="5929025" y="93340"/>
                  <a:pt x="5935322" y="86975"/>
                  <a:pt x="5941284" y="80260"/>
                </a:cubicBezTo>
                <a:cubicBezTo>
                  <a:pt x="5953207" y="66831"/>
                  <a:pt x="5957850" y="60116"/>
                  <a:pt x="5955211" y="60116"/>
                </a:cubicBezTo>
                <a:cubicBezTo>
                  <a:pt x="5951053" y="60116"/>
                  <a:pt x="5943793" y="60794"/>
                  <a:pt x="5933432" y="62149"/>
                </a:cubicBezTo>
                <a:cubicBezTo>
                  <a:pt x="5923071" y="63504"/>
                  <a:pt x="5915324" y="62382"/>
                  <a:pt x="5910191" y="58782"/>
                </a:cubicBezTo>
                <a:close/>
                <a:moveTo>
                  <a:pt x="1957067" y="58782"/>
                </a:moveTo>
                <a:cubicBezTo>
                  <a:pt x="1946455" y="61464"/>
                  <a:pt x="1935098" y="63264"/>
                  <a:pt x="1922995" y="64181"/>
                </a:cubicBezTo>
                <a:cubicBezTo>
                  <a:pt x="1931097" y="66175"/>
                  <a:pt x="1934474" y="69871"/>
                  <a:pt x="1933126" y="75270"/>
                </a:cubicBezTo>
                <a:cubicBezTo>
                  <a:pt x="1931778" y="80669"/>
                  <a:pt x="1931104" y="87262"/>
                  <a:pt x="1931104" y="95049"/>
                </a:cubicBezTo>
                <a:lnTo>
                  <a:pt x="1956809" y="91564"/>
                </a:lnTo>
                <a:cubicBezTo>
                  <a:pt x="1957555" y="84824"/>
                  <a:pt x="1957927" y="77919"/>
                  <a:pt x="1957927" y="70850"/>
                </a:cubicBezTo>
                <a:cubicBezTo>
                  <a:pt x="1957927" y="64382"/>
                  <a:pt x="1957641" y="60360"/>
                  <a:pt x="1957067" y="58782"/>
                </a:cubicBezTo>
                <a:close/>
                <a:moveTo>
                  <a:pt x="954499" y="53217"/>
                </a:moveTo>
                <a:cubicBezTo>
                  <a:pt x="957282" y="53116"/>
                  <a:pt x="960158" y="53914"/>
                  <a:pt x="963127" y="55610"/>
                </a:cubicBezTo>
                <a:cubicBezTo>
                  <a:pt x="969064" y="59001"/>
                  <a:pt x="974986" y="62851"/>
                  <a:pt x="980894" y="67161"/>
                </a:cubicBezTo>
                <a:cubicBezTo>
                  <a:pt x="986802" y="71470"/>
                  <a:pt x="987766" y="75890"/>
                  <a:pt x="983787" y="80422"/>
                </a:cubicBezTo>
                <a:cubicBezTo>
                  <a:pt x="979807" y="84953"/>
                  <a:pt x="975406" y="90291"/>
                  <a:pt x="970580" y="96436"/>
                </a:cubicBezTo>
                <a:cubicBezTo>
                  <a:pt x="965755" y="102581"/>
                  <a:pt x="956401" y="118323"/>
                  <a:pt x="942520" y="143662"/>
                </a:cubicBezTo>
                <a:cubicBezTo>
                  <a:pt x="953634" y="146602"/>
                  <a:pt x="963159" y="150212"/>
                  <a:pt x="971096" y="154493"/>
                </a:cubicBezTo>
                <a:cubicBezTo>
                  <a:pt x="979034" y="158773"/>
                  <a:pt x="980450" y="164032"/>
                  <a:pt x="975345" y="170270"/>
                </a:cubicBezTo>
                <a:cubicBezTo>
                  <a:pt x="970239" y="176508"/>
                  <a:pt x="966134" y="185389"/>
                  <a:pt x="963030" y="196911"/>
                </a:cubicBezTo>
                <a:cubicBezTo>
                  <a:pt x="959925" y="208433"/>
                  <a:pt x="954889" y="219902"/>
                  <a:pt x="947919" y="231317"/>
                </a:cubicBezTo>
                <a:cubicBezTo>
                  <a:pt x="966891" y="248152"/>
                  <a:pt x="981611" y="259183"/>
                  <a:pt x="992080" y="264410"/>
                </a:cubicBezTo>
                <a:cubicBezTo>
                  <a:pt x="1002549" y="269637"/>
                  <a:pt x="1014903" y="274950"/>
                  <a:pt x="1029142" y="280349"/>
                </a:cubicBezTo>
                <a:cubicBezTo>
                  <a:pt x="1043382" y="285748"/>
                  <a:pt x="1040553" y="290438"/>
                  <a:pt x="1020656" y="294417"/>
                </a:cubicBezTo>
                <a:cubicBezTo>
                  <a:pt x="1000759" y="298397"/>
                  <a:pt x="987298" y="299408"/>
                  <a:pt x="980271" y="297450"/>
                </a:cubicBezTo>
                <a:cubicBezTo>
                  <a:pt x="973243" y="295493"/>
                  <a:pt x="966221" y="290294"/>
                  <a:pt x="959201" y="281855"/>
                </a:cubicBezTo>
                <a:cubicBezTo>
                  <a:pt x="952182" y="273416"/>
                  <a:pt x="943746" y="261596"/>
                  <a:pt x="933894" y="246395"/>
                </a:cubicBezTo>
                <a:cubicBezTo>
                  <a:pt x="918508" y="264163"/>
                  <a:pt x="898746" y="275352"/>
                  <a:pt x="874612" y="279962"/>
                </a:cubicBezTo>
                <a:cubicBezTo>
                  <a:pt x="850477" y="284573"/>
                  <a:pt x="845415" y="282920"/>
                  <a:pt x="859425" y="275004"/>
                </a:cubicBezTo>
                <a:cubicBezTo>
                  <a:pt x="873436" y="267088"/>
                  <a:pt x="885255" y="259628"/>
                  <a:pt x="894885" y="252623"/>
                </a:cubicBezTo>
                <a:cubicBezTo>
                  <a:pt x="904515" y="245617"/>
                  <a:pt x="913137" y="237727"/>
                  <a:pt x="920751" y="228950"/>
                </a:cubicBezTo>
                <a:cubicBezTo>
                  <a:pt x="907917" y="209132"/>
                  <a:pt x="896918" y="194699"/>
                  <a:pt x="887755" y="185650"/>
                </a:cubicBezTo>
                <a:cubicBezTo>
                  <a:pt x="882563" y="203074"/>
                  <a:pt x="873522" y="220995"/>
                  <a:pt x="860630" y="239415"/>
                </a:cubicBezTo>
                <a:cubicBezTo>
                  <a:pt x="847738" y="257835"/>
                  <a:pt x="831591" y="271702"/>
                  <a:pt x="812189" y="281016"/>
                </a:cubicBezTo>
                <a:cubicBezTo>
                  <a:pt x="792786" y="290330"/>
                  <a:pt x="790564" y="287143"/>
                  <a:pt x="805521" y="271455"/>
                </a:cubicBezTo>
                <a:cubicBezTo>
                  <a:pt x="820477" y="255767"/>
                  <a:pt x="833316" y="239437"/>
                  <a:pt x="844035" y="222465"/>
                </a:cubicBezTo>
                <a:cubicBezTo>
                  <a:pt x="854754" y="205493"/>
                  <a:pt x="863921" y="184277"/>
                  <a:pt x="871535" y="158816"/>
                </a:cubicBezTo>
                <a:cubicBezTo>
                  <a:pt x="879150" y="133355"/>
                  <a:pt x="882205" y="113053"/>
                  <a:pt x="880699" y="97910"/>
                </a:cubicBezTo>
                <a:cubicBezTo>
                  <a:pt x="878247" y="98799"/>
                  <a:pt x="875181" y="99699"/>
                  <a:pt x="871504" y="100609"/>
                </a:cubicBezTo>
                <a:cubicBezTo>
                  <a:pt x="867825" y="101520"/>
                  <a:pt x="862290" y="98652"/>
                  <a:pt x="854897" y="92005"/>
                </a:cubicBezTo>
                <a:cubicBezTo>
                  <a:pt x="847505" y="85358"/>
                  <a:pt x="849972" y="81748"/>
                  <a:pt x="862297" y="81175"/>
                </a:cubicBezTo>
                <a:cubicBezTo>
                  <a:pt x="874623" y="80601"/>
                  <a:pt x="886694" y="78780"/>
                  <a:pt x="898509" y="75711"/>
                </a:cubicBezTo>
                <a:cubicBezTo>
                  <a:pt x="910327" y="72642"/>
                  <a:pt x="919966" y="69573"/>
                  <a:pt x="927430" y="66505"/>
                </a:cubicBezTo>
                <a:cubicBezTo>
                  <a:pt x="934894" y="63436"/>
                  <a:pt x="941226" y="60005"/>
                  <a:pt x="946424" y="56212"/>
                </a:cubicBezTo>
                <a:cubicBezTo>
                  <a:pt x="949024" y="54315"/>
                  <a:pt x="951715" y="53317"/>
                  <a:pt x="954499" y="53217"/>
                </a:cubicBezTo>
                <a:close/>
                <a:moveTo>
                  <a:pt x="7402423" y="48606"/>
                </a:moveTo>
                <a:cubicBezTo>
                  <a:pt x="7408702" y="48199"/>
                  <a:pt x="7416469" y="50867"/>
                  <a:pt x="7425723" y="56610"/>
                </a:cubicBezTo>
                <a:cubicBezTo>
                  <a:pt x="7438063" y="64268"/>
                  <a:pt x="7445222" y="70929"/>
                  <a:pt x="7447201" y="76593"/>
                </a:cubicBezTo>
                <a:cubicBezTo>
                  <a:pt x="7449180" y="82257"/>
                  <a:pt x="7444570" y="85857"/>
                  <a:pt x="7433370" y="87391"/>
                </a:cubicBezTo>
                <a:cubicBezTo>
                  <a:pt x="7422171" y="88925"/>
                  <a:pt x="7410895" y="93088"/>
                  <a:pt x="7399545" y="99878"/>
                </a:cubicBezTo>
                <a:cubicBezTo>
                  <a:pt x="7388195" y="106668"/>
                  <a:pt x="7385445" y="104585"/>
                  <a:pt x="7391295" y="93629"/>
                </a:cubicBezTo>
                <a:cubicBezTo>
                  <a:pt x="7397147" y="82673"/>
                  <a:pt x="7399183" y="76374"/>
                  <a:pt x="7397405" y="74732"/>
                </a:cubicBezTo>
                <a:cubicBezTo>
                  <a:pt x="7395627" y="73090"/>
                  <a:pt x="7386090" y="74288"/>
                  <a:pt x="7368796" y="78325"/>
                </a:cubicBezTo>
                <a:cubicBezTo>
                  <a:pt x="7351501" y="82361"/>
                  <a:pt x="7337743" y="85061"/>
                  <a:pt x="7327517" y="86423"/>
                </a:cubicBezTo>
                <a:cubicBezTo>
                  <a:pt x="7317293" y="87785"/>
                  <a:pt x="7307331" y="89366"/>
                  <a:pt x="7297629" y="91166"/>
                </a:cubicBezTo>
                <a:cubicBezTo>
                  <a:pt x="7287928" y="92966"/>
                  <a:pt x="7279593" y="93866"/>
                  <a:pt x="7272623" y="93866"/>
                </a:cubicBezTo>
                <a:cubicBezTo>
                  <a:pt x="7271117" y="102083"/>
                  <a:pt x="7266217" y="112010"/>
                  <a:pt x="7257921" y="123647"/>
                </a:cubicBezTo>
                <a:cubicBezTo>
                  <a:pt x="7249625" y="135284"/>
                  <a:pt x="7243347" y="136617"/>
                  <a:pt x="7239089" y="127648"/>
                </a:cubicBezTo>
                <a:cubicBezTo>
                  <a:pt x="7234829" y="118678"/>
                  <a:pt x="7234729" y="110712"/>
                  <a:pt x="7238787" y="103750"/>
                </a:cubicBezTo>
                <a:cubicBezTo>
                  <a:pt x="7242847" y="96788"/>
                  <a:pt x="7247309" y="87750"/>
                  <a:pt x="7252178" y="76636"/>
                </a:cubicBezTo>
                <a:cubicBezTo>
                  <a:pt x="7257047" y="65522"/>
                  <a:pt x="7261281" y="61374"/>
                  <a:pt x="7264879" y="64192"/>
                </a:cubicBezTo>
                <a:cubicBezTo>
                  <a:pt x="7268479" y="67010"/>
                  <a:pt x="7271512" y="71689"/>
                  <a:pt x="7273979" y="78228"/>
                </a:cubicBezTo>
                <a:cubicBezTo>
                  <a:pt x="7275427" y="77754"/>
                  <a:pt x="7287649" y="75517"/>
                  <a:pt x="7310643" y="71516"/>
                </a:cubicBezTo>
                <a:cubicBezTo>
                  <a:pt x="7333637" y="67516"/>
                  <a:pt x="7351957" y="63755"/>
                  <a:pt x="7365602" y="60234"/>
                </a:cubicBezTo>
                <a:cubicBezTo>
                  <a:pt x="7379247" y="56714"/>
                  <a:pt x="7389593" y="53315"/>
                  <a:pt x="7396641" y="50038"/>
                </a:cubicBezTo>
                <a:cubicBezTo>
                  <a:pt x="7398403" y="49219"/>
                  <a:pt x="7400331" y="48742"/>
                  <a:pt x="7402423" y="48606"/>
                </a:cubicBezTo>
                <a:close/>
                <a:moveTo>
                  <a:pt x="4544924" y="48606"/>
                </a:moveTo>
                <a:cubicBezTo>
                  <a:pt x="4551203" y="48199"/>
                  <a:pt x="4558969" y="50867"/>
                  <a:pt x="4568224" y="56610"/>
                </a:cubicBezTo>
                <a:cubicBezTo>
                  <a:pt x="4580564" y="64268"/>
                  <a:pt x="4587723" y="70929"/>
                  <a:pt x="4589702" y="76593"/>
                </a:cubicBezTo>
                <a:cubicBezTo>
                  <a:pt x="4591681" y="82257"/>
                  <a:pt x="4587070" y="85857"/>
                  <a:pt x="4575871" y="87391"/>
                </a:cubicBezTo>
                <a:cubicBezTo>
                  <a:pt x="4564671" y="88925"/>
                  <a:pt x="4553396" y="93088"/>
                  <a:pt x="4542046" y="99878"/>
                </a:cubicBezTo>
                <a:cubicBezTo>
                  <a:pt x="4530696" y="106668"/>
                  <a:pt x="4527946" y="104585"/>
                  <a:pt x="4533797" y="93629"/>
                </a:cubicBezTo>
                <a:cubicBezTo>
                  <a:pt x="4539648" y="82673"/>
                  <a:pt x="4541684" y="76374"/>
                  <a:pt x="4539906" y="74732"/>
                </a:cubicBezTo>
                <a:cubicBezTo>
                  <a:pt x="4538128" y="73090"/>
                  <a:pt x="4528591" y="74288"/>
                  <a:pt x="4511297" y="78325"/>
                </a:cubicBezTo>
                <a:cubicBezTo>
                  <a:pt x="4494003" y="82361"/>
                  <a:pt x="4480243" y="85061"/>
                  <a:pt x="4470019" y="86423"/>
                </a:cubicBezTo>
                <a:cubicBezTo>
                  <a:pt x="4459794" y="87785"/>
                  <a:pt x="4449831" y="89366"/>
                  <a:pt x="4440130" y="91166"/>
                </a:cubicBezTo>
                <a:cubicBezTo>
                  <a:pt x="4430429" y="92966"/>
                  <a:pt x="4422094" y="93866"/>
                  <a:pt x="4415124" y="93866"/>
                </a:cubicBezTo>
                <a:cubicBezTo>
                  <a:pt x="4413619" y="102083"/>
                  <a:pt x="4408718" y="112010"/>
                  <a:pt x="4400422" y="123647"/>
                </a:cubicBezTo>
                <a:cubicBezTo>
                  <a:pt x="4392126" y="135284"/>
                  <a:pt x="4385849" y="136617"/>
                  <a:pt x="4381590" y="127648"/>
                </a:cubicBezTo>
                <a:cubicBezTo>
                  <a:pt x="4377331" y="118678"/>
                  <a:pt x="4377230" y="110712"/>
                  <a:pt x="4381289" y="103750"/>
                </a:cubicBezTo>
                <a:cubicBezTo>
                  <a:pt x="4385347" y="96788"/>
                  <a:pt x="4389810" y="87750"/>
                  <a:pt x="4394679" y="76636"/>
                </a:cubicBezTo>
                <a:cubicBezTo>
                  <a:pt x="4399547" y="65522"/>
                  <a:pt x="4403781" y="61374"/>
                  <a:pt x="4407381" y="64192"/>
                </a:cubicBezTo>
                <a:cubicBezTo>
                  <a:pt x="4410980" y="67010"/>
                  <a:pt x="4414013" y="71689"/>
                  <a:pt x="4416479" y="78228"/>
                </a:cubicBezTo>
                <a:cubicBezTo>
                  <a:pt x="4417928" y="77754"/>
                  <a:pt x="4430149" y="75517"/>
                  <a:pt x="4453144" y="71516"/>
                </a:cubicBezTo>
                <a:cubicBezTo>
                  <a:pt x="4476138" y="67516"/>
                  <a:pt x="4494458" y="63755"/>
                  <a:pt x="4508103" y="60234"/>
                </a:cubicBezTo>
                <a:cubicBezTo>
                  <a:pt x="4521747" y="56714"/>
                  <a:pt x="4532094" y="53315"/>
                  <a:pt x="4539142" y="50038"/>
                </a:cubicBezTo>
                <a:cubicBezTo>
                  <a:pt x="4540904" y="49219"/>
                  <a:pt x="4542831" y="48742"/>
                  <a:pt x="4544924" y="48606"/>
                </a:cubicBezTo>
                <a:close/>
                <a:moveTo>
                  <a:pt x="210748" y="48022"/>
                </a:moveTo>
                <a:cubicBezTo>
                  <a:pt x="215491" y="47696"/>
                  <a:pt x="219971" y="47891"/>
                  <a:pt x="224187" y="48608"/>
                </a:cubicBezTo>
                <a:cubicBezTo>
                  <a:pt x="232619" y="50042"/>
                  <a:pt x="240108" y="53778"/>
                  <a:pt x="246654" y="59815"/>
                </a:cubicBezTo>
                <a:cubicBezTo>
                  <a:pt x="253201" y="65852"/>
                  <a:pt x="250949" y="70559"/>
                  <a:pt x="239900" y="73936"/>
                </a:cubicBezTo>
                <a:cubicBezTo>
                  <a:pt x="228851" y="77314"/>
                  <a:pt x="213181" y="80354"/>
                  <a:pt x="192889" y="83057"/>
                </a:cubicBezTo>
                <a:cubicBezTo>
                  <a:pt x="172598" y="85760"/>
                  <a:pt x="153102" y="88452"/>
                  <a:pt x="134403" y="91134"/>
                </a:cubicBezTo>
                <a:cubicBezTo>
                  <a:pt x="114398" y="92955"/>
                  <a:pt x="97322" y="89467"/>
                  <a:pt x="83176" y="80669"/>
                </a:cubicBezTo>
                <a:cubicBezTo>
                  <a:pt x="69029" y="71871"/>
                  <a:pt x="70822" y="66913"/>
                  <a:pt x="88554" y="65795"/>
                </a:cubicBezTo>
                <a:cubicBezTo>
                  <a:pt x="106285" y="64676"/>
                  <a:pt x="125946" y="62543"/>
                  <a:pt x="147535" y="59395"/>
                </a:cubicBezTo>
                <a:cubicBezTo>
                  <a:pt x="169124" y="56248"/>
                  <a:pt x="185189" y="53304"/>
                  <a:pt x="195729" y="50565"/>
                </a:cubicBezTo>
                <a:cubicBezTo>
                  <a:pt x="200999" y="49196"/>
                  <a:pt x="206005" y="48348"/>
                  <a:pt x="210748" y="48022"/>
                </a:cubicBezTo>
                <a:close/>
                <a:moveTo>
                  <a:pt x="2751683" y="46997"/>
                </a:moveTo>
                <a:cubicBezTo>
                  <a:pt x="2755317" y="47749"/>
                  <a:pt x="2759125" y="49576"/>
                  <a:pt x="2763108" y="52480"/>
                </a:cubicBezTo>
                <a:cubicBezTo>
                  <a:pt x="2771074" y="58288"/>
                  <a:pt x="2769808" y="63701"/>
                  <a:pt x="2759311" y="68720"/>
                </a:cubicBezTo>
                <a:cubicBezTo>
                  <a:pt x="2748814" y="73739"/>
                  <a:pt x="2738443" y="77141"/>
                  <a:pt x="2728197" y="78927"/>
                </a:cubicBezTo>
                <a:cubicBezTo>
                  <a:pt x="2717951" y="80712"/>
                  <a:pt x="2709386" y="82074"/>
                  <a:pt x="2702503" y="83014"/>
                </a:cubicBezTo>
                <a:cubicBezTo>
                  <a:pt x="2695619" y="83953"/>
                  <a:pt x="2687291" y="82483"/>
                  <a:pt x="2677518" y="78604"/>
                </a:cubicBezTo>
                <a:cubicBezTo>
                  <a:pt x="2667746" y="74725"/>
                  <a:pt x="2667814" y="70911"/>
                  <a:pt x="2677723" y="67161"/>
                </a:cubicBezTo>
                <a:cubicBezTo>
                  <a:pt x="2687632" y="63411"/>
                  <a:pt x="2698989" y="60166"/>
                  <a:pt x="2711795" y="57427"/>
                </a:cubicBezTo>
                <a:cubicBezTo>
                  <a:pt x="2724902" y="53928"/>
                  <a:pt x="2734740" y="50777"/>
                  <a:pt x="2741307" y="47973"/>
                </a:cubicBezTo>
                <a:cubicBezTo>
                  <a:pt x="2744591" y="46572"/>
                  <a:pt x="2748050" y="46246"/>
                  <a:pt x="2751683" y="46997"/>
                </a:cubicBezTo>
                <a:close/>
                <a:moveTo>
                  <a:pt x="2195243" y="45508"/>
                </a:moveTo>
                <a:cubicBezTo>
                  <a:pt x="2197315" y="45569"/>
                  <a:pt x="2199852" y="45953"/>
                  <a:pt x="2202854" y="46661"/>
                </a:cubicBezTo>
                <a:cubicBezTo>
                  <a:pt x="2214864" y="49494"/>
                  <a:pt x="2223888" y="53200"/>
                  <a:pt x="2229925" y="57782"/>
                </a:cubicBezTo>
                <a:cubicBezTo>
                  <a:pt x="2235962" y="62364"/>
                  <a:pt x="2238138" y="69523"/>
                  <a:pt x="2236454" y="79260"/>
                </a:cubicBezTo>
                <a:cubicBezTo>
                  <a:pt x="2234769" y="88997"/>
                  <a:pt x="2230054" y="92166"/>
                  <a:pt x="2222310" y="88768"/>
                </a:cubicBezTo>
                <a:cubicBezTo>
                  <a:pt x="2214567" y="85369"/>
                  <a:pt x="2207934" y="80902"/>
                  <a:pt x="2202413" y="75367"/>
                </a:cubicBezTo>
                <a:cubicBezTo>
                  <a:pt x="2196462" y="68441"/>
                  <a:pt x="2192045" y="61217"/>
                  <a:pt x="2189163" y="53695"/>
                </a:cubicBezTo>
                <a:cubicBezTo>
                  <a:pt x="2187001" y="48054"/>
                  <a:pt x="2189028" y="45325"/>
                  <a:pt x="2195243" y="45508"/>
                </a:cubicBezTo>
                <a:close/>
                <a:moveTo>
                  <a:pt x="3788005" y="41230"/>
                </a:moveTo>
                <a:cubicBezTo>
                  <a:pt x="3796301" y="43137"/>
                  <a:pt x="3803299" y="45726"/>
                  <a:pt x="3809000" y="48995"/>
                </a:cubicBezTo>
                <a:cubicBezTo>
                  <a:pt x="3814700" y="52265"/>
                  <a:pt x="3816829" y="55631"/>
                  <a:pt x="3815388" y="59094"/>
                </a:cubicBezTo>
                <a:cubicBezTo>
                  <a:pt x="3813947" y="62557"/>
                  <a:pt x="3811972" y="66899"/>
                  <a:pt x="3809462" y="72119"/>
                </a:cubicBezTo>
                <a:cubicBezTo>
                  <a:pt x="3813219" y="71287"/>
                  <a:pt x="3819447" y="70402"/>
                  <a:pt x="3828144" y="69462"/>
                </a:cubicBezTo>
                <a:cubicBezTo>
                  <a:pt x="3836841" y="68523"/>
                  <a:pt x="3844001" y="72130"/>
                  <a:pt x="3849622" y="80282"/>
                </a:cubicBezTo>
                <a:cubicBezTo>
                  <a:pt x="3855244" y="88434"/>
                  <a:pt x="3851730" y="92511"/>
                  <a:pt x="3839082" y="92511"/>
                </a:cubicBezTo>
                <a:cubicBezTo>
                  <a:pt x="3829474" y="92511"/>
                  <a:pt x="3817471" y="93314"/>
                  <a:pt x="3803073" y="94920"/>
                </a:cubicBezTo>
                <a:cubicBezTo>
                  <a:pt x="3799059" y="107726"/>
                  <a:pt x="3794886" y="117219"/>
                  <a:pt x="3790554" y="123399"/>
                </a:cubicBezTo>
                <a:cubicBezTo>
                  <a:pt x="3812380" y="122582"/>
                  <a:pt x="3830259" y="121030"/>
                  <a:pt x="3844190" y="118742"/>
                </a:cubicBezTo>
                <a:cubicBezTo>
                  <a:pt x="3858122" y="116455"/>
                  <a:pt x="3869602" y="116781"/>
                  <a:pt x="3878628" y="119721"/>
                </a:cubicBezTo>
                <a:cubicBezTo>
                  <a:pt x="3887656" y="122661"/>
                  <a:pt x="3893908" y="127859"/>
                  <a:pt x="3897385" y="135316"/>
                </a:cubicBezTo>
                <a:cubicBezTo>
                  <a:pt x="3900863" y="142773"/>
                  <a:pt x="3897113" y="146053"/>
                  <a:pt x="3886136" y="145157"/>
                </a:cubicBezTo>
                <a:cubicBezTo>
                  <a:pt x="3875158" y="144261"/>
                  <a:pt x="3861442" y="143587"/>
                  <a:pt x="3844986" y="143135"/>
                </a:cubicBezTo>
                <a:cubicBezTo>
                  <a:pt x="3828531" y="142683"/>
                  <a:pt x="3808143" y="142773"/>
                  <a:pt x="3783822" y="143404"/>
                </a:cubicBezTo>
                <a:cubicBezTo>
                  <a:pt x="3794620" y="146760"/>
                  <a:pt x="3799119" y="150510"/>
                  <a:pt x="3797319" y="154654"/>
                </a:cubicBezTo>
                <a:cubicBezTo>
                  <a:pt x="3795520" y="158798"/>
                  <a:pt x="3794620" y="165029"/>
                  <a:pt x="3794620" y="173346"/>
                </a:cubicBezTo>
                <a:cubicBezTo>
                  <a:pt x="3799166" y="173447"/>
                  <a:pt x="3804572" y="172572"/>
                  <a:pt x="3810839" y="170722"/>
                </a:cubicBezTo>
                <a:cubicBezTo>
                  <a:pt x="3817106" y="168872"/>
                  <a:pt x="3823616" y="171876"/>
                  <a:pt x="3830370" y="179735"/>
                </a:cubicBezTo>
                <a:cubicBezTo>
                  <a:pt x="3837124" y="187593"/>
                  <a:pt x="3835841" y="192118"/>
                  <a:pt x="3826520" y="193308"/>
                </a:cubicBezTo>
                <a:cubicBezTo>
                  <a:pt x="3817199" y="194498"/>
                  <a:pt x="3806566" y="195846"/>
                  <a:pt x="3794620" y="197352"/>
                </a:cubicBezTo>
                <a:lnTo>
                  <a:pt x="3794620" y="216539"/>
                </a:lnTo>
                <a:cubicBezTo>
                  <a:pt x="3802966" y="215707"/>
                  <a:pt x="3814166" y="214374"/>
                  <a:pt x="3828219" y="212538"/>
                </a:cubicBezTo>
                <a:cubicBezTo>
                  <a:pt x="3842273" y="210703"/>
                  <a:pt x="3852784" y="214987"/>
                  <a:pt x="3859753" y="225391"/>
                </a:cubicBezTo>
                <a:cubicBezTo>
                  <a:pt x="3866722" y="235794"/>
                  <a:pt x="3862062" y="240096"/>
                  <a:pt x="3845771" y="238297"/>
                </a:cubicBezTo>
                <a:cubicBezTo>
                  <a:pt x="3829481" y="236497"/>
                  <a:pt x="3812430" y="236386"/>
                  <a:pt x="3794620" y="237963"/>
                </a:cubicBezTo>
                <a:cubicBezTo>
                  <a:pt x="3794620" y="260578"/>
                  <a:pt x="3793649" y="280608"/>
                  <a:pt x="3791705" y="298052"/>
                </a:cubicBezTo>
                <a:cubicBezTo>
                  <a:pt x="3789762" y="315497"/>
                  <a:pt x="3785970" y="324521"/>
                  <a:pt x="3780326" y="325123"/>
                </a:cubicBezTo>
                <a:cubicBezTo>
                  <a:pt x="3774684" y="325725"/>
                  <a:pt x="3771353" y="319982"/>
                  <a:pt x="3770335" y="307893"/>
                </a:cubicBezTo>
                <a:cubicBezTo>
                  <a:pt x="3769317" y="295805"/>
                  <a:pt x="3768808" y="273054"/>
                  <a:pt x="3768808" y="239641"/>
                </a:cubicBezTo>
                <a:cubicBezTo>
                  <a:pt x="3758598" y="242294"/>
                  <a:pt x="3750502" y="244266"/>
                  <a:pt x="3744522" y="245556"/>
                </a:cubicBezTo>
                <a:cubicBezTo>
                  <a:pt x="3738543" y="246847"/>
                  <a:pt x="3732667" y="249335"/>
                  <a:pt x="3726895" y="253021"/>
                </a:cubicBezTo>
                <a:cubicBezTo>
                  <a:pt x="3721123" y="256706"/>
                  <a:pt x="3716767" y="254419"/>
                  <a:pt x="3713827" y="246159"/>
                </a:cubicBezTo>
                <a:cubicBezTo>
                  <a:pt x="3710888" y="237899"/>
                  <a:pt x="3711028" y="232095"/>
                  <a:pt x="3714247" y="228746"/>
                </a:cubicBezTo>
                <a:cubicBezTo>
                  <a:pt x="3717466" y="225398"/>
                  <a:pt x="3719714" y="221469"/>
                  <a:pt x="3720990" y="216958"/>
                </a:cubicBezTo>
                <a:cubicBezTo>
                  <a:pt x="3722267" y="212448"/>
                  <a:pt x="3722231" y="207200"/>
                  <a:pt x="3720883" y="201213"/>
                </a:cubicBezTo>
                <a:lnTo>
                  <a:pt x="3720903" y="199712"/>
                </a:lnTo>
                <a:lnTo>
                  <a:pt x="3712945" y="206795"/>
                </a:lnTo>
                <a:cubicBezTo>
                  <a:pt x="3702119" y="226627"/>
                  <a:pt x="3689116" y="244366"/>
                  <a:pt x="3673936" y="260011"/>
                </a:cubicBezTo>
                <a:cubicBezTo>
                  <a:pt x="3658758" y="275657"/>
                  <a:pt x="3645629" y="286709"/>
                  <a:pt x="3634551" y="293170"/>
                </a:cubicBezTo>
                <a:cubicBezTo>
                  <a:pt x="3623473" y="299630"/>
                  <a:pt x="3613611" y="303573"/>
                  <a:pt x="3604963" y="305000"/>
                </a:cubicBezTo>
                <a:cubicBezTo>
                  <a:pt x="3596316" y="306427"/>
                  <a:pt x="3595076" y="304362"/>
                  <a:pt x="3601242" y="298805"/>
                </a:cubicBezTo>
                <a:cubicBezTo>
                  <a:pt x="3607409" y="293248"/>
                  <a:pt x="3615199" y="285989"/>
                  <a:pt x="3624613" y="277026"/>
                </a:cubicBezTo>
                <a:cubicBezTo>
                  <a:pt x="3634028" y="268063"/>
                  <a:pt x="3644299" y="257595"/>
                  <a:pt x="3655427" y="245621"/>
                </a:cubicBezTo>
                <a:cubicBezTo>
                  <a:pt x="3652501" y="243456"/>
                  <a:pt x="3648866" y="239240"/>
                  <a:pt x="3644521" y="232973"/>
                </a:cubicBezTo>
                <a:cubicBezTo>
                  <a:pt x="3640176" y="226706"/>
                  <a:pt x="3637867" y="221278"/>
                  <a:pt x="3637595" y="216690"/>
                </a:cubicBezTo>
                <a:cubicBezTo>
                  <a:pt x="3634483" y="221981"/>
                  <a:pt x="3629253" y="225104"/>
                  <a:pt x="3621903" y="226057"/>
                </a:cubicBezTo>
                <a:cubicBezTo>
                  <a:pt x="3614554" y="227011"/>
                  <a:pt x="3613901" y="223874"/>
                  <a:pt x="3619946" y="216647"/>
                </a:cubicBezTo>
                <a:cubicBezTo>
                  <a:pt x="3625990" y="209419"/>
                  <a:pt x="3632777" y="200711"/>
                  <a:pt x="3640305" y="190522"/>
                </a:cubicBezTo>
                <a:cubicBezTo>
                  <a:pt x="3647834" y="180334"/>
                  <a:pt x="3652684" y="172916"/>
                  <a:pt x="3654857" y="168270"/>
                </a:cubicBezTo>
                <a:cubicBezTo>
                  <a:pt x="3657029" y="163624"/>
                  <a:pt x="3657671" y="159759"/>
                  <a:pt x="3656782" y="156676"/>
                </a:cubicBezTo>
                <a:lnTo>
                  <a:pt x="3656856" y="156160"/>
                </a:lnTo>
                <a:lnTo>
                  <a:pt x="3632389" y="159924"/>
                </a:lnTo>
                <a:cubicBezTo>
                  <a:pt x="3621247" y="161774"/>
                  <a:pt x="3611578" y="163376"/>
                  <a:pt x="3603382" y="164731"/>
                </a:cubicBezTo>
                <a:cubicBezTo>
                  <a:pt x="3595187" y="166087"/>
                  <a:pt x="3586515" y="162462"/>
                  <a:pt x="3577366" y="153858"/>
                </a:cubicBezTo>
                <a:cubicBezTo>
                  <a:pt x="3568217" y="145254"/>
                  <a:pt x="3568787" y="141411"/>
                  <a:pt x="3579076" y="142328"/>
                </a:cubicBezTo>
                <a:cubicBezTo>
                  <a:pt x="3589365" y="143246"/>
                  <a:pt x="3600303" y="143031"/>
                  <a:pt x="3611890" y="141683"/>
                </a:cubicBezTo>
                <a:cubicBezTo>
                  <a:pt x="3623477" y="140335"/>
                  <a:pt x="3642040" y="138026"/>
                  <a:pt x="3667580" y="134757"/>
                </a:cubicBezTo>
                <a:cubicBezTo>
                  <a:pt x="3665802" y="123356"/>
                  <a:pt x="3664418" y="116029"/>
                  <a:pt x="3663428" y="112773"/>
                </a:cubicBezTo>
                <a:cubicBezTo>
                  <a:pt x="3658496" y="113662"/>
                  <a:pt x="3654172" y="114333"/>
                  <a:pt x="3650458" y="114784"/>
                </a:cubicBezTo>
                <a:cubicBezTo>
                  <a:pt x="3646744" y="115236"/>
                  <a:pt x="3641471" y="112171"/>
                  <a:pt x="3634637" y="105589"/>
                </a:cubicBezTo>
                <a:cubicBezTo>
                  <a:pt x="3627804" y="99007"/>
                  <a:pt x="3628600" y="95393"/>
                  <a:pt x="3637025" y="94748"/>
                </a:cubicBezTo>
                <a:cubicBezTo>
                  <a:pt x="3645450" y="94102"/>
                  <a:pt x="3652931" y="93464"/>
                  <a:pt x="3659471" y="92833"/>
                </a:cubicBezTo>
                <a:cubicBezTo>
                  <a:pt x="3658668" y="88244"/>
                  <a:pt x="3655993" y="82067"/>
                  <a:pt x="3651447" y="74302"/>
                </a:cubicBezTo>
                <a:cubicBezTo>
                  <a:pt x="3646902" y="66537"/>
                  <a:pt x="3648468" y="63364"/>
                  <a:pt x="3656147" y="64784"/>
                </a:cubicBezTo>
                <a:cubicBezTo>
                  <a:pt x="3663827" y="66203"/>
                  <a:pt x="3670567" y="67967"/>
                  <a:pt x="3676367" y="70075"/>
                </a:cubicBezTo>
                <a:cubicBezTo>
                  <a:pt x="3682168" y="72183"/>
                  <a:pt x="3685330" y="75571"/>
                  <a:pt x="3685853" y="80239"/>
                </a:cubicBezTo>
                <a:cubicBezTo>
                  <a:pt x="3686377" y="84907"/>
                  <a:pt x="3686638" y="88044"/>
                  <a:pt x="3686638" y="89650"/>
                </a:cubicBezTo>
                <a:cubicBezTo>
                  <a:pt x="3688574" y="89750"/>
                  <a:pt x="3692116" y="89492"/>
                  <a:pt x="3697264" y="88875"/>
                </a:cubicBezTo>
                <a:cubicBezTo>
                  <a:pt x="3696418" y="82264"/>
                  <a:pt x="3693959" y="74894"/>
                  <a:pt x="3689886" y="66763"/>
                </a:cubicBezTo>
                <a:cubicBezTo>
                  <a:pt x="3685814" y="58632"/>
                  <a:pt x="3690553" y="56058"/>
                  <a:pt x="3704104" y="59041"/>
                </a:cubicBezTo>
                <a:cubicBezTo>
                  <a:pt x="3717656" y="62023"/>
                  <a:pt x="3724206" y="65859"/>
                  <a:pt x="3723754" y="70549"/>
                </a:cubicBezTo>
                <a:cubicBezTo>
                  <a:pt x="3723302" y="75238"/>
                  <a:pt x="3723077" y="79805"/>
                  <a:pt x="3723077" y="84251"/>
                </a:cubicBezTo>
                <a:lnTo>
                  <a:pt x="3733703" y="83498"/>
                </a:lnTo>
                <a:cubicBezTo>
                  <a:pt x="3732842" y="71395"/>
                  <a:pt x="3731054" y="62195"/>
                  <a:pt x="3728336" y="55900"/>
                </a:cubicBezTo>
                <a:cubicBezTo>
                  <a:pt x="3725619" y="49605"/>
                  <a:pt x="3727927" y="47411"/>
                  <a:pt x="3735262" y="49318"/>
                </a:cubicBezTo>
                <a:cubicBezTo>
                  <a:pt x="3742597" y="51225"/>
                  <a:pt x="3749373" y="53527"/>
                  <a:pt x="3755589" y="56223"/>
                </a:cubicBezTo>
                <a:cubicBezTo>
                  <a:pt x="3761806" y="58919"/>
                  <a:pt x="3764014" y="62615"/>
                  <a:pt x="3762215" y="67311"/>
                </a:cubicBezTo>
                <a:cubicBezTo>
                  <a:pt x="3760415" y="72008"/>
                  <a:pt x="3759515" y="76306"/>
                  <a:pt x="3759515" y="80207"/>
                </a:cubicBezTo>
                <a:cubicBezTo>
                  <a:pt x="3766112" y="79389"/>
                  <a:pt x="3772873" y="78285"/>
                  <a:pt x="3779799" y="76894"/>
                </a:cubicBezTo>
                <a:cubicBezTo>
                  <a:pt x="3781463" y="63500"/>
                  <a:pt x="3781173" y="53731"/>
                  <a:pt x="3778928" y="47586"/>
                </a:cubicBezTo>
                <a:cubicBezTo>
                  <a:pt x="3776684" y="41441"/>
                  <a:pt x="3779710" y="39323"/>
                  <a:pt x="3788005" y="41230"/>
                </a:cubicBezTo>
                <a:close/>
                <a:moveTo>
                  <a:pt x="5627644" y="38885"/>
                </a:moveTo>
                <a:cubicBezTo>
                  <a:pt x="5638322" y="37810"/>
                  <a:pt x="5647087" y="40219"/>
                  <a:pt x="5653938" y="46113"/>
                </a:cubicBezTo>
                <a:cubicBezTo>
                  <a:pt x="5663073" y="53971"/>
                  <a:pt x="5664858" y="58937"/>
                  <a:pt x="5659295" y="61009"/>
                </a:cubicBezTo>
                <a:cubicBezTo>
                  <a:pt x="5653730" y="63081"/>
                  <a:pt x="5643448" y="65028"/>
                  <a:pt x="5628449" y="66849"/>
                </a:cubicBezTo>
                <a:cubicBezTo>
                  <a:pt x="5613449" y="68670"/>
                  <a:pt x="5596821" y="70584"/>
                  <a:pt x="5578566" y="72592"/>
                </a:cubicBezTo>
                <a:cubicBezTo>
                  <a:pt x="5587557" y="78342"/>
                  <a:pt x="5591586" y="82784"/>
                  <a:pt x="5590655" y="85918"/>
                </a:cubicBezTo>
                <a:cubicBezTo>
                  <a:pt x="5589723" y="89051"/>
                  <a:pt x="5588841" y="96598"/>
                  <a:pt x="5588009" y="108557"/>
                </a:cubicBezTo>
                <a:cubicBezTo>
                  <a:pt x="5606422" y="106033"/>
                  <a:pt x="5618130" y="102929"/>
                  <a:pt x="5623135" y="99243"/>
                </a:cubicBezTo>
                <a:cubicBezTo>
                  <a:pt x="5628140" y="95558"/>
                  <a:pt x="5636809" y="97107"/>
                  <a:pt x="5649142" y="103890"/>
                </a:cubicBezTo>
                <a:cubicBezTo>
                  <a:pt x="5661474" y="110672"/>
                  <a:pt x="5665586" y="116000"/>
                  <a:pt x="5661478" y="119872"/>
                </a:cubicBezTo>
                <a:cubicBezTo>
                  <a:pt x="5657369" y="123744"/>
                  <a:pt x="5654888" y="131638"/>
                  <a:pt x="5654035" y="143555"/>
                </a:cubicBezTo>
                <a:cubicBezTo>
                  <a:pt x="5653182" y="155471"/>
                  <a:pt x="5653214" y="168847"/>
                  <a:pt x="5654132" y="183682"/>
                </a:cubicBezTo>
                <a:cubicBezTo>
                  <a:pt x="5655049" y="198517"/>
                  <a:pt x="5650736" y="210878"/>
                  <a:pt x="5641193" y="220766"/>
                </a:cubicBezTo>
                <a:cubicBezTo>
                  <a:pt x="5631650" y="230653"/>
                  <a:pt x="5625197" y="231510"/>
                  <a:pt x="5621833" y="223336"/>
                </a:cubicBezTo>
                <a:cubicBezTo>
                  <a:pt x="5618471" y="215162"/>
                  <a:pt x="5611742" y="206135"/>
                  <a:pt x="5601646" y="196255"/>
                </a:cubicBezTo>
                <a:cubicBezTo>
                  <a:pt x="5591551" y="186374"/>
                  <a:pt x="5591407" y="182847"/>
                  <a:pt x="5601216" y="185672"/>
                </a:cubicBezTo>
                <a:lnTo>
                  <a:pt x="5619866" y="189651"/>
                </a:lnTo>
                <a:cubicBezTo>
                  <a:pt x="5622963" y="189579"/>
                  <a:pt x="5624924" y="183937"/>
                  <a:pt x="5625749" y="172723"/>
                </a:cubicBezTo>
                <a:cubicBezTo>
                  <a:pt x="5626573" y="161508"/>
                  <a:pt x="5626573" y="150606"/>
                  <a:pt x="5625749" y="140016"/>
                </a:cubicBezTo>
                <a:cubicBezTo>
                  <a:pt x="5624924" y="129426"/>
                  <a:pt x="5623332" y="123812"/>
                  <a:pt x="5620973" y="123174"/>
                </a:cubicBezTo>
                <a:cubicBezTo>
                  <a:pt x="5618614" y="122535"/>
                  <a:pt x="5607626" y="123830"/>
                  <a:pt x="5588009" y="127056"/>
                </a:cubicBezTo>
                <a:cubicBezTo>
                  <a:pt x="5588009" y="212725"/>
                  <a:pt x="5586819" y="267461"/>
                  <a:pt x="5584438" y="291266"/>
                </a:cubicBezTo>
                <a:cubicBezTo>
                  <a:pt x="5582057" y="315071"/>
                  <a:pt x="5577763" y="327267"/>
                  <a:pt x="5571553" y="327855"/>
                </a:cubicBezTo>
                <a:cubicBezTo>
                  <a:pt x="5565344" y="328443"/>
                  <a:pt x="5562010" y="306000"/>
                  <a:pt x="5561551" y="260528"/>
                </a:cubicBezTo>
                <a:cubicBezTo>
                  <a:pt x="5561092" y="215055"/>
                  <a:pt x="5560863" y="171647"/>
                  <a:pt x="5560863" y="130304"/>
                </a:cubicBezTo>
                <a:cubicBezTo>
                  <a:pt x="5550007" y="132054"/>
                  <a:pt x="5540163" y="133660"/>
                  <a:pt x="5531329" y="135122"/>
                </a:cubicBezTo>
                <a:cubicBezTo>
                  <a:pt x="5532190" y="168291"/>
                  <a:pt x="5530634" y="192204"/>
                  <a:pt x="5526661" y="206859"/>
                </a:cubicBezTo>
                <a:cubicBezTo>
                  <a:pt x="5522689" y="221515"/>
                  <a:pt x="5517046" y="223526"/>
                  <a:pt x="5509733" y="212893"/>
                </a:cubicBezTo>
                <a:cubicBezTo>
                  <a:pt x="5502419" y="202260"/>
                  <a:pt x="5499892" y="193631"/>
                  <a:pt x="5502150" y="187005"/>
                </a:cubicBezTo>
                <a:cubicBezTo>
                  <a:pt x="5504409" y="180380"/>
                  <a:pt x="5505983" y="169887"/>
                  <a:pt x="5506872" y="155525"/>
                </a:cubicBezTo>
                <a:cubicBezTo>
                  <a:pt x="5507761" y="141163"/>
                  <a:pt x="5506184" y="129745"/>
                  <a:pt x="5502140" y="121270"/>
                </a:cubicBezTo>
                <a:cubicBezTo>
                  <a:pt x="5498096" y="112795"/>
                  <a:pt x="5500003" y="109747"/>
                  <a:pt x="5507861" y="112128"/>
                </a:cubicBezTo>
                <a:cubicBezTo>
                  <a:pt x="5515720" y="114508"/>
                  <a:pt x="5521262" y="116308"/>
                  <a:pt x="5524489" y="117527"/>
                </a:cubicBezTo>
                <a:cubicBezTo>
                  <a:pt x="5527715" y="118746"/>
                  <a:pt x="5539840" y="117800"/>
                  <a:pt x="5560863" y="114688"/>
                </a:cubicBezTo>
                <a:cubicBezTo>
                  <a:pt x="5560863" y="96777"/>
                  <a:pt x="5559837" y="83541"/>
                  <a:pt x="5557787" y="74980"/>
                </a:cubicBezTo>
                <a:cubicBezTo>
                  <a:pt x="5536033" y="79454"/>
                  <a:pt x="5522162" y="82146"/>
                  <a:pt x="5516175" y="83057"/>
                </a:cubicBezTo>
                <a:cubicBezTo>
                  <a:pt x="5510188" y="83967"/>
                  <a:pt x="5503316" y="80694"/>
                  <a:pt x="5495557" y="73237"/>
                </a:cubicBezTo>
                <a:cubicBezTo>
                  <a:pt x="5487799" y="65780"/>
                  <a:pt x="5490531" y="61496"/>
                  <a:pt x="5503753" y="60385"/>
                </a:cubicBezTo>
                <a:cubicBezTo>
                  <a:pt x="5516975" y="59274"/>
                  <a:pt x="5535057" y="56918"/>
                  <a:pt x="5558002" y="53319"/>
                </a:cubicBezTo>
                <a:cubicBezTo>
                  <a:pt x="5580946" y="49719"/>
                  <a:pt x="5600388" y="45654"/>
                  <a:pt x="5616327" y="41122"/>
                </a:cubicBezTo>
                <a:cubicBezTo>
                  <a:pt x="5620312" y="39990"/>
                  <a:pt x="5624084" y="39244"/>
                  <a:pt x="5627644" y="38885"/>
                </a:cubicBezTo>
                <a:close/>
                <a:moveTo>
                  <a:pt x="7196351" y="35266"/>
                </a:moveTo>
                <a:cubicBezTo>
                  <a:pt x="7200361" y="34592"/>
                  <a:pt x="7207103" y="35587"/>
                  <a:pt x="7216579" y="38251"/>
                </a:cubicBezTo>
                <a:cubicBezTo>
                  <a:pt x="7235529" y="43578"/>
                  <a:pt x="7243363" y="53731"/>
                  <a:pt x="7240078" y="68709"/>
                </a:cubicBezTo>
                <a:cubicBezTo>
                  <a:pt x="7236795" y="83688"/>
                  <a:pt x="7227933" y="84896"/>
                  <a:pt x="7213491" y="72334"/>
                </a:cubicBezTo>
                <a:cubicBezTo>
                  <a:pt x="7202421" y="60331"/>
                  <a:pt x="7195430" y="50318"/>
                  <a:pt x="7192519" y="42295"/>
                </a:cubicBezTo>
                <a:cubicBezTo>
                  <a:pt x="7191063" y="38283"/>
                  <a:pt x="7192341" y="35940"/>
                  <a:pt x="7196351" y="35266"/>
                </a:cubicBezTo>
                <a:close/>
                <a:moveTo>
                  <a:pt x="4338851" y="35266"/>
                </a:moveTo>
                <a:cubicBezTo>
                  <a:pt x="4342861" y="34592"/>
                  <a:pt x="4349604" y="35587"/>
                  <a:pt x="4359079" y="38251"/>
                </a:cubicBezTo>
                <a:cubicBezTo>
                  <a:pt x="4378030" y="43578"/>
                  <a:pt x="4385863" y="53731"/>
                  <a:pt x="4382579" y="68709"/>
                </a:cubicBezTo>
                <a:cubicBezTo>
                  <a:pt x="4379295" y="83688"/>
                  <a:pt x="4370433" y="84896"/>
                  <a:pt x="4355992" y="72334"/>
                </a:cubicBezTo>
                <a:cubicBezTo>
                  <a:pt x="4344922" y="60331"/>
                  <a:pt x="4337931" y="50318"/>
                  <a:pt x="4335020" y="42295"/>
                </a:cubicBezTo>
                <a:cubicBezTo>
                  <a:pt x="4333564" y="38283"/>
                  <a:pt x="4334841" y="35940"/>
                  <a:pt x="4338851" y="35266"/>
                </a:cubicBezTo>
                <a:close/>
                <a:moveTo>
                  <a:pt x="791748" y="28668"/>
                </a:moveTo>
                <a:cubicBezTo>
                  <a:pt x="793523" y="28876"/>
                  <a:pt x="795669" y="29586"/>
                  <a:pt x="798185" y="30797"/>
                </a:cubicBezTo>
                <a:cubicBezTo>
                  <a:pt x="808253" y="35644"/>
                  <a:pt x="815702" y="40975"/>
                  <a:pt x="820534" y="46790"/>
                </a:cubicBezTo>
                <a:cubicBezTo>
                  <a:pt x="825368" y="52605"/>
                  <a:pt x="824253" y="58521"/>
                  <a:pt x="817190" y="64536"/>
                </a:cubicBezTo>
                <a:cubicBezTo>
                  <a:pt x="810127" y="70552"/>
                  <a:pt x="794758" y="92425"/>
                  <a:pt x="771083" y="130154"/>
                </a:cubicBezTo>
                <a:cubicBezTo>
                  <a:pt x="787531" y="130168"/>
                  <a:pt x="799290" y="130175"/>
                  <a:pt x="806359" y="130175"/>
                </a:cubicBezTo>
                <a:cubicBezTo>
                  <a:pt x="818735" y="114645"/>
                  <a:pt x="824249" y="101986"/>
                  <a:pt x="822901" y="92199"/>
                </a:cubicBezTo>
                <a:cubicBezTo>
                  <a:pt x="821553" y="82411"/>
                  <a:pt x="828329" y="82662"/>
                  <a:pt x="843228" y="92952"/>
                </a:cubicBezTo>
                <a:cubicBezTo>
                  <a:pt x="858127" y="103241"/>
                  <a:pt x="861698" y="110576"/>
                  <a:pt x="853941" y="114957"/>
                </a:cubicBezTo>
                <a:cubicBezTo>
                  <a:pt x="846182" y="119337"/>
                  <a:pt x="823962" y="140149"/>
                  <a:pt x="787280" y="177390"/>
                </a:cubicBezTo>
                <a:cubicBezTo>
                  <a:pt x="808446" y="174737"/>
                  <a:pt x="824987" y="172500"/>
                  <a:pt x="836904" y="170679"/>
                </a:cubicBezTo>
                <a:cubicBezTo>
                  <a:pt x="848821" y="168858"/>
                  <a:pt x="848713" y="171755"/>
                  <a:pt x="836582" y="179369"/>
                </a:cubicBezTo>
                <a:cubicBezTo>
                  <a:pt x="824450" y="186984"/>
                  <a:pt x="811457" y="193473"/>
                  <a:pt x="797605" y="198836"/>
                </a:cubicBezTo>
                <a:cubicBezTo>
                  <a:pt x="783752" y="204199"/>
                  <a:pt x="773097" y="208967"/>
                  <a:pt x="765640" y="213140"/>
                </a:cubicBezTo>
                <a:cubicBezTo>
                  <a:pt x="758183" y="217313"/>
                  <a:pt x="752028" y="214460"/>
                  <a:pt x="747174" y="204579"/>
                </a:cubicBezTo>
                <a:cubicBezTo>
                  <a:pt x="742320" y="194699"/>
                  <a:pt x="745686" y="187608"/>
                  <a:pt x="757272" y="183306"/>
                </a:cubicBezTo>
                <a:cubicBezTo>
                  <a:pt x="768860" y="179004"/>
                  <a:pt x="782863" y="166291"/>
                  <a:pt x="799283" y="145168"/>
                </a:cubicBezTo>
                <a:cubicBezTo>
                  <a:pt x="775177" y="148681"/>
                  <a:pt x="759266" y="152707"/>
                  <a:pt x="751551" y="157246"/>
                </a:cubicBezTo>
                <a:cubicBezTo>
                  <a:pt x="743836" y="161785"/>
                  <a:pt x="738838" y="159067"/>
                  <a:pt x="736559" y="149093"/>
                </a:cubicBezTo>
                <a:cubicBezTo>
                  <a:pt x="734279" y="139120"/>
                  <a:pt x="736634" y="132943"/>
                  <a:pt x="743624" y="130562"/>
                </a:cubicBezTo>
                <a:cubicBezTo>
                  <a:pt x="750616" y="128182"/>
                  <a:pt x="756416" y="122381"/>
                  <a:pt x="761027" y="113160"/>
                </a:cubicBezTo>
                <a:cubicBezTo>
                  <a:pt x="765637" y="103940"/>
                  <a:pt x="771366" y="92303"/>
                  <a:pt x="778213" y="78249"/>
                </a:cubicBezTo>
                <a:cubicBezTo>
                  <a:pt x="785061" y="64196"/>
                  <a:pt x="787584" y="51562"/>
                  <a:pt x="785785" y="40348"/>
                </a:cubicBezTo>
                <a:cubicBezTo>
                  <a:pt x="784435" y="31938"/>
                  <a:pt x="786423" y="28044"/>
                  <a:pt x="791748" y="28668"/>
                </a:cubicBezTo>
                <a:close/>
                <a:moveTo>
                  <a:pt x="1994065" y="28302"/>
                </a:moveTo>
                <a:cubicBezTo>
                  <a:pt x="2002511" y="26911"/>
                  <a:pt x="2010101" y="29557"/>
                  <a:pt x="2016833" y="36240"/>
                </a:cubicBezTo>
                <a:cubicBezTo>
                  <a:pt x="2023567" y="42922"/>
                  <a:pt x="2021185" y="47669"/>
                  <a:pt x="2009692" y="50479"/>
                </a:cubicBezTo>
                <a:cubicBezTo>
                  <a:pt x="1998199" y="53290"/>
                  <a:pt x="1986400" y="55169"/>
                  <a:pt x="1974297" y="56115"/>
                </a:cubicBezTo>
                <a:cubicBezTo>
                  <a:pt x="1985095" y="59844"/>
                  <a:pt x="1990007" y="64346"/>
                  <a:pt x="1989032" y="69624"/>
                </a:cubicBezTo>
                <a:cubicBezTo>
                  <a:pt x="1988056" y="74901"/>
                  <a:pt x="1985841" y="80680"/>
                  <a:pt x="1982384" y="86961"/>
                </a:cubicBezTo>
                <a:cubicBezTo>
                  <a:pt x="2000597" y="85240"/>
                  <a:pt x="2012481" y="83458"/>
                  <a:pt x="2018038" y="81616"/>
                </a:cubicBezTo>
                <a:cubicBezTo>
                  <a:pt x="2023595" y="79773"/>
                  <a:pt x="2031120" y="82010"/>
                  <a:pt x="2040613" y="88327"/>
                </a:cubicBezTo>
                <a:cubicBezTo>
                  <a:pt x="2050106" y="94644"/>
                  <a:pt x="2055373" y="99702"/>
                  <a:pt x="2056412" y="103502"/>
                </a:cubicBezTo>
                <a:cubicBezTo>
                  <a:pt x="2057452" y="107302"/>
                  <a:pt x="2055516" y="110741"/>
                  <a:pt x="2050604" y="113817"/>
                </a:cubicBezTo>
                <a:cubicBezTo>
                  <a:pt x="2045693" y="116892"/>
                  <a:pt x="2040746" y="121944"/>
                  <a:pt x="2035762" y="128971"/>
                </a:cubicBezTo>
                <a:cubicBezTo>
                  <a:pt x="2030779" y="135997"/>
                  <a:pt x="2024183" y="144053"/>
                  <a:pt x="2015973" y="153137"/>
                </a:cubicBezTo>
                <a:cubicBezTo>
                  <a:pt x="2007764" y="162222"/>
                  <a:pt x="2002963" y="162713"/>
                  <a:pt x="2001572" y="154611"/>
                </a:cubicBezTo>
                <a:cubicBezTo>
                  <a:pt x="1980937" y="157307"/>
                  <a:pt x="1959699" y="159644"/>
                  <a:pt x="1937859" y="161623"/>
                </a:cubicBezTo>
                <a:cubicBezTo>
                  <a:pt x="1943251" y="162828"/>
                  <a:pt x="1945186" y="165205"/>
                  <a:pt x="1943666" y="168754"/>
                </a:cubicBezTo>
                <a:cubicBezTo>
                  <a:pt x="1942146" y="172303"/>
                  <a:pt x="1938411" y="177885"/>
                  <a:pt x="1932460" y="185500"/>
                </a:cubicBezTo>
                <a:lnTo>
                  <a:pt x="1961994" y="184489"/>
                </a:lnTo>
                <a:cubicBezTo>
                  <a:pt x="1961994" y="180201"/>
                  <a:pt x="1962957" y="177046"/>
                  <a:pt x="1964886" y="175024"/>
                </a:cubicBezTo>
                <a:cubicBezTo>
                  <a:pt x="1966815" y="173002"/>
                  <a:pt x="1973860" y="174694"/>
                  <a:pt x="1986020" y="180101"/>
                </a:cubicBezTo>
                <a:cubicBezTo>
                  <a:pt x="2019203" y="177448"/>
                  <a:pt x="2041828" y="175207"/>
                  <a:pt x="2053895" y="173379"/>
                </a:cubicBezTo>
                <a:cubicBezTo>
                  <a:pt x="2065963" y="171550"/>
                  <a:pt x="2077582" y="172794"/>
                  <a:pt x="2088753" y="177111"/>
                </a:cubicBezTo>
                <a:cubicBezTo>
                  <a:pt x="2099924" y="181427"/>
                  <a:pt x="2107711" y="187755"/>
                  <a:pt x="2112113" y="196093"/>
                </a:cubicBezTo>
                <a:cubicBezTo>
                  <a:pt x="2116516" y="204432"/>
                  <a:pt x="2108019" y="207028"/>
                  <a:pt x="2086623" y="203880"/>
                </a:cubicBezTo>
                <a:cubicBezTo>
                  <a:pt x="2065228" y="200733"/>
                  <a:pt x="2047554" y="199159"/>
                  <a:pt x="2033600" y="199159"/>
                </a:cubicBezTo>
                <a:lnTo>
                  <a:pt x="1990666" y="199159"/>
                </a:lnTo>
                <a:cubicBezTo>
                  <a:pt x="1985790" y="213771"/>
                  <a:pt x="1979431" y="226513"/>
                  <a:pt x="1971586" y="237383"/>
                </a:cubicBezTo>
                <a:cubicBezTo>
                  <a:pt x="2014235" y="255652"/>
                  <a:pt x="2038845" y="270684"/>
                  <a:pt x="2045420" y="282479"/>
                </a:cubicBezTo>
                <a:cubicBezTo>
                  <a:pt x="2051995" y="294274"/>
                  <a:pt x="2054347" y="304032"/>
                  <a:pt x="2052476" y="311754"/>
                </a:cubicBezTo>
                <a:cubicBezTo>
                  <a:pt x="2050604" y="319477"/>
                  <a:pt x="2043072" y="318383"/>
                  <a:pt x="2029879" y="308474"/>
                </a:cubicBezTo>
                <a:cubicBezTo>
                  <a:pt x="2016686" y="298565"/>
                  <a:pt x="2006257" y="290628"/>
                  <a:pt x="1998593" y="284662"/>
                </a:cubicBezTo>
                <a:cubicBezTo>
                  <a:pt x="1990929" y="278697"/>
                  <a:pt x="1977574" y="268193"/>
                  <a:pt x="1958530" y="253150"/>
                </a:cubicBezTo>
                <a:cubicBezTo>
                  <a:pt x="1950026" y="263389"/>
                  <a:pt x="1940412" y="271308"/>
                  <a:pt x="1929685" y="276908"/>
                </a:cubicBezTo>
                <a:cubicBezTo>
                  <a:pt x="1918958" y="282508"/>
                  <a:pt x="1907916" y="286896"/>
                  <a:pt x="1896559" y="290072"/>
                </a:cubicBezTo>
                <a:cubicBezTo>
                  <a:pt x="1885201" y="293248"/>
                  <a:pt x="1874396" y="295762"/>
                  <a:pt x="1864143" y="297611"/>
                </a:cubicBezTo>
                <a:cubicBezTo>
                  <a:pt x="1853889" y="299461"/>
                  <a:pt x="1843113" y="299601"/>
                  <a:pt x="1831812" y="298031"/>
                </a:cubicBezTo>
                <a:cubicBezTo>
                  <a:pt x="1820512" y="296461"/>
                  <a:pt x="1824259" y="292883"/>
                  <a:pt x="1843051" y="287297"/>
                </a:cubicBezTo>
                <a:cubicBezTo>
                  <a:pt x="1861845" y="281712"/>
                  <a:pt x="1879583" y="275187"/>
                  <a:pt x="1896268" y="267723"/>
                </a:cubicBezTo>
                <a:cubicBezTo>
                  <a:pt x="1912953" y="260259"/>
                  <a:pt x="1926759" y="251981"/>
                  <a:pt x="1937687" y="242889"/>
                </a:cubicBezTo>
                <a:cubicBezTo>
                  <a:pt x="1917251" y="236178"/>
                  <a:pt x="1903818" y="232216"/>
                  <a:pt x="1897387" y="231005"/>
                </a:cubicBezTo>
                <a:cubicBezTo>
                  <a:pt x="1890955" y="229793"/>
                  <a:pt x="1888919" y="226921"/>
                  <a:pt x="1891279" y="222390"/>
                </a:cubicBezTo>
                <a:cubicBezTo>
                  <a:pt x="1893637" y="217858"/>
                  <a:pt x="1897412" y="212359"/>
                  <a:pt x="1902603" y="205891"/>
                </a:cubicBezTo>
                <a:cubicBezTo>
                  <a:pt x="1866036" y="212201"/>
                  <a:pt x="1843270" y="216478"/>
                  <a:pt x="1834307" y="218722"/>
                </a:cubicBezTo>
                <a:cubicBezTo>
                  <a:pt x="1825345" y="220967"/>
                  <a:pt x="1816038" y="218185"/>
                  <a:pt x="1806388" y="210376"/>
                </a:cubicBezTo>
                <a:cubicBezTo>
                  <a:pt x="1796737" y="202568"/>
                  <a:pt x="1794690" y="198288"/>
                  <a:pt x="1800246" y="197535"/>
                </a:cubicBezTo>
                <a:cubicBezTo>
                  <a:pt x="1805803" y="196782"/>
                  <a:pt x="1812052" y="196172"/>
                  <a:pt x="1818992" y="195706"/>
                </a:cubicBezTo>
                <a:cubicBezTo>
                  <a:pt x="1825933" y="195240"/>
                  <a:pt x="1837133" y="194348"/>
                  <a:pt x="1852592" y="193028"/>
                </a:cubicBezTo>
                <a:cubicBezTo>
                  <a:pt x="1868051" y="191709"/>
                  <a:pt x="1886786" y="189780"/>
                  <a:pt x="1908799" y="187242"/>
                </a:cubicBezTo>
                <a:cubicBezTo>
                  <a:pt x="1910963" y="181764"/>
                  <a:pt x="1912946" y="176756"/>
                  <a:pt x="1914745" y="172217"/>
                </a:cubicBezTo>
                <a:cubicBezTo>
                  <a:pt x="1916546" y="167678"/>
                  <a:pt x="1918499" y="165409"/>
                  <a:pt x="1920607" y="165409"/>
                </a:cubicBezTo>
                <a:lnTo>
                  <a:pt x="1895161" y="167818"/>
                </a:lnTo>
                <a:cubicBezTo>
                  <a:pt x="1890815" y="178803"/>
                  <a:pt x="1884306" y="174526"/>
                  <a:pt x="1875629" y="154987"/>
                </a:cubicBezTo>
                <a:cubicBezTo>
                  <a:pt x="1866954" y="135449"/>
                  <a:pt x="1860281" y="121474"/>
                  <a:pt x="1855613" y="113064"/>
                </a:cubicBezTo>
                <a:cubicBezTo>
                  <a:pt x="1850946" y="104653"/>
                  <a:pt x="1853323" y="100900"/>
                  <a:pt x="1862745" y="101803"/>
                </a:cubicBezTo>
                <a:cubicBezTo>
                  <a:pt x="1872166" y="102706"/>
                  <a:pt x="1879677" y="102950"/>
                  <a:pt x="1885277" y="102534"/>
                </a:cubicBezTo>
                <a:cubicBezTo>
                  <a:pt x="1890876" y="102119"/>
                  <a:pt x="1898896" y="100806"/>
                  <a:pt x="1909336" y="98598"/>
                </a:cubicBezTo>
                <a:cubicBezTo>
                  <a:pt x="1907658" y="78292"/>
                  <a:pt x="1906080" y="67716"/>
                  <a:pt x="1904603" y="66870"/>
                </a:cubicBezTo>
                <a:cubicBezTo>
                  <a:pt x="1897104" y="67774"/>
                  <a:pt x="1890170" y="65228"/>
                  <a:pt x="1883803" y="59234"/>
                </a:cubicBezTo>
                <a:cubicBezTo>
                  <a:pt x="1877436" y="53240"/>
                  <a:pt x="1880638" y="49407"/>
                  <a:pt x="1893407" y="47737"/>
                </a:cubicBezTo>
                <a:cubicBezTo>
                  <a:pt x="1906177" y="46066"/>
                  <a:pt x="1917962" y="44105"/>
                  <a:pt x="1928759" y="41854"/>
                </a:cubicBezTo>
                <a:cubicBezTo>
                  <a:pt x="1939558" y="39602"/>
                  <a:pt x="1951030" y="37129"/>
                  <a:pt x="1963176" y="34433"/>
                </a:cubicBezTo>
                <a:cubicBezTo>
                  <a:pt x="1975323" y="31737"/>
                  <a:pt x="1985619" y="29693"/>
                  <a:pt x="1994065" y="28302"/>
                </a:cubicBezTo>
                <a:close/>
                <a:moveTo>
                  <a:pt x="6527847" y="26436"/>
                </a:moveTo>
                <a:cubicBezTo>
                  <a:pt x="6531717" y="26017"/>
                  <a:pt x="6538309" y="27922"/>
                  <a:pt x="6547623" y="32153"/>
                </a:cubicBezTo>
                <a:cubicBezTo>
                  <a:pt x="6561490" y="38591"/>
                  <a:pt x="6566574" y="44467"/>
                  <a:pt x="6562874" y="49780"/>
                </a:cubicBezTo>
                <a:cubicBezTo>
                  <a:pt x="6559175" y="55093"/>
                  <a:pt x="6554277" y="71983"/>
                  <a:pt x="6548183" y="100448"/>
                </a:cubicBezTo>
                <a:cubicBezTo>
                  <a:pt x="6555868" y="98870"/>
                  <a:pt x="6562149" y="96454"/>
                  <a:pt x="6567025" y="93199"/>
                </a:cubicBezTo>
                <a:cubicBezTo>
                  <a:pt x="6571901" y="89944"/>
                  <a:pt x="6578028" y="89531"/>
                  <a:pt x="6585406" y="91962"/>
                </a:cubicBezTo>
                <a:cubicBezTo>
                  <a:pt x="6592784" y="94393"/>
                  <a:pt x="6598997" y="98021"/>
                  <a:pt x="6604045" y="102846"/>
                </a:cubicBezTo>
                <a:cubicBezTo>
                  <a:pt x="6609092" y="107672"/>
                  <a:pt x="6609337" y="113261"/>
                  <a:pt x="6604776" y="119614"/>
                </a:cubicBezTo>
                <a:lnTo>
                  <a:pt x="6601975" y="125301"/>
                </a:lnTo>
                <a:lnTo>
                  <a:pt x="6603411" y="124116"/>
                </a:lnTo>
                <a:cubicBezTo>
                  <a:pt x="6604583" y="123789"/>
                  <a:pt x="6606121" y="123801"/>
                  <a:pt x="6608024" y="124152"/>
                </a:cubicBezTo>
                <a:cubicBezTo>
                  <a:pt x="6615639" y="125558"/>
                  <a:pt x="6621582" y="126683"/>
                  <a:pt x="6625857" y="127529"/>
                </a:cubicBezTo>
                <a:cubicBezTo>
                  <a:pt x="6630129" y="128375"/>
                  <a:pt x="6636095" y="128594"/>
                  <a:pt x="6643753" y="128185"/>
                </a:cubicBezTo>
                <a:cubicBezTo>
                  <a:pt x="6651411" y="127777"/>
                  <a:pt x="6660681" y="126483"/>
                  <a:pt x="6671565" y="124303"/>
                </a:cubicBezTo>
                <a:cubicBezTo>
                  <a:pt x="6682450" y="122123"/>
                  <a:pt x="6690583" y="119402"/>
                  <a:pt x="6695969" y="116140"/>
                </a:cubicBezTo>
                <a:cubicBezTo>
                  <a:pt x="6701353" y="112877"/>
                  <a:pt x="6708373" y="112684"/>
                  <a:pt x="6717027" y="115559"/>
                </a:cubicBezTo>
                <a:cubicBezTo>
                  <a:pt x="6725681" y="118434"/>
                  <a:pt x="6733225" y="122557"/>
                  <a:pt x="6739657" y="127927"/>
                </a:cubicBezTo>
                <a:cubicBezTo>
                  <a:pt x="6746088" y="133298"/>
                  <a:pt x="6746514" y="138794"/>
                  <a:pt x="6740937" y="144415"/>
                </a:cubicBezTo>
                <a:cubicBezTo>
                  <a:pt x="6735357" y="150036"/>
                  <a:pt x="6727349" y="169460"/>
                  <a:pt x="6716909" y="202686"/>
                </a:cubicBezTo>
                <a:cubicBezTo>
                  <a:pt x="6729499" y="217199"/>
                  <a:pt x="6729313" y="224738"/>
                  <a:pt x="6716350" y="225304"/>
                </a:cubicBezTo>
                <a:cubicBezTo>
                  <a:pt x="6703386" y="225871"/>
                  <a:pt x="6677954" y="227875"/>
                  <a:pt x="6640053" y="231317"/>
                </a:cubicBezTo>
                <a:cubicBezTo>
                  <a:pt x="6633858" y="242273"/>
                  <a:pt x="6628907" y="245029"/>
                  <a:pt x="6625200" y="239587"/>
                </a:cubicBezTo>
                <a:cubicBezTo>
                  <a:pt x="6621493" y="234145"/>
                  <a:pt x="6618973" y="225842"/>
                  <a:pt x="6617639" y="214678"/>
                </a:cubicBezTo>
                <a:cubicBezTo>
                  <a:pt x="6616305" y="203515"/>
                  <a:pt x="6614509" y="190010"/>
                  <a:pt x="6612251" y="174164"/>
                </a:cubicBezTo>
                <a:cubicBezTo>
                  <a:pt x="6609992" y="158318"/>
                  <a:pt x="6606819" y="145670"/>
                  <a:pt x="6602733" y="136220"/>
                </a:cubicBezTo>
                <a:cubicBezTo>
                  <a:pt x="6601711" y="133857"/>
                  <a:pt x="6601055" y="131834"/>
                  <a:pt x="6600764" y="130150"/>
                </a:cubicBezTo>
                <a:lnTo>
                  <a:pt x="6600915" y="127455"/>
                </a:lnTo>
                <a:lnTo>
                  <a:pt x="6598987" y="131372"/>
                </a:lnTo>
                <a:cubicBezTo>
                  <a:pt x="6597407" y="136034"/>
                  <a:pt x="6596179" y="141439"/>
                  <a:pt x="6595301" y="147588"/>
                </a:cubicBezTo>
                <a:cubicBezTo>
                  <a:pt x="6593543" y="159884"/>
                  <a:pt x="6591070" y="175594"/>
                  <a:pt x="6587879" y="194717"/>
                </a:cubicBezTo>
                <a:cubicBezTo>
                  <a:pt x="6584689" y="213839"/>
                  <a:pt x="6579329" y="230220"/>
                  <a:pt x="6571801" y="243857"/>
                </a:cubicBezTo>
                <a:cubicBezTo>
                  <a:pt x="6564272" y="257495"/>
                  <a:pt x="6554667" y="266726"/>
                  <a:pt x="6542987" y="271552"/>
                </a:cubicBezTo>
                <a:cubicBezTo>
                  <a:pt x="6531307" y="276377"/>
                  <a:pt x="6525188" y="274728"/>
                  <a:pt x="6524629" y="266604"/>
                </a:cubicBezTo>
                <a:cubicBezTo>
                  <a:pt x="6524069" y="258481"/>
                  <a:pt x="6520628" y="248554"/>
                  <a:pt x="6514304" y="236823"/>
                </a:cubicBezTo>
                <a:cubicBezTo>
                  <a:pt x="6507979" y="225093"/>
                  <a:pt x="6509775" y="221709"/>
                  <a:pt x="6519692" y="226670"/>
                </a:cubicBezTo>
                <a:cubicBezTo>
                  <a:pt x="6529608" y="231632"/>
                  <a:pt x="6536379" y="234113"/>
                  <a:pt x="6540009" y="234113"/>
                </a:cubicBezTo>
                <a:cubicBezTo>
                  <a:pt x="6542504" y="234113"/>
                  <a:pt x="6545379" y="230657"/>
                  <a:pt x="6548634" y="223745"/>
                </a:cubicBezTo>
                <a:cubicBezTo>
                  <a:pt x="6551889" y="216833"/>
                  <a:pt x="6555299" y="206497"/>
                  <a:pt x="6558862" y="192738"/>
                </a:cubicBezTo>
                <a:cubicBezTo>
                  <a:pt x="6562425" y="178978"/>
                  <a:pt x="6565333" y="163358"/>
                  <a:pt x="6567585" y="145878"/>
                </a:cubicBezTo>
                <a:cubicBezTo>
                  <a:pt x="6569836" y="128397"/>
                  <a:pt x="6570105" y="118732"/>
                  <a:pt x="6568391" y="116882"/>
                </a:cubicBezTo>
                <a:cubicBezTo>
                  <a:pt x="6566677" y="115032"/>
                  <a:pt x="6558723" y="116559"/>
                  <a:pt x="6544526" y="121463"/>
                </a:cubicBezTo>
                <a:cubicBezTo>
                  <a:pt x="6533211" y="153700"/>
                  <a:pt x="6522739" y="177609"/>
                  <a:pt x="6513109" y="193190"/>
                </a:cubicBezTo>
                <a:cubicBezTo>
                  <a:pt x="6503480" y="208770"/>
                  <a:pt x="6493159" y="222300"/>
                  <a:pt x="6482146" y="233780"/>
                </a:cubicBezTo>
                <a:cubicBezTo>
                  <a:pt x="6471133" y="245259"/>
                  <a:pt x="6457985" y="254956"/>
                  <a:pt x="6442707" y="262872"/>
                </a:cubicBezTo>
                <a:cubicBezTo>
                  <a:pt x="6427427" y="270788"/>
                  <a:pt x="6426620" y="267321"/>
                  <a:pt x="6440287" y="252472"/>
                </a:cubicBezTo>
                <a:cubicBezTo>
                  <a:pt x="6453952" y="237623"/>
                  <a:pt x="6467257" y="220375"/>
                  <a:pt x="6480199" y="200729"/>
                </a:cubicBezTo>
                <a:cubicBezTo>
                  <a:pt x="6493141" y="181083"/>
                  <a:pt x="6504947" y="156260"/>
                  <a:pt x="6515616" y="126260"/>
                </a:cubicBezTo>
                <a:cubicBezTo>
                  <a:pt x="6502221" y="129731"/>
                  <a:pt x="6490893" y="132850"/>
                  <a:pt x="6481629" y="135617"/>
                </a:cubicBezTo>
                <a:cubicBezTo>
                  <a:pt x="6472365" y="138385"/>
                  <a:pt x="6462894" y="135241"/>
                  <a:pt x="6453215" y="126185"/>
                </a:cubicBezTo>
                <a:cubicBezTo>
                  <a:pt x="6443535" y="117129"/>
                  <a:pt x="6445137" y="113060"/>
                  <a:pt x="6458021" y="113978"/>
                </a:cubicBezTo>
                <a:cubicBezTo>
                  <a:pt x="6470907" y="114896"/>
                  <a:pt x="6491187" y="112422"/>
                  <a:pt x="6518864" y="106557"/>
                </a:cubicBezTo>
                <a:cubicBezTo>
                  <a:pt x="6522105" y="96017"/>
                  <a:pt x="6524625" y="83935"/>
                  <a:pt x="6526425" y="70312"/>
                </a:cubicBezTo>
                <a:cubicBezTo>
                  <a:pt x="6528224" y="56689"/>
                  <a:pt x="6527550" y="44808"/>
                  <a:pt x="6524403" y="34669"/>
                </a:cubicBezTo>
                <a:cubicBezTo>
                  <a:pt x="6522829" y="29600"/>
                  <a:pt x="6523977" y="26856"/>
                  <a:pt x="6527847" y="26436"/>
                </a:cubicBezTo>
                <a:close/>
                <a:moveTo>
                  <a:pt x="5448936" y="21098"/>
                </a:moveTo>
                <a:cubicBezTo>
                  <a:pt x="5450422" y="20903"/>
                  <a:pt x="5452325" y="21103"/>
                  <a:pt x="5454645" y="21699"/>
                </a:cubicBezTo>
                <a:cubicBezTo>
                  <a:pt x="5463923" y="24079"/>
                  <a:pt x="5471308" y="27105"/>
                  <a:pt x="5476800" y="30776"/>
                </a:cubicBezTo>
                <a:cubicBezTo>
                  <a:pt x="5483454" y="35494"/>
                  <a:pt x="5485863" y="40158"/>
                  <a:pt x="5484028" y="44768"/>
                </a:cubicBezTo>
                <a:cubicBezTo>
                  <a:pt x="5482193" y="49379"/>
                  <a:pt x="5480823" y="63787"/>
                  <a:pt x="5479919" y="87993"/>
                </a:cubicBezTo>
                <a:cubicBezTo>
                  <a:pt x="5479016" y="112200"/>
                  <a:pt x="5477442" y="134441"/>
                  <a:pt x="5475198" y="154718"/>
                </a:cubicBezTo>
                <a:cubicBezTo>
                  <a:pt x="5472954" y="174995"/>
                  <a:pt x="5468827" y="193215"/>
                  <a:pt x="5462819" y="209376"/>
                </a:cubicBezTo>
                <a:cubicBezTo>
                  <a:pt x="5456810" y="225538"/>
                  <a:pt x="5448941" y="239871"/>
                  <a:pt x="5439211" y="252375"/>
                </a:cubicBezTo>
                <a:cubicBezTo>
                  <a:pt x="5429481" y="264880"/>
                  <a:pt x="5415377" y="275556"/>
                  <a:pt x="5396900" y="284404"/>
                </a:cubicBezTo>
                <a:cubicBezTo>
                  <a:pt x="5378423" y="293252"/>
                  <a:pt x="5377129" y="289581"/>
                  <a:pt x="5393018" y="273391"/>
                </a:cubicBezTo>
                <a:cubicBezTo>
                  <a:pt x="5408907" y="257201"/>
                  <a:pt x="5421960" y="238229"/>
                  <a:pt x="5432177" y="216475"/>
                </a:cubicBezTo>
                <a:cubicBezTo>
                  <a:pt x="5442394" y="194720"/>
                  <a:pt x="5448400" y="171937"/>
                  <a:pt x="5450192" y="148125"/>
                </a:cubicBezTo>
                <a:cubicBezTo>
                  <a:pt x="5451985" y="124314"/>
                  <a:pt x="5452881" y="101703"/>
                  <a:pt x="5452881" y="80293"/>
                </a:cubicBezTo>
                <a:cubicBezTo>
                  <a:pt x="5452881" y="59356"/>
                  <a:pt x="5450856" y="43761"/>
                  <a:pt x="5446804" y="33508"/>
                </a:cubicBezTo>
                <a:cubicBezTo>
                  <a:pt x="5443766" y="25818"/>
                  <a:pt x="5444476" y="21681"/>
                  <a:pt x="5448936" y="21098"/>
                </a:cubicBezTo>
                <a:close/>
                <a:moveTo>
                  <a:pt x="2600095" y="19959"/>
                </a:moveTo>
                <a:cubicBezTo>
                  <a:pt x="2603692" y="20323"/>
                  <a:pt x="2609313" y="22652"/>
                  <a:pt x="2616956" y="26947"/>
                </a:cubicBezTo>
                <a:cubicBezTo>
                  <a:pt x="2629676" y="34605"/>
                  <a:pt x="2634003" y="40534"/>
                  <a:pt x="2629938" y="44736"/>
                </a:cubicBezTo>
                <a:cubicBezTo>
                  <a:pt x="2625872" y="48938"/>
                  <a:pt x="2620481" y="54394"/>
                  <a:pt x="2613762" y="61105"/>
                </a:cubicBezTo>
                <a:cubicBezTo>
                  <a:pt x="2607043" y="67817"/>
                  <a:pt x="2598676" y="75955"/>
                  <a:pt x="2588659" y="85520"/>
                </a:cubicBezTo>
                <a:cubicBezTo>
                  <a:pt x="2578643" y="95085"/>
                  <a:pt x="2566461" y="103592"/>
                  <a:pt x="2552113" y="111042"/>
                </a:cubicBezTo>
                <a:cubicBezTo>
                  <a:pt x="2537766" y="118491"/>
                  <a:pt x="2537623" y="114154"/>
                  <a:pt x="2551683" y="98028"/>
                </a:cubicBezTo>
                <a:cubicBezTo>
                  <a:pt x="2565743" y="81902"/>
                  <a:pt x="2576764" y="67444"/>
                  <a:pt x="2584744" y="54652"/>
                </a:cubicBezTo>
                <a:cubicBezTo>
                  <a:pt x="2592725" y="41861"/>
                  <a:pt x="2596267" y="31898"/>
                  <a:pt x="2595370" y="24764"/>
                </a:cubicBezTo>
                <a:cubicBezTo>
                  <a:pt x="2594922" y="21197"/>
                  <a:pt x="2596497" y="19595"/>
                  <a:pt x="2600095" y="19959"/>
                </a:cubicBezTo>
                <a:close/>
                <a:moveTo>
                  <a:pt x="5796296" y="13474"/>
                </a:moveTo>
                <a:cubicBezTo>
                  <a:pt x="5798044" y="13305"/>
                  <a:pt x="5800309" y="13577"/>
                  <a:pt x="5803090" y="14288"/>
                </a:cubicBezTo>
                <a:cubicBezTo>
                  <a:pt x="5814218" y="17135"/>
                  <a:pt x="5823246" y="21143"/>
                  <a:pt x="5830173" y="26313"/>
                </a:cubicBezTo>
                <a:cubicBezTo>
                  <a:pt x="5837099" y="31482"/>
                  <a:pt x="5838984" y="36788"/>
                  <a:pt x="5835829" y="42230"/>
                </a:cubicBezTo>
                <a:cubicBezTo>
                  <a:pt x="5832674" y="47672"/>
                  <a:pt x="5831097" y="69810"/>
                  <a:pt x="5831097" y="108643"/>
                </a:cubicBezTo>
                <a:cubicBezTo>
                  <a:pt x="5831097" y="146803"/>
                  <a:pt x="5829953" y="184632"/>
                  <a:pt x="5827666" y="222132"/>
                </a:cubicBezTo>
                <a:cubicBezTo>
                  <a:pt x="5825379" y="259631"/>
                  <a:pt x="5821528" y="284074"/>
                  <a:pt x="5816115" y="295460"/>
                </a:cubicBezTo>
                <a:cubicBezTo>
                  <a:pt x="5810702" y="306847"/>
                  <a:pt x="5804847" y="305384"/>
                  <a:pt x="5798552" y="291072"/>
                </a:cubicBezTo>
                <a:cubicBezTo>
                  <a:pt x="5792256" y="276761"/>
                  <a:pt x="5791357" y="262532"/>
                  <a:pt x="5795853" y="248385"/>
                </a:cubicBezTo>
                <a:cubicBezTo>
                  <a:pt x="5800348" y="234238"/>
                  <a:pt x="5803047" y="209727"/>
                  <a:pt x="5803951" y="174852"/>
                </a:cubicBezTo>
                <a:cubicBezTo>
                  <a:pt x="5774367" y="198470"/>
                  <a:pt x="5756711" y="213599"/>
                  <a:pt x="5750982" y="220239"/>
                </a:cubicBezTo>
                <a:cubicBezTo>
                  <a:pt x="5745253" y="226878"/>
                  <a:pt x="5736000" y="223878"/>
                  <a:pt x="5723223" y="211237"/>
                </a:cubicBezTo>
                <a:cubicBezTo>
                  <a:pt x="5710446" y="198596"/>
                  <a:pt x="5710388" y="192275"/>
                  <a:pt x="5723051" y="192275"/>
                </a:cubicBezTo>
                <a:cubicBezTo>
                  <a:pt x="5732344" y="192275"/>
                  <a:pt x="5742137" y="190343"/>
                  <a:pt x="5752434" y="186478"/>
                </a:cubicBezTo>
                <a:cubicBezTo>
                  <a:pt x="5762730" y="182614"/>
                  <a:pt x="5779909" y="174235"/>
                  <a:pt x="5803973" y="161344"/>
                </a:cubicBezTo>
                <a:cubicBezTo>
                  <a:pt x="5804861" y="120933"/>
                  <a:pt x="5804861" y="91231"/>
                  <a:pt x="5803973" y="72237"/>
                </a:cubicBezTo>
                <a:cubicBezTo>
                  <a:pt x="5803083" y="53243"/>
                  <a:pt x="5799932" y="38125"/>
                  <a:pt x="5794519" y="26883"/>
                </a:cubicBezTo>
                <a:cubicBezTo>
                  <a:pt x="5790459" y="18451"/>
                  <a:pt x="5791051" y="13981"/>
                  <a:pt x="5796296" y="13474"/>
                </a:cubicBezTo>
                <a:close/>
                <a:moveTo>
                  <a:pt x="1211188" y="12401"/>
                </a:moveTo>
                <a:cubicBezTo>
                  <a:pt x="1214799" y="11842"/>
                  <a:pt x="1221118" y="13876"/>
                  <a:pt x="1230141" y="18504"/>
                </a:cubicBezTo>
                <a:cubicBezTo>
                  <a:pt x="1248188" y="27761"/>
                  <a:pt x="1254677" y="37071"/>
                  <a:pt x="1249608" y="46435"/>
                </a:cubicBezTo>
                <a:cubicBezTo>
                  <a:pt x="1244539" y="55800"/>
                  <a:pt x="1235379" y="84157"/>
                  <a:pt x="1222128" y="131509"/>
                </a:cubicBezTo>
                <a:cubicBezTo>
                  <a:pt x="1228022" y="131552"/>
                  <a:pt x="1242076" y="130340"/>
                  <a:pt x="1264289" y="127874"/>
                </a:cubicBezTo>
                <a:cubicBezTo>
                  <a:pt x="1265765" y="121621"/>
                  <a:pt x="1265156" y="114139"/>
                  <a:pt x="1262460" y="105428"/>
                </a:cubicBezTo>
                <a:cubicBezTo>
                  <a:pt x="1259764" y="96716"/>
                  <a:pt x="1265414" y="95350"/>
                  <a:pt x="1279410" y="101330"/>
                </a:cubicBezTo>
                <a:cubicBezTo>
                  <a:pt x="1293406" y="107310"/>
                  <a:pt x="1299694" y="112264"/>
                  <a:pt x="1298275" y="116193"/>
                </a:cubicBezTo>
                <a:cubicBezTo>
                  <a:pt x="1296855" y="120123"/>
                  <a:pt x="1295765" y="122525"/>
                  <a:pt x="1295006" y="123399"/>
                </a:cubicBezTo>
                <a:cubicBezTo>
                  <a:pt x="1320703" y="120746"/>
                  <a:pt x="1339650" y="118509"/>
                  <a:pt x="1351847" y="116688"/>
                </a:cubicBezTo>
                <a:cubicBezTo>
                  <a:pt x="1364043" y="114867"/>
                  <a:pt x="1374397" y="116416"/>
                  <a:pt x="1382907" y="121334"/>
                </a:cubicBezTo>
                <a:cubicBezTo>
                  <a:pt x="1391418" y="126253"/>
                  <a:pt x="1397118" y="132577"/>
                  <a:pt x="1400008" y="140307"/>
                </a:cubicBezTo>
                <a:cubicBezTo>
                  <a:pt x="1402897" y="148036"/>
                  <a:pt x="1394767" y="150997"/>
                  <a:pt x="1375615" y="149190"/>
                </a:cubicBezTo>
                <a:cubicBezTo>
                  <a:pt x="1356465" y="147383"/>
                  <a:pt x="1338728" y="146261"/>
                  <a:pt x="1322410" y="145824"/>
                </a:cubicBezTo>
                <a:cubicBezTo>
                  <a:pt x="1306090" y="145386"/>
                  <a:pt x="1295364" y="145490"/>
                  <a:pt x="1290230" y="146136"/>
                </a:cubicBezTo>
                <a:cubicBezTo>
                  <a:pt x="1286100" y="165968"/>
                  <a:pt x="1279146" y="186919"/>
                  <a:pt x="1269365" y="208989"/>
                </a:cubicBezTo>
                <a:cubicBezTo>
                  <a:pt x="1292898" y="220949"/>
                  <a:pt x="1310252" y="232317"/>
                  <a:pt x="1321431" y="243094"/>
                </a:cubicBezTo>
                <a:cubicBezTo>
                  <a:pt x="1332609" y="253870"/>
                  <a:pt x="1336793" y="266339"/>
                  <a:pt x="1333982" y="280500"/>
                </a:cubicBezTo>
                <a:cubicBezTo>
                  <a:pt x="1331171" y="294661"/>
                  <a:pt x="1322596" y="293489"/>
                  <a:pt x="1308255" y="276983"/>
                </a:cubicBezTo>
                <a:cubicBezTo>
                  <a:pt x="1293916" y="260477"/>
                  <a:pt x="1275854" y="244882"/>
                  <a:pt x="1254071" y="230198"/>
                </a:cubicBezTo>
                <a:cubicBezTo>
                  <a:pt x="1244521" y="243907"/>
                  <a:pt x="1230503" y="256537"/>
                  <a:pt x="1212019" y="268089"/>
                </a:cubicBezTo>
                <a:cubicBezTo>
                  <a:pt x="1193534" y="279640"/>
                  <a:pt x="1175272" y="286785"/>
                  <a:pt x="1157231" y="289524"/>
                </a:cubicBezTo>
                <a:cubicBezTo>
                  <a:pt x="1139192" y="292263"/>
                  <a:pt x="1137840" y="289222"/>
                  <a:pt x="1153178" y="280403"/>
                </a:cubicBezTo>
                <a:cubicBezTo>
                  <a:pt x="1168515" y="271584"/>
                  <a:pt x="1183252" y="261872"/>
                  <a:pt x="1197391" y="251267"/>
                </a:cubicBezTo>
                <a:cubicBezTo>
                  <a:pt x="1211531" y="240663"/>
                  <a:pt x="1223319" y="229166"/>
                  <a:pt x="1232754" y="216776"/>
                </a:cubicBezTo>
                <a:cubicBezTo>
                  <a:pt x="1210972" y="203927"/>
                  <a:pt x="1197205" y="196721"/>
                  <a:pt x="1191455" y="195158"/>
                </a:cubicBezTo>
                <a:cubicBezTo>
                  <a:pt x="1185705" y="193595"/>
                  <a:pt x="1182829" y="190849"/>
                  <a:pt x="1182829" y="186919"/>
                </a:cubicBezTo>
                <a:cubicBezTo>
                  <a:pt x="1182829" y="184912"/>
                  <a:pt x="1184177" y="180764"/>
                  <a:pt x="1186873" y="174476"/>
                </a:cubicBezTo>
                <a:cubicBezTo>
                  <a:pt x="1189570" y="168187"/>
                  <a:pt x="1192265" y="161114"/>
                  <a:pt x="1194961" y="153256"/>
                </a:cubicBezTo>
                <a:cubicBezTo>
                  <a:pt x="1157992" y="158605"/>
                  <a:pt x="1134915" y="162867"/>
                  <a:pt x="1125730" y="166044"/>
                </a:cubicBezTo>
                <a:cubicBezTo>
                  <a:pt x="1116545" y="169220"/>
                  <a:pt x="1105991" y="165158"/>
                  <a:pt x="1094067" y="153858"/>
                </a:cubicBezTo>
                <a:cubicBezTo>
                  <a:pt x="1082143" y="142558"/>
                  <a:pt x="1083150" y="137589"/>
                  <a:pt x="1097089" y="138951"/>
                </a:cubicBezTo>
                <a:cubicBezTo>
                  <a:pt x="1111027" y="140314"/>
                  <a:pt x="1126500" y="140324"/>
                  <a:pt x="1143508" y="138984"/>
                </a:cubicBezTo>
                <a:cubicBezTo>
                  <a:pt x="1160515" y="137643"/>
                  <a:pt x="1178763" y="136155"/>
                  <a:pt x="1198251" y="134520"/>
                </a:cubicBezTo>
                <a:cubicBezTo>
                  <a:pt x="1204160" y="111791"/>
                  <a:pt x="1208240" y="90205"/>
                  <a:pt x="1210491" y="69763"/>
                </a:cubicBezTo>
                <a:cubicBezTo>
                  <a:pt x="1212743" y="49321"/>
                  <a:pt x="1212069" y="33354"/>
                  <a:pt x="1208469" y="21860"/>
                </a:cubicBezTo>
                <a:cubicBezTo>
                  <a:pt x="1206669" y="16113"/>
                  <a:pt x="1207576" y="12960"/>
                  <a:pt x="1211188" y="12401"/>
                </a:cubicBezTo>
                <a:close/>
                <a:moveTo>
                  <a:pt x="7319985" y="12120"/>
                </a:moveTo>
                <a:cubicBezTo>
                  <a:pt x="7322463" y="12349"/>
                  <a:pt x="7325415" y="12885"/>
                  <a:pt x="7328841" y="13729"/>
                </a:cubicBezTo>
                <a:cubicBezTo>
                  <a:pt x="7342543" y="17106"/>
                  <a:pt x="7350893" y="21856"/>
                  <a:pt x="7353889" y="27980"/>
                </a:cubicBezTo>
                <a:cubicBezTo>
                  <a:pt x="7356887" y="34103"/>
                  <a:pt x="7356947" y="41441"/>
                  <a:pt x="7354073" y="49995"/>
                </a:cubicBezTo>
                <a:cubicBezTo>
                  <a:pt x="7351197" y="58549"/>
                  <a:pt x="7346647" y="61073"/>
                  <a:pt x="7340423" y="57567"/>
                </a:cubicBezTo>
                <a:cubicBezTo>
                  <a:pt x="7334201" y="54061"/>
                  <a:pt x="7327826" y="48565"/>
                  <a:pt x="7321301" y="41079"/>
                </a:cubicBezTo>
                <a:cubicBezTo>
                  <a:pt x="7315523" y="32432"/>
                  <a:pt x="7311909" y="24868"/>
                  <a:pt x="7310460" y="18386"/>
                </a:cubicBezTo>
                <a:cubicBezTo>
                  <a:pt x="7309375" y="13525"/>
                  <a:pt x="7312549" y="11436"/>
                  <a:pt x="7319985" y="12120"/>
                </a:cubicBezTo>
                <a:close/>
                <a:moveTo>
                  <a:pt x="4462485" y="12120"/>
                </a:moveTo>
                <a:cubicBezTo>
                  <a:pt x="4464964" y="12349"/>
                  <a:pt x="4467916" y="12885"/>
                  <a:pt x="4471342" y="13729"/>
                </a:cubicBezTo>
                <a:cubicBezTo>
                  <a:pt x="4485044" y="17106"/>
                  <a:pt x="4493393" y="21856"/>
                  <a:pt x="4496390" y="27980"/>
                </a:cubicBezTo>
                <a:cubicBezTo>
                  <a:pt x="4499387" y="34103"/>
                  <a:pt x="4499448" y="41441"/>
                  <a:pt x="4496573" y="49995"/>
                </a:cubicBezTo>
                <a:cubicBezTo>
                  <a:pt x="4493698" y="58549"/>
                  <a:pt x="4489149" y="61073"/>
                  <a:pt x="4482925" y="57567"/>
                </a:cubicBezTo>
                <a:cubicBezTo>
                  <a:pt x="4476701" y="54061"/>
                  <a:pt x="4470327" y="48565"/>
                  <a:pt x="4463802" y="41079"/>
                </a:cubicBezTo>
                <a:cubicBezTo>
                  <a:pt x="4458023" y="32432"/>
                  <a:pt x="4454409" y="24868"/>
                  <a:pt x="4452961" y="18386"/>
                </a:cubicBezTo>
                <a:cubicBezTo>
                  <a:pt x="4451875" y="13525"/>
                  <a:pt x="4455049" y="11436"/>
                  <a:pt x="4462485" y="12120"/>
                </a:cubicBezTo>
                <a:close/>
                <a:moveTo>
                  <a:pt x="2340101" y="11449"/>
                </a:moveTo>
                <a:cubicBezTo>
                  <a:pt x="2347328" y="12403"/>
                  <a:pt x="2355230" y="14690"/>
                  <a:pt x="2363805" y="18311"/>
                </a:cubicBezTo>
                <a:cubicBezTo>
                  <a:pt x="2372381" y="21932"/>
                  <a:pt x="2375747" y="26589"/>
                  <a:pt x="2373904" y="32282"/>
                </a:cubicBezTo>
                <a:cubicBezTo>
                  <a:pt x="2372061" y="37975"/>
                  <a:pt x="2370710" y="44894"/>
                  <a:pt x="2369850" y="53039"/>
                </a:cubicBezTo>
                <a:cubicBezTo>
                  <a:pt x="2368989" y="61184"/>
                  <a:pt x="2368559" y="70240"/>
                  <a:pt x="2368559" y="80207"/>
                </a:cubicBezTo>
                <a:cubicBezTo>
                  <a:pt x="2373306" y="79389"/>
                  <a:pt x="2379185" y="78059"/>
                  <a:pt x="2386197" y="76216"/>
                </a:cubicBezTo>
                <a:cubicBezTo>
                  <a:pt x="2393210" y="74374"/>
                  <a:pt x="2400122" y="76844"/>
                  <a:pt x="2406933" y="83627"/>
                </a:cubicBezTo>
                <a:cubicBezTo>
                  <a:pt x="2413745" y="90410"/>
                  <a:pt x="2411558" y="94913"/>
                  <a:pt x="2400373" y="97135"/>
                </a:cubicBezTo>
                <a:cubicBezTo>
                  <a:pt x="2389187" y="99358"/>
                  <a:pt x="2378583" y="101237"/>
                  <a:pt x="2368559" y="102771"/>
                </a:cubicBezTo>
                <a:lnTo>
                  <a:pt x="2368559" y="136908"/>
                </a:lnTo>
                <a:cubicBezTo>
                  <a:pt x="2385853" y="135173"/>
                  <a:pt x="2399813" y="132939"/>
                  <a:pt x="2410440" y="130207"/>
                </a:cubicBezTo>
                <a:cubicBezTo>
                  <a:pt x="2421066" y="127476"/>
                  <a:pt x="2430914" y="130537"/>
                  <a:pt x="2439984" y="139392"/>
                </a:cubicBezTo>
                <a:cubicBezTo>
                  <a:pt x="2449054" y="148247"/>
                  <a:pt x="2445638" y="153213"/>
                  <a:pt x="2429734" y="154288"/>
                </a:cubicBezTo>
                <a:cubicBezTo>
                  <a:pt x="2413831" y="155364"/>
                  <a:pt x="2393439" y="157149"/>
                  <a:pt x="2368559" y="159644"/>
                </a:cubicBezTo>
                <a:lnTo>
                  <a:pt x="2368559" y="231467"/>
                </a:lnTo>
                <a:cubicBezTo>
                  <a:pt x="2368559" y="240846"/>
                  <a:pt x="2366616" y="250178"/>
                  <a:pt x="2362730" y="259463"/>
                </a:cubicBezTo>
                <a:cubicBezTo>
                  <a:pt x="2358844" y="268748"/>
                  <a:pt x="2353642" y="267372"/>
                  <a:pt x="2347124" y="255333"/>
                </a:cubicBezTo>
                <a:cubicBezTo>
                  <a:pt x="2340606" y="243294"/>
                  <a:pt x="2338473" y="233995"/>
                  <a:pt x="2340725" y="227434"/>
                </a:cubicBezTo>
                <a:cubicBezTo>
                  <a:pt x="2342976" y="220873"/>
                  <a:pt x="2344102" y="199295"/>
                  <a:pt x="2344102" y="162699"/>
                </a:cubicBezTo>
                <a:lnTo>
                  <a:pt x="2315923" y="167582"/>
                </a:lnTo>
                <a:cubicBezTo>
                  <a:pt x="2315923" y="181162"/>
                  <a:pt x="2311887" y="195075"/>
                  <a:pt x="2303813" y="209322"/>
                </a:cubicBezTo>
                <a:cubicBezTo>
                  <a:pt x="2295739" y="223569"/>
                  <a:pt x="2283113" y="234210"/>
                  <a:pt x="2265933" y="241244"/>
                </a:cubicBezTo>
                <a:cubicBezTo>
                  <a:pt x="2248754" y="248278"/>
                  <a:pt x="2245635" y="246173"/>
                  <a:pt x="2256576" y="234930"/>
                </a:cubicBezTo>
                <a:cubicBezTo>
                  <a:pt x="2267518" y="223688"/>
                  <a:pt x="2275846" y="212793"/>
                  <a:pt x="2281561" y="202245"/>
                </a:cubicBezTo>
                <a:cubicBezTo>
                  <a:pt x="2287275" y="191698"/>
                  <a:pt x="2290577" y="181219"/>
                  <a:pt x="2291466" y="170808"/>
                </a:cubicBezTo>
                <a:cubicBezTo>
                  <a:pt x="2281184" y="172586"/>
                  <a:pt x="2272842" y="174157"/>
                  <a:pt x="2266439" y="175519"/>
                </a:cubicBezTo>
                <a:cubicBezTo>
                  <a:pt x="2260036" y="176881"/>
                  <a:pt x="2252934" y="173486"/>
                  <a:pt x="2245133" y="165334"/>
                </a:cubicBezTo>
                <a:cubicBezTo>
                  <a:pt x="2237332" y="157181"/>
                  <a:pt x="2238081" y="153560"/>
                  <a:pt x="2247381" y="154471"/>
                </a:cubicBezTo>
                <a:cubicBezTo>
                  <a:pt x="2256680" y="155382"/>
                  <a:pt x="2271376" y="154224"/>
                  <a:pt x="2291466" y="150997"/>
                </a:cubicBezTo>
                <a:lnTo>
                  <a:pt x="2291466" y="116817"/>
                </a:lnTo>
                <a:cubicBezTo>
                  <a:pt x="2285501" y="118610"/>
                  <a:pt x="2280575" y="119506"/>
                  <a:pt x="2276689" y="119506"/>
                </a:cubicBezTo>
                <a:cubicBezTo>
                  <a:pt x="2272946" y="119506"/>
                  <a:pt x="2267948" y="116211"/>
                  <a:pt x="2261696" y="109622"/>
                </a:cubicBezTo>
                <a:cubicBezTo>
                  <a:pt x="2255443" y="103033"/>
                  <a:pt x="2256444" y="99426"/>
                  <a:pt x="2264697" y="98802"/>
                </a:cubicBezTo>
                <a:cubicBezTo>
                  <a:pt x="2272949" y="98179"/>
                  <a:pt x="2281873" y="96762"/>
                  <a:pt x="2291466" y="94554"/>
                </a:cubicBezTo>
                <a:cubicBezTo>
                  <a:pt x="2291466" y="72542"/>
                  <a:pt x="2288767" y="57001"/>
                  <a:pt x="2283368" y="47930"/>
                </a:cubicBezTo>
                <a:cubicBezTo>
                  <a:pt x="2277968" y="38860"/>
                  <a:pt x="2280539" y="35505"/>
                  <a:pt x="2291079" y="37864"/>
                </a:cubicBezTo>
                <a:cubicBezTo>
                  <a:pt x="2301619" y="40223"/>
                  <a:pt x="2309520" y="43058"/>
                  <a:pt x="2314783" y="46371"/>
                </a:cubicBezTo>
                <a:cubicBezTo>
                  <a:pt x="2320046" y="49684"/>
                  <a:pt x="2321552" y="53849"/>
                  <a:pt x="2319300" y="58868"/>
                </a:cubicBezTo>
                <a:cubicBezTo>
                  <a:pt x="2317049" y="63887"/>
                  <a:pt x="2315923" y="74148"/>
                  <a:pt x="2315923" y="89650"/>
                </a:cubicBezTo>
                <a:cubicBezTo>
                  <a:pt x="2325847" y="88861"/>
                  <a:pt x="2335239" y="87362"/>
                  <a:pt x="2344102" y="85154"/>
                </a:cubicBezTo>
                <a:cubicBezTo>
                  <a:pt x="2344102" y="74929"/>
                  <a:pt x="2343665" y="64124"/>
                  <a:pt x="2342790" y="52738"/>
                </a:cubicBezTo>
                <a:cubicBezTo>
                  <a:pt x="2341915" y="41352"/>
                  <a:pt x="2339441" y="31385"/>
                  <a:pt x="2335369" y="22839"/>
                </a:cubicBezTo>
                <a:cubicBezTo>
                  <a:pt x="2331296" y="14292"/>
                  <a:pt x="2332873" y="10495"/>
                  <a:pt x="2340101" y="11449"/>
                </a:cubicBezTo>
                <a:close/>
                <a:moveTo>
                  <a:pt x="3394098" y="10094"/>
                </a:moveTo>
                <a:cubicBezTo>
                  <a:pt x="3399935" y="11047"/>
                  <a:pt x="3407384" y="13338"/>
                  <a:pt x="3416447" y="16966"/>
                </a:cubicBezTo>
                <a:cubicBezTo>
                  <a:pt x="3425511" y="20594"/>
                  <a:pt x="3428898" y="25484"/>
                  <a:pt x="3426611" y="31636"/>
                </a:cubicBezTo>
                <a:cubicBezTo>
                  <a:pt x="3424324" y="37788"/>
                  <a:pt x="3422319" y="58030"/>
                  <a:pt x="3420599" y="92360"/>
                </a:cubicBezTo>
                <a:cubicBezTo>
                  <a:pt x="3430407" y="90711"/>
                  <a:pt x="3442676" y="87599"/>
                  <a:pt x="3457403" y="83025"/>
                </a:cubicBezTo>
                <a:cubicBezTo>
                  <a:pt x="3472130" y="78450"/>
                  <a:pt x="3484075" y="80196"/>
                  <a:pt x="3493239" y="88262"/>
                </a:cubicBezTo>
                <a:cubicBezTo>
                  <a:pt x="3502402" y="96329"/>
                  <a:pt x="3501592" y="101531"/>
                  <a:pt x="3490808" y="103868"/>
                </a:cubicBezTo>
                <a:cubicBezTo>
                  <a:pt x="3480025" y="106205"/>
                  <a:pt x="3457518" y="109375"/>
                  <a:pt x="3423288" y="113376"/>
                </a:cubicBezTo>
                <a:cubicBezTo>
                  <a:pt x="3440065" y="137309"/>
                  <a:pt x="3458439" y="158816"/>
                  <a:pt x="3478408" y="177896"/>
                </a:cubicBezTo>
                <a:cubicBezTo>
                  <a:pt x="3498377" y="196975"/>
                  <a:pt x="3516230" y="210072"/>
                  <a:pt x="3531968" y="217184"/>
                </a:cubicBezTo>
                <a:cubicBezTo>
                  <a:pt x="3547707" y="224297"/>
                  <a:pt x="3550174" y="229144"/>
                  <a:pt x="3539368" y="231725"/>
                </a:cubicBezTo>
                <a:cubicBezTo>
                  <a:pt x="3528563" y="234307"/>
                  <a:pt x="3515990" y="234891"/>
                  <a:pt x="3501649" y="233478"/>
                </a:cubicBezTo>
                <a:cubicBezTo>
                  <a:pt x="3487310" y="232066"/>
                  <a:pt x="3477708" y="227477"/>
                  <a:pt x="3472847" y="219712"/>
                </a:cubicBezTo>
                <a:cubicBezTo>
                  <a:pt x="3467986" y="211947"/>
                  <a:pt x="3461318" y="201374"/>
                  <a:pt x="3452842" y="187995"/>
                </a:cubicBezTo>
                <a:cubicBezTo>
                  <a:pt x="3444367" y="174615"/>
                  <a:pt x="3433620" y="153141"/>
                  <a:pt x="3420599" y="123571"/>
                </a:cubicBezTo>
                <a:lnTo>
                  <a:pt x="3420599" y="203031"/>
                </a:lnTo>
                <a:cubicBezTo>
                  <a:pt x="3424930" y="202299"/>
                  <a:pt x="3429719" y="200994"/>
                  <a:pt x="3434967" y="199116"/>
                </a:cubicBezTo>
                <a:cubicBezTo>
                  <a:pt x="3440216" y="197237"/>
                  <a:pt x="3446555" y="199173"/>
                  <a:pt x="3453983" y="204923"/>
                </a:cubicBezTo>
                <a:cubicBezTo>
                  <a:pt x="3461411" y="210674"/>
                  <a:pt x="3461500" y="215632"/>
                  <a:pt x="3454251" y="219798"/>
                </a:cubicBezTo>
                <a:cubicBezTo>
                  <a:pt x="3447003" y="223964"/>
                  <a:pt x="3435785" y="227237"/>
                  <a:pt x="3420599" y="229617"/>
                </a:cubicBezTo>
                <a:cubicBezTo>
                  <a:pt x="3421459" y="248145"/>
                  <a:pt x="3420807" y="267271"/>
                  <a:pt x="3418641" y="286996"/>
                </a:cubicBezTo>
                <a:cubicBezTo>
                  <a:pt x="3416476" y="306721"/>
                  <a:pt x="3411059" y="311550"/>
                  <a:pt x="3402390" y="301483"/>
                </a:cubicBezTo>
                <a:cubicBezTo>
                  <a:pt x="3393721" y="291416"/>
                  <a:pt x="3390513" y="281446"/>
                  <a:pt x="3392764" y="271573"/>
                </a:cubicBezTo>
                <a:cubicBezTo>
                  <a:pt x="3395016" y="261700"/>
                  <a:pt x="3396586" y="248805"/>
                  <a:pt x="3397475" y="232887"/>
                </a:cubicBezTo>
                <a:cubicBezTo>
                  <a:pt x="3386362" y="233790"/>
                  <a:pt x="3375710" y="232604"/>
                  <a:pt x="3365521" y="229327"/>
                </a:cubicBezTo>
                <a:cubicBezTo>
                  <a:pt x="3355333" y="226050"/>
                  <a:pt x="3354236" y="222698"/>
                  <a:pt x="3362230" y="219271"/>
                </a:cubicBezTo>
                <a:cubicBezTo>
                  <a:pt x="3370225" y="215844"/>
                  <a:pt x="3381974" y="212502"/>
                  <a:pt x="3397475" y="209247"/>
                </a:cubicBezTo>
                <a:lnTo>
                  <a:pt x="3397475" y="138414"/>
                </a:lnTo>
                <a:cubicBezTo>
                  <a:pt x="3389946" y="160584"/>
                  <a:pt x="3378371" y="180398"/>
                  <a:pt x="3362747" y="197857"/>
                </a:cubicBezTo>
                <a:cubicBezTo>
                  <a:pt x="3347123" y="215317"/>
                  <a:pt x="3332134" y="227097"/>
                  <a:pt x="3317779" y="233199"/>
                </a:cubicBezTo>
                <a:lnTo>
                  <a:pt x="3309808" y="235799"/>
                </a:lnTo>
                <a:lnTo>
                  <a:pt x="3309761" y="237235"/>
                </a:lnTo>
                <a:cubicBezTo>
                  <a:pt x="3308611" y="258344"/>
                  <a:pt x="3306250" y="273009"/>
                  <a:pt x="3302679" y="281231"/>
                </a:cubicBezTo>
                <a:cubicBezTo>
                  <a:pt x="3297918" y="292194"/>
                  <a:pt x="3292057" y="291660"/>
                  <a:pt x="3285094" y="279629"/>
                </a:cubicBezTo>
                <a:cubicBezTo>
                  <a:pt x="3278133" y="267597"/>
                  <a:pt x="3276229" y="257846"/>
                  <a:pt x="3279383" y="250375"/>
                </a:cubicBezTo>
                <a:cubicBezTo>
                  <a:pt x="3282538" y="242904"/>
                  <a:pt x="3285012" y="230424"/>
                  <a:pt x="3286804" y="212936"/>
                </a:cubicBezTo>
                <a:cubicBezTo>
                  <a:pt x="3288598" y="195448"/>
                  <a:pt x="3289493" y="177777"/>
                  <a:pt x="3289493" y="159924"/>
                </a:cubicBezTo>
                <a:cubicBezTo>
                  <a:pt x="3289493" y="142888"/>
                  <a:pt x="3289114" y="133014"/>
                  <a:pt x="3288353" y="130304"/>
                </a:cubicBezTo>
                <a:cubicBezTo>
                  <a:pt x="3280308" y="143038"/>
                  <a:pt x="3270586" y="154650"/>
                  <a:pt x="3259185" y="165140"/>
                </a:cubicBezTo>
                <a:cubicBezTo>
                  <a:pt x="3247785" y="175630"/>
                  <a:pt x="3236714" y="183471"/>
                  <a:pt x="3225973" y="188662"/>
                </a:cubicBezTo>
                <a:cubicBezTo>
                  <a:pt x="3215233" y="193853"/>
                  <a:pt x="3215104" y="189938"/>
                  <a:pt x="3225586" y="176917"/>
                </a:cubicBezTo>
                <a:cubicBezTo>
                  <a:pt x="3236069" y="163896"/>
                  <a:pt x="3247365" y="148871"/>
                  <a:pt x="3259476" y="131842"/>
                </a:cubicBezTo>
                <a:cubicBezTo>
                  <a:pt x="3271586" y="114813"/>
                  <a:pt x="3282094" y="96114"/>
                  <a:pt x="3290999" y="75743"/>
                </a:cubicBezTo>
                <a:cubicBezTo>
                  <a:pt x="3299904" y="55373"/>
                  <a:pt x="3303679" y="40678"/>
                  <a:pt x="3302324" y="31658"/>
                </a:cubicBezTo>
                <a:cubicBezTo>
                  <a:pt x="3300969" y="22638"/>
                  <a:pt x="3305748" y="20300"/>
                  <a:pt x="3316661" y="24646"/>
                </a:cubicBezTo>
                <a:cubicBezTo>
                  <a:pt x="3327574" y="28991"/>
                  <a:pt x="3334802" y="33138"/>
                  <a:pt x="3338343" y="37089"/>
                </a:cubicBezTo>
                <a:cubicBezTo>
                  <a:pt x="3341886" y="41040"/>
                  <a:pt x="3342176" y="44697"/>
                  <a:pt x="3339214" y="48059"/>
                </a:cubicBezTo>
                <a:cubicBezTo>
                  <a:pt x="3336253" y="51422"/>
                  <a:pt x="3332130" y="58388"/>
                  <a:pt x="3326846" y="68957"/>
                </a:cubicBezTo>
                <a:cubicBezTo>
                  <a:pt x="3321562" y="79525"/>
                  <a:pt x="3311420" y="95630"/>
                  <a:pt x="3296420" y="117269"/>
                </a:cubicBezTo>
                <a:cubicBezTo>
                  <a:pt x="3310817" y="123263"/>
                  <a:pt x="3316880" y="132412"/>
                  <a:pt x="3314606" y="144716"/>
                </a:cubicBezTo>
                <a:cubicBezTo>
                  <a:pt x="3312334" y="157020"/>
                  <a:pt x="3310968" y="180108"/>
                  <a:pt x="3310509" y="213979"/>
                </a:cubicBezTo>
                <a:lnTo>
                  <a:pt x="3310040" y="228572"/>
                </a:lnTo>
                <a:lnTo>
                  <a:pt x="3316747" y="220766"/>
                </a:lnTo>
                <a:cubicBezTo>
                  <a:pt x="3330414" y="206375"/>
                  <a:pt x="3343925" y="188934"/>
                  <a:pt x="3357283" y="168442"/>
                </a:cubicBezTo>
                <a:cubicBezTo>
                  <a:pt x="3370641" y="147950"/>
                  <a:pt x="3379995" y="131638"/>
                  <a:pt x="3385343" y="119506"/>
                </a:cubicBezTo>
                <a:cubicBezTo>
                  <a:pt x="3376825" y="122216"/>
                  <a:pt x="3368250" y="124245"/>
                  <a:pt x="3359617" y="125593"/>
                </a:cubicBezTo>
                <a:cubicBezTo>
                  <a:pt x="3350984" y="126941"/>
                  <a:pt x="3342763" y="124385"/>
                  <a:pt x="3334955" y="117925"/>
                </a:cubicBezTo>
                <a:cubicBezTo>
                  <a:pt x="3327147" y="111465"/>
                  <a:pt x="3328266" y="107632"/>
                  <a:pt x="3338311" y="106428"/>
                </a:cubicBezTo>
                <a:cubicBezTo>
                  <a:pt x="3348356" y="105223"/>
                  <a:pt x="3358599" y="103714"/>
                  <a:pt x="3369038" y="101900"/>
                </a:cubicBezTo>
                <a:cubicBezTo>
                  <a:pt x="3379478" y="100086"/>
                  <a:pt x="3388957" y="98469"/>
                  <a:pt x="3397475" y="97049"/>
                </a:cubicBezTo>
                <a:cubicBezTo>
                  <a:pt x="3397475" y="77217"/>
                  <a:pt x="3396812" y="61543"/>
                  <a:pt x="3395485" y="50028"/>
                </a:cubicBezTo>
                <a:cubicBezTo>
                  <a:pt x="3394159" y="38513"/>
                  <a:pt x="3392137" y="28740"/>
                  <a:pt x="3389420" y="20709"/>
                </a:cubicBezTo>
                <a:cubicBezTo>
                  <a:pt x="3386702" y="12679"/>
                  <a:pt x="3388262" y="9140"/>
                  <a:pt x="3394098" y="10094"/>
                </a:cubicBezTo>
                <a:close/>
                <a:moveTo>
                  <a:pt x="5127150" y="9793"/>
                </a:moveTo>
                <a:cubicBezTo>
                  <a:pt x="5128825" y="9554"/>
                  <a:pt x="5130967" y="9669"/>
                  <a:pt x="5133575" y="10137"/>
                </a:cubicBezTo>
                <a:cubicBezTo>
                  <a:pt x="5144007" y="12008"/>
                  <a:pt x="5152131" y="14346"/>
                  <a:pt x="5157946" y="17149"/>
                </a:cubicBezTo>
                <a:cubicBezTo>
                  <a:pt x="5163761" y="19953"/>
                  <a:pt x="5165321" y="24158"/>
                  <a:pt x="5162625" y="29765"/>
                </a:cubicBezTo>
                <a:cubicBezTo>
                  <a:pt x="5159929" y="35372"/>
                  <a:pt x="5158581" y="51290"/>
                  <a:pt x="5158581" y="77518"/>
                </a:cubicBezTo>
                <a:cubicBezTo>
                  <a:pt x="5165808" y="76715"/>
                  <a:pt x="5173125" y="74937"/>
                  <a:pt x="5180532" y="72183"/>
                </a:cubicBezTo>
                <a:cubicBezTo>
                  <a:pt x="5187939" y="69430"/>
                  <a:pt x="5196253" y="71907"/>
                  <a:pt x="5205473" y="79615"/>
                </a:cubicBezTo>
                <a:lnTo>
                  <a:pt x="5208238" y="86472"/>
                </a:lnTo>
                <a:lnTo>
                  <a:pt x="5209216" y="84950"/>
                </a:lnTo>
                <a:cubicBezTo>
                  <a:pt x="5216745" y="71678"/>
                  <a:pt x="5220509" y="62023"/>
                  <a:pt x="5220509" y="55986"/>
                </a:cubicBezTo>
                <a:cubicBezTo>
                  <a:pt x="5220509" y="46034"/>
                  <a:pt x="5224618" y="43015"/>
                  <a:pt x="5232835" y="46930"/>
                </a:cubicBezTo>
                <a:cubicBezTo>
                  <a:pt x="5241051" y="50845"/>
                  <a:pt x="5247827" y="55803"/>
                  <a:pt x="5253162" y="61805"/>
                </a:cubicBezTo>
                <a:cubicBezTo>
                  <a:pt x="5258496" y="67806"/>
                  <a:pt x="5258905" y="72248"/>
                  <a:pt x="5254388" y="75130"/>
                </a:cubicBezTo>
                <a:cubicBezTo>
                  <a:pt x="5249871" y="78013"/>
                  <a:pt x="5244056" y="84340"/>
                  <a:pt x="5236943" y="94113"/>
                </a:cubicBezTo>
                <a:cubicBezTo>
                  <a:pt x="5229831" y="103886"/>
                  <a:pt x="5219907" y="114551"/>
                  <a:pt x="5207173" y="126110"/>
                </a:cubicBezTo>
                <a:cubicBezTo>
                  <a:pt x="5242636" y="118954"/>
                  <a:pt x="5265882" y="114240"/>
                  <a:pt x="5276909" y="111967"/>
                </a:cubicBezTo>
                <a:cubicBezTo>
                  <a:pt x="5287937" y="109694"/>
                  <a:pt x="5298416" y="113433"/>
                  <a:pt x="5308346" y="123184"/>
                </a:cubicBezTo>
                <a:cubicBezTo>
                  <a:pt x="5318277" y="132936"/>
                  <a:pt x="5315635" y="138360"/>
                  <a:pt x="5300420" y="139457"/>
                </a:cubicBezTo>
                <a:cubicBezTo>
                  <a:pt x="5285205" y="140554"/>
                  <a:pt x="5269599" y="141773"/>
                  <a:pt x="5253602" y="143114"/>
                </a:cubicBezTo>
                <a:cubicBezTo>
                  <a:pt x="5237606" y="144454"/>
                  <a:pt x="5217742" y="146881"/>
                  <a:pt x="5194008" y="150395"/>
                </a:cubicBezTo>
                <a:cubicBezTo>
                  <a:pt x="5177532" y="165108"/>
                  <a:pt x="5160703" y="180201"/>
                  <a:pt x="5143524" y="195674"/>
                </a:cubicBezTo>
                <a:cubicBezTo>
                  <a:pt x="5142764" y="204794"/>
                  <a:pt x="5142384" y="213549"/>
                  <a:pt x="5142384" y="221938"/>
                </a:cubicBezTo>
                <a:cubicBezTo>
                  <a:pt x="5152321" y="217866"/>
                  <a:pt x="5164227" y="211280"/>
                  <a:pt x="5178101" y="202181"/>
                </a:cubicBezTo>
                <a:cubicBezTo>
                  <a:pt x="5191975" y="193082"/>
                  <a:pt x="5198913" y="186195"/>
                  <a:pt x="5198913" y="181520"/>
                </a:cubicBezTo>
                <a:cubicBezTo>
                  <a:pt x="5198913" y="172472"/>
                  <a:pt x="5204380" y="170353"/>
                  <a:pt x="5215314" y="175164"/>
                </a:cubicBezTo>
                <a:cubicBezTo>
                  <a:pt x="5226249" y="179975"/>
                  <a:pt x="5234372" y="185919"/>
                  <a:pt x="5239685" y="192996"/>
                </a:cubicBezTo>
                <a:cubicBezTo>
                  <a:pt x="5244998" y="200073"/>
                  <a:pt x="5243744" y="204206"/>
                  <a:pt x="5235921" y="205397"/>
                </a:cubicBezTo>
                <a:cubicBezTo>
                  <a:pt x="5228099" y="206587"/>
                  <a:pt x="5213518" y="211244"/>
                  <a:pt x="5192180" y="219368"/>
                </a:cubicBezTo>
                <a:cubicBezTo>
                  <a:pt x="5170842" y="227491"/>
                  <a:pt x="5154164" y="233482"/>
                  <a:pt x="5142147" y="237340"/>
                </a:cubicBezTo>
                <a:cubicBezTo>
                  <a:pt x="5141387" y="249385"/>
                  <a:pt x="5142588" y="258176"/>
                  <a:pt x="5145750" y="263711"/>
                </a:cubicBezTo>
                <a:cubicBezTo>
                  <a:pt x="5148912" y="269247"/>
                  <a:pt x="5159352" y="272226"/>
                  <a:pt x="5177069" y="272649"/>
                </a:cubicBezTo>
                <a:cubicBezTo>
                  <a:pt x="5194786" y="273072"/>
                  <a:pt x="5207499" y="272272"/>
                  <a:pt x="5215207" y="270250"/>
                </a:cubicBezTo>
                <a:cubicBezTo>
                  <a:pt x="5222915" y="268228"/>
                  <a:pt x="5228203" y="264550"/>
                  <a:pt x="5231071" y="259216"/>
                </a:cubicBezTo>
                <a:cubicBezTo>
                  <a:pt x="5233939" y="253881"/>
                  <a:pt x="5237635" y="245209"/>
                  <a:pt x="5242159" y="233199"/>
                </a:cubicBezTo>
                <a:cubicBezTo>
                  <a:pt x="5246684" y="221189"/>
                  <a:pt x="5250276" y="223114"/>
                  <a:pt x="5252936" y="238974"/>
                </a:cubicBezTo>
                <a:cubicBezTo>
                  <a:pt x="5255596" y="254835"/>
                  <a:pt x="5259206" y="264618"/>
                  <a:pt x="5263766" y="268325"/>
                </a:cubicBezTo>
                <a:cubicBezTo>
                  <a:pt x="5268327" y="272032"/>
                  <a:pt x="5265663" y="277610"/>
                  <a:pt x="5255775" y="285060"/>
                </a:cubicBezTo>
                <a:cubicBezTo>
                  <a:pt x="5245888" y="292510"/>
                  <a:pt x="5231214" y="297153"/>
                  <a:pt x="5211754" y="298988"/>
                </a:cubicBezTo>
                <a:cubicBezTo>
                  <a:pt x="5192295" y="300824"/>
                  <a:pt x="5175011" y="300569"/>
                  <a:pt x="5159904" y="298224"/>
                </a:cubicBezTo>
                <a:cubicBezTo>
                  <a:pt x="5144796" y="295880"/>
                  <a:pt x="5134024" y="290244"/>
                  <a:pt x="5127585" y="281317"/>
                </a:cubicBezTo>
                <a:cubicBezTo>
                  <a:pt x="5121146" y="272391"/>
                  <a:pt x="5117926" y="262521"/>
                  <a:pt x="5117926" y="251708"/>
                </a:cubicBezTo>
                <a:cubicBezTo>
                  <a:pt x="5117926" y="241756"/>
                  <a:pt x="5118371" y="228284"/>
                  <a:pt x="5119260" y="211291"/>
                </a:cubicBezTo>
                <a:cubicBezTo>
                  <a:pt x="5103830" y="226090"/>
                  <a:pt x="5088317" y="238304"/>
                  <a:pt x="5072722" y="247933"/>
                </a:cubicBezTo>
                <a:cubicBezTo>
                  <a:pt x="5057127" y="257563"/>
                  <a:pt x="5040740" y="264213"/>
                  <a:pt x="5023561" y="267884"/>
                </a:cubicBezTo>
                <a:cubicBezTo>
                  <a:pt x="5006382" y="271555"/>
                  <a:pt x="5004986" y="268773"/>
                  <a:pt x="5019377" y="259538"/>
                </a:cubicBezTo>
                <a:cubicBezTo>
                  <a:pt x="5033767" y="250303"/>
                  <a:pt x="5047469" y="241426"/>
                  <a:pt x="5060483" y="232908"/>
                </a:cubicBezTo>
                <a:cubicBezTo>
                  <a:pt x="5073497" y="224390"/>
                  <a:pt x="5092193" y="210358"/>
                  <a:pt x="5116571" y="190813"/>
                </a:cubicBezTo>
                <a:cubicBezTo>
                  <a:pt x="5110276" y="178265"/>
                  <a:pt x="5110580" y="172715"/>
                  <a:pt x="5117485" y="174164"/>
                </a:cubicBezTo>
                <a:cubicBezTo>
                  <a:pt x="5124390" y="175612"/>
                  <a:pt x="5128718" y="176688"/>
                  <a:pt x="5130467" y="177390"/>
                </a:cubicBezTo>
                <a:cubicBezTo>
                  <a:pt x="5140290" y="167739"/>
                  <a:pt x="5149604" y="160598"/>
                  <a:pt x="5158409" y="155966"/>
                </a:cubicBezTo>
                <a:cubicBezTo>
                  <a:pt x="5136626" y="158619"/>
                  <a:pt x="5114764" y="161756"/>
                  <a:pt x="5092824" y="165377"/>
                </a:cubicBezTo>
                <a:cubicBezTo>
                  <a:pt x="5070883" y="168998"/>
                  <a:pt x="5055270" y="171708"/>
                  <a:pt x="5045985" y="173508"/>
                </a:cubicBezTo>
                <a:cubicBezTo>
                  <a:pt x="5036700" y="175307"/>
                  <a:pt x="5027020" y="172135"/>
                  <a:pt x="5016946" y="163989"/>
                </a:cubicBezTo>
                <a:cubicBezTo>
                  <a:pt x="5006872" y="155844"/>
                  <a:pt x="5007263" y="151772"/>
                  <a:pt x="5018119" y="151772"/>
                </a:cubicBezTo>
                <a:cubicBezTo>
                  <a:pt x="5026307" y="151772"/>
                  <a:pt x="5041038" y="150886"/>
                  <a:pt x="5062311" y="149115"/>
                </a:cubicBezTo>
                <a:cubicBezTo>
                  <a:pt x="5083585" y="147344"/>
                  <a:pt x="5106620" y="143985"/>
                  <a:pt x="5131413" y="139037"/>
                </a:cubicBezTo>
                <a:lnTo>
                  <a:pt x="5131413" y="104664"/>
                </a:lnTo>
                <a:cubicBezTo>
                  <a:pt x="5121978" y="105553"/>
                  <a:pt x="5113617" y="106675"/>
                  <a:pt x="5106332" y="108030"/>
                </a:cubicBezTo>
                <a:cubicBezTo>
                  <a:pt x="5099048" y="109385"/>
                  <a:pt x="5091508" y="106525"/>
                  <a:pt x="5083714" y="99448"/>
                </a:cubicBezTo>
                <a:cubicBezTo>
                  <a:pt x="5075920" y="92371"/>
                  <a:pt x="5077527" y="88538"/>
                  <a:pt x="5088532" y="87950"/>
                </a:cubicBezTo>
                <a:cubicBezTo>
                  <a:pt x="5099539" y="87362"/>
                  <a:pt x="5113833" y="85864"/>
                  <a:pt x="5131413" y="83455"/>
                </a:cubicBezTo>
                <a:cubicBezTo>
                  <a:pt x="5131413" y="51576"/>
                  <a:pt x="5129165" y="30919"/>
                  <a:pt x="5124670" y="21483"/>
                </a:cubicBezTo>
                <a:cubicBezTo>
                  <a:pt x="5121298" y="14407"/>
                  <a:pt x="5122124" y="10510"/>
                  <a:pt x="5127150" y="9793"/>
                </a:cubicBezTo>
                <a:close/>
                <a:moveTo>
                  <a:pt x="6931115" y="7448"/>
                </a:moveTo>
                <a:cubicBezTo>
                  <a:pt x="6940716" y="9334"/>
                  <a:pt x="6947943" y="11660"/>
                  <a:pt x="6952797" y="14428"/>
                </a:cubicBezTo>
                <a:cubicBezTo>
                  <a:pt x="6957651" y="17196"/>
                  <a:pt x="6959387" y="21340"/>
                  <a:pt x="6958003" y="26861"/>
                </a:cubicBezTo>
                <a:cubicBezTo>
                  <a:pt x="6956619" y="32382"/>
                  <a:pt x="6955511" y="41165"/>
                  <a:pt x="6954679" y="53211"/>
                </a:cubicBezTo>
                <a:cubicBezTo>
                  <a:pt x="6970554" y="49798"/>
                  <a:pt x="6981779" y="46471"/>
                  <a:pt x="6988354" y="43230"/>
                </a:cubicBezTo>
                <a:cubicBezTo>
                  <a:pt x="6994929" y="39990"/>
                  <a:pt x="7002881" y="42202"/>
                  <a:pt x="7012209" y="49866"/>
                </a:cubicBezTo>
                <a:cubicBezTo>
                  <a:pt x="7021537" y="57531"/>
                  <a:pt x="7018637" y="62733"/>
                  <a:pt x="7003507" y="65472"/>
                </a:cubicBezTo>
                <a:cubicBezTo>
                  <a:pt x="6988379" y="68211"/>
                  <a:pt x="6972103" y="71560"/>
                  <a:pt x="6954679" y="75517"/>
                </a:cubicBezTo>
                <a:lnTo>
                  <a:pt x="6954679" y="93715"/>
                </a:lnTo>
                <a:cubicBezTo>
                  <a:pt x="6963743" y="91120"/>
                  <a:pt x="6972716" y="88445"/>
                  <a:pt x="6981599" y="85692"/>
                </a:cubicBezTo>
                <a:cubicBezTo>
                  <a:pt x="6990483" y="82938"/>
                  <a:pt x="6998116" y="84892"/>
                  <a:pt x="7004497" y="91553"/>
                </a:cubicBezTo>
                <a:cubicBezTo>
                  <a:pt x="7010879" y="98214"/>
                  <a:pt x="7008019" y="103155"/>
                  <a:pt x="6995915" y="106374"/>
                </a:cubicBezTo>
                <a:cubicBezTo>
                  <a:pt x="6983811" y="109593"/>
                  <a:pt x="6969995" y="112831"/>
                  <a:pt x="6954464" y="116086"/>
                </a:cubicBezTo>
                <a:lnTo>
                  <a:pt x="6953324" y="136908"/>
                </a:lnTo>
                <a:cubicBezTo>
                  <a:pt x="6981331" y="131602"/>
                  <a:pt x="7000834" y="127350"/>
                  <a:pt x="7011832" y="124152"/>
                </a:cubicBezTo>
                <a:cubicBezTo>
                  <a:pt x="7022831" y="120954"/>
                  <a:pt x="7032701" y="122725"/>
                  <a:pt x="7041441" y="129465"/>
                </a:cubicBezTo>
                <a:cubicBezTo>
                  <a:pt x="7050182" y="136205"/>
                  <a:pt x="7052455" y="140719"/>
                  <a:pt x="7048260" y="143006"/>
                </a:cubicBezTo>
                <a:cubicBezTo>
                  <a:pt x="7044065" y="145293"/>
                  <a:pt x="7037838" y="146899"/>
                  <a:pt x="7029578" y="147824"/>
                </a:cubicBezTo>
                <a:cubicBezTo>
                  <a:pt x="7021318" y="148749"/>
                  <a:pt x="7008519" y="150323"/>
                  <a:pt x="6991182" y="152546"/>
                </a:cubicBezTo>
                <a:cubicBezTo>
                  <a:pt x="6973845" y="154769"/>
                  <a:pt x="6953576" y="157737"/>
                  <a:pt x="6930373" y="161451"/>
                </a:cubicBezTo>
                <a:cubicBezTo>
                  <a:pt x="6934059" y="162742"/>
                  <a:pt x="6937027" y="164520"/>
                  <a:pt x="6939278" y="166786"/>
                </a:cubicBezTo>
                <a:cubicBezTo>
                  <a:pt x="6941444" y="171260"/>
                  <a:pt x="6941175" y="174336"/>
                  <a:pt x="6938471" y="176014"/>
                </a:cubicBezTo>
                <a:cubicBezTo>
                  <a:pt x="6935769" y="177691"/>
                  <a:pt x="6935843" y="179656"/>
                  <a:pt x="6938697" y="181907"/>
                </a:cubicBezTo>
                <a:cubicBezTo>
                  <a:pt x="6941551" y="184159"/>
                  <a:pt x="6950183" y="190304"/>
                  <a:pt x="6964595" y="200342"/>
                </a:cubicBezTo>
                <a:cubicBezTo>
                  <a:pt x="6976943" y="186274"/>
                  <a:pt x="6983977" y="177516"/>
                  <a:pt x="6985697" y="174067"/>
                </a:cubicBezTo>
                <a:cubicBezTo>
                  <a:pt x="6987418" y="170618"/>
                  <a:pt x="6988587" y="166262"/>
                  <a:pt x="6989203" y="160999"/>
                </a:cubicBezTo>
                <a:cubicBezTo>
                  <a:pt x="6989821" y="155737"/>
                  <a:pt x="6997267" y="156622"/>
                  <a:pt x="7011542" y="163656"/>
                </a:cubicBezTo>
                <a:cubicBezTo>
                  <a:pt x="7025818" y="170690"/>
                  <a:pt x="7027897" y="176698"/>
                  <a:pt x="7017780" y="181682"/>
                </a:cubicBezTo>
                <a:cubicBezTo>
                  <a:pt x="7007663" y="186665"/>
                  <a:pt x="6993828" y="195760"/>
                  <a:pt x="6976275" y="208967"/>
                </a:cubicBezTo>
                <a:cubicBezTo>
                  <a:pt x="6984965" y="214374"/>
                  <a:pt x="6994299" y="220479"/>
                  <a:pt x="7004271" y="227283"/>
                </a:cubicBezTo>
                <a:cubicBezTo>
                  <a:pt x="7014245" y="234088"/>
                  <a:pt x="7026244" y="240781"/>
                  <a:pt x="7040269" y="247363"/>
                </a:cubicBezTo>
                <a:cubicBezTo>
                  <a:pt x="7054293" y="253945"/>
                  <a:pt x="7068828" y="258176"/>
                  <a:pt x="7083870" y="260054"/>
                </a:cubicBezTo>
                <a:cubicBezTo>
                  <a:pt x="7098913" y="261933"/>
                  <a:pt x="7106786" y="264500"/>
                  <a:pt x="7107489" y="267755"/>
                </a:cubicBezTo>
                <a:cubicBezTo>
                  <a:pt x="7108192" y="271010"/>
                  <a:pt x="7101035" y="273878"/>
                  <a:pt x="7086021" y="276359"/>
                </a:cubicBezTo>
                <a:cubicBezTo>
                  <a:pt x="7071007" y="278840"/>
                  <a:pt x="7058191" y="280539"/>
                  <a:pt x="7047572" y="281457"/>
                </a:cubicBezTo>
                <a:cubicBezTo>
                  <a:pt x="7036953" y="282375"/>
                  <a:pt x="7027563" y="279736"/>
                  <a:pt x="7019403" y="273541"/>
                </a:cubicBezTo>
                <a:cubicBezTo>
                  <a:pt x="7011245" y="267346"/>
                  <a:pt x="6999966" y="257728"/>
                  <a:pt x="6985568" y="244685"/>
                </a:cubicBezTo>
                <a:cubicBezTo>
                  <a:pt x="6971171" y="231643"/>
                  <a:pt x="6951016" y="212868"/>
                  <a:pt x="6925103" y="188361"/>
                </a:cubicBezTo>
                <a:lnTo>
                  <a:pt x="6911487" y="202729"/>
                </a:lnTo>
                <a:cubicBezTo>
                  <a:pt x="6924077" y="208810"/>
                  <a:pt x="6929219" y="214008"/>
                  <a:pt x="6926909" y="218324"/>
                </a:cubicBezTo>
                <a:cubicBezTo>
                  <a:pt x="6924601" y="222641"/>
                  <a:pt x="6923020" y="228445"/>
                  <a:pt x="6922167" y="235737"/>
                </a:cubicBezTo>
                <a:cubicBezTo>
                  <a:pt x="6921314" y="243029"/>
                  <a:pt x="6921063" y="249977"/>
                  <a:pt x="6921414" y="256580"/>
                </a:cubicBezTo>
                <a:cubicBezTo>
                  <a:pt x="6921765" y="263184"/>
                  <a:pt x="6927817" y="263467"/>
                  <a:pt x="6939569" y="257430"/>
                </a:cubicBezTo>
                <a:cubicBezTo>
                  <a:pt x="6951321" y="251393"/>
                  <a:pt x="6961277" y="246442"/>
                  <a:pt x="6969435" y="242577"/>
                </a:cubicBezTo>
                <a:cubicBezTo>
                  <a:pt x="6977595" y="238713"/>
                  <a:pt x="6978727" y="240706"/>
                  <a:pt x="6972834" y="248557"/>
                </a:cubicBezTo>
                <a:cubicBezTo>
                  <a:pt x="6966940" y="256408"/>
                  <a:pt x="6957117" y="266102"/>
                  <a:pt x="6943365" y="277639"/>
                </a:cubicBezTo>
                <a:cubicBezTo>
                  <a:pt x="6929613" y="289176"/>
                  <a:pt x="6920553" y="298777"/>
                  <a:pt x="6916187" y="306441"/>
                </a:cubicBezTo>
                <a:cubicBezTo>
                  <a:pt x="6911820" y="314106"/>
                  <a:pt x="6906748" y="315282"/>
                  <a:pt x="6900968" y="309969"/>
                </a:cubicBezTo>
                <a:cubicBezTo>
                  <a:pt x="6895189" y="304656"/>
                  <a:pt x="6891196" y="300483"/>
                  <a:pt x="6888987" y="297450"/>
                </a:cubicBezTo>
                <a:cubicBezTo>
                  <a:pt x="6886779" y="294417"/>
                  <a:pt x="6888152" y="288423"/>
                  <a:pt x="6893106" y="279467"/>
                </a:cubicBezTo>
                <a:cubicBezTo>
                  <a:pt x="6898061" y="270512"/>
                  <a:pt x="6900761" y="257900"/>
                  <a:pt x="6901205" y="241631"/>
                </a:cubicBezTo>
                <a:cubicBezTo>
                  <a:pt x="6901650" y="225362"/>
                  <a:pt x="6901643" y="215248"/>
                  <a:pt x="6901183" y="211291"/>
                </a:cubicBezTo>
                <a:cubicBezTo>
                  <a:pt x="6873378" y="240717"/>
                  <a:pt x="6846519" y="259097"/>
                  <a:pt x="6820605" y="266432"/>
                </a:cubicBezTo>
                <a:cubicBezTo>
                  <a:pt x="6794693" y="273767"/>
                  <a:pt x="6791577" y="271053"/>
                  <a:pt x="6811259" y="258291"/>
                </a:cubicBezTo>
                <a:cubicBezTo>
                  <a:pt x="6830941" y="245528"/>
                  <a:pt x="6852556" y="227825"/>
                  <a:pt x="6876102" y="205182"/>
                </a:cubicBezTo>
                <a:cubicBezTo>
                  <a:pt x="6892439" y="189501"/>
                  <a:pt x="6903126" y="177869"/>
                  <a:pt x="6908163" y="170286"/>
                </a:cubicBezTo>
                <a:lnTo>
                  <a:pt x="6910869" y="164934"/>
                </a:lnTo>
                <a:lnTo>
                  <a:pt x="6880891" y="171798"/>
                </a:lnTo>
                <a:cubicBezTo>
                  <a:pt x="6872253" y="173820"/>
                  <a:pt x="6866251" y="175282"/>
                  <a:pt x="6862884" y="176186"/>
                </a:cubicBezTo>
                <a:cubicBezTo>
                  <a:pt x="6856151" y="177993"/>
                  <a:pt x="6847695" y="175132"/>
                  <a:pt x="6837513" y="167603"/>
                </a:cubicBezTo>
                <a:cubicBezTo>
                  <a:pt x="6827331" y="160074"/>
                  <a:pt x="6828658" y="156016"/>
                  <a:pt x="6841492" y="155428"/>
                </a:cubicBezTo>
                <a:cubicBezTo>
                  <a:pt x="6854327" y="154840"/>
                  <a:pt x="6883001" y="150259"/>
                  <a:pt x="6927511" y="141683"/>
                </a:cubicBezTo>
                <a:lnTo>
                  <a:pt x="6927511" y="120861"/>
                </a:lnTo>
                <a:cubicBezTo>
                  <a:pt x="6918907" y="122668"/>
                  <a:pt x="6911035" y="124020"/>
                  <a:pt x="6903893" y="124916"/>
                </a:cubicBezTo>
                <a:cubicBezTo>
                  <a:pt x="6896752" y="125812"/>
                  <a:pt x="6889231" y="123862"/>
                  <a:pt x="6881329" y="119065"/>
                </a:cubicBezTo>
                <a:cubicBezTo>
                  <a:pt x="6873429" y="114268"/>
                  <a:pt x="6875120" y="110672"/>
                  <a:pt x="6886405" y="108278"/>
                </a:cubicBezTo>
                <a:cubicBezTo>
                  <a:pt x="6897692" y="105883"/>
                  <a:pt x="6911394" y="102671"/>
                  <a:pt x="6927511" y="98641"/>
                </a:cubicBezTo>
                <a:lnTo>
                  <a:pt x="6927511" y="79024"/>
                </a:lnTo>
                <a:cubicBezTo>
                  <a:pt x="6915524" y="80773"/>
                  <a:pt x="6905259" y="82784"/>
                  <a:pt x="6896720" y="85057"/>
                </a:cubicBezTo>
                <a:cubicBezTo>
                  <a:pt x="6888181" y="87330"/>
                  <a:pt x="6879479" y="85581"/>
                  <a:pt x="6870617" y="79809"/>
                </a:cubicBezTo>
                <a:cubicBezTo>
                  <a:pt x="6861755" y="74037"/>
                  <a:pt x="6865083" y="69512"/>
                  <a:pt x="6880597" y="66236"/>
                </a:cubicBezTo>
                <a:cubicBezTo>
                  <a:pt x="6896114" y="62959"/>
                  <a:pt x="6911752" y="60209"/>
                  <a:pt x="6927511" y="57987"/>
                </a:cubicBezTo>
                <a:cubicBezTo>
                  <a:pt x="6927511" y="48049"/>
                  <a:pt x="6927081" y="39835"/>
                  <a:pt x="6926221" y="33346"/>
                </a:cubicBezTo>
                <a:cubicBezTo>
                  <a:pt x="6925361" y="26857"/>
                  <a:pt x="6923561" y="20447"/>
                  <a:pt x="6920822" y="14116"/>
                </a:cubicBezTo>
                <a:cubicBezTo>
                  <a:pt x="6918084" y="7785"/>
                  <a:pt x="6921515" y="5562"/>
                  <a:pt x="6931115" y="7448"/>
                </a:cubicBezTo>
                <a:close/>
                <a:moveTo>
                  <a:pt x="4073616" y="7448"/>
                </a:moveTo>
                <a:cubicBezTo>
                  <a:pt x="4083217" y="9334"/>
                  <a:pt x="4090444" y="11660"/>
                  <a:pt x="4095298" y="14428"/>
                </a:cubicBezTo>
                <a:cubicBezTo>
                  <a:pt x="4100152" y="17196"/>
                  <a:pt x="4101888" y="21340"/>
                  <a:pt x="4100504" y="26861"/>
                </a:cubicBezTo>
                <a:cubicBezTo>
                  <a:pt x="4099120" y="32382"/>
                  <a:pt x="4098012" y="41165"/>
                  <a:pt x="4097180" y="53211"/>
                </a:cubicBezTo>
                <a:cubicBezTo>
                  <a:pt x="4113055" y="49798"/>
                  <a:pt x="4124280" y="46471"/>
                  <a:pt x="4130855" y="43230"/>
                </a:cubicBezTo>
                <a:cubicBezTo>
                  <a:pt x="4137430" y="39990"/>
                  <a:pt x="4145381" y="42202"/>
                  <a:pt x="4154710" y="49866"/>
                </a:cubicBezTo>
                <a:cubicBezTo>
                  <a:pt x="4164038" y="57531"/>
                  <a:pt x="4161138" y="62733"/>
                  <a:pt x="4146009" y="65472"/>
                </a:cubicBezTo>
                <a:cubicBezTo>
                  <a:pt x="4130880" y="68211"/>
                  <a:pt x="4114604" y="71560"/>
                  <a:pt x="4097180" y="75517"/>
                </a:cubicBezTo>
                <a:lnTo>
                  <a:pt x="4097180" y="93715"/>
                </a:lnTo>
                <a:cubicBezTo>
                  <a:pt x="4106243" y="91120"/>
                  <a:pt x="4115217" y="88445"/>
                  <a:pt x="4124100" y="85692"/>
                </a:cubicBezTo>
                <a:cubicBezTo>
                  <a:pt x="4132984" y="82938"/>
                  <a:pt x="4140617" y="84892"/>
                  <a:pt x="4146998" y="91553"/>
                </a:cubicBezTo>
                <a:cubicBezTo>
                  <a:pt x="4153380" y="98214"/>
                  <a:pt x="4150519" y="103155"/>
                  <a:pt x="4138416" y="106374"/>
                </a:cubicBezTo>
                <a:cubicBezTo>
                  <a:pt x="4126313" y="109593"/>
                  <a:pt x="4112496" y="112831"/>
                  <a:pt x="4096965" y="116086"/>
                </a:cubicBezTo>
                <a:lnTo>
                  <a:pt x="4095825" y="136908"/>
                </a:lnTo>
                <a:cubicBezTo>
                  <a:pt x="4123832" y="131602"/>
                  <a:pt x="4143334" y="127350"/>
                  <a:pt x="4154333" y="124152"/>
                </a:cubicBezTo>
                <a:cubicBezTo>
                  <a:pt x="4165332" y="120954"/>
                  <a:pt x="4175202" y="122725"/>
                  <a:pt x="4183942" y="129465"/>
                </a:cubicBezTo>
                <a:cubicBezTo>
                  <a:pt x="4192683" y="136205"/>
                  <a:pt x="4194955" y="140719"/>
                  <a:pt x="4190761" y="143006"/>
                </a:cubicBezTo>
                <a:cubicBezTo>
                  <a:pt x="4186566" y="145293"/>
                  <a:pt x="4180339" y="146899"/>
                  <a:pt x="4172079" y="147824"/>
                </a:cubicBezTo>
                <a:cubicBezTo>
                  <a:pt x="4163819" y="148749"/>
                  <a:pt x="4151021" y="150323"/>
                  <a:pt x="4133683" y="152546"/>
                </a:cubicBezTo>
                <a:cubicBezTo>
                  <a:pt x="4116346" y="154769"/>
                  <a:pt x="4096076" y="157737"/>
                  <a:pt x="4072874" y="161451"/>
                </a:cubicBezTo>
                <a:cubicBezTo>
                  <a:pt x="4076559" y="162742"/>
                  <a:pt x="4079528" y="164520"/>
                  <a:pt x="4081779" y="166786"/>
                </a:cubicBezTo>
                <a:cubicBezTo>
                  <a:pt x="4083944" y="171260"/>
                  <a:pt x="4083675" y="174336"/>
                  <a:pt x="4080972" y="176014"/>
                </a:cubicBezTo>
                <a:cubicBezTo>
                  <a:pt x="4078269" y="177691"/>
                  <a:pt x="4078344" y="179656"/>
                  <a:pt x="4081198" y="181907"/>
                </a:cubicBezTo>
                <a:cubicBezTo>
                  <a:pt x="4084052" y="184159"/>
                  <a:pt x="4092685" y="190304"/>
                  <a:pt x="4107097" y="200342"/>
                </a:cubicBezTo>
                <a:cubicBezTo>
                  <a:pt x="4119444" y="186274"/>
                  <a:pt x="4126477" y="177516"/>
                  <a:pt x="4128198" y="174067"/>
                </a:cubicBezTo>
                <a:cubicBezTo>
                  <a:pt x="4129919" y="170618"/>
                  <a:pt x="4131088" y="166262"/>
                  <a:pt x="4131704" y="160999"/>
                </a:cubicBezTo>
                <a:cubicBezTo>
                  <a:pt x="4132321" y="155737"/>
                  <a:pt x="4139767" y="156622"/>
                  <a:pt x="4154043" y="163656"/>
                </a:cubicBezTo>
                <a:cubicBezTo>
                  <a:pt x="4168318" y="170690"/>
                  <a:pt x="4170398" y="176698"/>
                  <a:pt x="4160281" y="181682"/>
                </a:cubicBezTo>
                <a:cubicBezTo>
                  <a:pt x="4150164" y="186665"/>
                  <a:pt x="4136329" y="195760"/>
                  <a:pt x="4118777" y="208967"/>
                </a:cubicBezTo>
                <a:cubicBezTo>
                  <a:pt x="4127467" y="214374"/>
                  <a:pt x="4136799" y="220479"/>
                  <a:pt x="4146772" y="227283"/>
                </a:cubicBezTo>
                <a:cubicBezTo>
                  <a:pt x="4156746" y="234088"/>
                  <a:pt x="4168745" y="240781"/>
                  <a:pt x="4182770" y="247363"/>
                </a:cubicBezTo>
                <a:cubicBezTo>
                  <a:pt x="4196795" y="253945"/>
                  <a:pt x="4211328" y="258176"/>
                  <a:pt x="4226371" y="260054"/>
                </a:cubicBezTo>
                <a:cubicBezTo>
                  <a:pt x="4241414" y="261933"/>
                  <a:pt x="4249287" y="264500"/>
                  <a:pt x="4249990" y="267755"/>
                </a:cubicBezTo>
                <a:cubicBezTo>
                  <a:pt x="4250692" y="271010"/>
                  <a:pt x="4243537" y="273878"/>
                  <a:pt x="4228522" y="276359"/>
                </a:cubicBezTo>
                <a:cubicBezTo>
                  <a:pt x="4213508" y="278840"/>
                  <a:pt x="4200691" y="280539"/>
                  <a:pt x="4190073" y="281457"/>
                </a:cubicBezTo>
                <a:cubicBezTo>
                  <a:pt x="4179454" y="282375"/>
                  <a:pt x="4170065" y="279736"/>
                  <a:pt x="4161905" y="273541"/>
                </a:cubicBezTo>
                <a:cubicBezTo>
                  <a:pt x="4153745" y="267346"/>
                  <a:pt x="4142467" y="257728"/>
                  <a:pt x="4128069" y="244685"/>
                </a:cubicBezTo>
                <a:cubicBezTo>
                  <a:pt x="4113671" y="231643"/>
                  <a:pt x="4093516" y="212868"/>
                  <a:pt x="4067604" y="188361"/>
                </a:cubicBezTo>
                <a:lnTo>
                  <a:pt x="4053987" y="202729"/>
                </a:lnTo>
                <a:cubicBezTo>
                  <a:pt x="4066578" y="208810"/>
                  <a:pt x="4071719" y="214008"/>
                  <a:pt x="4069410" y="218324"/>
                </a:cubicBezTo>
                <a:cubicBezTo>
                  <a:pt x="4067102" y="222641"/>
                  <a:pt x="4065521" y="228445"/>
                  <a:pt x="4064667" y="235737"/>
                </a:cubicBezTo>
                <a:cubicBezTo>
                  <a:pt x="4063814" y="243029"/>
                  <a:pt x="4063563" y="249977"/>
                  <a:pt x="4063915" y="256580"/>
                </a:cubicBezTo>
                <a:cubicBezTo>
                  <a:pt x="4064266" y="263184"/>
                  <a:pt x="4070317" y="263467"/>
                  <a:pt x="4082069" y="257430"/>
                </a:cubicBezTo>
                <a:cubicBezTo>
                  <a:pt x="4093821" y="251393"/>
                  <a:pt x="4103777" y="246442"/>
                  <a:pt x="4111936" y="242577"/>
                </a:cubicBezTo>
                <a:cubicBezTo>
                  <a:pt x="4120096" y="238713"/>
                  <a:pt x="4121229" y="240706"/>
                  <a:pt x="4115335" y="248557"/>
                </a:cubicBezTo>
                <a:cubicBezTo>
                  <a:pt x="4109441" y="256408"/>
                  <a:pt x="4099618" y="266102"/>
                  <a:pt x="4085866" y="277639"/>
                </a:cubicBezTo>
                <a:cubicBezTo>
                  <a:pt x="4072113" y="289176"/>
                  <a:pt x="4063054" y="298777"/>
                  <a:pt x="4058687" y="306441"/>
                </a:cubicBezTo>
                <a:cubicBezTo>
                  <a:pt x="4054321" y="314106"/>
                  <a:pt x="4049248" y="315282"/>
                  <a:pt x="4043469" y="309969"/>
                </a:cubicBezTo>
                <a:cubicBezTo>
                  <a:pt x="4037690" y="304656"/>
                  <a:pt x="4033696" y="300483"/>
                  <a:pt x="4031488" y="297450"/>
                </a:cubicBezTo>
                <a:cubicBezTo>
                  <a:pt x="4029279" y="294417"/>
                  <a:pt x="4030652" y="288423"/>
                  <a:pt x="4035607" y="279467"/>
                </a:cubicBezTo>
                <a:cubicBezTo>
                  <a:pt x="4040562" y="270512"/>
                  <a:pt x="4043261" y="257900"/>
                  <a:pt x="4043706" y="241631"/>
                </a:cubicBezTo>
                <a:cubicBezTo>
                  <a:pt x="4044150" y="225362"/>
                  <a:pt x="4044143" y="215248"/>
                  <a:pt x="4043684" y="211291"/>
                </a:cubicBezTo>
                <a:cubicBezTo>
                  <a:pt x="4015878" y="240717"/>
                  <a:pt x="3989019" y="259097"/>
                  <a:pt x="3963106" y="266432"/>
                </a:cubicBezTo>
                <a:cubicBezTo>
                  <a:pt x="3937194" y="273767"/>
                  <a:pt x="3934078" y="271053"/>
                  <a:pt x="3953760" y="258291"/>
                </a:cubicBezTo>
                <a:cubicBezTo>
                  <a:pt x="3973442" y="245528"/>
                  <a:pt x="3995056" y="227825"/>
                  <a:pt x="4018603" y="205182"/>
                </a:cubicBezTo>
                <a:cubicBezTo>
                  <a:pt x="4034940" y="189501"/>
                  <a:pt x="4045627" y="177869"/>
                  <a:pt x="4050663" y="170286"/>
                </a:cubicBezTo>
                <a:lnTo>
                  <a:pt x="4053370" y="164934"/>
                </a:lnTo>
                <a:lnTo>
                  <a:pt x="4023392" y="171798"/>
                </a:lnTo>
                <a:cubicBezTo>
                  <a:pt x="4014754" y="173820"/>
                  <a:pt x="4008751" y="175282"/>
                  <a:pt x="4005385" y="176186"/>
                </a:cubicBezTo>
                <a:cubicBezTo>
                  <a:pt x="3998652" y="177993"/>
                  <a:pt x="3990195" y="175132"/>
                  <a:pt x="3980014" y="167603"/>
                </a:cubicBezTo>
                <a:cubicBezTo>
                  <a:pt x="3969832" y="160074"/>
                  <a:pt x="3971159" y="156016"/>
                  <a:pt x="3983993" y="155428"/>
                </a:cubicBezTo>
                <a:cubicBezTo>
                  <a:pt x="3996827" y="154840"/>
                  <a:pt x="4025501" y="150259"/>
                  <a:pt x="4070013" y="141683"/>
                </a:cubicBezTo>
                <a:lnTo>
                  <a:pt x="4070013" y="120861"/>
                </a:lnTo>
                <a:cubicBezTo>
                  <a:pt x="4061409" y="122668"/>
                  <a:pt x="4053536" y="124020"/>
                  <a:pt x="4046394" y="124916"/>
                </a:cubicBezTo>
                <a:cubicBezTo>
                  <a:pt x="4039253" y="125812"/>
                  <a:pt x="4031732" y="123862"/>
                  <a:pt x="4023830" y="119065"/>
                </a:cubicBezTo>
                <a:cubicBezTo>
                  <a:pt x="4015928" y="114268"/>
                  <a:pt x="4017621" y="110672"/>
                  <a:pt x="4028906" y="108278"/>
                </a:cubicBezTo>
                <a:cubicBezTo>
                  <a:pt x="4040192" y="105883"/>
                  <a:pt x="4053894" y="102671"/>
                  <a:pt x="4070013" y="98641"/>
                </a:cubicBezTo>
                <a:lnTo>
                  <a:pt x="4070013" y="79024"/>
                </a:lnTo>
                <a:cubicBezTo>
                  <a:pt x="4058024" y="80773"/>
                  <a:pt x="4047760" y="82784"/>
                  <a:pt x="4039221" y="85057"/>
                </a:cubicBezTo>
                <a:cubicBezTo>
                  <a:pt x="4030681" y="87330"/>
                  <a:pt x="4021980" y="85581"/>
                  <a:pt x="4013118" y="79809"/>
                </a:cubicBezTo>
                <a:cubicBezTo>
                  <a:pt x="4004256" y="74037"/>
                  <a:pt x="4007582" y="69512"/>
                  <a:pt x="4023099" y="66236"/>
                </a:cubicBezTo>
                <a:cubicBezTo>
                  <a:pt x="4038615" y="62959"/>
                  <a:pt x="4054253" y="60209"/>
                  <a:pt x="4070013" y="57987"/>
                </a:cubicBezTo>
                <a:cubicBezTo>
                  <a:pt x="4070013" y="48049"/>
                  <a:pt x="4069582" y="39835"/>
                  <a:pt x="4068722" y="33346"/>
                </a:cubicBezTo>
                <a:cubicBezTo>
                  <a:pt x="4067862" y="26857"/>
                  <a:pt x="4066062" y="20447"/>
                  <a:pt x="4063323" y="14116"/>
                </a:cubicBezTo>
                <a:cubicBezTo>
                  <a:pt x="4060584" y="7785"/>
                  <a:pt x="4064015" y="5562"/>
                  <a:pt x="4073616" y="7448"/>
                </a:cubicBezTo>
                <a:close/>
                <a:moveTo>
                  <a:pt x="3011993" y="7394"/>
                </a:moveTo>
                <a:cubicBezTo>
                  <a:pt x="3022390" y="8341"/>
                  <a:pt x="3031187" y="10628"/>
                  <a:pt x="3038386" y="14256"/>
                </a:cubicBezTo>
                <a:cubicBezTo>
                  <a:pt x="3045585" y="17884"/>
                  <a:pt x="3048622" y="24187"/>
                  <a:pt x="3047496" y="33164"/>
                </a:cubicBezTo>
                <a:cubicBezTo>
                  <a:pt x="3046370" y="42141"/>
                  <a:pt x="3042147" y="45643"/>
                  <a:pt x="3034826" y="43671"/>
                </a:cubicBezTo>
                <a:cubicBezTo>
                  <a:pt x="3027505" y="41700"/>
                  <a:pt x="3019278" y="36146"/>
                  <a:pt x="3010143" y="27012"/>
                </a:cubicBezTo>
                <a:cubicBezTo>
                  <a:pt x="3000980" y="12987"/>
                  <a:pt x="3001596" y="6448"/>
                  <a:pt x="3011993" y="7394"/>
                </a:cubicBezTo>
                <a:close/>
                <a:moveTo>
                  <a:pt x="2964533" y="6475"/>
                </a:moveTo>
                <a:cubicBezTo>
                  <a:pt x="2966076" y="6523"/>
                  <a:pt x="2967915" y="6912"/>
                  <a:pt x="2970048" y="7642"/>
                </a:cubicBezTo>
                <a:cubicBezTo>
                  <a:pt x="2978580" y="10560"/>
                  <a:pt x="2985130" y="14295"/>
                  <a:pt x="2989698" y="18848"/>
                </a:cubicBezTo>
                <a:cubicBezTo>
                  <a:pt x="2994265" y="23402"/>
                  <a:pt x="2994293" y="27646"/>
                  <a:pt x="2989784" y="31583"/>
                </a:cubicBezTo>
                <a:cubicBezTo>
                  <a:pt x="2985274" y="35519"/>
                  <a:pt x="2974479" y="46916"/>
                  <a:pt x="2957400" y="65773"/>
                </a:cubicBezTo>
                <a:cubicBezTo>
                  <a:pt x="2967309" y="75123"/>
                  <a:pt x="2971363" y="83781"/>
                  <a:pt x="2969564" y="91747"/>
                </a:cubicBezTo>
                <a:cubicBezTo>
                  <a:pt x="2967764" y="99713"/>
                  <a:pt x="2966864" y="119262"/>
                  <a:pt x="2966864" y="150395"/>
                </a:cubicBezTo>
                <a:cubicBezTo>
                  <a:pt x="2983312" y="150452"/>
                  <a:pt x="3000800" y="148875"/>
                  <a:pt x="3019328" y="145663"/>
                </a:cubicBezTo>
                <a:lnTo>
                  <a:pt x="3019328" y="130304"/>
                </a:lnTo>
                <a:cubicBezTo>
                  <a:pt x="3015528" y="131208"/>
                  <a:pt x="3011054" y="132111"/>
                  <a:pt x="3005906" y="133014"/>
                </a:cubicBezTo>
                <a:cubicBezTo>
                  <a:pt x="3000757" y="133918"/>
                  <a:pt x="2994960" y="131545"/>
                  <a:pt x="2988515" y="125895"/>
                </a:cubicBezTo>
                <a:cubicBezTo>
                  <a:pt x="2982069" y="120245"/>
                  <a:pt x="2982768" y="117086"/>
                  <a:pt x="2990612" y="116419"/>
                </a:cubicBezTo>
                <a:cubicBezTo>
                  <a:pt x="2998456" y="115752"/>
                  <a:pt x="3008028" y="114293"/>
                  <a:pt x="3019328" y="112042"/>
                </a:cubicBezTo>
                <a:lnTo>
                  <a:pt x="3019328" y="100620"/>
                </a:lnTo>
                <a:cubicBezTo>
                  <a:pt x="3015284" y="101523"/>
                  <a:pt x="3010588" y="102649"/>
                  <a:pt x="3005239" y="103997"/>
                </a:cubicBezTo>
                <a:cubicBezTo>
                  <a:pt x="2999890" y="105345"/>
                  <a:pt x="2993480" y="103276"/>
                  <a:pt x="2986008" y="97791"/>
                </a:cubicBezTo>
                <a:cubicBezTo>
                  <a:pt x="2978537" y="92306"/>
                  <a:pt x="2979398" y="88922"/>
                  <a:pt x="2988590" y="87638"/>
                </a:cubicBezTo>
                <a:cubicBezTo>
                  <a:pt x="2997782" y="86355"/>
                  <a:pt x="3008028" y="84588"/>
                  <a:pt x="3019328" y="82336"/>
                </a:cubicBezTo>
                <a:cubicBezTo>
                  <a:pt x="3019328" y="78808"/>
                  <a:pt x="3018468" y="74557"/>
                  <a:pt x="3016747" y="69581"/>
                </a:cubicBezTo>
                <a:cubicBezTo>
                  <a:pt x="3008845" y="71373"/>
                  <a:pt x="3001969" y="72495"/>
                  <a:pt x="2996118" y="72947"/>
                </a:cubicBezTo>
                <a:cubicBezTo>
                  <a:pt x="2990268" y="73399"/>
                  <a:pt x="2984127" y="71097"/>
                  <a:pt x="2977695" y="66042"/>
                </a:cubicBezTo>
                <a:cubicBezTo>
                  <a:pt x="2971263" y="60987"/>
                  <a:pt x="2972859" y="57829"/>
                  <a:pt x="2982481" y="56567"/>
                </a:cubicBezTo>
                <a:cubicBezTo>
                  <a:pt x="2992103" y="55305"/>
                  <a:pt x="3007637" y="52440"/>
                  <a:pt x="3029083" y="47973"/>
                </a:cubicBezTo>
                <a:cubicBezTo>
                  <a:pt x="3050529" y="43506"/>
                  <a:pt x="3065690" y="39663"/>
                  <a:pt x="3074566" y="36444"/>
                </a:cubicBezTo>
                <a:cubicBezTo>
                  <a:pt x="3083443" y="33225"/>
                  <a:pt x="3091330" y="34974"/>
                  <a:pt x="3098228" y="41692"/>
                </a:cubicBezTo>
                <a:cubicBezTo>
                  <a:pt x="3105125" y="48411"/>
                  <a:pt x="3102394" y="53150"/>
                  <a:pt x="3090032" y="55911"/>
                </a:cubicBezTo>
                <a:cubicBezTo>
                  <a:pt x="3077671" y="58671"/>
                  <a:pt x="3060907" y="61650"/>
                  <a:pt x="3039741" y="64848"/>
                </a:cubicBezTo>
                <a:cubicBezTo>
                  <a:pt x="3045148" y="65278"/>
                  <a:pt x="3047851" y="67279"/>
                  <a:pt x="3047851" y="70850"/>
                </a:cubicBezTo>
                <a:cubicBezTo>
                  <a:pt x="3047851" y="72771"/>
                  <a:pt x="3047399" y="74542"/>
                  <a:pt x="3046496" y="76163"/>
                </a:cubicBezTo>
                <a:cubicBezTo>
                  <a:pt x="3048546" y="76220"/>
                  <a:pt x="3054250" y="74883"/>
                  <a:pt x="3063607" y="72151"/>
                </a:cubicBezTo>
                <a:cubicBezTo>
                  <a:pt x="3072965" y="69419"/>
                  <a:pt x="3080324" y="71513"/>
                  <a:pt x="3085687" y="78432"/>
                </a:cubicBezTo>
                <a:cubicBezTo>
                  <a:pt x="3091051" y="85351"/>
                  <a:pt x="3088207" y="89650"/>
                  <a:pt x="3077159" y="91327"/>
                </a:cubicBezTo>
                <a:cubicBezTo>
                  <a:pt x="3066110" y="93005"/>
                  <a:pt x="3055795" y="94948"/>
                  <a:pt x="3046216" y="97157"/>
                </a:cubicBezTo>
                <a:lnTo>
                  <a:pt x="3045140" y="108557"/>
                </a:lnTo>
                <a:cubicBezTo>
                  <a:pt x="3049672" y="106865"/>
                  <a:pt x="3056204" y="104642"/>
                  <a:pt x="3064736" y="101889"/>
                </a:cubicBezTo>
                <a:cubicBezTo>
                  <a:pt x="3073269" y="99136"/>
                  <a:pt x="3080009" y="100907"/>
                  <a:pt x="3084956" y="107202"/>
                </a:cubicBezTo>
                <a:cubicBezTo>
                  <a:pt x="3089903" y="113497"/>
                  <a:pt x="3087602" y="117800"/>
                  <a:pt x="3078051" y="120108"/>
                </a:cubicBezTo>
                <a:cubicBezTo>
                  <a:pt x="3068501" y="122417"/>
                  <a:pt x="3057437" y="124740"/>
                  <a:pt x="3044861" y="127078"/>
                </a:cubicBezTo>
                <a:lnTo>
                  <a:pt x="3043785" y="139597"/>
                </a:lnTo>
                <a:cubicBezTo>
                  <a:pt x="3059330" y="137876"/>
                  <a:pt x="3071498" y="135872"/>
                  <a:pt x="3080288" y="133585"/>
                </a:cubicBezTo>
                <a:cubicBezTo>
                  <a:pt x="3089079" y="131297"/>
                  <a:pt x="3097790" y="134456"/>
                  <a:pt x="3106423" y="143060"/>
                </a:cubicBezTo>
                <a:cubicBezTo>
                  <a:pt x="3115056" y="151664"/>
                  <a:pt x="3112152" y="155966"/>
                  <a:pt x="3097712" y="155966"/>
                </a:cubicBezTo>
                <a:cubicBezTo>
                  <a:pt x="3086354" y="155966"/>
                  <a:pt x="3073971" y="156859"/>
                  <a:pt x="3060564" y="158644"/>
                </a:cubicBezTo>
                <a:cubicBezTo>
                  <a:pt x="3047155" y="160429"/>
                  <a:pt x="3031216" y="161659"/>
                  <a:pt x="3012746" y="162333"/>
                </a:cubicBezTo>
                <a:cubicBezTo>
                  <a:pt x="3026240" y="163265"/>
                  <a:pt x="3032313" y="165900"/>
                  <a:pt x="3030965" y="170238"/>
                </a:cubicBezTo>
                <a:cubicBezTo>
                  <a:pt x="3029617" y="174576"/>
                  <a:pt x="3028943" y="179211"/>
                  <a:pt x="3028943" y="184145"/>
                </a:cubicBezTo>
                <a:cubicBezTo>
                  <a:pt x="3073240" y="179713"/>
                  <a:pt x="3100637" y="175906"/>
                  <a:pt x="3111134" y="172723"/>
                </a:cubicBezTo>
                <a:cubicBezTo>
                  <a:pt x="3121631" y="169539"/>
                  <a:pt x="3131253" y="171278"/>
                  <a:pt x="3140001" y="177939"/>
                </a:cubicBezTo>
                <a:cubicBezTo>
                  <a:pt x="3148748" y="184600"/>
                  <a:pt x="3151290" y="189110"/>
                  <a:pt x="3147627" y="191469"/>
                </a:cubicBezTo>
                <a:cubicBezTo>
                  <a:pt x="3143963" y="193828"/>
                  <a:pt x="3137043" y="195473"/>
                  <a:pt x="3126869" y="196405"/>
                </a:cubicBezTo>
                <a:cubicBezTo>
                  <a:pt x="3116695" y="197338"/>
                  <a:pt x="3103570" y="198026"/>
                  <a:pt x="3087494" y="198470"/>
                </a:cubicBezTo>
                <a:cubicBezTo>
                  <a:pt x="3071419" y="198915"/>
                  <a:pt x="3051902" y="200586"/>
                  <a:pt x="3028943" y="203482"/>
                </a:cubicBezTo>
                <a:cubicBezTo>
                  <a:pt x="3045320" y="216446"/>
                  <a:pt x="3063424" y="228438"/>
                  <a:pt x="3083257" y="239458"/>
                </a:cubicBezTo>
                <a:cubicBezTo>
                  <a:pt x="3103089" y="250479"/>
                  <a:pt x="3125542" y="258717"/>
                  <a:pt x="3150616" y="264174"/>
                </a:cubicBezTo>
                <a:cubicBezTo>
                  <a:pt x="3175690" y="269630"/>
                  <a:pt x="3183613" y="273871"/>
                  <a:pt x="3174385" y="276897"/>
                </a:cubicBezTo>
                <a:cubicBezTo>
                  <a:pt x="3165157" y="279923"/>
                  <a:pt x="3149351" y="282569"/>
                  <a:pt x="3126966" y="284834"/>
                </a:cubicBezTo>
                <a:cubicBezTo>
                  <a:pt x="3104581" y="287100"/>
                  <a:pt x="3087910" y="282787"/>
                  <a:pt x="3076954" y="271896"/>
                </a:cubicBezTo>
                <a:cubicBezTo>
                  <a:pt x="3065998" y="261004"/>
                  <a:pt x="3049543" y="241706"/>
                  <a:pt x="3027588" y="214001"/>
                </a:cubicBezTo>
                <a:cubicBezTo>
                  <a:pt x="3029366" y="264722"/>
                  <a:pt x="3028502" y="296299"/>
                  <a:pt x="3024996" y="308732"/>
                </a:cubicBezTo>
                <a:cubicBezTo>
                  <a:pt x="3021490" y="321165"/>
                  <a:pt x="3015847" y="322087"/>
                  <a:pt x="3008068" y="311496"/>
                </a:cubicBezTo>
                <a:cubicBezTo>
                  <a:pt x="3000288" y="300906"/>
                  <a:pt x="2997972" y="290262"/>
                  <a:pt x="3001120" y="279564"/>
                </a:cubicBezTo>
                <a:cubicBezTo>
                  <a:pt x="3004268" y="268866"/>
                  <a:pt x="3005841" y="247464"/>
                  <a:pt x="3005841" y="215356"/>
                </a:cubicBezTo>
                <a:cubicBezTo>
                  <a:pt x="2996993" y="229883"/>
                  <a:pt x="2982954" y="244470"/>
                  <a:pt x="2963724" y="259119"/>
                </a:cubicBezTo>
                <a:cubicBezTo>
                  <a:pt x="2944494" y="273767"/>
                  <a:pt x="2923309" y="284755"/>
                  <a:pt x="2900172" y="292083"/>
                </a:cubicBezTo>
                <a:cubicBezTo>
                  <a:pt x="2877034" y="299411"/>
                  <a:pt x="2873513" y="297586"/>
                  <a:pt x="2889610" y="286609"/>
                </a:cubicBezTo>
                <a:cubicBezTo>
                  <a:pt x="2905707" y="275631"/>
                  <a:pt x="2922256" y="264109"/>
                  <a:pt x="2939256" y="252042"/>
                </a:cubicBezTo>
                <a:cubicBezTo>
                  <a:pt x="2956256" y="239975"/>
                  <a:pt x="2973052" y="225043"/>
                  <a:pt x="2989644" y="207247"/>
                </a:cubicBezTo>
                <a:cubicBezTo>
                  <a:pt x="2948946" y="212610"/>
                  <a:pt x="2923173" y="217102"/>
                  <a:pt x="2912325" y="220723"/>
                </a:cubicBezTo>
                <a:cubicBezTo>
                  <a:pt x="2901477" y="224344"/>
                  <a:pt x="2890054" y="221400"/>
                  <a:pt x="2878059" y="211893"/>
                </a:cubicBezTo>
                <a:cubicBezTo>
                  <a:pt x="2866063" y="202385"/>
                  <a:pt x="2867877" y="198090"/>
                  <a:pt x="2883501" y="199008"/>
                </a:cubicBezTo>
                <a:cubicBezTo>
                  <a:pt x="2899125" y="199926"/>
                  <a:pt x="2939453" y="196061"/>
                  <a:pt x="3004486" y="187414"/>
                </a:cubicBezTo>
                <a:cubicBezTo>
                  <a:pt x="3003625" y="179814"/>
                  <a:pt x="3001560" y="172479"/>
                  <a:pt x="2998291" y="165409"/>
                </a:cubicBezTo>
                <a:cubicBezTo>
                  <a:pt x="2981456" y="169912"/>
                  <a:pt x="2970722" y="170364"/>
                  <a:pt x="2966090" y="166764"/>
                </a:cubicBezTo>
                <a:cubicBezTo>
                  <a:pt x="2962921" y="189250"/>
                  <a:pt x="2957282" y="195208"/>
                  <a:pt x="2949172" y="184639"/>
                </a:cubicBezTo>
                <a:cubicBezTo>
                  <a:pt x="2941063" y="174071"/>
                  <a:pt x="2938582" y="163211"/>
                  <a:pt x="2941730" y="152062"/>
                </a:cubicBezTo>
                <a:cubicBezTo>
                  <a:pt x="2944878" y="140912"/>
                  <a:pt x="2946451" y="127336"/>
                  <a:pt x="2946451" y="111332"/>
                </a:cubicBezTo>
                <a:cubicBezTo>
                  <a:pt x="2946451" y="94654"/>
                  <a:pt x="2945734" y="82537"/>
                  <a:pt x="2944300" y="74980"/>
                </a:cubicBezTo>
                <a:cubicBezTo>
                  <a:pt x="2929214" y="90840"/>
                  <a:pt x="2915677" y="100878"/>
                  <a:pt x="2903689" y="105094"/>
                </a:cubicBezTo>
                <a:cubicBezTo>
                  <a:pt x="2891700" y="109310"/>
                  <a:pt x="2891234" y="105743"/>
                  <a:pt x="2902290" y="94393"/>
                </a:cubicBezTo>
                <a:cubicBezTo>
                  <a:pt x="2913347" y="83042"/>
                  <a:pt x="2925719" y="69011"/>
                  <a:pt x="2939407" y="52297"/>
                </a:cubicBezTo>
                <a:cubicBezTo>
                  <a:pt x="2953094" y="35584"/>
                  <a:pt x="2959490" y="23233"/>
                  <a:pt x="2958594" y="15246"/>
                </a:cubicBezTo>
                <a:cubicBezTo>
                  <a:pt x="2957922" y="9255"/>
                  <a:pt x="2959901" y="6332"/>
                  <a:pt x="2964533" y="6475"/>
                </a:cubicBezTo>
                <a:close/>
                <a:moveTo>
                  <a:pt x="1584596" y="5594"/>
                </a:moveTo>
                <a:cubicBezTo>
                  <a:pt x="1587728" y="6115"/>
                  <a:pt x="1591550" y="7170"/>
                  <a:pt x="1596063" y="8760"/>
                </a:cubicBezTo>
                <a:cubicBezTo>
                  <a:pt x="1614118" y="15120"/>
                  <a:pt x="1621327" y="22512"/>
                  <a:pt x="1617692" y="30937"/>
                </a:cubicBezTo>
                <a:cubicBezTo>
                  <a:pt x="1614057" y="39362"/>
                  <a:pt x="1611806" y="49816"/>
                  <a:pt x="1610938" y="62299"/>
                </a:cubicBezTo>
                <a:cubicBezTo>
                  <a:pt x="1610070" y="74782"/>
                  <a:pt x="1609636" y="90202"/>
                  <a:pt x="1609636" y="108557"/>
                </a:cubicBezTo>
                <a:cubicBezTo>
                  <a:pt x="1625626" y="104054"/>
                  <a:pt x="1638124" y="100677"/>
                  <a:pt x="1647129" y="98426"/>
                </a:cubicBezTo>
                <a:cubicBezTo>
                  <a:pt x="1656134" y="96174"/>
                  <a:pt x="1664062" y="98239"/>
                  <a:pt x="1670909" y="104621"/>
                </a:cubicBezTo>
                <a:cubicBezTo>
                  <a:pt x="1677756" y="111002"/>
                  <a:pt x="1676871" y="116183"/>
                  <a:pt x="1668253" y="120162"/>
                </a:cubicBezTo>
                <a:cubicBezTo>
                  <a:pt x="1659634" y="124141"/>
                  <a:pt x="1650740" y="127278"/>
                  <a:pt x="1641568" y="129573"/>
                </a:cubicBezTo>
                <a:cubicBezTo>
                  <a:pt x="1632398" y="131867"/>
                  <a:pt x="1621310" y="134162"/>
                  <a:pt x="1608303" y="136456"/>
                </a:cubicBezTo>
                <a:lnTo>
                  <a:pt x="1608303" y="178745"/>
                </a:lnTo>
                <a:cubicBezTo>
                  <a:pt x="1619130" y="176150"/>
                  <a:pt x="1628745" y="173475"/>
                  <a:pt x="1637149" y="170722"/>
                </a:cubicBezTo>
                <a:cubicBezTo>
                  <a:pt x="1645552" y="167969"/>
                  <a:pt x="1653417" y="170023"/>
                  <a:pt x="1660745" y="176885"/>
                </a:cubicBezTo>
                <a:cubicBezTo>
                  <a:pt x="1668073" y="183747"/>
                  <a:pt x="1668274" y="188712"/>
                  <a:pt x="1661348" y="191781"/>
                </a:cubicBezTo>
                <a:cubicBezTo>
                  <a:pt x="1654421" y="194849"/>
                  <a:pt x="1646179" y="197470"/>
                  <a:pt x="1636622" y="199643"/>
                </a:cubicBezTo>
                <a:cubicBezTo>
                  <a:pt x="1627064" y="201815"/>
                  <a:pt x="1617559" y="204077"/>
                  <a:pt x="1608110" y="206429"/>
                </a:cubicBezTo>
                <a:cubicBezTo>
                  <a:pt x="1607335" y="225645"/>
                  <a:pt x="1606948" y="241613"/>
                  <a:pt x="1606948" y="254333"/>
                </a:cubicBezTo>
                <a:cubicBezTo>
                  <a:pt x="1625131" y="253501"/>
                  <a:pt x="1639866" y="252185"/>
                  <a:pt x="1651151" y="250386"/>
                </a:cubicBezTo>
                <a:cubicBezTo>
                  <a:pt x="1662438" y="248586"/>
                  <a:pt x="1676594" y="246994"/>
                  <a:pt x="1693624" y="245610"/>
                </a:cubicBezTo>
                <a:cubicBezTo>
                  <a:pt x="1710653" y="244226"/>
                  <a:pt x="1724087" y="247632"/>
                  <a:pt x="1733924" y="255828"/>
                </a:cubicBezTo>
                <a:cubicBezTo>
                  <a:pt x="1743761" y="264023"/>
                  <a:pt x="1746636" y="270347"/>
                  <a:pt x="1742549" y="274800"/>
                </a:cubicBezTo>
                <a:cubicBezTo>
                  <a:pt x="1738462" y="279252"/>
                  <a:pt x="1731808" y="280575"/>
                  <a:pt x="1722588" y="278768"/>
                </a:cubicBezTo>
                <a:cubicBezTo>
                  <a:pt x="1713366" y="276962"/>
                  <a:pt x="1702124" y="275839"/>
                  <a:pt x="1688859" y="275402"/>
                </a:cubicBezTo>
                <a:cubicBezTo>
                  <a:pt x="1675594" y="274965"/>
                  <a:pt x="1660860" y="274746"/>
                  <a:pt x="1644655" y="274746"/>
                </a:cubicBezTo>
                <a:cubicBezTo>
                  <a:pt x="1629656" y="274746"/>
                  <a:pt x="1606579" y="276546"/>
                  <a:pt x="1575424" y="280145"/>
                </a:cubicBezTo>
                <a:cubicBezTo>
                  <a:pt x="1544271" y="283744"/>
                  <a:pt x="1521358" y="286892"/>
                  <a:pt x="1506688" y="289588"/>
                </a:cubicBezTo>
                <a:cubicBezTo>
                  <a:pt x="1492019" y="292284"/>
                  <a:pt x="1481672" y="294084"/>
                  <a:pt x="1475650" y="294987"/>
                </a:cubicBezTo>
                <a:cubicBezTo>
                  <a:pt x="1469626" y="295891"/>
                  <a:pt x="1462306" y="292220"/>
                  <a:pt x="1453687" y="283974"/>
                </a:cubicBezTo>
                <a:cubicBezTo>
                  <a:pt x="1445068" y="275728"/>
                  <a:pt x="1443133" y="271215"/>
                  <a:pt x="1447879" y="270433"/>
                </a:cubicBezTo>
                <a:cubicBezTo>
                  <a:pt x="1452626" y="269652"/>
                  <a:pt x="1460836" y="269039"/>
                  <a:pt x="1472508" y="268594"/>
                </a:cubicBezTo>
                <a:cubicBezTo>
                  <a:pt x="1484182" y="268149"/>
                  <a:pt x="1499518" y="266798"/>
                  <a:pt x="1518519" y="264539"/>
                </a:cubicBezTo>
                <a:cubicBezTo>
                  <a:pt x="1537519" y="262281"/>
                  <a:pt x="1558392" y="259933"/>
                  <a:pt x="1581135" y="257495"/>
                </a:cubicBezTo>
                <a:lnTo>
                  <a:pt x="1581135" y="211291"/>
                </a:lnTo>
                <a:cubicBezTo>
                  <a:pt x="1573263" y="212194"/>
                  <a:pt x="1563390" y="212646"/>
                  <a:pt x="1551516" y="212646"/>
                </a:cubicBezTo>
                <a:cubicBezTo>
                  <a:pt x="1539943" y="212646"/>
                  <a:pt x="1530289" y="209939"/>
                  <a:pt x="1522552" y="204526"/>
                </a:cubicBezTo>
                <a:cubicBezTo>
                  <a:pt x="1514816" y="199112"/>
                  <a:pt x="1516594" y="195516"/>
                  <a:pt x="1527886" y="193738"/>
                </a:cubicBezTo>
                <a:cubicBezTo>
                  <a:pt x="1539180" y="191960"/>
                  <a:pt x="1547590" y="190608"/>
                  <a:pt x="1553119" y="189683"/>
                </a:cubicBezTo>
                <a:cubicBezTo>
                  <a:pt x="1558647" y="188758"/>
                  <a:pt x="1568437" y="186733"/>
                  <a:pt x="1582491" y="183607"/>
                </a:cubicBezTo>
                <a:lnTo>
                  <a:pt x="1582491" y="139769"/>
                </a:lnTo>
                <a:cubicBezTo>
                  <a:pt x="1569471" y="142465"/>
                  <a:pt x="1558249" y="143813"/>
                  <a:pt x="1548827" y="143813"/>
                </a:cubicBezTo>
                <a:cubicBezTo>
                  <a:pt x="1540266" y="143813"/>
                  <a:pt x="1530981" y="142465"/>
                  <a:pt x="1520971" y="139769"/>
                </a:cubicBezTo>
                <a:cubicBezTo>
                  <a:pt x="1509156" y="158741"/>
                  <a:pt x="1496431" y="172256"/>
                  <a:pt x="1482801" y="180316"/>
                </a:cubicBezTo>
                <a:cubicBezTo>
                  <a:pt x="1469171" y="188375"/>
                  <a:pt x="1467783" y="184378"/>
                  <a:pt x="1478639" y="168324"/>
                </a:cubicBezTo>
                <a:cubicBezTo>
                  <a:pt x="1489495" y="152270"/>
                  <a:pt x="1499393" y="133380"/>
                  <a:pt x="1508335" y="111655"/>
                </a:cubicBezTo>
                <a:cubicBezTo>
                  <a:pt x="1517275" y="89929"/>
                  <a:pt x="1520621" y="74983"/>
                  <a:pt x="1518368" y="66816"/>
                </a:cubicBezTo>
                <a:cubicBezTo>
                  <a:pt x="1516117" y="58650"/>
                  <a:pt x="1522219" y="57850"/>
                  <a:pt x="1536673" y="64418"/>
                </a:cubicBezTo>
                <a:cubicBezTo>
                  <a:pt x="1551128" y="70986"/>
                  <a:pt x="1556675" y="76772"/>
                  <a:pt x="1553312" y="81777"/>
                </a:cubicBezTo>
                <a:cubicBezTo>
                  <a:pt x="1549949" y="86782"/>
                  <a:pt x="1546034" y="93077"/>
                  <a:pt x="1541567" y="100663"/>
                </a:cubicBezTo>
                <a:cubicBezTo>
                  <a:pt x="1537100" y="108249"/>
                  <a:pt x="1532795" y="115871"/>
                  <a:pt x="1528650" y="123528"/>
                </a:cubicBezTo>
                <a:cubicBezTo>
                  <a:pt x="1528865" y="122539"/>
                  <a:pt x="1534594" y="121388"/>
                  <a:pt x="1545838" y="120076"/>
                </a:cubicBezTo>
                <a:cubicBezTo>
                  <a:pt x="1557079" y="118764"/>
                  <a:pt x="1569298" y="116559"/>
                  <a:pt x="1582491" y="113462"/>
                </a:cubicBezTo>
                <a:cubicBezTo>
                  <a:pt x="1582491" y="80680"/>
                  <a:pt x="1582272" y="58818"/>
                  <a:pt x="1581834" y="47877"/>
                </a:cubicBezTo>
                <a:cubicBezTo>
                  <a:pt x="1581397" y="36935"/>
                  <a:pt x="1579146" y="26090"/>
                  <a:pt x="1575080" y="15342"/>
                </a:cubicBezTo>
                <a:cubicBezTo>
                  <a:pt x="1572031" y="7281"/>
                  <a:pt x="1575204" y="4032"/>
                  <a:pt x="1584596" y="5594"/>
                </a:cubicBezTo>
                <a:close/>
                <a:moveTo>
                  <a:pt x="491161" y="5429"/>
                </a:moveTo>
                <a:cubicBezTo>
                  <a:pt x="493134" y="5764"/>
                  <a:pt x="495475" y="6527"/>
                  <a:pt x="498181" y="7717"/>
                </a:cubicBezTo>
                <a:cubicBezTo>
                  <a:pt x="509008" y="12478"/>
                  <a:pt x="516010" y="16371"/>
                  <a:pt x="519186" y="19397"/>
                </a:cubicBezTo>
                <a:cubicBezTo>
                  <a:pt x="522362" y="22423"/>
                  <a:pt x="521502" y="26617"/>
                  <a:pt x="516605" y="31981"/>
                </a:cubicBezTo>
                <a:cubicBezTo>
                  <a:pt x="511707" y="37344"/>
                  <a:pt x="503809" y="45769"/>
                  <a:pt x="492911" y="57255"/>
                </a:cubicBezTo>
                <a:cubicBezTo>
                  <a:pt x="514895" y="53010"/>
                  <a:pt x="533186" y="49060"/>
                  <a:pt x="547784" y="45403"/>
                </a:cubicBezTo>
                <a:cubicBezTo>
                  <a:pt x="562382" y="41746"/>
                  <a:pt x="573105" y="38534"/>
                  <a:pt x="579952" y="35766"/>
                </a:cubicBezTo>
                <a:cubicBezTo>
                  <a:pt x="586800" y="32999"/>
                  <a:pt x="595375" y="34494"/>
                  <a:pt x="605679" y="40251"/>
                </a:cubicBezTo>
                <a:cubicBezTo>
                  <a:pt x="615983" y="46009"/>
                  <a:pt x="616406" y="50953"/>
                  <a:pt x="606948" y="55083"/>
                </a:cubicBezTo>
                <a:cubicBezTo>
                  <a:pt x="597491" y="59213"/>
                  <a:pt x="576120" y="63966"/>
                  <a:pt x="542836" y="69344"/>
                </a:cubicBezTo>
                <a:cubicBezTo>
                  <a:pt x="555442" y="76328"/>
                  <a:pt x="560844" y="81845"/>
                  <a:pt x="559045" y="85896"/>
                </a:cubicBezTo>
                <a:cubicBezTo>
                  <a:pt x="557245" y="89947"/>
                  <a:pt x="556675" y="95701"/>
                  <a:pt x="557335" y="103158"/>
                </a:cubicBezTo>
                <a:cubicBezTo>
                  <a:pt x="565409" y="101538"/>
                  <a:pt x="574912" y="99559"/>
                  <a:pt x="585847" y="97221"/>
                </a:cubicBezTo>
                <a:cubicBezTo>
                  <a:pt x="596781" y="94884"/>
                  <a:pt x="605396" y="96988"/>
                  <a:pt x="611691" y="103535"/>
                </a:cubicBezTo>
                <a:cubicBezTo>
                  <a:pt x="617987" y="110081"/>
                  <a:pt x="617011" y="114820"/>
                  <a:pt x="608765" y="117753"/>
                </a:cubicBezTo>
                <a:cubicBezTo>
                  <a:pt x="600520" y="120685"/>
                  <a:pt x="583498" y="123399"/>
                  <a:pt x="557700" y="125895"/>
                </a:cubicBezTo>
                <a:lnTo>
                  <a:pt x="557700" y="162548"/>
                </a:lnTo>
                <a:cubicBezTo>
                  <a:pt x="570348" y="161745"/>
                  <a:pt x="587227" y="159519"/>
                  <a:pt x="608335" y="155869"/>
                </a:cubicBezTo>
                <a:cubicBezTo>
                  <a:pt x="629444" y="152220"/>
                  <a:pt x="643735" y="151359"/>
                  <a:pt x="651206" y="153288"/>
                </a:cubicBezTo>
                <a:cubicBezTo>
                  <a:pt x="658677" y="155217"/>
                  <a:pt x="665657" y="158870"/>
                  <a:pt x="672146" y="164247"/>
                </a:cubicBezTo>
                <a:cubicBezTo>
                  <a:pt x="678634" y="169625"/>
                  <a:pt x="680341" y="174088"/>
                  <a:pt x="677265" y="177638"/>
                </a:cubicBezTo>
                <a:cubicBezTo>
                  <a:pt x="674189" y="181187"/>
                  <a:pt x="667805" y="182736"/>
                  <a:pt x="658110" y="182284"/>
                </a:cubicBezTo>
                <a:cubicBezTo>
                  <a:pt x="648416" y="181832"/>
                  <a:pt x="636514" y="181606"/>
                  <a:pt x="622403" y="181606"/>
                </a:cubicBezTo>
                <a:cubicBezTo>
                  <a:pt x="608135" y="181606"/>
                  <a:pt x="586524" y="182431"/>
                  <a:pt x="557571" y="184080"/>
                </a:cubicBezTo>
                <a:cubicBezTo>
                  <a:pt x="556711" y="231446"/>
                  <a:pt x="554430" y="266224"/>
                  <a:pt x="550731" y="288416"/>
                </a:cubicBezTo>
                <a:cubicBezTo>
                  <a:pt x="547031" y="310607"/>
                  <a:pt x="542539" y="322875"/>
                  <a:pt x="537255" y="325220"/>
                </a:cubicBezTo>
                <a:cubicBezTo>
                  <a:pt x="531971" y="327565"/>
                  <a:pt x="529081" y="317465"/>
                  <a:pt x="528587" y="294923"/>
                </a:cubicBezTo>
                <a:cubicBezTo>
                  <a:pt x="528091" y="272380"/>
                  <a:pt x="528288" y="236407"/>
                  <a:pt x="529178" y="187005"/>
                </a:cubicBezTo>
                <a:cubicBezTo>
                  <a:pt x="500870" y="191508"/>
                  <a:pt x="477520" y="195330"/>
                  <a:pt x="459129" y="198470"/>
                </a:cubicBezTo>
                <a:cubicBezTo>
                  <a:pt x="440738" y="201611"/>
                  <a:pt x="425326" y="204984"/>
                  <a:pt x="412893" y="208591"/>
                </a:cubicBezTo>
                <a:cubicBezTo>
                  <a:pt x="400459" y="212198"/>
                  <a:pt x="390927" y="213019"/>
                  <a:pt x="384295" y="211054"/>
                </a:cubicBezTo>
                <a:cubicBezTo>
                  <a:pt x="377662" y="209089"/>
                  <a:pt x="372256" y="204848"/>
                  <a:pt x="368076" y="198331"/>
                </a:cubicBezTo>
                <a:cubicBezTo>
                  <a:pt x="363896" y="191813"/>
                  <a:pt x="367524" y="188285"/>
                  <a:pt x="378960" y="187747"/>
                </a:cubicBezTo>
                <a:cubicBezTo>
                  <a:pt x="390396" y="187210"/>
                  <a:pt x="405759" y="185371"/>
                  <a:pt x="425046" y="182230"/>
                </a:cubicBezTo>
                <a:cubicBezTo>
                  <a:pt x="444334" y="179090"/>
                  <a:pt x="456551" y="177211"/>
                  <a:pt x="461699" y="176594"/>
                </a:cubicBezTo>
                <a:cubicBezTo>
                  <a:pt x="460825" y="164305"/>
                  <a:pt x="459312" y="153865"/>
                  <a:pt x="457161" y="145275"/>
                </a:cubicBezTo>
                <a:cubicBezTo>
                  <a:pt x="455010" y="136686"/>
                  <a:pt x="450730" y="128418"/>
                  <a:pt x="444319" y="120474"/>
                </a:cubicBezTo>
                <a:cubicBezTo>
                  <a:pt x="437909" y="112530"/>
                  <a:pt x="439694" y="109263"/>
                  <a:pt x="449676" y="110676"/>
                </a:cubicBezTo>
                <a:cubicBezTo>
                  <a:pt x="459656" y="112089"/>
                  <a:pt x="467203" y="113888"/>
                  <a:pt x="472315" y="116075"/>
                </a:cubicBezTo>
                <a:cubicBezTo>
                  <a:pt x="477427" y="118262"/>
                  <a:pt x="484662" y="118474"/>
                  <a:pt x="494019" y="116710"/>
                </a:cubicBezTo>
                <a:cubicBezTo>
                  <a:pt x="503376" y="114946"/>
                  <a:pt x="514651" y="112530"/>
                  <a:pt x="527844" y="109461"/>
                </a:cubicBezTo>
                <a:cubicBezTo>
                  <a:pt x="526969" y="97802"/>
                  <a:pt x="526127" y="89363"/>
                  <a:pt x="525317" y="84143"/>
                </a:cubicBezTo>
                <a:cubicBezTo>
                  <a:pt x="524506" y="78923"/>
                  <a:pt x="523334" y="75869"/>
                  <a:pt x="521799" y="74980"/>
                </a:cubicBezTo>
                <a:cubicBezTo>
                  <a:pt x="510657" y="76772"/>
                  <a:pt x="501010" y="77174"/>
                  <a:pt x="492857" y="76184"/>
                </a:cubicBezTo>
                <a:cubicBezTo>
                  <a:pt x="484705" y="75195"/>
                  <a:pt x="480808" y="73890"/>
                  <a:pt x="481167" y="72269"/>
                </a:cubicBezTo>
                <a:cubicBezTo>
                  <a:pt x="468203" y="90610"/>
                  <a:pt x="454067" y="103520"/>
                  <a:pt x="438759" y="110999"/>
                </a:cubicBezTo>
                <a:cubicBezTo>
                  <a:pt x="423451" y="118477"/>
                  <a:pt x="422594" y="114390"/>
                  <a:pt x="436188" y="98738"/>
                </a:cubicBezTo>
                <a:cubicBezTo>
                  <a:pt x="449783" y="83085"/>
                  <a:pt x="461259" y="67275"/>
                  <a:pt x="470615" y="51308"/>
                </a:cubicBezTo>
                <a:cubicBezTo>
                  <a:pt x="479973" y="35340"/>
                  <a:pt x="484199" y="22892"/>
                  <a:pt x="483296" y="13966"/>
                </a:cubicBezTo>
                <a:cubicBezTo>
                  <a:pt x="482618" y="7271"/>
                  <a:pt x="485240" y="4425"/>
                  <a:pt x="491161" y="5429"/>
                </a:cubicBezTo>
                <a:close/>
                <a:moveTo>
                  <a:pt x="3706490" y="1213"/>
                </a:moveTo>
                <a:cubicBezTo>
                  <a:pt x="3707938" y="1202"/>
                  <a:pt x="3709627" y="1567"/>
                  <a:pt x="3711558" y="2307"/>
                </a:cubicBezTo>
                <a:cubicBezTo>
                  <a:pt x="3719280" y="5268"/>
                  <a:pt x="3725156" y="9058"/>
                  <a:pt x="3729186" y="13675"/>
                </a:cubicBezTo>
                <a:cubicBezTo>
                  <a:pt x="3733216" y="18293"/>
                  <a:pt x="3733685" y="21828"/>
                  <a:pt x="3730594" y="24280"/>
                </a:cubicBezTo>
                <a:lnTo>
                  <a:pt x="3730192" y="24487"/>
                </a:lnTo>
                <a:lnTo>
                  <a:pt x="3753783" y="22957"/>
                </a:lnTo>
                <a:cubicBezTo>
                  <a:pt x="3764144" y="21602"/>
                  <a:pt x="3774787" y="19558"/>
                  <a:pt x="3785715" y="16827"/>
                </a:cubicBezTo>
                <a:cubicBezTo>
                  <a:pt x="3796642" y="14095"/>
                  <a:pt x="3805805" y="15514"/>
                  <a:pt x="3813205" y="21086"/>
                </a:cubicBezTo>
                <a:cubicBezTo>
                  <a:pt x="3820604" y="26657"/>
                  <a:pt x="3817876" y="31403"/>
                  <a:pt x="3805020" y="35325"/>
                </a:cubicBezTo>
                <a:cubicBezTo>
                  <a:pt x="3792165" y="39247"/>
                  <a:pt x="3779398" y="41886"/>
                  <a:pt x="3766721" y="43241"/>
                </a:cubicBezTo>
                <a:cubicBezTo>
                  <a:pt x="3754044" y="44596"/>
                  <a:pt x="3744415" y="45274"/>
                  <a:pt x="3737833" y="45274"/>
                </a:cubicBezTo>
                <a:cubicBezTo>
                  <a:pt x="3730763" y="45274"/>
                  <a:pt x="3722926" y="42578"/>
                  <a:pt x="3714322" y="37186"/>
                </a:cubicBezTo>
                <a:cubicBezTo>
                  <a:pt x="3702663" y="50379"/>
                  <a:pt x="3689933" y="58851"/>
                  <a:pt x="3676130" y="62600"/>
                </a:cubicBezTo>
                <a:cubicBezTo>
                  <a:pt x="3662328" y="66350"/>
                  <a:pt x="3659812" y="64146"/>
                  <a:pt x="3668580" y="55986"/>
                </a:cubicBezTo>
                <a:cubicBezTo>
                  <a:pt x="3677349" y="47826"/>
                  <a:pt x="3684774" y="39620"/>
                  <a:pt x="3690854" y="31367"/>
                </a:cubicBezTo>
                <a:cubicBezTo>
                  <a:pt x="3696935" y="23115"/>
                  <a:pt x="3699975" y="16479"/>
                  <a:pt x="3699975" y="11460"/>
                </a:cubicBezTo>
                <a:cubicBezTo>
                  <a:pt x="3699975" y="4662"/>
                  <a:pt x="3702146" y="1247"/>
                  <a:pt x="3706490" y="1213"/>
                </a:cubicBezTo>
                <a:close/>
                <a:moveTo>
                  <a:pt x="5906840" y="1206"/>
                </a:moveTo>
                <a:cubicBezTo>
                  <a:pt x="5908408" y="1119"/>
                  <a:pt x="5910239" y="1432"/>
                  <a:pt x="5912331" y="2146"/>
                </a:cubicBezTo>
                <a:cubicBezTo>
                  <a:pt x="5920698" y="4999"/>
                  <a:pt x="5928600" y="8939"/>
                  <a:pt x="5936035" y="13966"/>
                </a:cubicBezTo>
                <a:cubicBezTo>
                  <a:pt x="5943470" y="18992"/>
                  <a:pt x="5944051" y="23721"/>
                  <a:pt x="5937778" y="28152"/>
                </a:cubicBezTo>
                <a:cubicBezTo>
                  <a:pt x="5931504" y="32583"/>
                  <a:pt x="5924738" y="38699"/>
                  <a:pt x="5917482" y="46500"/>
                </a:cubicBezTo>
                <a:cubicBezTo>
                  <a:pt x="5938018" y="46500"/>
                  <a:pt x="5951630" y="44245"/>
                  <a:pt x="5958320" y="39735"/>
                </a:cubicBezTo>
                <a:cubicBezTo>
                  <a:pt x="5965010" y="35225"/>
                  <a:pt x="5971574" y="34676"/>
                  <a:pt x="5978012" y="38089"/>
                </a:cubicBezTo>
                <a:cubicBezTo>
                  <a:pt x="5984451" y="41502"/>
                  <a:pt x="5990148" y="45747"/>
                  <a:pt x="5995103" y="50824"/>
                </a:cubicBezTo>
                <a:cubicBezTo>
                  <a:pt x="6000057" y="55900"/>
                  <a:pt x="6000021" y="60148"/>
                  <a:pt x="5994995" y="63568"/>
                </a:cubicBezTo>
                <a:cubicBezTo>
                  <a:pt x="5989969" y="66989"/>
                  <a:pt x="5975675" y="80250"/>
                  <a:pt x="5952114" y="103352"/>
                </a:cubicBezTo>
                <a:cubicBezTo>
                  <a:pt x="5946224" y="109127"/>
                  <a:pt x="5940316" y="114382"/>
                  <a:pt x="5934392" y="119115"/>
                </a:cubicBezTo>
                <a:lnTo>
                  <a:pt x="5934249" y="119216"/>
                </a:lnTo>
                <a:lnTo>
                  <a:pt x="5937079" y="119495"/>
                </a:lnTo>
                <a:cubicBezTo>
                  <a:pt x="5945740" y="121395"/>
                  <a:pt x="5953638" y="123973"/>
                  <a:pt x="5960772" y="127228"/>
                </a:cubicBezTo>
                <a:cubicBezTo>
                  <a:pt x="5967906" y="130483"/>
                  <a:pt x="5970545" y="133850"/>
                  <a:pt x="5968688" y="137327"/>
                </a:cubicBezTo>
                <a:cubicBezTo>
                  <a:pt x="5966830" y="140805"/>
                  <a:pt x="5965515" y="145612"/>
                  <a:pt x="5964741" y="151750"/>
                </a:cubicBezTo>
                <a:cubicBezTo>
                  <a:pt x="5985993" y="149068"/>
                  <a:pt x="6001477" y="146598"/>
                  <a:pt x="6011192" y="144340"/>
                </a:cubicBezTo>
                <a:cubicBezTo>
                  <a:pt x="6020907" y="142081"/>
                  <a:pt x="6029541" y="145928"/>
                  <a:pt x="6037091" y="155880"/>
                </a:cubicBezTo>
                <a:cubicBezTo>
                  <a:pt x="6044641" y="165832"/>
                  <a:pt x="6043243" y="170582"/>
                  <a:pt x="6032896" y="170131"/>
                </a:cubicBezTo>
                <a:cubicBezTo>
                  <a:pt x="6022550" y="169679"/>
                  <a:pt x="5999831" y="170708"/>
                  <a:pt x="5964741" y="173217"/>
                </a:cubicBezTo>
                <a:cubicBezTo>
                  <a:pt x="5965586" y="215507"/>
                  <a:pt x="5966472" y="242172"/>
                  <a:pt x="5967397" y="253214"/>
                </a:cubicBezTo>
                <a:cubicBezTo>
                  <a:pt x="5968322" y="264256"/>
                  <a:pt x="5967591" y="274545"/>
                  <a:pt x="5965203" y="284081"/>
                </a:cubicBezTo>
                <a:cubicBezTo>
                  <a:pt x="5962816" y="293618"/>
                  <a:pt x="5957036" y="302093"/>
                  <a:pt x="5947866" y="309507"/>
                </a:cubicBezTo>
                <a:cubicBezTo>
                  <a:pt x="5938695" y="316921"/>
                  <a:pt x="5932758" y="316354"/>
                  <a:pt x="5930055" y="307807"/>
                </a:cubicBezTo>
                <a:cubicBezTo>
                  <a:pt x="5927352" y="299261"/>
                  <a:pt x="5919605" y="290237"/>
                  <a:pt x="5906813" y="280737"/>
                </a:cubicBezTo>
                <a:cubicBezTo>
                  <a:pt x="5894022" y="271236"/>
                  <a:pt x="5894147" y="267386"/>
                  <a:pt x="5907190" y="269186"/>
                </a:cubicBezTo>
                <a:cubicBezTo>
                  <a:pt x="5920232" y="270985"/>
                  <a:pt x="5928782" y="271767"/>
                  <a:pt x="5932841" y="271530"/>
                </a:cubicBezTo>
                <a:cubicBezTo>
                  <a:pt x="5936899" y="271294"/>
                  <a:pt x="5938929" y="266938"/>
                  <a:pt x="5938929" y="258463"/>
                </a:cubicBezTo>
                <a:lnTo>
                  <a:pt x="5938929" y="174852"/>
                </a:lnTo>
                <a:cubicBezTo>
                  <a:pt x="5899837" y="181147"/>
                  <a:pt x="5875276" y="185421"/>
                  <a:pt x="5865245" y="187672"/>
                </a:cubicBezTo>
                <a:cubicBezTo>
                  <a:pt x="5855213" y="189924"/>
                  <a:pt x="5845638" y="186299"/>
                  <a:pt x="5836517" y="176799"/>
                </a:cubicBezTo>
                <a:cubicBezTo>
                  <a:pt x="5827397" y="167298"/>
                  <a:pt x="5828214" y="163226"/>
                  <a:pt x="5838970" y="164581"/>
                </a:cubicBezTo>
                <a:cubicBezTo>
                  <a:pt x="5849725" y="165936"/>
                  <a:pt x="5882593" y="162756"/>
                  <a:pt x="5937573" y="155041"/>
                </a:cubicBezTo>
                <a:cubicBezTo>
                  <a:pt x="5936727" y="144888"/>
                  <a:pt x="5934267" y="135951"/>
                  <a:pt x="5930195" y="128228"/>
                </a:cubicBezTo>
                <a:lnTo>
                  <a:pt x="5928356" y="123395"/>
                </a:lnTo>
                <a:lnTo>
                  <a:pt x="5916565" y="131753"/>
                </a:lnTo>
                <a:cubicBezTo>
                  <a:pt x="5904647" y="139137"/>
                  <a:pt x="5892660" y="144436"/>
                  <a:pt x="5880603" y="147652"/>
                </a:cubicBezTo>
                <a:cubicBezTo>
                  <a:pt x="5856490" y="154084"/>
                  <a:pt x="5850295" y="153130"/>
                  <a:pt x="5862018" y="144791"/>
                </a:cubicBezTo>
                <a:cubicBezTo>
                  <a:pt x="5873741" y="136453"/>
                  <a:pt x="5886902" y="126970"/>
                  <a:pt x="5901501" y="116344"/>
                </a:cubicBezTo>
                <a:lnTo>
                  <a:pt x="5908914" y="110315"/>
                </a:lnTo>
                <a:lnTo>
                  <a:pt x="5904042" y="109428"/>
                </a:lnTo>
                <a:cubicBezTo>
                  <a:pt x="5902294" y="108697"/>
                  <a:pt x="5900472" y="107539"/>
                  <a:pt x="5898575" y="105955"/>
                </a:cubicBezTo>
                <a:cubicBezTo>
                  <a:pt x="5890989" y="99616"/>
                  <a:pt x="5885073" y="92439"/>
                  <a:pt x="5880829" y="84423"/>
                </a:cubicBezTo>
                <a:cubicBezTo>
                  <a:pt x="5850270" y="100613"/>
                  <a:pt x="5842243" y="100871"/>
                  <a:pt x="5856748" y="85197"/>
                </a:cubicBezTo>
                <a:cubicBezTo>
                  <a:pt x="5871253" y="69523"/>
                  <a:pt x="5882051" y="55258"/>
                  <a:pt x="5889143" y="42402"/>
                </a:cubicBezTo>
                <a:cubicBezTo>
                  <a:pt x="5896234" y="29546"/>
                  <a:pt x="5899780" y="19677"/>
                  <a:pt x="5899780" y="12793"/>
                </a:cubicBezTo>
                <a:cubicBezTo>
                  <a:pt x="5899780" y="5329"/>
                  <a:pt x="5902133" y="1467"/>
                  <a:pt x="5906840" y="1206"/>
                </a:cubicBezTo>
                <a:close/>
                <a:moveTo>
                  <a:pt x="6221867" y="90"/>
                </a:moveTo>
                <a:cubicBezTo>
                  <a:pt x="6223431" y="288"/>
                  <a:pt x="6225293" y="816"/>
                  <a:pt x="6227453" y="1673"/>
                </a:cubicBezTo>
                <a:cubicBezTo>
                  <a:pt x="6236093" y="5100"/>
                  <a:pt x="6242643" y="9434"/>
                  <a:pt x="6247103" y="14675"/>
                </a:cubicBezTo>
                <a:cubicBezTo>
                  <a:pt x="6251561" y="19917"/>
                  <a:pt x="6251493" y="23735"/>
                  <a:pt x="6246898" y="26130"/>
                </a:cubicBezTo>
                <a:cubicBezTo>
                  <a:pt x="6242302" y="28525"/>
                  <a:pt x="6237397" y="32547"/>
                  <a:pt x="6232185" y="38197"/>
                </a:cubicBezTo>
                <a:cubicBezTo>
                  <a:pt x="6226972" y="43847"/>
                  <a:pt x="6219823" y="49562"/>
                  <a:pt x="6210739" y="55341"/>
                </a:cubicBezTo>
                <a:cubicBezTo>
                  <a:pt x="6201654" y="61120"/>
                  <a:pt x="6199927" y="63798"/>
                  <a:pt x="6205555" y="63375"/>
                </a:cubicBezTo>
                <a:cubicBezTo>
                  <a:pt x="6211184" y="62952"/>
                  <a:pt x="6232159" y="60317"/>
                  <a:pt x="6268484" y="55470"/>
                </a:cubicBezTo>
                <a:cubicBezTo>
                  <a:pt x="6253183" y="33271"/>
                  <a:pt x="6252053" y="24534"/>
                  <a:pt x="6265095" y="29259"/>
                </a:cubicBezTo>
                <a:cubicBezTo>
                  <a:pt x="6278138" y="33985"/>
                  <a:pt x="6288065" y="39265"/>
                  <a:pt x="6294877" y="45102"/>
                </a:cubicBezTo>
                <a:cubicBezTo>
                  <a:pt x="6301689" y="50938"/>
                  <a:pt x="6305095" y="58166"/>
                  <a:pt x="6305095" y="66784"/>
                </a:cubicBezTo>
                <a:cubicBezTo>
                  <a:pt x="6305095" y="77640"/>
                  <a:pt x="6301541" y="82813"/>
                  <a:pt x="6294436" y="82304"/>
                </a:cubicBezTo>
                <a:cubicBezTo>
                  <a:pt x="6287330" y="81795"/>
                  <a:pt x="6280823" y="77102"/>
                  <a:pt x="6274915" y="68225"/>
                </a:cubicBezTo>
                <a:cubicBezTo>
                  <a:pt x="6240398" y="78120"/>
                  <a:pt x="6218064" y="83720"/>
                  <a:pt x="6207911" y="85025"/>
                </a:cubicBezTo>
                <a:cubicBezTo>
                  <a:pt x="6221404" y="90732"/>
                  <a:pt x="6226717" y="95343"/>
                  <a:pt x="6223850" y="98856"/>
                </a:cubicBezTo>
                <a:cubicBezTo>
                  <a:pt x="6220981" y="102369"/>
                  <a:pt x="6218817" y="105151"/>
                  <a:pt x="6217354" y="107202"/>
                </a:cubicBezTo>
                <a:cubicBezTo>
                  <a:pt x="6255470" y="100964"/>
                  <a:pt x="6281891" y="95805"/>
                  <a:pt x="6296619" y="91725"/>
                </a:cubicBezTo>
                <a:cubicBezTo>
                  <a:pt x="6311347" y="87646"/>
                  <a:pt x="6322739" y="90481"/>
                  <a:pt x="6330799" y="100233"/>
                </a:cubicBezTo>
                <a:cubicBezTo>
                  <a:pt x="6338858" y="109984"/>
                  <a:pt x="6336166" y="115412"/>
                  <a:pt x="6322722" y="116516"/>
                </a:cubicBezTo>
                <a:cubicBezTo>
                  <a:pt x="6309278" y="117620"/>
                  <a:pt x="6286301" y="119305"/>
                  <a:pt x="6253793" y="121571"/>
                </a:cubicBezTo>
                <a:cubicBezTo>
                  <a:pt x="6277439" y="140658"/>
                  <a:pt x="6295013" y="154399"/>
                  <a:pt x="6306514" y="162796"/>
                </a:cubicBezTo>
                <a:cubicBezTo>
                  <a:pt x="6318015" y="171192"/>
                  <a:pt x="6329935" y="178473"/>
                  <a:pt x="6342275" y="184639"/>
                </a:cubicBezTo>
                <a:cubicBezTo>
                  <a:pt x="6354614" y="190806"/>
                  <a:pt x="6369047" y="195846"/>
                  <a:pt x="6385575" y="199761"/>
                </a:cubicBezTo>
                <a:cubicBezTo>
                  <a:pt x="6402102" y="203676"/>
                  <a:pt x="6405311" y="207928"/>
                  <a:pt x="6395201" y="212517"/>
                </a:cubicBezTo>
                <a:cubicBezTo>
                  <a:pt x="6385091" y="217105"/>
                  <a:pt x="6370320" y="219400"/>
                  <a:pt x="6350890" y="219400"/>
                </a:cubicBezTo>
                <a:cubicBezTo>
                  <a:pt x="6331673" y="219400"/>
                  <a:pt x="6318431" y="215517"/>
                  <a:pt x="6311161" y="207752"/>
                </a:cubicBezTo>
                <a:cubicBezTo>
                  <a:pt x="6303890" y="199987"/>
                  <a:pt x="6294805" y="189565"/>
                  <a:pt x="6283907" y="176487"/>
                </a:cubicBezTo>
                <a:cubicBezTo>
                  <a:pt x="6273007" y="163409"/>
                  <a:pt x="6257901" y="145770"/>
                  <a:pt x="6238585" y="123571"/>
                </a:cubicBezTo>
                <a:lnTo>
                  <a:pt x="6210535" y="128626"/>
                </a:lnTo>
                <a:cubicBezTo>
                  <a:pt x="6199278" y="151141"/>
                  <a:pt x="6184934" y="171572"/>
                  <a:pt x="6167504" y="189920"/>
                </a:cubicBezTo>
                <a:cubicBezTo>
                  <a:pt x="6150073" y="208268"/>
                  <a:pt x="6129925" y="221816"/>
                  <a:pt x="6107060" y="230564"/>
                </a:cubicBezTo>
                <a:cubicBezTo>
                  <a:pt x="6084194" y="239311"/>
                  <a:pt x="6081681" y="236651"/>
                  <a:pt x="6099521" y="222583"/>
                </a:cubicBezTo>
                <a:cubicBezTo>
                  <a:pt x="6117359" y="208516"/>
                  <a:pt x="6133814" y="193064"/>
                  <a:pt x="6148887" y="176229"/>
                </a:cubicBezTo>
                <a:cubicBezTo>
                  <a:pt x="6163958" y="159393"/>
                  <a:pt x="6174576" y="144989"/>
                  <a:pt x="6180744" y="133014"/>
                </a:cubicBezTo>
                <a:cubicBezTo>
                  <a:pt x="6165743" y="135610"/>
                  <a:pt x="6154160" y="137385"/>
                  <a:pt x="6145993" y="138338"/>
                </a:cubicBezTo>
                <a:cubicBezTo>
                  <a:pt x="6137826" y="139292"/>
                  <a:pt x="6129878" y="135693"/>
                  <a:pt x="6122149" y="127540"/>
                </a:cubicBezTo>
                <a:cubicBezTo>
                  <a:pt x="6114420" y="119388"/>
                  <a:pt x="6115685" y="115767"/>
                  <a:pt x="6125946" y="116677"/>
                </a:cubicBezTo>
                <a:cubicBezTo>
                  <a:pt x="6136206" y="117588"/>
                  <a:pt x="6156953" y="115935"/>
                  <a:pt x="6188186" y="111719"/>
                </a:cubicBezTo>
                <a:cubicBezTo>
                  <a:pt x="6190423" y="104994"/>
                  <a:pt x="6191542" y="100369"/>
                  <a:pt x="6191542" y="97845"/>
                </a:cubicBezTo>
                <a:cubicBezTo>
                  <a:pt x="6191542" y="95479"/>
                  <a:pt x="6191376" y="93256"/>
                  <a:pt x="6191047" y="91177"/>
                </a:cubicBezTo>
                <a:cubicBezTo>
                  <a:pt x="6185138" y="92855"/>
                  <a:pt x="6178571" y="94848"/>
                  <a:pt x="6171344" y="97157"/>
                </a:cubicBezTo>
                <a:cubicBezTo>
                  <a:pt x="6164116" y="99466"/>
                  <a:pt x="6160502" y="94740"/>
                  <a:pt x="6160502" y="82981"/>
                </a:cubicBezTo>
                <a:cubicBezTo>
                  <a:pt x="6160502" y="72929"/>
                  <a:pt x="6163245" y="66903"/>
                  <a:pt x="6168730" y="64902"/>
                </a:cubicBezTo>
                <a:cubicBezTo>
                  <a:pt x="6174215" y="62902"/>
                  <a:pt x="6179958" y="59758"/>
                  <a:pt x="6185960" y="55470"/>
                </a:cubicBezTo>
                <a:cubicBezTo>
                  <a:pt x="6191961" y="51182"/>
                  <a:pt x="6198665" y="43843"/>
                  <a:pt x="6206072" y="33454"/>
                </a:cubicBezTo>
                <a:cubicBezTo>
                  <a:pt x="6213478" y="23065"/>
                  <a:pt x="6216733" y="14313"/>
                  <a:pt x="6215837" y="7201"/>
                </a:cubicBezTo>
                <a:cubicBezTo>
                  <a:pt x="6215165" y="1866"/>
                  <a:pt x="6217175" y="-504"/>
                  <a:pt x="6221867" y="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圆角矩形 25"/>
          <p:cNvSpPr/>
          <p:nvPr/>
        </p:nvSpPr>
        <p:spPr>
          <a:xfrm>
            <a:off x="1568500" y="2203617"/>
            <a:ext cx="766650" cy="4371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圆角矩形 30"/>
          <p:cNvSpPr/>
          <p:nvPr/>
        </p:nvSpPr>
        <p:spPr>
          <a:xfrm>
            <a:off x="3728742" y="2227680"/>
            <a:ext cx="570923" cy="4371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圆角矩形 23"/>
          <p:cNvSpPr/>
          <p:nvPr/>
        </p:nvSpPr>
        <p:spPr>
          <a:xfrm>
            <a:off x="6753078" y="2242195"/>
            <a:ext cx="570923" cy="4371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7833196" y="2640799"/>
            <a:ext cx="8640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1239905" y="3137186"/>
            <a:ext cx="119269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1836249" y="4159246"/>
            <a:ext cx="6624736" cy="105560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一共的人数和每队分成的组数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没有对应的数量关系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，所以不能用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60÷3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1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>
            <a:off x="9624491" y="3752084"/>
            <a:ext cx="2073506" cy="2651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1" y="878864"/>
            <a:ext cx="11816863" cy="251436"/>
            <a:chOff x="-1" y="878864"/>
            <a:chExt cx="11816863" cy="251436"/>
          </a:xfrm>
        </p:grpSpPr>
        <p:sp>
          <p:nvSpPr>
            <p:cNvPr id="3" name="矩形: 圆角 2"/>
            <p:cNvSpPr/>
            <p:nvPr/>
          </p:nvSpPr>
          <p:spPr>
            <a:xfrm>
              <a:off x="-1" y="878864"/>
              <a:ext cx="5087815" cy="2514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>
              <a:stCxn id="3" idx="3"/>
            </p:cNvCxnSpPr>
            <p:nvPr/>
          </p:nvCxnSpPr>
          <p:spPr>
            <a:xfrm>
              <a:off x="5087814" y="1004582"/>
              <a:ext cx="672904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75137" y="6008382"/>
            <a:ext cx="11816863" cy="251436"/>
            <a:chOff x="375137" y="6008382"/>
            <a:chExt cx="11816863" cy="251436"/>
          </a:xfrm>
        </p:grpSpPr>
        <p:sp>
          <p:nvSpPr>
            <p:cNvPr id="4" name="矩形: 圆角 3"/>
            <p:cNvSpPr/>
            <p:nvPr/>
          </p:nvSpPr>
          <p:spPr>
            <a:xfrm>
              <a:off x="7104185" y="6008382"/>
              <a:ext cx="5087815" cy="2514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75137" y="6134100"/>
              <a:ext cx="672904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080824" y="2674205"/>
            <a:ext cx="7381120" cy="1790272"/>
            <a:chOff x="3408053" y="2810542"/>
            <a:chExt cx="4705872" cy="1141399"/>
          </a:xfrm>
        </p:grpSpPr>
        <p:grpSp>
          <p:nvGrpSpPr>
            <p:cNvPr id="9" name="组合 8"/>
            <p:cNvGrpSpPr/>
            <p:nvPr/>
          </p:nvGrpSpPr>
          <p:grpSpPr>
            <a:xfrm>
              <a:off x="3408053" y="2810542"/>
              <a:ext cx="1238239" cy="1127177"/>
              <a:chOff x="6054104" y="2314460"/>
              <a:chExt cx="1238239" cy="1127177"/>
            </a:xfrm>
          </p:grpSpPr>
          <p:sp>
            <p:nvSpPr>
              <p:cNvPr id="16" name="矩形: 圆角 15"/>
              <p:cNvSpPr/>
              <p:nvPr/>
            </p:nvSpPr>
            <p:spPr>
              <a:xfrm>
                <a:off x="6054104" y="2314460"/>
                <a:ext cx="1006494" cy="1006217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矩形: 圆角 12"/>
              <p:cNvSpPr/>
              <p:nvPr/>
            </p:nvSpPr>
            <p:spPr>
              <a:xfrm>
                <a:off x="6377492" y="2527037"/>
                <a:ext cx="914851" cy="9146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矩形: 圆角 13"/>
              <p:cNvSpPr/>
              <p:nvPr/>
            </p:nvSpPr>
            <p:spPr>
              <a:xfrm>
                <a:off x="6233447" y="2375893"/>
                <a:ext cx="1004586" cy="10043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文本框 9"/>
              <p:cNvSpPr txBox="1"/>
              <p:nvPr/>
            </p:nvSpPr>
            <p:spPr>
              <a:xfrm>
                <a:off x="6356340" y="2585660"/>
                <a:ext cx="793930" cy="647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735964" y="2890096"/>
              <a:ext cx="3377961" cy="1061845"/>
              <a:chOff x="7287988" y="2280935"/>
              <a:chExt cx="3377961" cy="1061845"/>
            </a:xfrm>
          </p:grpSpPr>
          <p:sp>
            <p:nvSpPr>
              <p:cNvPr id="11" name="TextBox 49"/>
              <p:cNvSpPr txBox="1"/>
              <p:nvPr/>
            </p:nvSpPr>
            <p:spPr>
              <a:xfrm>
                <a:off x="7425687" y="2280935"/>
                <a:ext cx="3102561" cy="76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7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课堂练习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287988" y="3009198"/>
                <a:ext cx="3377961" cy="333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ENTER  TITLE HERE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ChangeArrowheads="1"/>
          </p:cNvSpPr>
          <p:nvPr/>
        </p:nvSpPr>
        <p:spPr bwMode="auto">
          <a:xfrm>
            <a:off x="2606306" y="1542716"/>
            <a:ext cx="7468448" cy="839393"/>
          </a:xfrm>
          <a:custGeom>
            <a:avLst/>
            <a:gdLst/>
            <a:ahLst/>
            <a:cxnLst/>
            <a:rect l="l" t="t" r="r" b="b"/>
            <a:pathLst>
              <a:path w="7468448" h="839393">
                <a:moveTo>
                  <a:pt x="5604868" y="751015"/>
                </a:moveTo>
                <a:cubicBezTo>
                  <a:pt x="5611666" y="751015"/>
                  <a:pt x="5617205" y="753155"/>
                  <a:pt x="5621485" y="757436"/>
                </a:cubicBezTo>
                <a:cubicBezTo>
                  <a:pt x="5625766" y="761717"/>
                  <a:pt x="5627906" y="766789"/>
                  <a:pt x="5627906" y="772655"/>
                </a:cubicBezTo>
                <a:cubicBezTo>
                  <a:pt x="5627906" y="779222"/>
                  <a:pt x="5625708" y="784704"/>
                  <a:pt x="5621313" y="789099"/>
                </a:cubicBezTo>
                <a:cubicBezTo>
                  <a:pt x="5616918" y="793494"/>
                  <a:pt x="5611437" y="795692"/>
                  <a:pt x="5604868" y="795692"/>
                </a:cubicBezTo>
                <a:cubicBezTo>
                  <a:pt x="5598272" y="795692"/>
                  <a:pt x="5592787" y="793505"/>
                  <a:pt x="5588413" y="789131"/>
                </a:cubicBezTo>
                <a:cubicBezTo>
                  <a:pt x="5584039" y="784758"/>
                  <a:pt x="5581852" y="779265"/>
                  <a:pt x="5581852" y="772655"/>
                </a:cubicBezTo>
                <a:cubicBezTo>
                  <a:pt x="5581852" y="766746"/>
                  <a:pt x="5583982" y="761663"/>
                  <a:pt x="5588241" y="757404"/>
                </a:cubicBezTo>
                <a:cubicBezTo>
                  <a:pt x="5592500" y="753145"/>
                  <a:pt x="5598043" y="751015"/>
                  <a:pt x="5604868" y="751015"/>
                </a:cubicBezTo>
                <a:close/>
                <a:moveTo>
                  <a:pt x="2036282" y="739572"/>
                </a:moveTo>
                <a:cubicBezTo>
                  <a:pt x="2032910" y="739762"/>
                  <a:pt x="2029631" y="741042"/>
                  <a:pt x="2026444" y="743411"/>
                </a:cubicBezTo>
                <a:cubicBezTo>
                  <a:pt x="2020069" y="748151"/>
                  <a:pt x="2016882" y="754468"/>
                  <a:pt x="2016882" y="762362"/>
                </a:cubicBezTo>
                <a:cubicBezTo>
                  <a:pt x="2016882" y="770256"/>
                  <a:pt x="2020431" y="776182"/>
                  <a:pt x="2027530" y="780140"/>
                </a:cubicBezTo>
                <a:cubicBezTo>
                  <a:pt x="2034628" y="784098"/>
                  <a:pt x="2041576" y="783897"/>
                  <a:pt x="2048373" y="779538"/>
                </a:cubicBezTo>
                <a:cubicBezTo>
                  <a:pt x="2055171" y="775164"/>
                  <a:pt x="2058365" y="768854"/>
                  <a:pt x="2057956" y="760609"/>
                </a:cubicBezTo>
                <a:cubicBezTo>
                  <a:pt x="2057548" y="752363"/>
                  <a:pt x="2053787" y="746251"/>
                  <a:pt x="2046674" y="742271"/>
                </a:cubicBezTo>
                <a:cubicBezTo>
                  <a:pt x="2043118" y="740282"/>
                  <a:pt x="2039654" y="739382"/>
                  <a:pt x="2036282" y="739572"/>
                </a:cubicBezTo>
                <a:close/>
                <a:moveTo>
                  <a:pt x="4953627" y="721987"/>
                </a:moveTo>
                <a:cubicBezTo>
                  <a:pt x="4956430" y="722390"/>
                  <a:pt x="4953540" y="726585"/>
                  <a:pt x="4944957" y="734571"/>
                </a:cubicBezTo>
                <a:cubicBezTo>
                  <a:pt x="4933514" y="745218"/>
                  <a:pt x="4919525" y="755461"/>
                  <a:pt x="4902991" y="765298"/>
                </a:cubicBezTo>
                <a:cubicBezTo>
                  <a:pt x="4886457" y="775135"/>
                  <a:pt x="4875522" y="782435"/>
                  <a:pt x="4870188" y="787196"/>
                </a:cubicBezTo>
                <a:cubicBezTo>
                  <a:pt x="4864853" y="791956"/>
                  <a:pt x="4856991" y="789013"/>
                  <a:pt x="4846602" y="778366"/>
                </a:cubicBezTo>
                <a:cubicBezTo>
                  <a:pt x="4836212" y="767718"/>
                  <a:pt x="4834882" y="762089"/>
                  <a:pt x="4842611" y="761480"/>
                </a:cubicBezTo>
                <a:cubicBezTo>
                  <a:pt x="4850341" y="760870"/>
                  <a:pt x="4861257" y="757920"/>
                  <a:pt x="4875361" y="752628"/>
                </a:cubicBezTo>
                <a:cubicBezTo>
                  <a:pt x="4889464" y="747337"/>
                  <a:pt x="4902726" y="742038"/>
                  <a:pt x="4915144" y="736732"/>
                </a:cubicBezTo>
                <a:cubicBezTo>
                  <a:pt x="4928868" y="730308"/>
                  <a:pt x="4940129" y="725680"/>
                  <a:pt x="4948926" y="722847"/>
                </a:cubicBezTo>
                <a:cubicBezTo>
                  <a:pt x="4951126" y="722139"/>
                  <a:pt x="4952692" y="721853"/>
                  <a:pt x="4953627" y="721987"/>
                </a:cubicBezTo>
                <a:close/>
                <a:moveTo>
                  <a:pt x="1381752" y="721987"/>
                </a:moveTo>
                <a:cubicBezTo>
                  <a:pt x="1384555" y="722390"/>
                  <a:pt x="1381665" y="726585"/>
                  <a:pt x="1373083" y="734571"/>
                </a:cubicBezTo>
                <a:cubicBezTo>
                  <a:pt x="1361639" y="745218"/>
                  <a:pt x="1347650" y="755461"/>
                  <a:pt x="1331116" y="765298"/>
                </a:cubicBezTo>
                <a:cubicBezTo>
                  <a:pt x="1314582" y="775135"/>
                  <a:pt x="1303647" y="782435"/>
                  <a:pt x="1298313" y="787196"/>
                </a:cubicBezTo>
                <a:cubicBezTo>
                  <a:pt x="1292978" y="791956"/>
                  <a:pt x="1285117" y="789013"/>
                  <a:pt x="1274727" y="778366"/>
                </a:cubicBezTo>
                <a:cubicBezTo>
                  <a:pt x="1264337" y="767718"/>
                  <a:pt x="1263007" y="762089"/>
                  <a:pt x="1270737" y="761480"/>
                </a:cubicBezTo>
                <a:cubicBezTo>
                  <a:pt x="1278466" y="760870"/>
                  <a:pt x="1289383" y="757920"/>
                  <a:pt x="1303486" y="752628"/>
                </a:cubicBezTo>
                <a:cubicBezTo>
                  <a:pt x="1317590" y="747337"/>
                  <a:pt x="1330851" y="742038"/>
                  <a:pt x="1343270" y="736732"/>
                </a:cubicBezTo>
                <a:cubicBezTo>
                  <a:pt x="1356993" y="730308"/>
                  <a:pt x="1368254" y="725680"/>
                  <a:pt x="1377051" y="722847"/>
                </a:cubicBezTo>
                <a:cubicBezTo>
                  <a:pt x="1379251" y="722139"/>
                  <a:pt x="1380818" y="721853"/>
                  <a:pt x="1381752" y="721987"/>
                </a:cubicBezTo>
                <a:close/>
                <a:moveTo>
                  <a:pt x="2038764" y="716652"/>
                </a:moveTo>
                <a:cubicBezTo>
                  <a:pt x="2044285" y="716774"/>
                  <a:pt x="2049929" y="718047"/>
                  <a:pt x="2055698" y="720471"/>
                </a:cubicBezTo>
                <a:cubicBezTo>
                  <a:pt x="2067234" y="725317"/>
                  <a:pt x="2074896" y="732997"/>
                  <a:pt x="2078681" y="743508"/>
                </a:cubicBezTo>
                <a:cubicBezTo>
                  <a:pt x="2082467" y="754019"/>
                  <a:pt x="2082912" y="764416"/>
                  <a:pt x="2080015" y="774698"/>
                </a:cubicBezTo>
                <a:cubicBezTo>
                  <a:pt x="2077118" y="784980"/>
                  <a:pt x="2071698" y="792849"/>
                  <a:pt x="2063753" y="798306"/>
                </a:cubicBezTo>
                <a:cubicBezTo>
                  <a:pt x="2055809" y="803762"/>
                  <a:pt x="2046369" y="806490"/>
                  <a:pt x="2035435" y="806490"/>
                </a:cubicBezTo>
                <a:cubicBezTo>
                  <a:pt x="2024501" y="806490"/>
                  <a:pt x="2014599" y="802052"/>
                  <a:pt x="2005729" y="793175"/>
                </a:cubicBezTo>
                <a:cubicBezTo>
                  <a:pt x="1996860" y="784299"/>
                  <a:pt x="1992425" y="774755"/>
                  <a:pt x="1992425" y="764545"/>
                </a:cubicBezTo>
                <a:cubicBezTo>
                  <a:pt x="1992425" y="754335"/>
                  <a:pt x="1994813" y="745405"/>
                  <a:pt x="1999588" y="737754"/>
                </a:cubicBezTo>
                <a:cubicBezTo>
                  <a:pt x="2004363" y="730104"/>
                  <a:pt x="2012025" y="724099"/>
                  <a:pt x="2022572" y="719739"/>
                </a:cubicBezTo>
                <a:cubicBezTo>
                  <a:pt x="2027845" y="717559"/>
                  <a:pt x="2033243" y="716531"/>
                  <a:pt x="2038764" y="716652"/>
                </a:cubicBezTo>
                <a:close/>
                <a:moveTo>
                  <a:pt x="5427521" y="716300"/>
                </a:moveTo>
                <a:cubicBezTo>
                  <a:pt x="5432953" y="716209"/>
                  <a:pt x="5438420" y="719126"/>
                  <a:pt x="5443922" y="725052"/>
                </a:cubicBezTo>
                <a:cubicBezTo>
                  <a:pt x="5451257" y="732954"/>
                  <a:pt x="5449213" y="737471"/>
                  <a:pt x="5437791" y="738604"/>
                </a:cubicBezTo>
                <a:cubicBezTo>
                  <a:pt x="5426369" y="739737"/>
                  <a:pt x="5413664" y="741432"/>
                  <a:pt x="5399675" y="743691"/>
                </a:cubicBezTo>
                <a:cubicBezTo>
                  <a:pt x="5385686" y="745949"/>
                  <a:pt x="5374414" y="748430"/>
                  <a:pt x="5365861" y="751133"/>
                </a:cubicBezTo>
                <a:cubicBezTo>
                  <a:pt x="5357307" y="753837"/>
                  <a:pt x="5348839" y="751901"/>
                  <a:pt x="5340457" y="745326"/>
                </a:cubicBezTo>
                <a:cubicBezTo>
                  <a:pt x="5332075" y="738751"/>
                  <a:pt x="5332462" y="735141"/>
                  <a:pt x="5341619" y="734495"/>
                </a:cubicBezTo>
                <a:cubicBezTo>
                  <a:pt x="5350775" y="733850"/>
                  <a:pt x="5367944" y="731276"/>
                  <a:pt x="5393125" y="726773"/>
                </a:cubicBezTo>
                <a:cubicBezTo>
                  <a:pt x="5405228" y="723317"/>
                  <a:pt x="5414886" y="720191"/>
                  <a:pt x="5422099" y="717395"/>
                </a:cubicBezTo>
                <a:cubicBezTo>
                  <a:pt x="5423903" y="716695"/>
                  <a:pt x="5425710" y="716331"/>
                  <a:pt x="5427521" y="716300"/>
                </a:cubicBezTo>
                <a:close/>
                <a:moveTo>
                  <a:pt x="1855646" y="716300"/>
                </a:moveTo>
                <a:cubicBezTo>
                  <a:pt x="1861078" y="716209"/>
                  <a:pt x="1866545" y="719126"/>
                  <a:pt x="1872047" y="725052"/>
                </a:cubicBezTo>
                <a:cubicBezTo>
                  <a:pt x="1879382" y="732954"/>
                  <a:pt x="1877338" y="737471"/>
                  <a:pt x="1865916" y="738604"/>
                </a:cubicBezTo>
                <a:cubicBezTo>
                  <a:pt x="1854494" y="739737"/>
                  <a:pt x="1841789" y="741432"/>
                  <a:pt x="1827800" y="743691"/>
                </a:cubicBezTo>
                <a:cubicBezTo>
                  <a:pt x="1813811" y="745949"/>
                  <a:pt x="1802540" y="748430"/>
                  <a:pt x="1793986" y="751133"/>
                </a:cubicBezTo>
                <a:cubicBezTo>
                  <a:pt x="1785432" y="753837"/>
                  <a:pt x="1776964" y="751901"/>
                  <a:pt x="1768582" y="745326"/>
                </a:cubicBezTo>
                <a:cubicBezTo>
                  <a:pt x="1760200" y="738751"/>
                  <a:pt x="1760588" y="735141"/>
                  <a:pt x="1769744" y="734495"/>
                </a:cubicBezTo>
                <a:cubicBezTo>
                  <a:pt x="1778900" y="733850"/>
                  <a:pt x="1796069" y="731276"/>
                  <a:pt x="1821250" y="726773"/>
                </a:cubicBezTo>
                <a:cubicBezTo>
                  <a:pt x="1833353" y="723317"/>
                  <a:pt x="1843011" y="720191"/>
                  <a:pt x="1850224" y="717395"/>
                </a:cubicBezTo>
                <a:cubicBezTo>
                  <a:pt x="1852028" y="716695"/>
                  <a:pt x="1853835" y="716331"/>
                  <a:pt x="1855646" y="716300"/>
                </a:cubicBezTo>
                <a:close/>
                <a:moveTo>
                  <a:pt x="524432" y="711995"/>
                </a:moveTo>
                <a:lnTo>
                  <a:pt x="487843" y="715867"/>
                </a:lnTo>
                <a:cubicBezTo>
                  <a:pt x="485147" y="720585"/>
                  <a:pt x="482949" y="724220"/>
                  <a:pt x="481251" y="726773"/>
                </a:cubicBezTo>
                <a:cubicBezTo>
                  <a:pt x="479550" y="729326"/>
                  <a:pt x="480005" y="730874"/>
                  <a:pt x="482616" y="731419"/>
                </a:cubicBezTo>
                <a:cubicBezTo>
                  <a:pt x="485225" y="731964"/>
                  <a:pt x="494504" y="734438"/>
                  <a:pt x="510450" y="738840"/>
                </a:cubicBezTo>
                <a:cubicBezTo>
                  <a:pt x="514494" y="733821"/>
                  <a:pt x="519155" y="724873"/>
                  <a:pt x="524432" y="711995"/>
                </a:cubicBezTo>
                <a:close/>
                <a:moveTo>
                  <a:pt x="4667285" y="703327"/>
                </a:moveTo>
                <a:cubicBezTo>
                  <a:pt x="4671013" y="704080"/>
                  <a:pt x="4675875" y="705736"/>
                  <a:pt x="4681869" y="708296"/>
                </a:cubicBezTo>
                <a:cubicBezTo>
                  <a:pt x="4703121" y="716627"/>
                  <a:pt x="4719114" y="727838"/>
                  <a:pt x="4729848" y="741927"/>
                </a:cubicBezTo>
                <a:cubicBezTo>
                  <a:pt x="4740581" y="756016"/>
                  <a:pt x="4743249" y="771199"/>
                  <a:pt x="4737849" y="787475"/>
                </a:cubicBezTo>
                <a:cubicBezTo>
                  <a:pt x="4732450" y="803751"/>
                  <a:pt x="4721914" y="801399"/>
                  <a:pt x="4706240" y="780420"/>
                </a:cubicBezTo>
                <a:cubicBezTo>
                  <a:pt x="4690567" y="759440"/>
                  <a:pt x="4676592" y="739615"/>
                  <a:pt x="4664316" y="720944"/>
                </a:cubicBezTo>
                <a:cubicBezTo>
                  <a:pt x="4655110" y="706941"/>
                  <a:pt x="4656100" y="701068"/>
                  <a:pt x="4667285" y="703327"/>
                </a:cubicBezTo>
                <a:close/>
                <a:moveTo>
                  <a:pt x="2912409" y="698611"/>
                </a:moveTo>
                <a:cubicBezTo>
                  <a:pt x="2916211" y="698557"/>
                  <a:pt x="2916060" y="700839"/>
                  <a:pt x="2911955" y="705456"/>
                </a:cubicBezTo>
                <a:cubicBezTo>
                  <a:pt x="2903745" y="714691"/>
                  <a:pt x="2892043" y="724672"/>
                  <a:pt x="2876850" y="735399"/>
                </a:cubicBezTo>
                <a:cubicBezTo>
                  <a:pt x="2861656" y="746125"/>
                  <a:pt x="2851367" y="753905"/>
                  <a:pt x="2845983" y="758737"/>
                </a:cubicBezTo>
                <a:cubicBezTo>
                  <a:pt x="2840598" y="763570"/>
                  <a:pt x="2832252" y="760473"/>
                  <a:pt x="2820945" y="749445"/>
                </a:cubicBezTo>
                <a:cubicBezTo>
                  <a:pt x="2809637" y="738417"/>
                  <a:pt x="2809171" y="732344"/>
                  <a:pt x="2819546" y="731226"/>
                </a:cubicBezTo>
                <a:cubicBezTo>
                  <a:pt x="2829921" y="730107"/>
                  <a:pt x="2839601" y="727619"/>
                  <a:pt x="2848585" y="723762"/>
                </a:cubicBezTo>
                <a:cubicBezTo>
                  <a:pt x="2857570" y="719904"/>
                  <a:pt x="2871089" y="713910"/>
                  <a:pt x="2889143" y="705779"/>
                </a:cubicBezTo>
                <a:cubicBezTo>
                  <a:pt x="2900852" y="701054"/>
                  <a:pt x="2908607" y="698664"/>
                  <a:pt x="2912409" y="698611"/>
                </a:cubicBezTo>
                <a:close/>
                <a:moveTo>
                  <a:pt x="4558257" y="689365"/>
                </a:moveTo>
                <a:cubicBezTo>
                  <a:pt x="4559967" y="689624"/>
                  <a:pt x="4562019" y="690299"/>
                  <a:pt x="4564412" y="691389"/>
                </a:cubicBezTo>
                <a:cubicBezTo>
                  <a:pt x="4573984" y="695748"/>
                  <a:pt x="4581523" y="700674"/>
                  <a:pt x="4587030" y="706166"/>
                </a:cubicBezTo>
                <a:cubicBezTo>
                  <a:pt x="4593985" y="711974"/>
                  <a:pt x="4595068" y="717294"/>
                  <a:pt x="4590278" y="722127"/>
                </a:cubicBezTo>
                <a:cubicBezTo>
                  <a:pt x="4585489" y="726959"/>
                  <a:pt x="4578774" y="733922"/>
                  <a:pt x="4570134" y="743013"/>
                </a:cubicBezTo>
                <a:cubicBezTo>
                  <a:pt x="4561494" y="752105"/>
                  <a:pt x="4549126" y="763323"/>
                  <a:pt x="4533028" y="776666"/>
                </a:cubicBezTo>
                <a:cubicBezTo>
                  <a:pt x="4516932" y="790010"/>
                  <a:pt x="4500448" y="798990"/>
                  <a:pt x="4483576" y="803608"/>
                </a:cubicBezTo>
                <a:cubicBezTo>
                  <a:pt x="4466705" y="808225"/>
                  <a:pt x="4462267" y="807085"/>
                  <a:pt x="4470261" y="800188"/>
                </a:cubicBezTo>
                <a:cubicBezTo>
                  <a:pt x="4478256" y="793290"/>
                  <a:pt x="4488932" y="784051"/>
                  <a:pt x="4502290" y="772472"/>
                </a:cubicBezTo>
                <a:cubicBezTo>
                  <a:pt x="4515648" y="760892"/>
                  <a:pt x="4527626" y="747860"/>
                  <a:pt x="4538223" y="733377"/>
                </a:cubicBezTo>
                <a:cubicBezTo>
                  <a:pt x="4548821" y="718893"/>
                  <a:pt x="4553442" y="707184"/>
                  <a:pt x="4552086" y="698250"/>
                </a:cubicBezTo>
                <a:cubicBezTo>
                  <a:pt x="4551070" y="691550"/>
                  <a:pt x="4553127" y="688588"/>
                  <a:pt x="4558257" y="689365"/>
                </a:cubicBezTo>
                <a:close/>
                <a:moveTo>
                  <a:pt x="3230641" y="689065"/>
                </a:moveTo>
                <a:lnTo>
                  <a:pt x="3180222" y="693020"/>
                </a:lnTo>
                <a:lnTo>
                  <a:pt x="3184705" y="694206"/>
                </a:lnTo>
                <a:cubicBezTo>
                  <a:pt x="3196371" y="698652"/>
                  <a:pt x="3202695" y="703976"/>
                  <a:pt x="3203678" y="710178"/>
                </a:cubicBezTo>
                <a:cubicBezTo>
                  <a:pt x="3204660" y="716380"/>
                  <a:pt x="3203090" y="722285"/>
                  <a:pt x="3198967" y="727892"/>
                </a:cubicBezTo>
                <a:cubicBezTo>
                  <a:pt x="3194844" y="733499"/>
                  <a:pt x="3190180" y="732359"/>
                  <a:pt x="3184974" y="724471"/>
                </a:cubicBezTo>
                <a:cubicBezTo>
                  <a:pt x="3179769" y="716584"/>
                  <a:pt x="3175323" y="709414"/>
                  <a:pt x="3171638" y="702961"/>
                </a:cubicBezTo>
                <a:cubicBezTo>
                  <a:pt x="3170899" y="700391"/>
                  <a:pt x="3170618" y="698280"/>
                  <a:pt x="3170793" y="696630"/>
                </a:cubicBezTo>
                <a:lnTo>
                  <a:pt x="3172385" y="693634"/>
                </a:lnTo>
                <a:lnTo>
                  <a:pt x="3146987" y="695626"/>
                </a:lnTo>
                <a:cubicBezTo>
                  <a:pt x="3134956" y="719646"/>
                  <a:pt x="3127348" y="732251"/>
                  <a:pt x="3124165" y="733441"/>
                </a:cubicBezTo>
                <a:cubicBezTo>
                  <a:pt x="3161048" y="733484"/>
                  <a:pt x="3194876" y="733484"/>
                  <a:pt x="3225650" y="733441"/>
                </a:cubicBezTo>
                <a:cubicBezTo>
                  <a:pt x="3227213" y="724980"/>
                  <a:pt x="3228877" y="710189"/>
                  <a:pt x="3230641" y="689065"/>
                </a:cubicBezTo>
                <a:close/>
                <a:moveTo>
                  <a:pt x="3539955" y="679601"/>
                </a:moveTo>
                <a:cubicBezTo>
                  <a:pt x="3527522" y="681336"/>
                  <a:pt x="3507776" y="683451"/>
                  <a:pt x="3480716" y="685946"/>
                </a:cubicBezTo>
                <a:cubicBezTo>
                  <a:pt x="3483426" y="698853"/>
                  <a:pt x="3486337" y="711537"/>
                  <a:pt x="3489449" y="723998"/>
                </a:cubicBezTo>
                <a:cubicBezTo>
                  <a:pt x="3511131" y="722234"/>
                  <a:pt x="3527966" y="720607"/>
                  <a:pt x="3539955" y="719115"/>
                </a:cubicBezTo>
                <a:close/>
                <a:moveTo>
                  <a:pt x="1034880" y="679601"/>
                </a:moveTo>
                <a:cubicBezTo>
                  <a:pt x="1022447" y="681336"/>
                  <a:pt x="1002701" y="683451"/>
                  <a:pt x="975641" y="685946"/>
                </a:cubicBezTo>
                <a:cubicBezTo>
                  <a:pt x="978351" y="698853"/>
                  <a:pt x="981262" y="711537"/>
                  <a:pt x="984374" y="723998"/>
                </a:cubicBezTo>
                <a:cubicBezTo>
                  <a:pt x="1006056" y="722234"/>
                  <a:pt x="1022892" y="720607"/>
                  <a:pt x="1034880" y="719115"/>
                </a:cubicBezTo>
                <a:close/>
                <a:moveTo>
                  <a:pt x="3615983" y="668114"/>
                </a:moveTo>
                <a:cubicBezTo>
                  <a:pt x="3609982" y="668545"/>
                  <a:pt x="3593243" y="670846"/>
                  <a:pt x="3565767" y="675019"/>
                </a:cubicBezTo>
                <a:lnTo>
                  <a:pt x="3565767" y="715889"/>
                </a:lnTo>
                <a:cubicBezTo>
                  <a:pt x="3585643" y="714197"/>
                  <a:pt x="3603310" y="712132"/>
                  <a:pt x="3618769" y="709694"/>
                </a:cubicBezTo>
                <a:cubicBezTo>
                  <a:pt x="3622010" y="697519"/>
                  <a:pt x="3623856" y="687438"/>
                  <a:pt x="3624308" y="679450"/>
                </a:cubicBezTo>
                <a:cubicBezTo>
                  <a:pt x="3624759" y="671463"/>
                  <a:pt x="3621985" y="667684"/>
                  <a:pt x="3615983" y="668114"/>
                </a:cubicBezTo>
                <a:close/>
                <a:moveTo>
                  <a:pt x="1110908" y="668114"/>
                </a:moveTo>
                <a:cubicBezTo>
                  <a:pt x="1104907" y="668545"/>
                  <a:pt x="1088168" y="670846"/>
                  <a:pt x="1060693" y="675019"/>
                </a:cubicBezTo>
                <a:lnTo>
                  <a:pt x="1060693" y="715889"/>
                </a:lnTo>
                <a:cubicBezTo>
                  <a:pt x="1080568" y="714197"/>
                  <a:pt x="1098235" y="712132"/>
                  <a:pt x="1113694" y="709694"/>
                </a:cubicBezTo>
                <a:cubicBezTo>
                  <a:pt x="1116935" y="697519"/>
                  <a:pt x="1118782" y="687438"/>
                  <a:pt x="1119233" y="679450"/>
                </a:cubicBezTo>
                <a:cubicBezTo>
                  <a:pt x="1119685" y="671463"/>
                  <a:pt x="1116910" y="667684"/>
                  <a:pt x="1110908" y="668114"/>
                </a:cubicBezTo>
                <a:close/>
                <a:moveTo>
                  <a:pt x="5275700" y="663404"/>
                </a:moveTo>
                <a:cubicBezTo>
                  <a:pt x="5261790" y="667003"/>
                  <a:pt x="5252240" y="667455"/>
                  <a:pt x="5247048" y="664759"/>
                </a:cubicBezTo>
                <a:cubicBezTo>
                  <a:pt x="5251552" y="672861"/>
                  <a:pt x="5253114" y="679285"/>
                  <a:pt x="5251738" y="684032"/>
                </a:cubicBezTo>
                <a:cubicBezTo>
                  <a:pt x="5250361" y="688779"/>
                  <a:pt x="5249250" y="709744"/>
                  <a:pt x="5248403" y="746928"/>
                </a:cubicBezTo>
                <a:cubicBezTo>
                  <a:pt x="5253122" y="745136"/>
                  <a:pt x="5262514" y="742755"/>
                  <a:pt x="5276582" y="739787"/>
                </a:cubicBezTo>
                <a:lnTo>
                  <a:pt x="5276582" y="726859"/>
                </a:lnTo>
                <a:cubicBezTo>
                  <a:pt x="5274388" y="727748"/>
                  <a:pt x="5271269" y="728193"/>
                  <a:pt x="5267225" y="728193"/>
                </a:cubicBezTo>
                <a:cubicBezTo>
                  <a:pt x="5262651" y="728193"/>
                  <a:pt x="5258341" y="726246"/>
                  <a:pt x="5254297" y="722353"/>
                </a:cubicBezTo>
                <a:cubicBezTo>
                  <a:pt x="5250253" y="718459"/>
                  <a:pt x="5250386" y="715792"/>
                  <a:pt x="5254696" y="714351"/>
                </a:cubicBezTo>
                <a:cubicBezTo>
                  <a:pt x="5259005" y="712910"/>
                  <a:pt x="5266300" y="711006"/>
                  <a:pt x="5276582" y="708640"/>
                </a:cubicBezTo>
                <a:lnTo>
                  <a:pt x="5276582" y="697153"/>
                </a:lnTo>
                <a:cubicBezTo>
                  <a:pt x="5276052" y="698057"/>
                  <a:pt x="5272463" y="698265"/>
                  <a:pt x="5265816" y="697777"/>
                </a:cubicBezTo>
                <a:cubicBezTo>
                  <a:pt x="5259170" y="697290"/>
                  <a:pt x="5254577" y="695232"/>
                  <a:pt x="5252039" y="691604"/>
                </a:cubicBezTo>
                <a:cubicBezTo>
                  <a:pt x="5249500" y="687976"/>
                  <a:pt x="5251132" y="685538"/>
                  <a:pt x="5256933" y="684290"/>
                </a:cubicBezTo>
                <a:cubicBezTo>
                  <a:pt x="5262733" y="683043"/>
                  <a:pt x="5269283" y="681322"/>
                  <a:pt x="5276582" y="679128"/>
                </a:cubicBezTo>
                <a:cubicBezTo>
                  <a:pt x="5276582" y="675198"/>
                  <a:pt x="5276288" y="669957"/>
                  <a:pt x="5275700" y="663404"/>
                </a:cubicBezTo>
                <a:close/>
                <a:moveTo>
                  <a:pt x="1703825" y="663404"/>
                </a:moveTo>
                <a:cubicBezTo>
                  <a:pt x="1689915" y="667003"/>
                  <a:pt x="1680365" y="667455"/>
                  <a:pt x="1675174" y="664759"/>
                </a:cubicBezTo>
                <a:cubicBezTo>
                  <a:pt x="1679676" y="672861"/>
                  <a:pt x="1681239" y="679285"/>
                  <a:pt x="1679863" y="684032"/>
                </a:cubicBezTo>
                <a:cubicBezTo>
                  <a:pt x="1678486" y="688779"/>
                  <a:pt x="1677375" y="709744"/>
                  <a:pt x="1676529" y="746928"/>
                </a:cubicBezTo>
                <a:cubicBezTo>
                  <a:pt x="1681247" y="745136"/>
                  <a:pt x="1690639" y="742755"/>
                  <a:pt x="1704707" y="739787"/>
                </a:cubicBezTo>
                <a:lnTo>
                  <a:pt x="1704707" y="726859"/>
                </a:lnTo>
                <a:cubicBezTo>
                  <a:pt x="1702513" y="727748"/>
                  <a:pt x="1699394" y="728193"/>
                  <a:pt x="1695350" y="728193"/>
                </a:cubicBezTo>
                <a:cubicBezTo>
                  <a:pt x="1690776" y="728193"/>
                  <a:pt x="1686466" y="726246"/>
                  <a:pt x="1682423" y="722353"/>
                </a:cubicBezTo>
                <a:cubicBezTo>
                  <a:pt x="1678379" y="718459"/>
                  <a:pt x="1678511" y="715792"/>
                  <a:pt x="1682820" y="714351"/>
                </a:cubicBezTo>
                <a:cubicBezTo>
                  <a:pt x="1687130" y="712910"/>
                  <a:pt x="1694425" y="711006"/>
                  <a:pt x="1704707" y="708640"/>
                </a:cubicBezTo>
                <a:lnTo>
                  <a:pt x="1704707" y="697153"/>
                </a:lnTo>
                <a:cubicBezTo>
                  <a:pt x="1704177" y="698057"/>
                  <a:pt x="1700588" y="698265"/>
                  <a:pt x="1693941" y="697777"/>
                </a:cubicBezTo>
                <a:cubicBezTo>
                  <a:pt x="1687295" y="697290"/>
                  <a:pt x="1682702" y="695232"/>
                  <a:pt x="1680164" y="691604"/>
                </a:cubicBezTo>
                <a:cubicBezTo>
                  <a:pt x="1677626" y="687976"/>
                  <a:pt x="1679257" y="685538"/>
                  <a:pt x="1685058" y="684290"/>
                </a:cubicBezTo>
                <a:cubicBezTo>
                  <a:pt x="1690858" y="683043"/>
                  <a:pt x="1697408" y="681322"/>
                  <a:pt x="1704707" y="679128"/>
                </a:cubicBezTo>
                <a:cubicBezTo>
                  <a:pt x="1704707" y="675198"/>
                  <a:pt x="1704413" y="669957"/>
                  <a:pt x="1703825" y="663404"/>
                </a:cubicBezTo>
                <a:close/>
                <a:moveTo>
                  <a:pt x="2855114" y="648519"/>
                </a:moveTo>
                <a:cubicBezTo>
                  <a:pt x="2871203" y="650397"/>
                  <a:pt x="2882252" y="654405"/>
                  <a:pt x="2888261" y="660543"/>
                </a:cubicBezTo>
                <a:cubicBezTo>
                  <a:pt x="2894270" y="666680"/>
                  <a:pt x="2896116" y="672969"/>
                  <a:pt x="2893800" y="679407"/>
                </a:cubicBezTo>
                <a:cubicBezTo>
                  <a:pt x="2891484" y="685846"/>
                  <a:pt x="2885952" y="688112"/>
                  <a:pt x="2877205" y="686205"/>
                </a:cubicBezTo>
                <a:cubicBezTo>
                  <a:pt x="2868457" y="684297"/>
                  <a:pt x="2858383" y="678110"/>
                  <a:pt x="2846983" y="667641"/>
                </a:cubicBezTo>
                <a:cubicBezTo>
                  <a:pt x="2836314" y="653014"/>
                  <a:pt x="2839024" y="646640"/>
                  <a:pt x="2855114" y="648519"/>
                </a:cubicBezTo>
                <a:close/>
                <a:moveTo>
                  <a:pt x="3179591" y="630266"/>
                </a:moveTo>
                <a:cubicBezTo>
                  <a:pt x="3181188" y="630154"/>
                  <a:pt x="3183180" y="630462"/>
                  <a:pt x="3185566" y="631192"/>
                </a:cubicBezTo>
                <a:cubicBezTo>
                  <a:pt x="3195109" y="634110"/>
                  <a:pt x="3201659" y="637925"/>
                  <a:pt x="3205216" y="642635"/>
                </a:cubicBezTo>
                <a:cubicBezTo>
                  <a:pt x="3208772" y="647346"/>
                  <a:pt x="3208973" y="653563"/>
                  <a:pt x="3205818" y="661285"/>
                </a:cubicBezTo>
                <a:cubicBezTo>
                  <a:pt x="3202663" y="669007"/>
                  <a:pt x="3197540" y="669140"/>
                  <a:pt x="3190449" y="661683"/>
                </a:cubicBezTo>
                <a:cubicBezTo>
                  <a:pt x="3183357" y="654226"/>
                  <a:pt x="3178492" y="647880"/>
                  <a:pt x="3175854" y="642646"/>
                </a:cubicBezTo>
                <a:cubicBezTo>
                  <a:pt x="3173552" y="634730"/>
                  <a:pt x="3174798" y="630604"/>
                  <a:pt x="3179591" y="630266"/>
                </a:cubicBezTo>
                <a:close/>
                <a:moveTo>
                  <a:pt x="471925" y="626965"/>
                </a:moveTo>
                <a:lnTo>
                  <a:pt x="448995" y="631568"/>
                </a:lnTo>
                <a:cubicBezTo>
                  <a:pt x="450673" y="634293"/>
                  <a:pt x="452437" y="639119"/>
                  <a:pt x="454286" y="646045"/>
                </a:cubicBezTo>
                <a:cubicBezTo>
                  <a:pt x="456136" y="652971"/>
                  <a:pt x="457377" y="658707"/>
                  <a:pt x="458008" y="663253"/>
                </a:cubicBezTo>
                <a:lnTo>
                  <a:pt x="473130" y="662393"/>
                </a:lnTo>
                <a:close/>
                <a:moveTo>
                  <a:pt x="3222811" y="621477"/>
                </a:moveTo>
                <a:cubicBezTo>
                  <a:pt x="3219871" y="621522"/>
                  <a:pt x="3215992" y="621989"/>
                  <a:pt x="3211174" y="622878"/>
                </a:cubicBezTo>
                <a:cubicBezTo>
                  <a:pt x="3201537" y="624656"/>
                  <a:pt x="3187513" y="626384"/>
                  <a:pt x="3169100" y="628062"/>
                </a:cubicBezTo>
                <a:cubicBezTo>
                  <a:pt x="3165242" y="640438"/>
                  <a:pt x="3160166" y="655316"/>
                  <a:pt x="3153870" y="672696"/>
                </a:cubicBezTo>
                <a:cubicBezTo>
                  <a:pt x="3178751" y="671850"/>
                  <a:pt x="3204362" y="670187"/>
                  <a:pt x="3230705" y="667706"/>
                </a:cubicBezTo>
                <a:cubicBezTo>
                  <a:pt x="3231566" y="639240"/>
                  <a:pt x="3230935" y="624208"/>
                  <a:pt x="3228812" y="622609"/>
                </a:cubicBezTo>
                <a:cubicBezTo>
                  <a:pt x="3227751" y="621810"/>
                  <a:pt x="3225751" y="621433"/>
                  <a:pt x="3222811" y="621477"/>
                </a:cubicBezTo>
                <a:close/>
                <a:moveTo>
                  <a:pt x="516323" y="618877"/>
                </a:moveTo>
                <a:lnTo>
                  <a:pt x="493220" y="623717"/>
                </a:lnTo>
                <a:cubicBezTo>
                  <a:pt x="492532" y="631963"/>
                  <a:pt x="492188" y="643342"/>
                  <a:pt x="492188" y="657854"/>
                </a:cubicBezTo>
                <a:lnTo>
                  <a:pt x="507396" y="654541"/>
                </a:lnTo>
                <a:cubicBezTo>
                  <a:pt x="513347" y="634107"/>
                  <a:pt x="516323" y="622219"/>
                  <a:pt x="516323" y="618877"/>
                </a:cubicBezTo>
                <a:close/>
                <a:moveTo>
                  <a:pt x="279758" y="617124"/>
                </a:moveTo>
                <a:cubicBezTo>
                  <a:pt x="288166" y="616500"/>
                  <a:pt x="295626" y="619071"/>
                  <a:pt x="302137" y="624836"/>
                </a:cubicBezTo>
                <a:cubicBezTo>
                  <a:pt x="310821" y="632522"/>
                  <a:pt x="312614" y="637717"/>
                  <a:pt x="307515" y="640420"/>
                </a:cubicBezTo>
                <a:cubicBezTo>
                  <a:pt x="302417" y="643123"/>
                  <a:pt x="294878" y="644700"/>
                  <a:pt x="284897" y="645152"/>
                </a:cubicBezTo>
                <a:cubicBezTo>
                  <a:pt x="274917" y="645604"/>
                  <a:pt x="263559" y="646511"/>
                  <a:pt x="250825" y="647873"/>
                </a:cubicBezTo>
                <a:cubicBezTo>
                  <a:pt x="238090" y="649235"/>
                  <a:pt x="227594" y="650196"/>
                  <a:pt x="219334" y="650756"/>
                </a:cubicBezTo>
                <a:cubicBezTo>
                  <a:pt x="223822" y="655603"/>
                  <a:pt x="225385" y="659729"/>
                  <a:pt x="224024" y="663135"/>
                </a:cubicBezTo>
                <a:cubicBezTo>
                  <a:pt x="222661" y="666541"/>
                  <a:pt x="222201" y="675256"/>
                  <a:pt x="222647" y="689281"/>
                </a:cubicBezTo>
                <a:cubicBezTo>
                  <a:pt x="223091" y="703305"/>
                  <a:pt x="223991" y="717316"/>
                  <a:pt x="225346" y="731312"/>
                </a:cubicBezTo>
                <a:cubicBezTo>
                  <a:pt x="226701" y="745308"/>
                  <a:pt x="227146" y="757658"/>
                  <a:pt x="226679" y="768363"/>
                </a:cubicBezTo>
                <a:cubicBezTo>
                  <a:pt x="226214" y="779068"/>
                  <a:pt x="224793" y="788214"/>
                  <a:pt x="222420" y="795800"/>
                </a:cubicBezTo>
                <a:cubicBezTo>
                  <a:pt x="220048" y="803386"/>
                  <a:pt x="214781" y="811111"/>
                  <a:pt x="206622" y="818977"/>
                </a:cubicBezTo>
                <a:cubicBezTo>
                  <a:pt x="198462" y="826843"/>
                  <a:pt x="193177" y="827280"/>
                  <a:pt x="190768" y="820289"/>
                </a:cubicBezTo>
                <a:cubicBezTo>
                  <a:pt x="188359" y="813298"/>
                  <a:pt x="184351" y="806569"/>
                  <a:pt x="178744" y="800102"/>
                </a:cubicBezTo>
                <a:cubicBezTo>
                  <a:pt x="173137" y="793634"/>
                  <a:pt x="167899" y="787432"/>
                  <a:pt x="163031" y="781495"/>
                </a:cubicBezTo>
                <a:cubicBezTo>
                  <a:pt x="158163" y="775558"/>
                  <a:pt x="161769" y="773938"/>
                  <a:pt x="173850" y="776634"/>
                </a:cubicBezTo>
                <a:cubicBezTo>
                  <a:pt x="185932" y="779330"/>
                  <a:pt x="192683" y="780108"/>
                  <a:pt x="194102" y="778968"/>
                </a:cubicBezTo>
                <a:cubicBezTo>
                  <a:pt x="195522" y="777828"/>
                  <a:pt x="196454" y="770643"/>
                  <a:pt x="196898" y="757414"/>
                </a:cubicBezTo>
                <a:cubicBezTo>
                  <a:pt x="197343" y="744186"/>
                  <a:pt x="197566" y="730372"/>
                  <a:pt x="197566" y="715975"/>
                </a:cubicBezTo>
                <a:cubicBezTo>
                  <a:pt x="197566" y="701792"/>
                  <a:pt x="197139" y="688671"/>
                  <a:pt x="196285" y="676611"/>
                </a:cubicBezTo>
                <a:cubicBezTo>
                  <a:pt x="195432" y="664551"/>
                  <a:pt x="194045" y="657452"/>
                  <a:pt x="192124" y="655316"/>
                </a:cubicBezTo>
                <a:cubicBezTo>
                  <a:pt x="164145" y="660622"/>
                  <a:pt x="145055" y="664648"/>
                  <a:pt x="134852" y="667394"/>
                </a:cubicBezTo>
                <a:cubicBezTo>
                  <a:pt x="124649" y="670140"/>
                  <a:pt x="116127" y="667666"/>
                  <a:pt x="109287" y="659973"/>
                </a:cubicBezTo>
                <a:cubicBezTo>
                  <a:pt x="102447" y="652279"/>
                  <a:pt x="102203" y="648432"/>
                  <a:pt x="108555" y="648432"/>
                </a:cubicBezTo>
                <a:cubicBezTo>
                  <a:pt x="111912" y="648432"/>
                  <a:pt x="121061" y="647077"/>
                  <a:pt x="136003" y="644367"/>
                </a:cubicBezTo>
                <a:cubicBezTo>
                  <a:pt x="150946" y="641657"/>
                  <a:pt x="174173" y="637638"/>
                  <a:pt x="205685" y="632310"/>
                </a:cubicBezTo>
                <a:cubicBezTo>
                  <a:pt x="237199" y="626983"/>
                  <a:pt x="258981" y="622484"/>
                  <a:pt x="271034" y="618813"/>
                </a:cubicBezTo>
                <a:cubicBezTo>
                  <a:pt x="274047" y="617895"/>
                  <a:pt x="276955" y="617332"/>
                  <a:pt x="279758" y="617124"/>
                </a:cubicBezTo>
                <a:close/>
                <a:moveTo>
                  <a:pt x="564376" y="612801"/>
                </a:moveTo>
                <a:cubicBezTo>
                  <a:pt x="556934" y="613252"/>
                  <a:pt x="549176" y="614210"/>
                  <a:pt x="541102" y="615672"/>
                </a:cubicBezTo>
                <a:lnTo>
                  <a:pt x="527293" y="651100"/>
                </a:lnTo>
                <a:lnTo>
                  <a:pt x="564850" y="648691"/>
                </a:lnTo>
                <a:cubicBezTo>
                  <a:pt x="570342" y="640086"/>
                  <a:pt x="573752" y="632572"/>
                  <a:pt x="575078" y="626148"/>
                </a:cubicBezTo>
                <a:cubicBezTo>
                  <a:pt x="576405" y="619723"/>
                  <a:pt x="576813" y="615780"/>
                  <a:pt x="576304" y="614317"/>
                </a:cubicBezTo>
                <a:cubicBezTo>
                  <a:pt x="575795" y="612854"/>
                  <a:pt x="571819" y="612349"/>
                  <a:pt x="564376" y="612801"/>
                </a:cubicBezTo>
                <a:close/>
                <a:moveTo>
                  <a:pt x="808084" y="612123"/>
                </a:moveTo>
                <a:lnTo>
                  <a:pt x="740757" y="711866"/>
                </a:lnTo>
                <a:lnTo>
                  <a:pt x="808084" y="711866"/>
                </a:lnTo>
                <a:close/>
                <a:moveTo>
                  <a:pt x="5003186" y="609413"/>
                </a:moveTo>
                <a:cubicBezTo>
                  <a:pt x="4996461" y="611980"/>
                  <a:pt x="4990868" y="614210"/>
                  <a:pt x="4986408" y="616102"/>
                </a:cubicBezTo>
                <a:cubicBezTo>
                  <a:pt x="4986838" y="626406"/>
                  <a:pt x="4987261" y="635826"/>
                  <a:pt x="4987677" y="644362"/>
                </a:cubicBezTo>
                <a:lnTo>
                  <a:pt x="4988806" y="665494"/>
                </a:lnTo>
                <a:lnTo>
                  <a:pt x="4997007" y="663457"/>
                </a:lnTo>
                <a:cubicBezTo>
                  <a:pt x="5002360" y="662002"/>
                  <a:pt x="5009123" y="660070"/>
                  <a:pt x="5017297" y="657660"/>
                </a:cubicBezTo>
                <a:cubicBezTo>
                  <a:pt x="5014730" y="646217"/>
                  <a:pt x="5012314" y="636641"/>
                  <a:pt x="5010048" y="628933"/>
                </a:cubicBezTo>
                <a:cubicBezTo>
                  <a:pt x="5007782" y="621225"/>
                  <a:pt x="5006280" y="616260"/>
                  <a:pt x="5005542" y="614037"/>
                </a:cubicBezTo>
                <a:cubicBezTo>
                  <a:pt x="5004803" y="611815"/>
                  <a:pt x="5004018" y="610273"/>
                  <a:pt x="5003186" y="609413"/>
                </a:cubicBezTo>
                <a:close/>
                <a:moveTo>
                  <a:pt x="1431311" y="609413"/>
                </a:moveTo>
                <a:cubicBezTo>
                  <a:pt x="1424586" y="611980"/>
                  <a:pt x="1418993" y="614210"/>
                  <a:pt x="1414533" y="616102"/>
                </a:cubicBezTo>
                <a:cubicBezTo>
                  <a:pt x="1414963" y="626406"/>
                  <a:pt x="1415386" y="635826"/>
                  <a:pt x="1415802" y="644362"/>
                </a:cubicBezTo>
                <a:lnTo>
                  <a:pt x="1416931" y="665494"/>
                </a:lnTo>
                <a:lnTo>
                  <a:pt x="1425132" y="663457"/>
                </a:lnTo>
                <a:cubicBezTo>
                  <a:pt x="1430485" y="662002"/>
                  <a:pt x="1437248" y="660070"/>
                  <a:pt x="1445422" y="657660"/>
                </a:cubicBezTo>
                <a:cubicBezTo>
                  <a:pt x="1442855" y="646217"/>
                  <a:pt x="1440439" y="636641"/>
                  <a:pt x="1438173" y="628933"/>
                </a:cubicBezTo>
                <a:cubicBezTo>
                  <a:pt x="1435907" y="621225"/>
                  <a:pt x="1434406" y="616260"/>
                  <a:pt x="1433667" y="614037"/>
                </a:cubicBezTo>
                <a:cubicBezTo>
                  <a:pt x="1432928" y="611815"/>
                  <a:pt x="1432143" y="610273"/>
                  <a:pt x="1431311" y="609413"/>
                </a:cubicBezTo>
                <a:close/>
                <a:moveTo>
                  <a:pt x="2398561" y="601763"/>
                </a:moveTo>
                <a:cubicBezTo>
                  <a:pt x="2401444" y="600722"/>
                  <a:pt x="2406484" y="602128"/>
                  <a:pt x="2413683" y="605982"/>
                </a:cubicBezTo>
                <a:cubicBezTo>
                  <a:pt x="2428080" y="613690"/>
                  <a:pt x="2435756" y="622681"/>
                  <a:pt x="2436710" y="632956"/>
                </a:cubicBezTo>
                <a:cubicBezTo>
                  <a:pt x="2437664" y="643231"/>
                  <a:pt x="2434631" y="649752"/>
                  <a:pt x="2427611" y="652519"/>
                </a:cubicBezTo>
                <a:cubicBezTo>
                  <a:pt x="2420591" y="655287"/>
                  <a:pt x="2414543" y="651318"/>
                  <a:pt x="2409467" y="640613"/>
                </a:cubicBezTo>
                <a:cubicBezTo>
                  <a:pt x="2404391" y="629908"/>
                  <a:pt x="2400031" y="620448"/>
                  <a:pt x="2396389" y="612231"/>
                </a:cubicBezTo>
                <a:cubicBezTo>
                  <a:pt x="2394955" y="606294"/>
                  <a:pt x="2395679" y="602805"/>
                  <a:pt x="2398561" y="601763"/>
                </a:cubicBezTo>
                <a:close/>
                <a:moveTo>
                  <a:pt x="5376563" y="601459"/>
                </a:moveTo>
                <a:cubicBezTo>
                  <a:pt x="5378138" y="601269"/>
                  <a:pt x="5380099" y="601475"/>
                  <a:pt x="5382445" y="602078"/>
                </a:cubicBezTo>
                <a:cubicBezTo>
                  <a:pt x="5391831" y="604487"/>
                  <a:pt x="5398607" y="607541"/>
                  <a:pt x="5402773" y="611241"/>
                </a:cubicBezTo>
                <a:cubicBezTo>
                  <a:pt x="5406938" y="614941"/>
                  <a:pt x="5408093" y="620738"/>
                  <a:pt x="5406236" y="628632"/>
                </a:cubicBezTo>
                <a:cubicBezTo>
                  <a:pt x="5404378" y="636527"/>
                  <a:pt x="5399334" y="637774"/>
                  <a:pt x="5391103" y="632375"/>
                </a:cubicBezTo>
                <a:cubicBezTo>
                  <a:pt x="5382872" y="626976"/>
                  <a:pt x="5376770" y="620806"/>
                  <a:pt x="5372798" y="613865"/>
                </a:cubicBezTo>
                <a:cubicBezTo>
                  <a:pt x="5370582" y="606165"/>
                  <a:pt x="5371837" y="602029"/>
                  <a:pt x="5376563" y="601459"/>
                </a:cubicBezTo>
                <a:close/>
                <a:moveTo>
                  <a:pt x="1804688" y="601459"/>
                </a:moveTo>
                <a:cubicBezTo>
                  <a:pt x="1806263" y="601269"/>
                  <a:pt x="1808224" y="601475"/>
                  <a:pt x="1810570" y="602078"/>
                </a:cubicBezTo>
                <a:cubicBezTo>
                  <a:pt x="1819956" y="604487"/>
                  <a:pt x="1826732" y="607541"/>
                  <a:pt x="1830897" y="611241"/>
                </a:cubicBezTo>
                <a:cubicBezTo>
                  <a:pt x="1835063" y="614941"/>
                  <a:pt x="1836218" y="620738"/>
                  <a:pt x="1834361" y="628632"/>
                </a:cubicBezTo>
                <a:cubicBezTo>
                  <a:pt x="1832504" y="636527"/>
                  <a:pt x="1827459" y="637774"/>
                  <a:pt x="1819228" y="632375"/>
                </a:cubicBezTo>
                <a:cubicBezTo>
                  <a:pt x="1810997" y="626976"/>
                  <a:pt x="1804895" y="620806"/>
                  <a:pt x="1800923" y="613865"/>
                </a:cubicBezTo>
                <a:cubicBezTo>
                  <a:pt x="1798707" y="606165"/>
                  <a:pt x="1799962" y="602029"/>
                  <a:pt x="1804688" y="601459"/>
                </a:cubicBezTo>
                <a:close/>
                <a:moveTo>
                  <a:pt x="85898" y="598744"/>
                </a:moveTo>
                <a:cubicBezTo>
                  <a:pt x="88836" y="598672"/>
                  <a:pt x="93692" y="600041"/>
                  <a:pt x="100467" y="602852"/>
                </a:cubicBezTo>
                <a:cubicBezTo>
                  <a:pt x="114019" y="608473"/>
                  <a:pt x="118673" y="614647"/>
                  <a:pt x="114428" y="621373"/>
                </a:cubicBezTo>
                <a:lnTo>
                  <a:pt x="103630" y="634859"/>
                </a:lnTo>
                <a:cubicBezTo>
                  <a:pt x="100389" y="638918"/>
                  <a:pt x="91261" y="651171"/>
                  <a:pt x="76247" y="671621"/>
                </a:cubicBezTo>
                <a:cubicBezTo>
                  <a:pt x="87046" y="682835"/>
                  <a:pt x="91757" y="693163"/>
                  <a:pt x="90380" y="702606"/>
                </a:cubicBezTo>
                <a:cubicBezTo>
                  <a:pt x="89003" y="712049"/>
                  <a:pt x="88089" y="727798"/>
                  <a:pt x="87638" y="749854"/>
                </a:cubicBezTo>
                <a:cubicBezTo>
                  <a:pt x="87185" y="771909"/>
                  <a:pt x="84271" y="789336"/>
                  <a:pt x="78893" y="802134"/>
                </a:cubicBezTo>
                <a:cubicBezTo>
                  <a:pt x="73516" y="814933"/>
                  <a:pt x="67880" y="814596"/>
                  <a:pt x="61986" y="801123"/>
                </a:cubicBezTo>
                <a:cubicBezTo>
                  <a:pt x="56092" y="787651"/>
                  <a:pt x="54497" y="778111"/>
                  <a:pt x="57200" y="772504"/>
                </a:cubicBezTo>
                <a:cubicBezTo>
                  <a:pt x="59904" y="766897"/>
                  <a:pt x="61928" y="758261"/>
                  <a:pt x="63277" y="746595"/>
                </a:cubicBezTo>
                <a:cubicBezTo>
                  <a:pt x="64624" y="734929"/>
                  <a:pt x="65299" y="721575"/>
                  <a:pt x="65299" y="706532"/>
                </a:cubicBezTo>
                <a:cubicBezTo>
                  <a:pt x="65299" y="692220"/>
                  <a:pt x="65162" y="684147"/>
                  <a:pt x="64890" y="682311"/>
                </a:cubicBezTo>
                <a:cubicBezTo>
                  <a:pt x="62926" y="685767"/>
                  <a:pt x="57487" y="691475"/>
                  <a:pt x="48575" y="699433"/>
                </a:cubicBezTo>
                <a:cubicBezTo>
                  <a:pt x="39662" y="707392"/>
                  <a:pt x="28745" y="714401"/>
                  <a:pt x="15825" y="720460"/>
                </a:cubicBezTo>
                <a:cubicBezTo>
                  <a:pt x="2904" y="726518"/>
                  <a:pt x="-2104" y="726830"/>
                  <a:pt x="800" y="721395"/>
                </a:cubicBezTo>
                <a:cubicBezTo>
                  <a:pt x="3704" y="715960"/>
                  <a:pt x="10809" y="708038"/>
                  <a:pt x="22116" y="697627"/>
                </a:cubicBezTo>
                <a:cubicBezTo>
                  <a:pt x="33423" y="687216"/>
                  <a:pt x="43917" y="675632"/>
                  <a:pt x="53597" y="662877"/>
                </a:cubicBezTo>
                <a:cubicBezTo>
                  <a:pt x="63277" y="650121"/>
                  <a:pt x="71020" y="638477"/>
                  <a:pt x="76828" y="627944"/>
                </a:cubicBezTo>
                <a:cubicBezTo>
                  <a:pt x="82636" y="617411"/>
                  <a:pt x="84639" y="609190"/>
                  <a:pt x="82841" y="603282"/>
                </a:cubicBezTo>
                <a:cubicBezTo>
                  <a:pt x="81941" y="600328"/>
                  <a:pt x="82959" y="598815"/>
                  <a:pt x="85898" y="598744"/>
                </a:cubicBezTo>
                <a:close/>
                <a:moveTo>
                  <a:pt x="3231732" y="593689"/>
                </a:moveTo>
                <a:cubicBezTo>
                  <a:pt x="3235593" y="593398"/>
                  <a:pt x="3239467" y="594219"/>
                  <a:pt x="3243353" y="596152"/>
                </a:cubicBezTo>
                <a:cubicBezTo>
                  <a:pt x="3251126" y="600016"/>
                  <a:pt x="3257952" y="604533"/>
                  <a:pt x="3263831" y="609703"/>
                </a:cubicBezTo>
                <a:cubicBezTo>
                  <a:pt x="3269710" y="614873"/>
                  <a:pt x="3270625" y="620387"/>
                  <a:pt x="3266574" y="626245"/>
                </a:cubicBezTo>
                <a:cubicBezTo>
                  <a:pt x="3262523" y="632103"/>
                  <a:pt x="3260497" y="644890"/>
                  <a:pt x="3260497" y="664608"/>
                </a:cubicBezTo>
                <a:cubicBezTo>
                  <a:pt x="3279899" y="663748"/>
                  <a:pt x="3297452" y="662181"/>
                  <a:pt x="3313154" y="659908"/>
                </a:cubicBezTo>
                <a:cubicBezTo>
                  <a:pt x="3328857" y="657635"/>
                  <a:pt x="3340655" y="662149"/>
                  <a:pt x="3348550" y="673449"/>
                </a:cubicBezTo>
                <a:cubicBezTo>
                  <a:pt x="3356444" y="684749"/>
                  <a:pt x="3355171" y="690177"/>
                  <a:pt x="3344731" y="689732"/>
                </a:cubicBezTo>
                <a:cubicBezTo>
                  <a:pt x="3334292" y="689288"/>
                  <a:pt x="3322580" y="688840"/>
                  <a:pt x="3309594" y="688388"/>
                </a:cubicBezTo>
                <a:cubicBezTo>
                  <a:pt x="3296609" y="687936"/>
                  <a:pt x="3279720" y="687710"/>
                  <a:pt x="3258927" y="687710"/>
                </a:cubicBezTo>
                <a:cubicBezTo>
                  <a:pt x="3258124" y="708876"/>
                  <a:pt x="3256847" y="725031"/>
                  <a:pt x="3255098" y="736173"/>
                </a:cubicBezTo>
                <a:cubicBezTo>
                  <a:pt x="3260705" y="736173"/>
                  <a:pt x="3270557" y="737385"/>
                  <a:pt x="3284653" y="739808"/>
                </a:cubicBezTo>
                <a:cubicBezTo>
                  <a:pt x="3298749" y="742232"/>
                  <a:pt x="3307020" y="748778"/>
                  <a:pt x="3309465" y="759447"/>
                </a:cubicBezTo>
                <a:cubicBezTo>
                  <a:pt x="3311910" y="770116"/>
                  <a:pt x="3306852" y="773630"/>
                  <a:pt x="3294290" y="769987"/>
                </a:cubicBezTo>
                <a:cubicBezTo>
                  <a:pt x="3281728" y="766345"/>
                  <a:pt x="3267918" y="762767"/>
                  <a:pt x="3252861" y="759254"/>
                </a:cubicBezTo>
                <a:cubicBezTo>
                  <a:pt x="3247827" y="787475"/>
                  <a:pt x="3238886" y="808250"/>
                  <a:pt x="3226038" y="821580"/>
                </a:cubicBezTo>
                <a:cubicBezTo>
                  <a:pt x="3213189" y="834909"/>
                  <a:pt x="3204140" y="836856"/>
                  <a:pt x="3198892" y="827420"/>
                </a:cubicBezTo>
                <a:cubicBezTo>
                  <a:pt x="3193643" y="817984"/>
                  <a:pt x="3185698" y="808734"/>
                  <a:pt x="3175058" y="799672"/>
                </a:cubicBezTo>
                <a:cubicBezTo>
                  <a:pt x="3164417" y="790608"/>
                  <a:pt x="3166540" y="787429"/>
                  <a:pt x="3181425" y="790132"/>
                </a:cubicBezTo>
                <a:cubicBezTo>
                  <a:pt x="3196310" y="792835"/>
                  <a:pt x="3206004" y="792670"/>
                  <a:pt x="3210507" y="789637"/>
                </a:cubicBezTo>
                <a:cubicBezTo>
                  <a:pt x="3215010" y="786604"/>
                  <a:pt x="3219025" y="775494"/>
                  <a:pt x="3222553" y="756307"/>
                </a:cubicBezTo>
                <a:cubicBezTo>
                  <a:pt x="3175087" y="753768"/>
                  <a:pt x="3144119" y="753819"/>
                  <a:pt x="3129650" y="756457"/>
                </a:cubicBezTo>
                <a:cubicBezTo>
                  <a:pt x="3115181" y="759096"/>
                  <a:pt x="3103934" y="762469"/>
                  <a:pt x="3095911" y="766578"/>
                </a:cubicBezTo>
                <a:cubicBezTo>
                  <a:pt x="3087888" y="770686"/>
                  <a:pt x="3082241" y="767571"/>
                  <a:pt x="3078972" y="757232"/>
                </a:cubicBezTo>
                <a:cubicBezTo>
                  <a:pt x="3075702" y="746892"/>
                  <a:pt x="3078688" y="739833"/>
                  <a:pt x="3087931" y="736055"/>
                </a:cubicBezTo>
                <a:cubicBezTo>
                  <a:pt x="3097173" y="732276"/>
                  <a:pt x="3108297" y="719309"/>
                  <a:pt x="3121304" y="697153"/>
                </a:cubicBezTo>
                <a:cubicBezTo>
                  <a:pt x="3092107" y="699835"/>
                  <a:pt x="3072934" y="702079"/>
                  <a:pt x="3063785" y="703886"/>
                </a:cubicBezTo>
                <a:cubicBezTo>
                  <a:pt x="3054636" y="705693"/>
                  <a:pt x="3045516" y="701846"/>
                  <a:pt x="3036424" y="692346"/>
                </a:cubicBezTo>
                <a:cubicBezTo>
                  <a:pt x="3027332" y="682845"/>
                  <a:pt x="3029742" y="678554"/>
                  <a:pt x="3043652" y="679472"/>
                </a:cubicBezTo>
                <a:cubicBezTo>
                  <a:pt x="3057562" y="680390"/>
                  <a:pt x="3085977" y="679135"/>
                  <a:pt x="3128897" y="675708"/>
                </a:cubicBezTo>
                <a:cubicBezTo>
                  <a:pt x="3140039" y="646984"/>
                  <a:pt x="3143811" y="627377"/>
                  <a:pt x="3140211" y="616888"/>
                </a:cubicBezTo>
                <a:cubicBezTo>
                  <a:pt x="3136612" y="606398"/>
                  <a:pt x="3137781" y="601637"/>
                  <a:pt x="3143718" y="602605"/>
                </a:cubicBezTo>
                <a:cubicBezTo>
                  <a:pt x="3149654" y="603573"/>
                  <a:pt x="3154774" y="604924"/>
                  <a:pt x="3159076" y="606659"/>
                </a:cubicBezTo>
                <a:cubicBezTo>
                  <a:pt x="3163378" y="608395"/>
                  <a:pt x="3172720" y="608624"/>
                  <a:pt x="3187104" y="607348"/>
                </a:cubicBezTo>
                <a:cubicBezTo>
                  <a:pt x="3201487" y="606071"/>
                  <a:pt x="3212515" y="602920"/>
                  <a:pt x="3220187" y="597894"/>
                </a:cubicBezTo>
                <a:cubicBezTo>
                  <a:pt x="3224023" y="595381"/>
                  <a:pt x="3227871" y="593979"/>
                  <a:pt x="3231732" y="593689"/>
                </a:cubicBezTo>
                <a:close/>
                <a:moveTo>
                  <a:pt x="3539955" y="590527"/>
                </a:moveTo>
                <a:cubicBezTo>
                  <a:pt x="3523564" y="593180"/>
                  <a:pt x="3507417" y="595273"/>
                  <a:pt x="3491514" y="596808"/>
                </a:cubicBezTo>
                <a:cubicBezTo>
                  <a:pt x="3494167" y="604853"/>
                  <a:pt x="3496275" y="614855"/>
                  <a:pt x="3497838" y="626815"/>
                </a:cubicBezTo>
                <a:cubicBezTo>
                  <a:pt x="3514788" y="625051"/>
                  <a:pt x="3528827" y="623430"/>
                  <a:pt x="3539955" y="621953"/>
                </a:cubicBezTo>
                <a:close/>
                <a:moveTo>
                  <a:pt x="1034880" y="590527"/>
                </a:moveTo>
                <a:cubicBezTo>
                  <a:pt x="1018489" y="593180"/>
                  <a:pt x="1002342" y="595273"/>
                  <a:pt x="986439" y="596808"/>
                </a:cubicBezTo>
                <a:cubicBezTo>
                  <a:pt x="989092" y="604853"/>
                  <a:pt x="991200" y="614855"/>
                  <a:pt x="992763" y="626815"/>
                </a:cubicBezTo>
                <a:cubicBezTo>
                  <a:pt x="1009713" y="625051"/>
                  <a:pt x="1023752" y="623430"/>
                  <a:pt x="1034880" y="621953"/>
                </a:cubicBezTo>
                <a:close/>
                <a:moveTo>
                  <a:pt x="2534512" y="583192"/>
                </a:moveTo>
                <a:cubicBezTo>
                  <a:pt x="2538574" y="583206"/>
                  <a:pt x="2545118" y="585780"/>
                  <a:pt x="2554145" y="590914"/>
                </a:cubicBezTo>
                <a:cubicBezTo>
                  <a:pt x="2572200" y="601181"/>
                  <a:pt x="2576179" y="608760"/>
                  <a:pt x="2566084" y="613650"/>
                </a:cubicBezTo>
                <a:cubicBezTo>
                  <a:pt x="2555988" y="618540"/>
                  <a:pt x="2547162" y="624316"/>
                  <a:pt x="2539604" y="630977"/>
                </a:cubicBezTo>
                <a:cubicBezTo>
                  <a:pt x="2532047" y="637638"/>
                  <a:pt x="2521994" y="644485"/>
                  <a:pt x="2509447" y="651519"/>
                </a:cubicBezTo>
                <a:cubicBezTo>
                  <a:pt x="2496899" y="658553"/>
                  <a:pt x="2495390" y="655384"/>
                  <a:pt x="2504919" y="642012"/>
                </a:cubicBezTo>
                <a:cubicBezTo>
                  <a:pt x="2514448" y="628639"/>
                  <a:pt x="2521421" y="618261"/>
                  <a:pt x="2525838" y="610875"/>
                </a:cubicBezTo>
                <a:cubicBezTo>
                  <a:pt x="2530255" y="603490"/>
                  <a:pt x="2531567" y="596808"/>
                  <a:pt x="2529774" y="590828"/>
                </a:cubicBezTo>
                <a:cubicBezTo>
                  <a:pt x="2528871" y="585723"/>
                  <a:pt x="2530450" y="583177"/>
                  <a:pt x="2534512" y="583192"/>
                </a:cubicBezTo>
                <a:close/>
                <a:moveTo>
                  <a:pt x="3600023" y="581008"/>
                </a:moveTo>
                <a:cubicBezTo>
                  <a:pt x="3594251" y="581862"/>
                  <a:pt x="3583277" y="583507"/>
                  <a:pt x="3567101" y="585945"/>
                </a:cubicBezTo>
                <a:cubicBezTo>
                  <a:pt x="3567101" y="592871"/>
                  <a:pt x="3566657" y="602895"/>
                  <a:pt x="3565767" y="616016"/>
                </a:cubicBezTo>
                <a:cubicBezTo>
                  <a:pt x="3575132" y="615156"/>
                  <a:pt x="3589113" y="613113"/>
                  <a:pt x="3607712" y="609886"/>
                </a:cubicBezTo>
                <a:cubicBezTo>
                  <a:pt x="3610236" y="595374"/>
                  <a:pt x="3611029" y="586719"/>
                  <a:pt x="3610089" y="583923"/>
                </a:cubicBezTo>
                <a:cubicBezTo>
                  <a:pt x="3609150" y="581127"/>
                  <a:pt x="3605795" y="580155"/>
                  <a:pt x="3600023" y="581008"/>
                </a:cubicBezTo>
                <a:close/>
                <a:moveTo>
                  <a:pt x="1094948" y="581008"/>
                </a:moveTo>
                <a:cubicBezTo>
                  <a:pt x="1089176" y="581862"/>
                  <a:pt x="1078202" y="583507"/>
                  <a:pt x="1062026" y="585945"/>
                </a:cubicBezTo>
                <a:cubicBezTo>
                  <a:pt x="1062026" y="592871"/>
                  <a:pt x="1061582" y="602895"/>
                  <a:pt x="1060693" y="616016"/>
                </a:cubicBezTo>
                <a:cubicBezTo>
                  <a:pt x="1070057" y="615156"/>
                  <a:pt x="1084038" y="613113"/>
                  <a:pt x="1102638" y="609886"/>
                </a:cubicBezTo>
                <a:cubicBezTo>
                  <a:pt x="1105162" y="595374"/>
                  <a:pt x="1105954" y="586719"/>
                  <a:pt x="1105014" y="583923"/>
                </a:cubicBezTo>
                <a:cubicBezTo>
                  <a:pt x="1104075" y="581127"/>
                  <a:pt x="1100720" y="580155"/>
                  <a:pt x="1094948" y="581008"/>
                </a:cubicBezTo>
                <a:close/>
                <a:moveTo>
                  <a:pt x="4653906" y="580688"/>
                </a:moveTo>
                <a:cubicBezTo>
                  <a:pt x="4647158" y="581396"/>
                  <a:pt x="4637873" y="582876"/>
                  <a:pt x="4626050" y="585128"/>
                </a:cubicBezTo>
                <a:lnTo>
                  <a:pt x="4574511" y="593925"/>
                </a:lnTo>
                <a:cubicBezTo>
                  <a:pt x="4578039" y="616282"/>
                  <a:pt x="4580613" y="635340"/>
                  <a:pt x="4582233" y="651100"/>
                </a:cubicBezTo>
                <a:cubicBezTo>
                  <a:pt x="4608562" y="645708"/>
                  <a:pt x="4634876" y="641391"/>
                  <a:pt x="4661176" y="638151"/>
                </a:cubicBezTo>
                <a:cubicBezTo>
                  <a:pt x="4663585" y="627869"/>
                  <a:pt x="4665916" y="616171"/>
                  <a:pt x="4668167" y="603056"/>
                </a:cubicBezTo>
                <a:cubicBezTo>
                  <a:pt x="4670418" y="589942"/>
                  <a:pt x="4669874" y="582550"/>
                  <a:pt x="4666532" y="580879"/>
                </a:cubicBezTo>
                <a:cubicBezTo>
                  <a:pt x="4664861" y="580044"/>
                  <a:pt x="4660653" y="579980"/>
                  <a:pt x="4653906" y="580688"/>
                </a:cubicBezTo>
                <a:close/>
                <a:moveTo>
                  <a:pt x="519506" y="570286"/>
                </a:moveTo>
                <a:cubicBezTo>
                  <a:pt x="508894" y="572967"/>
                  <a:pt x="497537" y="574767"/>
                  <a:pt x="485433" y="575685"/>
                </a:cubicBezTo>
                <a:cubicBezTo>
                  <a:pt x="493536" y="577678"/>
                  <a:pt x="496913" y="581374"/>
                  <a:pt x="495565" y="586773"/>
                </a:cubicBezTo>
                <a:cubicBezTo>
                  <a:pt x="494218" y="592172"/>
                  <a:pt x="493543" y="598765"/>
                  <a:pt x="493543" y="606552"/>
                </a:cubicBezTo>
                <a:lnTo>
                  <a:pt x="519248" y="603067"/>
                </a:lnTo>
                <a:cubicBezTo>
                  <a:pt x="519994" y="596327"/>
                  <a:pt x="520367" y="589422"/>
                  <a:pt x="520367" y="582353"/>
                </a:cubicBezTo>
                <a:cubicBezTo>
                  <a:pt x="520367" y="575885"/>
                  <a:pt x="520080" y="571863"/>
                  <a:pt x="519506" y="570286"/>
                </a:cubicBezTo>
                <a:close/>
                <a:moveTo>
                  <a:pt x="237798" y="558501"/>
                </a:moveTo>
                <a:cubicBezTo>
                  <a:pt x="241431" y="559252"/>
                  <a:pt x="245240" y="561079"/>
                  <a:pt x="249222" y="563983"/>
                </a:cubicBezTo>
                <a:cubicBezTo>
                  <a:pt x="257188" y="569791"/>
                  <a:pt x="255923" y="575204"/>
                  <a:pt x="245425" y="580223"/>
                </a:cubicBezTo>
                <a:cubicBezTo>
                  <a:pt x="234929" y="585242"/>
                  <a:pt x="224557" y="588645"/>
                  <a:pt x="214311" y="590430"/>
                </a:cubicBezTo>
                <a:cubicBezTo>
                  <a:pt x="204065" y="592215"/>
                  <a:pt x="195500" y="593578"/>
                  <a:pt x="188617" y="594517"/>
                </a:cubicBezTo>
                <a:cubicBezTo>
                  <a:pt x="181734" y="595456"/>
                  <a:pt x="173406" y="593986"/>
                  <a:pt x="163633" y="590107"/>
                </a:cubicBezTo>
                <a:cubicBezTo>
                  <a:pt x="153860" y="586228"/>
                  <a:pt x="153929" y="582414"/>
                  <a:pt x="163838" y="578664"/>
                </a:cubicBezTo>
                <a:cubicBezTo>
                  <a:pt x="173746" y="574914"/>
                  <a:pt x="185104" y="571669"/>
                  <a:pt x="197910" y="568930"/>
                </a:cubicBezTo>
                <a:cubicBezTo>
                  <a:pt x="211017" y="565431"/>
                  <a:pt x="220854" y="562280"/>
                  <a:pt x="227422" y="559477"/>
                </a:cubicBezTo>
                <a:cubicBezTo>
                  <a:pt x="230705" y="558075"/>
                  <a:pt x="234164" y="557749"/>
                  <a:pt x="237798" y="558501"/>
                </a:cubicBezTo>
                <a:close/>
                <a:moveTo>
                  <a:pt x="5031074" y="557137"/>
                </a:moveTo>
                <a:cubicBezTo>
                  <a:pt x="5035803" y="557378"/>
                  <a:pt x="5042614" y="559143"/>
                  <a:pt x="5051509" y="562434"/>
                </a:cubicBezTo>
                <a:cubicBezTo>
                  <a:pt x="5069298" y="569016"/>
                  <a:pt x="5073464" y="574190"/>
                  <a:pt x="5064007" y="577954"/>
                </a:cubicBezTo>
                <a:cubicBezTo>
                  <a:pt x="5054549" y="581718"/>
                  <a:pt x="5040385" y="588333"/>
                  <a:pt x="5021513" y="597797"/>
                </a:cubicBezTo>
                <a:cubicBezTo>
                  <a:pt x="5029601" y="601224"/>
                  <a:pt x="5033196" y="605157"/>
                  <a:pt x="5032300" y="609596"/>
                </a:cubicBezTo>
                <a:cubicBezTo>
                  <a:pt x="5031404" y="614034"/>
                  <a:pt x="5033372" y="626972"/>
                  <a:pt x="5038205" y="648411"/>
                </a:cubicBezTo>
                <a:cubicBezTo>
                  <a:pt x="5044644" y="646862"/>
                  <a:pt x="5052186" y="644224"/>
                  <a:pt x="5060834" y="640495"/>
                </a:cubicBezTo>
                <a:cubicBezTo>
                  <a:pt x="5069481" y="636767"/>
                  <a:pt x="5078361" y="636691"/>
                  <a:pt x="5087474" y="640269"/>
                </a:cubicBezTo>
                <a:cubicBezTo>
                  <a:pt x="5096587" y="643847"/>
                  <a:pt x="5095290" y="649020"/>
                  <a:pt x="5083581" y="655789"/>
                </a:cubicBezTo>
                <a:cubicBezTo>
                  <a:pt x="5071872" y="662558"/>
                  <a:pt x="5059278" y="667462"/>
                  <a:pt x="5045798" y="670502"/>
                </a:cubicBezTo>
                <a:cubicBezTo>
                  <a:pt x="5050215" y="686018"/>
                  <a:pt x="5058614" y="702843"/>
                  <a:pt x="5070997" y="720976"/>
                </a:cubicBezTo>
                <a:cubicBezTo>
                  <a:pt x="5083380" y="739109"/>
                  <a:pt x="5092698" y="750445"/>
                  <a:pt x="5098950" y="754984"/>
                </a:cubicBezTo>
                <a:cubicBezTo>
                  <a:pt x="5105202" y="759523"/>
                  <a:pt x="5108924" y="760114"/>
                  <a:pt x="5110114" y="756758"/>
                </a:cubicBezTo>
                <a:cubicBezTo>
                  <a:pt x="5111304" y="753403"/>
                  <a:pt x="5114789" y="741142"/>
                  <a:pt x="5120568" y="719976"/>
                </a:cubicBezTo>
                <a:cubicBezTo>
                  <a:pt x="5126375" y="719976"/>
                  <a:pt x="5129753" y="728236"/>
                  <a:pt x="5130699" y="744756"/>
                </a:cubicBezTo>
                <a:cubicBezTo>
                  <a:pt x="5131645" y="761276"/>
                  <a:pt x="5133703" y="773587"/>
                  <a:pt x="5136872" y="781689"/>
                </a:cubicBezTo>
                <a:cubicBezTo>
                  <a:pt x="5140042" y="789791"/>
                  <a:pt x="5139726" y="795950"/>
                  <a:pt x="5135926" y="800166"/>
                </a:cubicBezTo>
                <a:cubicBezTo>
                  <a:pt x="5132126" y="804382"/>
                  <a:pt x="5125630" y="803891"/>
                  <a:pt x="5116438" y="798693"/>
                </a:cubicBezTo>
                <a:cubicBezTo>
                  <a:pt x="5107246" y="793494"/>
                  <a:pt x="5097125" y="786292"/>
                  <a:pt x="5086076" y="777086"/>
                </a:cubicBezTo>
                <a:cubicBezTo>
                  <a:pt x="5075027" y="767879"/>
                  <a:pt x="5064240" y="754575"/>
                  <a:pt x="5053714" y="737173"/>
                </a:cubicBezTo>
                <a:cubicBezTo>
                  <a:pt x="5043188" y="719771"/>
                  <a:pt x="5033401" y="699233"/>
                  <a:pt x="5024352" y="675557"/>
                </a:cubicBezTo>
                <a:cubicBezTo>
                  <a:pt x="5017641" y="678210"/>
                  <a:pt x="5011374" y="680225"/>
                  <a:pt x="5005552" y="681601"/>
                </a:cubicBezTo>
                <a:cubicBezTo>
                  <a:pt x="5002641" y="682290"/>
                  <a:pt x="4999800" y="682562"/>
                  <a:pt x="4997029" y="682419"/>
                </a:cubicBezTo>
                <a:lnTo>
                  <a:pt x="4989118" y="680781"/>
                </a:lnTo>
                <a:lnTo>
                  <a:pt x="4989118" y="684935"/>
                </a:lnTo>
                <a:cubicBezTo>
                  <a:pt x="4989118" y="701800"/>
                  <a:pt x="4987763" y="724263"/>
                  <a:pt x="4985053" y="752327"/>
                </a:cubicBezTo>
                <a:cubicBezTo>
                  <a:pt x="4984637" y="751280"/>
                  <a:pt x="4991216" y="746297"/>
                  <a:pt x="5004789" y="737378"/>
                </a:cubicBezTo>
                <a:cubicBezTo>
                  <a:pt x="5018362" y="728458"/>
                  <a:pt x="5027242" y="725339"/>
                  <a:pt x="5031429" y="728021"/>
                </a:cubicBezTo>
                <a:cubicBezTo>
                  <a:pt x="5035616" y="730702"/>
                  <a:pt x="5028012" y="740927"/>
                  <a:pt x="5008618" y="758694"/>
                </a:cubicBezTo>
                <a:cubicBezTo>
                  <a:pt x="4989222" y="776462"/>
                  <a:pt x="4976208" y="788870"/>
                  <a:pt x="4969576" y="795918"/>
                </a:cubicBezTo>
                <a:cubicBezTo>
                  <a:pt x="4962944" y="802966"/>
                  <a:pt x="4957089" y="801281"/>
                  <a:pt x="4952013" y="790863"/>
                </a:cubicBezTo>
                <a:cubicBezTo>
                  <a:pt x="4946936" y="780445"/>
                  <a:pt x="4946015" y="773293"/>
                  <a:pt x="4949249" y="769406"/>
                </a:cubicBezTo>
                <a:cubicBezTo>
                  <a:pt x="4952483" y="765520"/>
                  <a:pt x="4955408" y="759641"/>
                  <a:pt x="4958025" y="751768"/>
                </a:cubicBezTo>
                <a:cubicBezTo>
                  <a:pt x="4960642" y="743895"/>
                  <a:pt x="4962625" y="732351"/>
                  <a:pt x="4963973" y="717136"/>
                </a:cubicBezTo>
                <a:cubicBezTo>
                  <a:pt x="4965321" y="701921"/>
                  <a:pt x="4965776" y="686136"/>
                  <a:pt x="4965339" y="669781"/>
                </a:cubicBezTo>
                <a:cubicBezTo>
                  <a:pt x="4964901" y="653426"/>
                  <a:pt x="4963571" y="641488"/>
                  <a:pt x="4961348" y="633967"/>
                </a:cubicBezTo>
                <a:cubicBezTo>
                  <a:pt x="4959126" y="626445"/>
                  <a:pt x="4956645" y="618648"/>
                  <a:pt x="4953906" y="610574"/>
                </a:cubicBezTo>
                <a:cubicBezTo>
                  <a:pt x="4951167" y="602501"/>
                  <a:pt x="4958961" y="600264"/>
                  <a:pt x="4977287" y="603863"/>
                </a:cubicBezTo>
                <a:cubicBezTo>
                  <a:pt x="4995600" y="593739"/>
                  <a:pt x="5007539" y="585468"/>
                  <a:pt x="5013102" y="579051"/>
                </a:cubicBezTo>
                <a:cubicBezTo>
                  <a:pt x="5018666" y="572634"/>
                  <a:pt x="5022011" y="566614"/>
                  <a:pt x="5023137" y="560993"/>
                </a:cubicBezTo>
                <a:cubicBezTo>
                  <a:pt x="5023700" y="558182"/>
                  <a:pt x="5026346" y="556897"/>
                  <a:pt x="5031074" y="557137"/>
                </a:cubicBezTo>
                <a:close/>
                <a:moveTo>
                  <a:pt x="1459200" y="557137"/>
                </a:moveTo>
                <a:cubicBezTo>
                  <a:pt x="1463928" y="557378"/>
                  <a:pt x="1470740" y="559143"/>
                  <a:pt x="1479634" y="562434"/>
                </a:cubicBezTo>
                <a:cubicBezTo>
                  <a:pt x="1497423" y="569016"/>
                  <a:pt x="1501589" y="574190"/>
                  <a:pt x="1492132" y="577954"/>
                </a:cubicBezTo>
                <a:cubicBezTo>
                  <a:pt x="1482674" y="581718"/>
                  <a:pt x="1468510" y="588333"/>
                  <a:pt x="1449638" y="597797"/>
                </a:cubicBezTo>
                <a:cubicBezTo>
                  <a:pt x="1457726" y="601224"/>
                  <a:pt x="1461322" y="605157"/>
                  <a:pt x="1460425" y="609596"/>
                </a:cubicBezTo>
                <a:cubicBezTo>
                  <a:pt x="1459529" y="614034"/>
                  <a:pt x="1461498" y="626972"/>
                  <a:pt x="1466330" y="648411"/>
                </a:cubicBezTo>
                <a:cubicBezTo>
                  <a:pt x="1472769" y="646862"/>
                  <a:pt x="1480312" y="644224"/>
                  <a:pt x="1488959" y="640495"/>
                </a:cubicBezTo>
                <a:cubicBezTo>
                  <a:pt x="1497606" y="636767"/>
                  <a:pt x="1506486" y="636691"/>
                  <a:pt x="1515600" y="640269"/>
                </a:cubicBezTo>
                <a:cubicBezTo>
                  <a:pt x="1524713" y="643847"/>
                  <a:pt x="1523415" y="649020"/>
                  <a:pt x="1511706" y="655789"/>
                </a:cubicBezTo>
                <a:cubicBezTo>
                  <a:pt x="1499997" y="662558"/>
                  <a:pt x="1487403" y="667462"/>
                  <a:pt x="1473923" y="670502"/>
                </a:cubicBezTo>
                <a:cubicBezTo>
                  <a:pt x="1478340" y="686018"/>
                  <a:pt x="1486740" y="702843"/>
                  <a:pt x="1499122" y="720976"/>
                </a:cubicBezTo>
                <a:cubicBezTo>
                  <a:pt x="1511505" y="739109"/>
                  <a:pt x="1520823" y="750445"/>
                  <a:pt x="1527076" y="754984"/>
                </a:cubicBezTo>
                <a:cubicBezTo>
                  <a:pt x="1533327" y="759523"/>
                  <a:pt x="1537049" y="760114"/>
                  <a:pt x="1538239" y="756758"/>
                </a:cubicBezTo>
                <a:cubicBezTo>
                  <a:pt x="1539429" y="753403"/>
                  <a:pt x="1542914" y="741142"/>
                  <a:pt x="1548693" y="719976"/>
                </a:cubicBezTo>
                <a:cubicBezTo>
                  <a:pt x="1554501" y="719976"/>
                  <a:pt x="1557878" y="728236"/>
                  <a:pt x="1558824" y="744756"/>
                </a:cubicBezTo>
                <a:cubicBezTo>
                  <a:pt x="1559771" y="761276"/>
                  <a:pt x="1561829" y="773587"/>
                  <a:pt x="1564998" y="781689"/>
                </a:cubicBezTo>
                <a:cubicBezTo>
                  <a:pt x="1568167" y="789791"/>
                  <a:pt x="1567852" y="795950"/>
                  <a:pt x="1564051" y="800166"/>
                </a:cubicBezTo>
                <a:cubicBezTo>
                  <a:pt x="1560251" y="804382"/>
                  <a:pt x="1553755" y="803891"/>
                  <a:pt x="1544563" y="798693"/>
                </a:cubicBezTo>
                <a:cubicBezTo>
                  <a:pt x="1535371" y="793494"/>
                  <a:pt x="1525250" y="786292"/>
                  <a:pt x="1514201" y="777086"/>
                </a:cubicBezTo>
                <a:cubicBezTo>
                  <a:pt x="1503152" y="767879"/>
                  <a:pt x="1492365" y="754575"/>
                  <a:pt x="1481839" y="737173"/>
                </a:cubicBezTo>
                <a:cubicBezTo>
                  <a:pt x="1471314" y="719771"/>
                  <a:pt x="1461526" y="699233"/>
                  <a:pt x="1452477" y="675557"/>
                </a:cubicBezTo>
                <a:cubicBezTo>
                  <a:pt x="1445766" y="678210"/>
                  <a:pt x="1439500" y="680225"/>
                  <a:pt x="1433677" y="681601"/>
                </a:cubicBezTo>
                <a:cubicBezTo>
                  <a:pt x="1430767" y="682290"/>
                  <a:pt x="1427925" y="682562"/>
                  <a:pt x="1425154" y="682419"/>
                </a:cubicBezTo>
                <a:lnTo>
                  <a:pt x="1417244" y="680781"/>
                </a:lnTo>
                <a:lnTo>
                  <a:pt x="1417244" y="684935"/>
                </a:lnTo>
                <a:cubicBezTo>
                  <a:pt x="1417244" y="701800"/>
                  <a:pt x="1415888" y="724263"/>
                  <a:pt x="1413178" y="752327"/>
                </a:cubicBezTo>
                <a:cubicBezTo>
                  <a:pt x="1412762" y="751280"/>
                  <a:pt x="1419341" y="746297"/>
                  <a:pt x="1432914" y="737378"/>
                </a:cubicBezTo>
                <a:cubicBezTo>
                  <a:pt x="1446487" y="728458"/>
                  <a:pt x="1455367" y="725339"/>
                  <a:pt x="1459554" y="728021"/>
                </a:cubicBezTo>
                <a:cubicBezTo>
                  <a:pt x="1463742" y="730702"/>
                  <a:pt x="1456138" y="740927"/>
                  <a:pt x="1436742" y="758694"/>
                </a:cubicBezTo>
                <a:cubicBezTo>
                  <a:pt x="1417348" y="776462"/>
                  <a:pt x="1404334" y="788870"/>
                  <a:pt x="1397701" y="795918"/>
                </a:cubicBezTo>
                <a:cubicBezTo>
                  <a:pt x="1391069" y="802966"/>
                  <a:pt x="1385215" y="801281"/>
                  <a:pt x="1380138" y="790863"/>
                </a:cubicBezTo>
                <a:cubicBezTo>
                  <a:pt x="1375062" y="780445"/>
                  <a:pt x="1374140" y="773293"/>
                  <a:pt x="1377374" y="769406"/>
                </a:cubicBezTo>
                <a:cubicBezTo>
                  <a:pt x="1380608" y="765520"/>
                  <a:pt x="1383533" y="759641"/>
                  <a:pt x="1386150" y="751768"/>
                </a:cubicBezTo>
                <a:cubicBezTo>
                  <a:pt x="1388767" y="743895"/>
                  <a:pt x="1390750" y="732351"/>
                  <a:pt x="1392098" y="717136"/>
                </a:cubicBezTo>
                <a:cubicBezTo>
                  <a:pt x="1393446" y="701921"/>
                  <a:pt x="1393902" y="686136"/>
                  <a:pt x="1393464" y="669781"/>
                </a:cubicBezTo>
                <a:cubicBezTo>
                  <a:pt x="1393026" y="653426"/>
                  <a:pt x="1391696" y="641488"/>
                  <a:pt x="1389474" y="633967"/>
                </a:cubicBezTo>
                <a:cubicBezTo>
                  <a:pt x="1387251" y="626445"/>
                  <a:pt x="1384770" y="618648"/>
                  <a:pt x="1382031" y="610574"/>
                </a:cubicBezTo>
                <a:cubicBezTo>
                  <a:pt x="1379292" y="602501"/>
                  <a:pt x="1387086" y="600264"/>
                  <a:pt x="1405413" y="603863"/>
                </a:cubicBezTo>
                <a:cubicBezTo>
                  <a:pt x="1423726" y="593739"/>
                  <a:pt x="1435663" y="585468"/>
                  <a:pt x="1441228" y="579051"/>
                </a:cubicBezTo>
                <a:cubicBezTo>
                  <a:pt x="1446791" y="572634"/>
                  <a:pt x="1450136" y="566614"/>
                  <a:pt x="1451262" y="560993"/>
                </a:cubicBezTo>
                <a:cubicBezTo>
                  <a:pt x="1451825" y="558182"/>
                  <a:pt x="1454471" y="556897"/>
                  <a:pt x="1459200" y="557137"/>
                </a:cubicBezTo>
                <a:close/>
                <a:moveTo>
                  <a:pt x="5607579" y="553938"/>
                </a:moveTo>
                <a:cubicBezTo>
                  <a:pt x="5628716" y="553938"/>
                  <a:pt x="5645261" y="559674"/>
                  <a:pt x="5657214" y="571146"/>
                </a:cubicBezTo>
                <a:cubicBezTo>
                  <a:pt x="5669167" y="582618"/>
                  <a:pt x="5675143" y="597152"/>
                  <a:pt x="5675143" y="614747"/>
                </a:cubicBezTo>
                <a:cubicBezTo>
                  <a:pt x="5675143" y="627137"/>
                  <a:pt x="5672300" y="638545"/>
                  <a:pt x="5666614" y="648970"/>
                </a:cubicBezTo>
                <a:cubicBezTo>
                  <a:pt x="5660928" y="659396"/>
                  <a:pt x="5653339" y="668408"/>
                  <a:pt x="5643845" y="676009"/>
                </a:cubicBezTo>
                <a:cubicBezTo>
                  <a:pt x="5635356" y="682835"/>
                  <a:pt x="5629451" y="689560"/>
                  <a:pt x="5626132" y="696185"/>
                </a:cubicBezTo>
                <a:cubicBezTo>
                  <a:pt x="5622812" y="702811"/>
                  <a:pt x="5621152" y="707156"/>
                  <a:pt x="5621152" y="709221"/>
                </a:cubicBezTo>
                <a:lnTo>
                  <a:pt x="5621152" y="722794"/>
                </a:lnTo>
                <a:lnTo>
                  <a:pt x="5588585" y="722794"/>
                </a:lnTo>
                <a:lnTo>
                  <a:pt x="5588585" y="705177"/>
                </a:lnTo>
                <a:cubicBezTo>
                  <a:pt x="5588585" y="696816"/>
                  <a:pt x="5590686" y="688664"/>
                  <a:pt x="5594888" y="680719"/>
                </a:cubicBezTo>
                <a:cubicBezTo>
                  <a:pt x="5599090" y="672775"/>
                  <a:pt x="5606223" y="664228"/>
                  <a:pt x="5616290" y="655079"/>
                </a:cubicBezTo>
                <a:cubicBezTo>
                  <a:pt x="5623231" y="649013"/>
                  <a:pt x="5627999" y="642743"/>
                  <a:pt x="5630595" y="636268"/>
                </a:cubicBezTo>
                <a:cubicBezTo>
                  <a:pt x="5633190" y="629794"/>
                  <a:pt x="5634488" y="623516"/>
                  <a:pt x="5634488" y="617436"/>
                </a:cubicBezTo>
                <a:cubicBezTo>
                  <a:pt x="5634488" y="606882"/>
                  <a:pt x="5632158" y="599084"/>
                  <a:pt x="5627497" y="594044"/>
                </a:cubicBezTo>
                <a:cubicBezTo>
                  <a:pt x="5622837" y="589003"/>
                  <a:pt x="5616197" y="586483"/>
                  <a:pt x="5607579" y="586483"/>
                </a:cubicBezTo>
                <a:cubicBezTo>
                  <a:pt x="5598888" y="586483"/>
                  <a:pt x="5591553" y="589871"/>
                  <a:pt x="5585574" y="596646"/>
                </a:cubicBezTo>
                <a:cubicBezTo>
                  <a:pt x="5579594" y="603422"/>
                  <a:pt x="5576604" y="616232"/>
                  <a:pt x="5576604" y="635075"/>
                </a:cubicBezTo>
                <a:lnTo>
                  <a:pt x="5537304" y="635075"/>
                </a:lnTo>
                <a:cubicBezTo>
                  <a:pt x="5538222" y="606581"/>
                  <a:pt x="5545317" y="585934"/>
                  <a:pt x="5558589" y="573136"/>
                </a:cubicBezTo>
                <a:cubicBezTo>
                  <a:pt x="5571861" y="560337"/>
                  <a:pt x="5588191" y="553938"/>
                  <a:pt x="5607579" y="553938"/>
                </a:cubicBezTo>
                <a:close/>
                <a:moveTo>
                  <a:pt x="815032" y="553938"/>
                </a:moveTo>
                <a:lnTo>
                  <a:pt x="841984" y="553938"/>
                </a:lnTo>
                <a:lnTo>
                  <a:pt x="841984" y="711866"/>
                </a:lnTo>
                <a:lnTo>
                  <a:pt x="874379" y="711866"/>
                </a:lnTo>
                <a:lnTo>
                  <a:pt x="874379" y="741701"/>
                </a:lnTo>
                <a:lnTo>
                  <a:pt x="841984" y="741701"/>
                </a:lnTo>
                <a:lnTo>
                  <a:pt x="841984" y="792982"/>
                </a:lnTo>
                <a:lnTo>
                  <a:pt x="808084" y="792982"/>
                </a:lnTo>
                <a:lnTo>
                  <a:pt x="808084" y="741701"/>
                </a:lnTo>
                <a:lnTo>
                  <a:pt x="704146" y="741701"/>
                </a:lnTo>
                <a:lnTo>
                  <a:pt x="704146" y="714103"/>
                </a:lnTo>
                <a:close/>
                <a:moveTo>
                  <a:pt x="4680175" y="547162"/>
                </a:moveTo>
                <a:cubicBezTo>
                  <a:pt x="4684086" y="547334"/>
                  <a:pt x="4688222" y="548854"/>
                  <a:pt x="4692581" y="551722"/>
                </a:cubicBezTo>
                <a:cubicBezTo>
                  <a:pt x="4701300" y="557458"/>
                  <a:pt x="4709449" y="564198"/>
                  <a:pt x="4717027" y="571942"/>
                </a:cubicBezTo>
                <a:cubicBezTo>
                  <a:pt x="4724607" y="579686"/>
                  <a:pt x="4724409" y="586099"/>
                  <a:pt x="4716436" y="591183"/>
                </a:cubicBezTo>
                <a:cubicBezTo>
                  <a:pt x="4708463" y="596266"/>
                  <a:pt x="4698504" y="612525"/>
                  <a:pt x="4686558" y="639957"/>
                </a:cubicBezTo>
                <a:cubicBezTo>
                  <a:pt x="4700053" y="653509"/>
                  <a:pt x="4696345" y="660801"/>
                  <a:pt x="4675437" y="661833"/>
                </a:cubicBezTo>
                <a:cubicBezTo>
                  <a:pt x="4654529" y="662866"/>
                  <a:pt x="4623196" y="666429"/>
                  <a:pt x="4581437" y="672524"/>
                </a:cubicBezTo>
                <a:cubicBezTo>
                  <a:pt x="4573622" y="687151"/>
                  <a:pt x="4566900" y="685592"/>
                  <a:pt x="4561271" y="667846"/>
                </a:cubicBezTo>
                <a:cubicBezTo>
                  <a:pt x="4555643" y="650100"/>
                  <a:pt x="4551287" y="633519"/>
                  <a:pt x="4548204" y="618103"/>
                </a:cubicBezTo>
                <a:cubicBezTo>
                  <a:pt x="4545121" y="602687"/>
                  <a:pt x="4540385" y="590165"/>
                  <a:pt x="4533996" y="580535"/>
                </a:cubicBezTo>
                <a:cubicBezTo>
                  <a:pt x="4527608" y="570906"/>
                  <a:pt x="4529390" y="566091"/>
                  <a:pt x="4539342" y="566091"/>
                </a:cubicBezTo>
                <a:cubicBezTo>
                  <a:pt x="4547057" y="566091"/>
                  <a:pt x="4554220" y="566987"/>
                  <a:pt x="4560830" y="568780"/>
                </a:cubicBezTo>
                <a:cubicBezTo>
                  <a:pt x="4567442" y="570572"/>
                  <a:pt x="4585410" y="569267"/>
                  <a:pt x="4614735" y="564865"/>
                </a:cubicBezTo>
                <a:cubicBezTo>
                  <a:pt x="4644061" y="560462"/>
                  <a:pt x="4662187" y="555737"/>
                  <a:pt x="4669113" y="550690"/>
                </a:cubicBezTo>
                <a:cubicBezTo>
                  <a:pt x="4672576" y="548166"/>
                  <a:pt x="4676264" y="546990"/>
                  <a:pt x="4680175" y="547162"/>
                </a:cubicBezTo>
                <a:close/>
                <a:moveTo>
                  <a:pt x="4283468" y="547159"/>
                </a:moveTo>
                <a:cubicBezTo>
                  <a:pt x="4286930" y="547039"/>
                  <a:pt x="4290976" y="547814"/>
                  <a:pt x="4295608" y="549485"/>
                </a:cubicBezTo>
                <a:cubicBezTo>
                  <a:pt x="4304872" y="552826"/>
                  <a:pt x="4312483" y="556949"/>
                  <a:pt x="4318441" y="561853"/>
                </a:cubicBezTo>
                <a:cubicBezTo>
                  <a:pt x="4324400" y="566758"/>
                  <a:pt x="4323941" y="572444"/>
                  <a:pt x="4317065" y="578911"/>
                </a:cubicBezTo>
                <a:cubicBezTo>
                  <a:pt x="4310189" y="585379"/>
                  <a:pt x="4305453" y="595739"/>
                  <a:pt x="4302857" y="609994"/>
                </a:cubicBezTo>
                <a:cubicBezTo>
                  <a:pt x="4300262" y="624248"/>
                  <a:pt x="4298071" y="647683"/>
                  <a:pt x="4296286" y="680300"/>
                </a:cubicBezTo>
                <a:cubicBezTo>
                  <a:pt x="4294500" y="712917"/>
                  <a:pt x="4295511" y="735574"/>
                  <a:pt x="4299319" y="748273"/>
                </a:cubicBezTo>
                <a:cubicBezTo>
                  <a:pt x="4303126" y="760971"/>
                  <a:pt x="4315771" y="767531"/>
                  <a:pt x="4337252" y="767955"/>
                </a:cubicBezTo>
                <a:cubicBezTo>
                  <a:pt x="4358734" y="768378"/>
                  <a:pt x="4372877" y="767388"/>
                  <a:pt x="4379681" y="764986"/>
                </a:cubicBezTo>
                <a:cubicBezTo>
                  <a:pt x="4386486" y="762584"/>
                  <a:pt x="4391376" y="757554"/>
                  <a:pt x="4394351" y="749897"/>
                </a:cubicBezTo>
                <a:cubicBezTo>
                  <a:pt x="4397327" y="742239"/>
                  <a:pt x="4401980" y="731509"/>
                  <a:pt x="4408311" y="717706"/>
                </a:cubicBezTo>
                <a:cubicBezTo>
                  <a:pt x="4414643" y="703904"/>
                  <a:pt x="4417353" y="706414"/>
                  <a:pt x="4416442" y="725235"/>
                </a:cubicBezTo>
                <a:cubicBezTo>
                  <a:pt x="4415532" y="744057"/>
                  <a:pt x="4417332" y="758673"/>
                  <a:pt x="4421841" y="769084"/>
                </a:cubicBezTo>
                <a:cubicBezTo>
                  <a:pt x="4426352" y="779495"/>
                  <a:pt x="4421039" y="787206"/>
                  <a:pt x="4405902" y="792218"/>
                </a:cubicBezTo>
                <a:cubicBezTo>
                  <a:pt x="4390767" y="797230"/>
                  <a:pt x="4371655" y="799507"/>
                  <a:pt x="4348567" y="799048"/>
                </a:cubicBezTo>
                <a:cubicBezTo>
                  <a:pt x="4325479" y="798589"/>
                  <a:pt x="4307177" y="794495"/>
                  <a:pt x="4293661" y="786765"/>
                </a:cubicBezTo>
                <a:cubicBezTo>
                  <a:pt x="4280146" y="779036"/>
                  <a:pt x="4272460" y="763290"/>
                  <a:pt x="4270602" y="739529"/>
                </a:cubicBezTo>
                <a:cubicBezTo>
                  <a:pt x="4268746" y="715767"/>
                  <a:pt x="4269395" y="683903"/>
                  <a:pt x="4272549" y="643937"/>
                </a:cubicBezTo>
                <a:cubicBezTo>
                  <a:pt x="4275704" y="603971"/>
                  <a:pt x="4276984" y="582378"/>
                  <a:pt x="4276389" y="579159"/>
                </a:cubicBezTo>
                <a:cubicBezTo>
                  <a:pt x="4275794" y="575939"/>
                  <a:pt x="4272126" y="575229"/>
                  <a:pt x="4265386" y="577029"/>
                </a:cubicBezTo>
                <a:cubicBezTo>
                  <a:pt x="4258646" y="578829"/>
                  <a:pt x="4241969" y="583464"/>
                  <a:pt x="4215353" y="590935"/>
                </a:cubicBezTo>
                <a:cubicBezTo>
                  <a:pt x="4216214" y="617809"/>
                  <a:pt x="4215045" y="646299"/>
                  <a:pt x="4211847" y="676407"/>
                </a:cubicBezTo>
                <a:cubicBezTo>
                  <a:pt x="4208649" y="706514"/>
                  <a:pt x="4200551" y="730620"/>
                  <a:pt x="4187551" y="748724"/>
                </a:cubicBezTo>
                <a:cubicBezTo>
                  <a:pt x="4174552" y="766829"/>
                  <a:pt x="4158136" y="781208"/>
                  <a:pt x="4138303" y="791863"/>
                </a:cubicBezTo>
                <a:cubicBezTo>
                  <a:pt x="4118471" y="802518"/>
                  <a:pt x="4117829" y="797753"/>
                  <a:pt x="4136378" y="777570"/>
                </a:cubicBezTo>
                <a:cubicBezTo>
                  <a:pt x="4154927" y="757386"/>
                  <a:pt x="4167973" y="737302"/>
                  <a:pt x="4175516" y="717319"/>
                </a:cubicBezTo>
                <a:cubicBezTo>
                  <a:pt x="4183059" y="697336"/>
                  <a:pt x="4187508" y="672736"/>
                  <a:pt x="4188863" y="643517"/>
                </a:cubicBezTo>
                <a:cubicBezTo>
                  <a:pt x="4190218" y="614299"/>
                  <a:pt x="4188645" y="595216"/>
                  <a:pt x="4184142" y="586268"/>
                </a:cubicBezTo>
                <a:cubicBezTo>
                  <a:pt x="4179639" y="577319"/>
                  <a:pt x="4181016" y="572845"/>
                  <a:pt x="4188272" y="572845"/>
                </a:cubicBezTo>
                <a:cubicBezTo>
                  <a:pt x="4192674" y="572845"/>
                  <a:pt x="4197288" y="572842"/>
                  <a:pt x="4202114" y="572834"/>
                </a:cubicBezTo>
                <a:cubicBezTo>
                  <a:pt x="4206939" y="572827"/>
                  <a:pt x="4214805" y="571737"/>
                  <a:pt x="4225710" y="569565"/>
                </a:cubicBezTo>
                <a:cubicBezTo>
                  <a:pt x="4236616" y="567392"/>
                  <a:pt x="4246386" y="564578"/>
                  <a:pt x="4255018" y="561122"/>
                </a:cubicBezTo>
                <a:cubicBezTo>
                  <a:pt x="4263651" y="557666"/>
                  <a:pt x="4270258" y="554027"/>
                  <a:pt x="4274840" y="550206"/>
                </a:cubicBezTo>
                <a:cubicBezTo>
                  <a:pt x="4277131" y="548295"/>
                  <a:pt x="4280007" y="547279"/>
                  <a:pt x="4283468" y="547159"/>
                </a:cubicBezTo>
                <a:close/>
                <a:moveTo>
                  <a:pt x="4899044" y="546175"/>
                </a:moveTo>
                <a:cubicBezTo>
                  <a:pt x="4902095" y="545535"/>
                  <a:pt x="4907121" y="547262"/>
                  <a:pt x="4914123" y="551356"/>
                </a:cubicBezTo>
                <a:cubicBezTo>
                  <a:pt x="4928126" y="559545"/>
                  <a:pt x="4932471" y="566105"/>
                  <a:pt x="4927158" y="571038"/>
                </a:cubicBezTo>
                <a:cubicBezTo>
                  <a:pt x="4921845" y="575971"/>
                  <a:pt x="4905601" y="599511"/>
                  <a:pt x="4878426" y="641657"/>
                </a:cubicBezTo>
                <a:cubicBezTo>
                  <a:pt x="4890329" y="641728"/>
                  <a:pt x="4900274" y="641363"/>
                  <a:pt x="4908261" y="640560"/>
                </a:cubicBezTo>
                <a:cubicBezTo>
                  <a:pt x="4920665" y="626535"/>
                  <a:pt x="4926867" y="616576"/>
                  <a:pt x="4926867" y="610682"/>
                </a:cubicBezTo>
                <a:cubicBezTo>
                  <a:pt x="4926867" y="600730"/>
                  <a:pt x="4932291" y="599099"/>
                  <a:pt x="4943140" y="605788"/>
                </a:cubicBezTo>
                <a:cubicBezTo>
                  <a:pt x="4953988" y="612478"/>
                  <a:pt x="4958133" y="617888"/>
                  <a:pt x="4955573" y="622018"/>
                </a:cubicBezTo>
                <a:cubicBezTo>
                  <a:pt x="4953013" y="626148"/>
                  <a:pt x="4948779" y="631167"/>
                  <a:pt x="4942871" y="637075"/>
                </a:cubicBezTo>
                <a:cubicBezTo>
                  <a:pt x="4936963" y="642983"/>
                  <a:pt x="4928685" y="652817"/>
                  <a:pt x="4918038" y="666576"/>
                </a:cubicBezTo>
                <a:cubicBezTo>
                  <a:pt x="4907390" y="680336"/>
                  <a:pt x="4899926" y="688847"/>
                  <a:pt x="4895645" y="692109"/>
                </a:cubicBezTo>
                <a:cubicBezTo>
                  <a:pt x="4891365" y="695372"/>
                  <a:pt x="4893691" y="695242"/>
                  <a:pt x="4902625" y="691722"/>
                </a:cubicBezTo>
                <a:cubicBezTo>
                  <a:pt x="4911559" y="688201"/>
                  <a:pt x="4922583" y="685050"/>
                  <a:pt x="4935698" y="682268"/>
                </a:cubicBezTo>
                <a:cubicBezTo>
                  <a:pt x="4948811" y="679486"/>
                  <a:pt x="4944083" y="684971"/>
                  <a:pt x="4921511" y="698724"/>
                </a:cubicBezTo>
                <a:cubicBezTo>
                  <a:pt x="4898940" y="712476"/>
                  <a:pt x="4885180" y="721951"/>
                  <a:pt x="4880233" y="727149"/>
                </a:cubicBezTo>
                <a:cubicBezTo>
                  <a:pt x="4875286" y="732348"/>
                  <a:pt x="4868998" y="730121"/>
                  <a:pt x="4861368" y="720471"/>
                </a:cubicBezTo>
                <a:cubicBezTo>
                  <a:pt x="4853740" y="710820"/>
                  <a:pt x="4853664" y="703994"/>
                  <a:pt x="4861143" y="699993"/>
                </a:cubicBezTo>
                <a:cubicBezTo>
                  <a:pt x="4868621" y="695992"/>
                  <a:pt x="4881975" y="681551"/>
                  <a:pt x="4901205" y="656671"/>
                </a:cubicBezTo>
                <a:cubicBezTo>
                  <a:pt x="4878247" y="663626"/>
                  <a:pt x="4863699" y="669186"/>
                  <a:pt x="4857561" y="673352"/>
                </a:cubicBezTo>
                <a:cubicBezTo>
                  <a:pt x="4851424" y="677518"/>
                  <a:pt x="4846143" y="674413"/>
                  <a:pt x="4841719" y="664038"/>
                </a:cubicBezTo>
                <a:cubicBezTo>
                  <a:pt x="4837295" y="653663"/>
                  <a:pt x="4837980" y="647461"/>
                  <a:pt x="4843773" y="645432"/>
                </a:cubicBezTo>
                <a:cubicBezTo>
                  <a:pt x="4849567" y="643403"/>
                  <a:pt x="4855471" y="638946"/>
                  <a:pt x="4861487" y="632063"/>
                </a:cubicBezTo>
                <a:cubicBezTo>
                  <a:pt x="4867502" y="625180"/>
                  <a:pt x="4875178" y="613335"/>
                  <a:pt x="4884513" y="596528"/>
                </a:cubicBezTo>
                <a:cubicBezTo>
                  <a:pt x="4893849" y="579721"/>
                  <a:pt x="4897617" y="565944"/>
                  <a:pt x="4895817" y="555196"/>
                </a:cubicBezTo>
                <a:cubicBezTo>
                  <a:pt x="4894917" y="549822"/>
                  <a:pt x="4895993" y="546815"/>
                  <a:pt x="4899044" y="546175"/>
                </a:cubicBezTo>
                <a:close/>
                <a:moveTo>
                  <a:pt x="1327169" y="546175"/>
                </a:moveTo>
                <a:cubicBezTo>
                  <a:pt x="1330220" y="545535"/>
                  <a:pt x="1335246" y="547262"/>
                  <a:pt x="1342248" y="551356"/>
                </a:cubicBezTo>
                <a:cubicBezTo>
                  <a:pt x="1356251" y="559545"/>
                  <a:pt x="1360596" y="566105"/>
                  <a:pt x="1355283" y="571038"/>
                </a:cubicBezTo>
                <a:cubicBezTo>
                  <a:pt x="1349970" y="575971"/>
                  <a:pt x="1333726" y="599511"/>
                  <a:pt x="1306551" y="641657"/>
                </a:cubicBezTo>
                <a:cubicBezTo>
                  <a:pt x="1318454" y="641728"/>
                  <a:pt x="1328398" y="641363"/>
                  <a:pt x="1336386" y="640560"/>
                </a:cubicBezTo>
                <a:cubicBezTo>
                  <a:pt x="1348791" y="626535"/>
                  <a:pt x="1354993" y="616576"/>
                  <a:pt x="1354993" y="610682"/>
                </a:cubicBezTo>
                <a:cubicBezTo>
                  <a:pt x="1354993" y="600730"/>
                  <a:pt x="1360417" y="599099"/>
                  <a:pt x="1371265" y="605788"/>
                </a:cubicBezTo>
                <a:cubicBezTo>
                  <a:pt x="1382114" y="612478"/>
                  <a:pt x="1386258" y="617888"/>
                  <a:pt x="1383698" y="622018"/>
                </a:cubicBezTo>
                <a:cubicBezTo>
                  <a:pt x="1381138" y="626148"/>
                  <a:pt x="1376905" y="631167"/>
                  <a:pt x="1370997" y="637075"/>
                </a:cubicBezTo>
                <a:cubicBezTo>
                  <a:pt x="1365088" y="642983"/>
                  <a:pt x="1356810" y="652817"/>
                  <a:pt x="1346163" y="666576"/>
                </a:cubicBezTo>
                <a:cubicBezTo>
                  <a:pt x="1335515" y="680336"/>
                  <a:pt x="1328051" y="688847"/>
                  <a:pt x="1323770" y="692109"/>
                </a:cubicBezTo>
                <a:cubicBezTo>
                  <a:pt x="1319490" y="695372"/>
                  <a:pt x="1321817" y="695242"/>
                  <a:pt x="1330750" y="691722"/>
                </a:cubicBezTo>
                <a:cubicBezTo>
                  <a:pt x="1339684" y="688201"/>
                  <a:pt x="1350709" y="685050"/>
                  <a:pt x="1363823" y="682268"/>
                </a:cubicBezTo>
                <a:cubicBezTo>
                  <a:pt x="1376937" y="679486"/>
                  <a:pt x="1372208" y="684971"/>
                  <a:pt x="1349636" y="698724"/>
                </a:cubicBezTo>
                <a:cubicBezTo>
                  <a:pt x="1327065" y="712476"/>
                  <a:pt x="1313306" y="721951"/>
                  <a:pt x="1308358" y="727149"/>
                </a:cubicBezTo>
                <a:cubicBezTo>
                  <a:pt x="1303411" y="732348"/>
                  <a:pt x="1297123" y="730121"/>
                  <a:pt x="1289494" y="720471"/>
                </a:cubicBezTo>
                <a:cubicBezTo>
                  <a:pt x="1281865" y="710820"/>
                  <a:pt x="1281789" y="703994"/>
                  <a:pt x="1289268" y="699993"/>
                </a:cubicBezTo>
                <a:cubicBezTo>
                  <a:pt x="1296746" y="695992"/>
                  <a:pt x="1310101" y="681551"/>
                  <a:pt x="1329331" y="656671"/>
                </a:cubicBezTo>
                <a:cubicBezTo>
                  <a:pt x="1306372" y="663626"/>
                  <a:pt x="1291824" y="669186"/>
                  <a:pt x="1285686" y="673352"/>
                </a:cubicBezTo>
                <a:cubicBezTo>
                  <a:pt x="1279549" y="677518"/>
                  <a:pt x="1274268" y="674413"/>
                  <a:pt x="1269844" y="664038"/>
                </a:cubicBezTo>
                <a:cubicBezTo>
                  <a:pt x="1265420" y="653663"/>
                  <a:pt x="1266105" y="647461"/>
                  <a:pt x="1271899" y="645432"/>
                </a:cubicBezTo>
                <a:cubicBezTo>
                  <a:pt x="1277692" y="643403"/>
                  <a:pt x="1283596" y="638946"/>
                  <a:pt x="1289612" y="632063"/>
                </a:cubicBezTo>
                <a:cubicBezTo>
                  <a:pt x="1295628" y="625180"/>
                  <a:pt x="1303304" y="613335"/>
                  <a:pt x="1312639" y="596528"/>
                </a:cubicBezTo>
                <a:cubicBezTo>
                  <a:pt x="1321974" y="579721"/>
                  <a:pt x="1325743" y="565944"/>
                  <a:pt x="1323943" y="555196"/>
                </a:cubicBezTo>
                <a:cubicBezTo>
                  <a:pt x="1323043" y="549822"/>
                  <a:pt x="1324118" y="546815"/>
                  <a:pt x="1327169" y="546175"/>
                </a:cubicBezTo>
                <a:close/>
                <a:moveTo>
                  <a:pt x="2742767" y="540273"/>
                </a:moveTo>
                <a:cubicBezTo>
                  <a:pt x="2744309" y="539974"/>
                  <a:pt x="2746334" y="540058"/>
                  <a:pt x="2748842" y="540526"/>
                </a:cubicBezTo>
                <a:cubicBezTo>
                  <a:pt x="2758873" y="542397"/>
                  <a:pt x="2767896" y="545699"/>
                  <a:pt x="2775913" y="550431"/>
                </a:cubicBezTo>
                <a:cubicBezTo>
                  <a:pt x="2783929" y="555164"/>
                  <a:pt x="2786137" y="560527"/>
                  <a:pt x="2782538" y="566521"/>
                </a:cubicBezTo>
                <a:cubicBezTo>
                  <a:pt x="2778938" y="572515"/>
                  <a:pt x="2777139" y="592161"/>
                  <a:pt x="2777139" y="625459"/>
                </a:cubicBezTo>
                <a:cubicBezTo>
                  <a:pt x="2782445" y="623810"/>
                  <a:pt x="2788959" y="622046"/>
                  <a:pt x="2796681" y="620168"/>
                </a:cubicBezTo>
                <a:cubicBezTo>
                  <a:pt x="2804403" y="618289"/>
                  <a:pt x="2809153" y="620150"/>
                  <a:pt x="2810931" y="625750"/>
                </a:cubicBezTo>
                <a:cubicBezTo>
                  <a:pt x="2812710" y="631350"/>
                  <a:pt x="2810265" y="636272"/>
                  <a:pt x="2803596" y="640517"/>
                </a:cubicBezTo>
                <a:cubicBezTo>
                  <a:pt x="2796928" y="644761"/>
                  <a:pt x="2788045" y="648870"/>
                  <a:pt x="2776945" y="652842"/>
                </a:cubicBezTo>
                <a:cubicBezTo>
                  <a:pt x="2776185" y="669692"/>
                  <a:pt x="2775805" y="685308"/>
                  <a:pt x="2775805" y="699692"/>
                </a:cubicBezTo>
                <a:cubicBezTo>
                  <a:pt x="2785757" y="692937"/>
                  <a:pt x="2795444" y="686975"/>
                  <a:pt x="2804866" y="681806"/>
                </a:cubicBezTo>
                <a:cubicBezTo>
                  <a:pt x="2814287" y="676636"/>
                  <a:pt x="2817474" y="677446"/>
                  <a:pt x="2814427" y="684236"/>
                </a:cubicBezTo>
                <a:cubicBezTo>
                  <a:pt x="2811379" y="691026"/>
                  <a:pt x="2805260" y="698107"/>
                  <a:pt x="2796068" y="705478"/>
                </a:cubicBezTo>
                <a:cubicBezTo>
                  <a:pt x="2786876" y="712849"/>
                  <a:pt x="2774726" y="722539"/>
                  <a:pt x="2759619" y="734549"/>
                </a:cubicBezTo>
                <a:cubicBezTo>
                  <a:pt x="2744511" y="746559"/>
                  <a:pt x="2734340" y="756378"/>
                  <a:pt x="2729106" y="764007"/>
                </a:cubicBezTo>
                <a:cubicBezTo>
                  <a:pt x="2723872" y="771636"/>
                  <a:pt x="2715020" y="769758"/>
                  <a:pt x="2702552" y="758372"/>
                </a:cubicBezTo>
                <a:cubicBezTo>
                  <a:pt x="2690083" y="746986"/>
                  <a:pt x="2687642" y="740690"/>
                  <a:pt x="2695227" y="739486"/>
                </a:cubicBezTo>
                <a:cubicBezTo>
                  <a:pt x="2702813" y="738281"/>
                  <a:pt x="2710234" y="735761"/>
                  <a:pt x="2717491" y="731925"/>
                </a:cubicBezTo>
                <a:cubicBezTo>
                  <a:pt x="2724747" y="728089"/>
                  <a:pt x="2736477" y="720621"/>
                  <a:pt x="2752682" y="709522"/>
                </a:cubicBezTo>
                <a:lnTo>
                  <a:pt x="2752682" y="658005"/>
                </a:lnTo>
                <a:cubicBezTo>
                  <a:pt x="2747734" y="659811"/>
                  <a:pt x="2742364" y="660715"/>
                  <a:pt x="2736570" y="660715"/>
                </a:cubicBezTo>
                <a:cubicBezTo>
                  <a:pt x="2730447" y="660715"/>
                  <a:pt x="2723729" y="658367"/>
                  <a:pt x="2716415" y="653670"/>
                </a:cubicBezTo>
                <a:cubicBezTo>
                  <a:pt x="2709102" y="648974"/>
                  <a:pt x="2710837" y="645163"/>
                  <a:pt x="2721621" y="642238"/>
                </a:cubicBezTo>
                <a:cubicBezTo>
                  <a:pt x="2732405" y="639312"/>
                  <a:pt x="2742758" y="636322"/>
                  <a:pt x="2752682" y="633268"/>
                </a:cubicBezTo>
                <a:cubicBezTo>
                  <a:pt x="2752682" y="622885"/>
                  <a:pt x="2752244" y="609567"/>
                  <a:pt x="2751369" y="593312"/>
                </a:cubicBezTo>
                <a:cubicBezTo>
                  <a:pt x="2750495" y="577058"/>
                  <a:pt x="2747347" y="563728"/>
                  <a:pt x="2741926" y="553325"/>
                </a:cubicBezTo>
                <a:cubicBezTo>
                  <a:pt x="2737861" y="545522"/>
                  <a:pt x="2738141" y="541171"/>
                  <a:pt x="2742767" y="540273"/>
                </a:cubicBezTo>
                <a:close/>
                <a:moveTo>
                  <a:pt x="556503" y="539805"/>
                </a:moveTo>
                <a:cubicBezTo>
                  <a:pt x="564950" y="538414"/>
                  <a:pt x="572540" y="541060"/>
                  <a:pt x="579272" y="547743"/>
                </a:cubicBezTo>
                <a:cubicBezTo>
                  <a:pt x="586005" y="554425"/>
                  <a:pt x="583624" y="559172"/>
                  <a:pt x="572131" y="561983"/>
                </a:cubicBezTo>
                <a:cubicBezTo>
                  <a:pt x="560638" y="564793"/>
                  <a:pt x="548839" y="566672"/>
                  <a:pt x="536736" y="567618"/>
                </a:cubicBezTo>
                <a:cubicBezTo>
                  <a:pt x="547534" y="571347"/>
                  <a:pt x="552445" y="575849"/>
                  <a:pt x="551470" y="581127"/>
                </a:cubicBezTo>
                <a:cubicBezTo>
                  <a:pt x="550495" y="586404"/>
                  <a:pt x="548279" y="592183"/>
                  <a:pt x="544824" y="598464"/>
                </a:cubicBezTo>
                <a:cubicBezTo>
                  <a:pt x="563036" y="596743"/>
                  <a:pt x="574920" y="594961"/>
                  <a:pt x="580477" y="593119"/>
                </a:cubicBezTo>
                <a:cubicBezTo>
                  <a:pt x="586034" y="591276"/>
                  <a:pt x="593559" y="593513"/>
                  <a:pt x="603052" y="599830"/>
                </a:cubicBezTo>
                <a:cubicBezTo>
                  <a:pt x="612545" y="606147"/>
                  <a:pt x="617812" y="611205"/>
                  <a:pt x="618851" y="615005"/>
                </a:cubicBezTo>
                <a:cubicBezTo>
                  <a:pt x="619891" y="618806"/>
                  <a:pt x="617955" y="622244"/>
                  <a:pt x="613044" y="625320"/>
                </a:cubicBezTo>
                <a:cubicBezTo>
                  <a:pt x="608132" y="628396"/>
                  <a:pt x="603185" y="633447"/>
                  <a:pt x="598202" y="640474"/>
                </a:cubicBezTo>
                <a:cubicBezTo>
                  <a:pt x="593218" y="647500"/>
                  <a:pt x="586621" y="655556"/>
                  <a:pt x="578412" y="664641"/>
                </a:cubicBezTo>
                <a:cubicBezTo>
                  <a:pt x="570202" y="673725"/>
                  <a:pt x="565402" y="674216"/>
                  <a:pt x="564011" y="666114"/>
                </a:cubicBezTo>
                <a:cubicBezTo>
                  <a:pt x="543375" y="668810"/>
                  <a:pt x="522137" y="671147"/>
                  <a:pt x="500298" y="673126"/>
                </a:cubicBezTo>
                <a:cubicBezTo>
                  <a:pt x="505689" y="674331"/>
                  <a:pt x="507625" y="676708"/>
                  <a:pt x="506105" y="680257"/>
                </a:cubicBezTo>
                <a:cubicBezTo>
                  <a:pt x="504585" y="683806"/>
                  <a:pt x="500850" y="689388"/>
                  <a:pt x="494898" y="697003"/>
                </a:cubicBezTo>
                <a:lnTo>
                  <a:pt x="524432" y="695992"/>
                </a:lnTo>
                <a:cubicBezTo>
                  <a:pt x="524432" y="691704"/>
                  <a:pt x="525396" y="688549"/>
                  <a:pt x="527325" y="686527"/>
                </a:cubicBezTo>
                <a:cubicBezTo>
                  <a:pt x="529253" y="684505"/>
                  <a:pt x="536298" y="686197"/>
                  <a:pt x="548459" y="691604"/>
                </a:cubicBezTo>
                <a:cubicBezTo>
                  <a:pt x="581642" y="688951"/>
                  <a:pt x="604268" y="686710"/>
                  <a:pt x="616335" y="684882"/>
                </a:cubicBezTo>
                <a:cubicBezTo>
                  <a:pt x="628402" y="683053"/>
                  <a:pt x="640021" y="684297"/>
                  <a:pt x="651192" y="688614"/>
                </a:cubicBezTo>
                <a:cubicBezTo>
                  <a:pt x="662363" y="692930"/>
                  <a:pt x="670150" y="699258"/>
                  <a:pt x="674552" y="707597"/>
                </a:cubicBezTo>
                <a:cubicBezTo>
                  <a:pt x="678954" y="715935"/>
                  <a:pt x="670459" y="718531"/>
                  <a:pt x="649062" y="715383"/>
                </a:cubicBezTo>
                <a:cubicBezTo>
                  <a:pt x="627667" y="712236"/>
                  <a:pt x="609993" y="710662"/>
                  <a:pt x="596039" y="710662"/>
                </a:cubicBezTo>
                <a:lnTo>
                  <a:pt x="553105" y="710662"/>
                </a:lnTo>
                <a:cubicBezTo>
                  <a:pt x="548229" y="725274"/>
                  <a:pt x="541869" y="738016"/>
                  <a:pt x="534026" y="748886"/>
                </a:cubicBezTo>
                <a:cubicBezTo>
                  <a:pt x="576674" y="767155"/>
                  <a:pt x="601285" y="782187"/>
                  <a:pt x="607859" y="793982"/>
                </a:cubicBezTo>
                <a:cubicBezTo>
                  <a:pt x="614434" y="805777"/>
                  <a:pt x="616786" y="815535"/>
                  <a:pt x="614915" y="823258"/>
                </a:cubicBezTo>
                <a:cubicBezTo>
                  <a:pt x="613044" y="830980"/>
                  <a:pt x="605512" y="829886"/>
                  <a:pt x="592318" y="819977"/>
                </a:cubicBezTo>
                <a:cubicBezTo>
                  <a:pt x="579126" y="810068"/>
                  <a:pt x="568696" y="802131"/>
                  <a:pt x="561031" y="796165"/>
                </a:cubicBezTo>
                <a:cubicBezTo>
                  <a:pt x="553366" y="790200"/>
                  <a:pt x="540013" y="779696"/>
                  <a:pt x="520968" y="764653"/>
                </a:cubicBezTo>
                <a:cubicBezTo>
                  <a:pt x="512465" y="774892"/>
                  <a:pt x="502849" y="782811"/>
                  <a:pt x="492123" y="788411"/>
                </a:cubicBezTo>
                <a:cubicBezTo>
                  <a:pt x="481397" y="794011"/>
                  <a:pt x="470355" y="798399"/>
                  <a:pt x="458997" y="801575"/>
                </a:cubicBezTo>
                <a:cubicBezTo>
                  <a:pt x="447640" y="804751"/>
                  <a:pt x="436834" y="807265"/>
                  <a:pt x="426582" y="809115"/>
                </a:cubicBezTo>
                <a:cubicBezTo>
                  <a:pt x="416328" y="810964"/>
                  <a:pt x="405551" y="811104"/>
                  <a:pt x="394252" y="809534"/>
                </a:cubicBezTo>
                <a:cubicBezTo>
                  <a:pt x="382951" y="807964"/>
                  <a:pt x="386698" y="804386"/>
                  <a:pt x="405490" y="798800"/>
                </a:cubicBezTo>
                <a:cubicBezTo>
                  <a:pt x="424284" y="793215"/>
                  <a:pt x="442023" y="786690"/>
                  <a:pt x="458707" y="779226"/>
                </a:cubicBezTo>
                <a:cubicBezTo>
                  <a:pt x="475392" y="771762"/>
                  <a:pt x="489198" y="763484"/>
                  <a:pt x="500125" y="754392"/>
                </a:cubicBezTo>
                <a:cubicBezTo>
                  <a:pt x="479690" y="747681"/>
                  <a:pt x="466257" y="743720"/>
                  <a:pt x="459826" y="742508"/>
                </a:cubicBezTo>
                <a:cubicBezTo>
                  <a:pt x="453394" y="741296"/>
                  <a:pt x="451357" y="738424"/>
                  <a:pt x="453716" y="733893"/>
                </a:cubicBezTo>
                <a:cubicBezTo>
                  <a:pt x="456075" y="729361"/>
                  <a:pt x="459851" y="723862"/>
                  <a:pt x="465042" y="717395"/>
                </a:cubicBezTo>
                <a:cubicBezTo>
                  <a:pt x="428474" y="723704"/>
                  <a:pt x="405709" y="727981"/>
                  <a:pt x="396747" y="730225"/>
                </a:cubicBezTo>
                <a:cubicBezTo>
                  <a:pt x="387784" y="732470"/>
                  <a:pt x="378477" y="729688"/>
                  <a:pt x="368826" y="721879"/>
                </a:cubicBezTo>
                <a:cubicBezTo>
                  <a:pt x="359176" y="714071"/>
                  <a:pt x="357128" y="709791"/>
                  <a:pt x="362685" y="709038"/>
                </a:cubicBezTo>
                <a:cubicBezTo>
                  <a:pt x="368242" y="708285"/>
                  <a:pt x="374490" y="707675"/>
                  <a:pt x="381431" y="707209"/>
                </a:cubicBezTo>
                <a:cubicBezTo>
                  <a:pt x="388372" y="706743"/>
                  <a:pt x="399572" y="705851"/>
                  <a:pt x="415030" y="704531"/>
                </a:cubicBezTo>
                <a:cubicBezTo>
                  <a:pt x="430489" y="703212"/>
                  <a:pt x="449225" y="701283"/>
                  <a:pt x="471237" y="698745"/>
                </a:cubicBezTo>
                <a:cubicBezTo>
                  <a:pt x="473402" y="693267"/>
                  <a:pt x="475385" y="688259"/>
                  <a:pt x="477184" y="683720"/>
                </a:cubicBezTo>
                <a:cubicBezTo>
                  <a:pt x="478984" y="679181"/>
                  <a:pt x="480938" y="676912"/>
                  <a:pt x="483046" y="676912"/>
                </a:cubicBezTo>
                <a:lnTo>
                  <a:pt x="457599" y="679321"/>
                </a:lnTo>
                <a:cubicBezTo>
                  <a:pt x="453255" y="690306"/>
                  <a:pt x="446744" y="686029"/>
                  <a:pt x="438068" y="666490"/>
                </a:cubicBezTo>
                <a:cubicBezTo>
                  <a:pt x="429392" y="646952"/>
                  <a:pt x="422720" y="632977"/>
                  <a:pt x="418053" y="624567"/>
                </a:cubicBezTo>
                <a:cubicBezTo>
                  <a:pt x="413385" y="616156"/>
                  <a:pt x="415762" y="612403"/>
                  <a:pt x="425183" y="613306"/>
                </a:cubicBezTo>
                <a:cubicBezTo>
                  <a:pt x="434605" y="614210"/>
                  <a:pt x="442116" y="614453"/>
                  <a:pt x="447715" y="614037"/>
                </a:cubicBezTo>
                <a:cubicBezTo>
                  <a:pt x="453315" y="613622"/>
                  <a:pt x="461335" y="612309"/>
                  <a:pt x="471775" y="610101"/>
                </a:cubicBezTo>
                <a:cubicBezTo>
                  <a:pt x="470097" y="589795"/>
                  <a:pt x="468520" y="579219"/>
                  <a:pt x="467043" y="578373"/>
                </a:cubicBezTo>
                <a:cubicBezTo>
                  <a:pt x="459543" y="579277"/>
                  <a:pt x="452609" y="576731"/>
                  <a:pt x="446242" y="570737"/>
                </a:cubicBezTo>
                <a:cubicBezTo>
                  <a:pt x="439875" y="564743"/>
                  <a:pt x="443077" y="560911"/>
                  <a:pt x="455846" y="559240"/>
                </a:cubicBezTo>
                <a:cubicBezTo>
                  <a:pt x="468616" y="557569"/>
                  <a:pt x="480400" y="555608"/>
                  <a:pt x="491198" y="553357"/>
                </a:cubicBezTo>
                <a:cubicBezTo>
                  <a:pt x="501996" y="551105"/>
                  <a:pt x="513469" y="548632"/>
                  <a:pt x="525615" y="545936"/>
                </a:cubicBezTo>
                <a:cubicBezTo>
                  <a:pt x="537761" y="543240"/>
                  <a:pt x="548057" y="541196"/>
                  <a:pt x="556503" y="539805"/>
                </a:cubicBezTo>
                <a:close/>
                <a:moveTo>
                  <a:pt x="2519568" y="535761"/>
                </a:moveTo>
                <a:cubicBezTo>
                  <a:pt x="2534102" y="533467"/>
                  <a:pt x="2543734" y="535894"/>
                  <a:pt x="2548467" y="543043"/>
                </a:cubicBezTo>
                <a:cubicBezTo>
                  <a:pt x="2553199" y="550191"/>
                  <a:pt x="2547559" y="556064"/>
                  <a:pt x="2531549" y="560660"/>
                </a:cubicBezTo>
                <a:cubicBezTo>
                  <a:pt x="2515538" y="565256"/>
                  <a:pt x="2499251" y="568127"/>
                  <a:pt x="2482688" y="569275"/>
                </a:cubicBezTo>
                <a:cubicBezTo>
                  <a:pt x="2496182" y="575183"/>
                  <a:pt x="2501356" y="580227"/>
                  <a:pt x="2498208" y="584407"/>
                </a:cubicBezTo>
                <a:cubicBezTo>
                  <a:pt x="2495060" y="588587"/>
                  <a:pt x="2493486" y="613521"/>
                  <a:pt x="2493486" y="659209"/>
                </a:cubicBezTo>
                <a:cubicBezTo>
                  <a:pt x="2542343" y="654778"/>
                  <a:pt x="2574193" y="651870"/>
                  <a:pt x="2589035" y="650487"/>
                </a:cubicBezTo>
                <a:cubicBezTo>
                  <a:pt x="2603877" y="649103"/>
                  <a:pt x="2615285" y="652494"/>
                  <a:pt x="2623258" y="660661"/>
                </a:cubicBezTo>
                <a:cubicBezTo>
                  <a:pt x="2631231" y="668828"/>
                  <a:pt x="2632185" y="674478"/>
                  <a:pt x="2626119" y="677611"/>
                </a:cubicBezTo>
                <a:cubicBezTo>
                  <a:pt x="2620053" y="680745"/>
                  <a:pt x="2609577" y="681856"/>
                  <a:pt x="2594692" y="680945"/>
                </a:cubicBezTo>
                <a:cubicBezTo>
                  <a:pt x="2579807" y="680035"/>
                  <a:pt x="2562624" y="679361"/>
                  <a:pt x="2543143" y="678923"/>
                </a:cubicBezTo>
                <a:cubicBezTo>
                  <a:pt x="2523662" y="678486"/>
                  <a:pt x="2507109" y="679027"/>
                  <a:pt x="2493486" y="680547"/>
                </a:cubicBezTo>
                <a:cubicBezTo>
                  <a:pt x="2494347" y="732445"/>
                  <a:pt x="2493164" y="770582"/>
                  <a:pt x="2489937" y="794961"/>
                </a:cubicBezTo>
                <a:cubicBezTo>
                  <a:pt x="2486711" y="819339"/>
                  <a:pt x="2481968" y="833428"/>
                  <a:pt x="2475708" y="837229"/>
                </a:cubicBezTo>
                <a:cubicBezTo>
                  <a:pt x="2469449" y="841029"/>
                  <a:pt x="2466319" y="830754"/>
                  <a:pt x="2466319" y="806404"/>
                </a:cubicBezTo>
                <a:lnTo>
                  <a:pt x="2466319" y="682311"/>
                </a:lnTo>
                <a:cubicBezTo>
                  <a:pt x="2430827" y="685896"/>
                  <a:pt x="2405660" y="689263"/>
                  <a:pt x="2390818" y="692410"/>
                </a:cubicBezTo>
                <a:cubicBezTo>
                  <a:pt x="2375975" y="695558"/>
                  <a:pt x="2364593" y="697361"/>
                  <a:pt x="2356670" y="697820"/>
                </a:cubicBezTo>
                <a:cubicBezTo>
                  <a:pt x="2348747" y="698279"/>
                  <a:pt x="2340523" y="693758"/>
                  <a:pt x="2331998" y="684258"/>
                </a:cubicBezTo>
                <a:cubicBezTo>
                  <a:pt x="2323472" y="674757"/>
                  <a:pt x="2325258" y="670463"/>
                  <a:pt x="2337354" y="671373"/>
                </a:cubicBezTo>
                <a:cubicBezTo>
                  <a:pt x="2349450" y="672284"/>
                  <a:pt x="2392438" y="669262"/>
                  <a:pt x="2466319" y="662307"/>
                </a:cubicBezTo>
                <a:cubicBezTo>
                  <a:pt x="2466319" y="610309"/>
                  <a:pt x="2465243" y="580345"/>
                  <a:pt x="2463092" y="572415"/>
                </a:cubicBezTo>
                <a:cubicBezTo>
                  <a:pt x="2460439" y="571884"/>
                  <a:pt x="2455248" y="571619"/>
                  <a:pt x="2447519" y="571619"/>
                </a:cubicBezTo>
                <a:cubicBezTo>
                  <a:pt x="2439545" y="571619"/>
                  <a:pt x="2431687" y="568959"/>
                  <a:pt x="2423943" y="563639"/>
                </a:cubicBezTo>
                <a:cubicBezTo>
                  <a:pt x="2416200" y="558319"/>
                  <a:pt x="2416960" y="554705"/>
                  <a:pt x="2426224" y="552798"/>
                </a:cubicBezTo>
                <a:cubicBezTo>
                  <a:pt x="2435488" y="550890"/>
                  <a:pt x="2444790" y="549270"/>
                  <a:pt x="2454133" y="547936"/>
                </a:cubicBezTo>
                <a:cubicBezTo>
                  <a:pt x="2463476" y="546603"/>
                  <a:pt x="2473084" y="544814"/>
                  <a:pt x="2482957" y="542569"/>
                </a:cubicBezTo>
                <a:cubicBezTo>
                  <a:pt x="2492830" y="540325"/>
                  <a:pt x="2505034" y="538056"/>
                  <a:pt x="2519568" y="535761"/>
                </a:cubicBezTo>
                <a:close/>
                <a:moveTo>
                  <a:pt x="86209" y="531462"/>
                </a:moveTo>
                <a:cubicBezTo>
                  <a:pt x="89807" y="531826"/>
                  <a:pt x="95427" y="534155"/>
                  <a:pt x="103071" y="538450"/>
                </a:cubicBezTo>
                <a:cubicBezTo>
                  <a:pt x="115790" y="546108"/>
                  <a:pt x="120117" y="552038"/>
                  <a:pt x="116052" y="556239"/>
                </a:cubicBezTo>
                <a:cubicBezTo>
                  <a:pt x="111987" y="560441"/>
                  <a:pt x="106594" y="565897"/>
                  <a:pt x="99876" y="572609"/>
                </a:cubicBezTo>
                <a:cubicBezTo>
                  <a:pt x="93158" y="579320"/>
                  <a:pt x="84790" y="587458"/>
                  <a:pt x="74774" y="597023"/>
                </a:cubicBezTo>
                <a:cubicBezTo>
                  <a:pt x="64757" y="606588"/>
                  <a:pt x="52575" y="615095"/>
                  <a:pt x="38228" y="622545"/>
                </a:cubicBezTo>
                <a:cubicBezTo>
                  <a:pt x="23881" y="629995"/>
                  <a:pt x="23738" y="625657"/>
                  <a:pt x="37797" y="609531"/>
                </a:cubicBezTo>
                <a:cubicBezTo>
                  <a:pt x="51858" y="593405"/>
                  <a:pt x="62879" y="578947"/>
                  <a:pt x="70859" y="566156"/>
                </a:cubicBezTo>
                <a:cubicBezTo>
                  <a:pt x="78839" y="553364"/>
                  <a:pt x="82381" y="543401"/>
                  <a:pt x="81485" y="536267"/>
                </a:cubicBezTo>
                <a:cubicBezTo>
                  <a:pt x="81037" y="532700"/>
                  <a:pt x="82611" y="531098"/>
                  <a:pt x="86209" y="531462"/>
                </a:cubicBezTo>
                <a:close/>
                <a:moveTo>
                  <a:pt x="5258866" y="531122"/>
                </a:moveTo>
                <a:cubicBezTo>
                  <a:pt x="5260101" y="531032"/>
                  <a:pt x="5261654" y="531287"/>
                  <a:pt x="5263525" y="531890"/>
                </a:cubicBezTo>
                <a:cubicBezTo>
                  <a:pt x="5271011" y="534299"/>
                  <a:pt x="5277561" y="537163"/>
                  <a:pt x="5283175" y="540483"/>
                </a:cubicBezTo>
                <a:cubicBezTo>
                  <a:pt x="5288789" y="543803"/>
                  <a:pt x="5290621" y="546986"/>
                  <a:pt x="5288671" y="550033"/>
                </a:cubicBezTo>
                <a:cubicBezTo>
                  <a:pt x="5286721" y="553081"/>
                  <a:pt x="5283193" y="560678"/>
                  <a:pt x="5278088" y="572824"/>
                </a:cubicBezTo>
                <a:cubicBezTo>
                  <a:pt x="5290090" y="570386"/>
                  <a:pt x="5298458" y="567525"/>
                  <a:pt x="5303190" y="564241"/>
                </a:cubicBezTo>
                <a:cubicBezTo>
                  <a:pt x="5307923" y="560957"/>
                  <a:pt x="5316398" y="563685"/>
                  <a:pt x="5328615" y="572426"/>
                </a:cubicBezTo>
                <a:cubicBezTo>
                  <a:pt x="5340833" y="581166"/>
                  <a:pt x="5342522" y="586985"/>
                  <a:pt x="5333681" y="589881"/>
                </a:cubicBezTo>
                <a:cubicBezTo>
                  <a:pt x="5324841" y="592778"/>
                  <a:pt x="5315588" y="597435"/>
                  <a:pt x="5305922" y="603852"/>
                </a:cubicBezTo>
                <a:cubicBezTo>
                  <a:pt x="5296257" y="610270"/>
                  <a:pt x="5293002" y="608635"/>
                  <a:pt x="5296156" y="598948"/>
                </a:cubicBezTo>
                <a:cubicBezTo>
                  <a:pt x="5299311" y="589261"/>
                  <a:pt x="5300789" y="584310"/>
                  <a:pt x="5300587" y="584095"/>
                </a:cubicBezTo>
                <a:cubicBezTo>
                  <a:pt x="5300387" y="583880"/>
                  <a:pt x="5297666" y="584224"/>
                  <a:pt x="5292425" y="585128"/>
                </a:cubicBezTo>
                <a:cubicBezTo>
                  <a:pt x="5287183" y="586031"/>
                  <a:pt x="5281207" y="587200"/>
                  <a:pt x="5274495" y="588634"/>
                </a:cubicBezTo>
                <a:cubicBezTo>
                  <a:pt x="5268588" y="608036"/>
                  <a:pt x="5258542" y="628858"/>
                  <a:pt x="5244360" y="651100"/>
                </a:cubicBezTo>
                <a:cubicBezTo>
                  <a:pt x="5264135" y="647629"/>
                  <a:pt x="5281411" y="643388"/>
                  <a:pt x="5296189" y="638376"/>
                </a:cubicBezTo>
                <a:lnTo>
                  <a:pt x="5298100" y="637844"/>
                </a:lnTo>
                <a:lnTo>
                  <a:pt x="5293021" y="637324"/>
                </a:lnTo>
                <a:cubicBezTo>
                  <a:pt x="5290508" y="636785"/>
                  <a:pt x="5287631" y="635928"/>
                  <a:pt x="5284390" y="634752"/>
                </a:cubicBezTo>
                <a:cubicBezTo>
                  <a:pt x="5275184" y="630651"/>
                  <a:pt x="5269781" y="625377"/>
                  <a:pt x="5268182" y="618931"/>
                </a:cubicBezTo>
                <a:cubicBezTo>
                  <a:pt x="5266583" y="612485"/>
                  <a:pt x="5271431" y="609746"/>
                  <a:pt x="5282723" y="610714"/>
                </a:cubicBezTo>
                <a:cubicBezTo>
                  <a:pt x="5294016" y="611682"/>
                  <a:pt x="5301018" y="614360"/>
                  <a:pt x="5303728" y="618748"/>
                </a:cubicBezTo>
                <a:cubicBezTo>
                  <a:pt x="5306438" y="623136"/>
                  <a:pt x="5307134" y="628077"/>
                  <a:pt x="5305814" y="633569"/>
                </a:cubicBezTo>
                <a:lnTo>
                  <a:pt x="5304104" y="636170"/>
                </a:lnTo>
                <a:lnTo>
                  <a:pt x="5306316" y="635553"/>
                </a:lnTo>
                <a:cubicBezTo>
                  <a:pt x="5315485" y="633666"/>
                  <a:pt x="5321786" y="634585"/>
                  <a:pt x="5325217" y="638312"/>
                </a:cubicBezTo>
                <a:cubicBezTo>
                  <a:pt x="5329792" y="643281"/>
                  <a:pt x="5328483" y="647773"/>
                  <a:pt x="5321291" y="651788"/>
                </a:cubicBezTo>
                <a:cubicBezTo>
                  <a:pt x="5314099" y="655803"/>
                  <a:pt x="5305098" y="658435"/>
                  <a:pt x="5294285" y="659682"/>
                </a:cubicBezTo>
                <a:cubicBezTo>
                  <a:pt x="5300595" y="660442"/>
                  <a:pt x="5303266" y="662558"/>
                  <a:pt x="5302298" y="666028"/>
                </a:cubicBezTo>
                <a:cubicBezTo>
                  <a:pt x="5301330" y="669498"/>
                  <a:pt x="5300458" y="671721"/>
                  <a:pt x="5299684" y="672696"/>
                </a:cubicBezTo>
                <a:cubicBezTo>
                  <a:pt x="5303312" y="671907"/>
                  <a:pt x="5306893" y="671036"/>
                  <a:pt x="5310429" y="670083"/>
                </a:cubicBezTo>
                <a:cubicBezTo>
                  <a:pt x="5313963" y="669129"/>
                  <a:pt x="5317782" y="670688"/>
                  <a:pt x="5321883" y="674761"/>
                </a:cubicBezTo>
                <a:cubicBezTo>
                  <a:pt x="5325984" y="678834"/>
                  <a:pt x="5325981" y="681981"/>
                  <a:pt x="5321872" y="684204"/>
                </a:cubicBezTo>
                <a:cubicBezTo>
                  <a:pt x="5317764" y="686427"/>
                  <a:pt x="5310275" y="689094"/>
                  <a:pt x="5299404" y="692206"/>
                </a:cubicBezTo>
                <a:lnTo>
                  <a:pt x="5298350" y="705112"/>
                </a:lnTo>
                <a:cubicBezTo>
                  <a:pt x="5296917" y="705112"/>
                  <a:pt x="5299649" y="703983"/>
                  <a:pt x="5306546" y="701724"/>
                </a:cubicBezTo>
                <a:cubicBezTo>
                  <a:pt x="5313444" y="699466"/>
                  <a:pt x="5319424" y="700979"/>
                  <a:pt x="5324485" y="706263"/>
                </a:cubicBezTo>
                <a:cubicBezTo>
                  <a:pt x="5329548" y="711547"/>
                  <a:pt x="5327942" y="715390"/>
                  <a:pt x="5319667" y="717792"/>
                </a:cubicBezTo>
                <a:cubicBezTo>
                  <a:pt x="5311393" y="720194"/>
                  <a:pt x="5304194" y="722069"/>
                  <a:pt x="5298071" y="723417"/>
                </a:cubicBezTo>
                <a:lnTo>
                  <a:pt x="5296995" y="736130"/>
                </a:lnTo>
                <a:cubicBezTo>
                  <a:pt x="5298774" y="736245"/>
                  <a:pt x="5302957" y="734925"/>
                  <a:pt x="5309547" y="732172"/>
                </a:cubicBezTo>
                <a:cubicBezTo>
                  <a:pt x="5316136" y="729419"/>
                  <a:pt x="5322438" y="731183"/>
                  <a:pt x="5328454" y="737464"/>
                </a:cubicBezTo>
                <a:cubicBezTo>
                  <a:pt x="5334470" y="743745"/>
                  <a:pt x="5331627" y="748305"/>
                  <a:pt x="5319925" y="751144"/>
                </a:cubicBezTo>
                <a:lnTo>
                  <a:pt x="5295145" y="755145"/>
                </a:lnTo>
                <a:cubicBezTo>
                  <a:pt x="5286914" y="756063"/>
                  <a:pt x="5278981" y="757418"/>
                  <a:pt x="5271345" y="759211"/>
                </a:cubicBezTo>
                <a:cubicBezTo>
                  <a:pt x="5263708" y="761003"/>
                  <a:pt x="5256061" y="762251"/>
                  <a:pt x="5248403" y="762953"/>
                </a:cubicBezTo>
                <a:cubicBezTo>
                  <a:pt x="5248403" y="768876"/>
                  <a:pt x="5246547" y="777839"/>
                  <a:pt x="5242832" y="789841"/>
                </a:cubicBezTo>
                <a:cubicBezTo>
                  <a:pt x="5239119" y="801844"/>
                  <a:pt x="5234368" y="802747"/>
                  <a:pt x="5228582" y="792552"/>
                </a:cubicBezTo>
                <a:cubicBezTo>
                  <a:pt x="5222796" y="782356"/>
                  <a:pt x="5221024" y="773067"/>
                  <a:pt x="5223269" y="764685"/>
                </a:cubicBezTo>
                <a:cubicBezTo>
                  <a:pt x="5225513" y="756303"/>
                  <a:pt x="5226861" y="741425"/>
                  <a:pt x="5227313" y="720051"/>
                </a:cubicBezTo>
                <a:cubicBezTo>
                  <a:pt x="5227765" y="698677"/>
                  <a:pt x="5228026" y="685645"/>
                  <a:pt x="5228098" y="680956"/>
                </a:cubicBezTo>
                <a:cubicBezTo>
                  <a:pt x="5218375" y="701807"/>
                  <a:pt x="5205128" y="717144"/>
                  <a:pt x="5188358" y="726967"/>
                </a:cubicBezTo>
                <a:cubicBezTo>
                  <a:pt x="5171587" y="736790"/>
                  <a:pt x="5169332" y="734316"/>
                  <a:pt x="5181592" y="719546"/>
                </a:cubicBezTo>
                <a:cubicBezTo>
                  <a:pt x="5193853" y="704775"/>
                  <a:pt x="5206032" y="686868"/>
                  <a:pt x="5218128" y="665824"/>
                </a:cubicBezTo>
                <a:cubicBezTo>
                  <a:pt x="5230224" y="644779"/>
                  <a:pt x="5241162" y="620577"/>
                  <a:pt x="5250942" y="593216"/>
                </a:cubicBezTo>
                <a:lnTo>
                  <a:pt x="5234486" y="596765"/>
                </a:lnTo>
                <a:cubicBezTo>
                  <a:pt x="5233769" y="603218"/>
                  <a:pt x="5230503" y="611664"/>
                  <a:pt x="5224689" y="622104"/>
                </a:cubicBezTo>
                <a:cubicBezTo>
                  <a:pt x="5218873" y="632543"/>
                  <a:pt x="5213697" y="633985"/>
                  <a:pt x="5209158" y="626427"/>
                </a:cubicBezTo>
                <a:cubicBezTo>
                  <a:pt x="5204620" y="618870"/>
                  <a:pt x="5204375" y="611141"/>
                  <a:pt x="5208427" y="603239"/>
                </a:cubicBezTo>
                <a:cubicBezTo>
                  <a:pt x="5212478" y="595338"/>
                  <a:pt x="5215891" y="587167"/>
                  <a:pt x="5218666" y="578728"/>
                </a:cubicBezTo>
                <a:cubicBezTo>
                  <a:pt x="5221441" y="570289"/>
                  <a:pt x="5226434" y="571017"/>
                  <a:pt x="5233647" y="580912"/>
                </a:cubicBezTo>
                <a:cubicBezTo>
                  <a:pt x="5241033" y="580983"/>
                  <a:pt x="5247830" y="580331"/>
                  <a:pt x="5254039" y="578954"/>
                </a:cubicBezTo>
                <a:cubicBezTo>
                  <a:pt x="5258270" y="562535"/>
                  <a:pt x="5259037" y="549983"/>
                  <a:pt x="5256341" y="541300"/>
                </a:cubicBezTo>
                <a:cubicBezTo>
                  <a:pt x="5254319" y="534788"/>
                  <a:pt x="5255161" y="531395"/>
                  <a:pt x="5258866" y="531122"/>
                </a:cubicBezTo>
                <a:close/>
                <a:moveTo>
                  <a:pt x="1686991" y="531122"/>
                </a:moveTo>
                <a:cubicBezTo>
                  <a:pt x="1688226" y="531032"/>
                  <a:pt x="1689779" y="531287"/>
                  <a:pt x="1691650" y="531890"/>
                </a:cubicBezTo>
                <a:cubicBezTo>
                  <a:pt x="1699136" y="534299"/>
                  <a:pt x="1705686" y="537163"/>
                  <a:pt x="1711300" y="540483"/>
                </a:cubicBezTo>
                <a:cubicBezTo>
                  <a:pt x="1716914" y="543803"/>
                  <a:pt x="1718746" y="546986"/>
                  <a:pt x="1716796" y="550033"/>
                </a:cubicBezTo>
                <a:cubicBezTo>
                  <a:pt x="1714846" y="553081"/>
                  <a:pt x="1711318" y="560678"/>
                  <a:pt x="1706213" y="572824"/>
                </a:cubicBezTo>
                <a:cubicBezTo>
                  <a:pt x="1718216" y="570386"/>
                  <a:pt x="1726583" y="567525"/>
                  <a:pt x="1731315" y="564241"/>
                </a:cubicBezTo>
                <a:cubicBezTo>
                  <a:pt x="1736048" y="560957"/>
                  <a:pt x="1744523" y="563685"/>
                  <a:pt x="1756741" y="572426"/>
                </a:cubicBezTo>
                <a:cubicBezTo>
                  <a:pt x="1768959" y="581166"/>
                  <a:pt x="1770647" y="586985"/>
                  <a:pt x="1761806" y="589881"/>
                </a:cubicBezTo>
                <a:cubicBezTo>
                  <a:pt x="1752966" y="592778"/>
                  <a:pt x="1743713" y="597435"/>
                  <a:pt x="1734047" y="603852"/>
                </a:cubicBezTo>
                <a:cubicBezTo>
                  <a:pt x="1724382" y="610270"/>
                  <a:pt x="1721127" y="608635"/>
                  <a:pt x="1724282" y="598948"/>
                </a:cubicBezTo>
                <a:cubicBezTo>
                  <a:pt x="1727436" y="589261"/>
                  <a:pt x="1728914" y="584310"/>
                  <a:pt x="1728713" y="584095"/>
                </a:cubicBezTo>
                <a:cubicBezTo>
                  <a:pt x="1728512" y="583880"/>
                  <a:pt x="1725791" y="584224"/>
                  <a:pt x="1720550" y="585128"/>
                </a:cubicBezTo>
                <a:cubicBezTo>
                  <a:pt x="1715308" y="586031"/>
                  <a:pt x="1709332" y="587200"/>
                  <a:pt x="1702621" y="588634"/>
                </a:cubicBezTo>
                <a:cubicBezTo>
                  <a:pt x="1696713" y="608036"/>
                  <a:pt x="1686667" y="628858"/>
                  <a:pt x="1672485" y="651100"/>
                </a:cubicBezTo>
                <a:cubicBezTo>
                  <a:pt x="1692260" y="647629"/>
                  <a:pt x="1709536" y="643388"/>
                  <a:pt x="1724314" y="638376"/>
                </a:cubicBezTo>
                <a:lnTo>
                  <a:pt x="1726225" y="637844"/>
                </a:lnTo>
                <a:lnTo>
                  <a:pt x="1721146" y="637324"/>
                </a:lnTo>
                <a:cubicBezTo>
                  <a:pt x="1718633" y="636785"/>
                  <a:pt x="1715756" y="635928"/>
                  <a:pt x="1712515" y="634752"/>
                </a:cubicBezTo>
                <a:cubicBezTo>
                  <a:pt x="1703309" y="630651"/>
                  <a:pt x="1697906" y="625377"/>
                  <a:pt x="1696307" y="618931"/>
                </a:cubicBezTo>
                <a:cubicBezTo>
                  <a:pt x="1694709" y="612485"/>
                  <a:pt x="1699555" y="609746"/>
                  <a:pt x="1710848" y="610714"/>
                </a:cubicBezTo>
                <a:cubicBezTo>
                  <a:pt x="1722141" y="611682"/>
                  <a:pt x="1729143" y="614360"/>
                  <a:pt x="1731853" y="618748"/>
                </a:cubicBezTo>
                <a:cubicBezTo>
                  <a:pt x="1734564" y="623136"/>
                  <a:pt x="1735259" y="628077"/>
                  <a:pt x="1733940" y="633569"/>
                </a:cubicBezTo>
                <a:lnTo>
                  <a:pt x="1732229" y="636170"/>
                </a:lnTo>
                <a:lnTo>
                  <a:pt x="1734441" y="635553"/>
                </a:lnTo>
                <a:cubicBezTo>
                  <a:pt x="1743611" y="633666"/>
                  <a:pt x="1749911" y="634585"/>
                  <a:pt x="1753342" y="638312"/>
                </a:cubicBezTo>
                <a:cubicBezTo>
                  <a:pt x="1757917" y="643281"/>
                  <a:pt x="1756608" y="647773"/>
                  <a:pt x="1749416" y="651788"/>
                </a:cubicBezTo>
                <a:cubicBezTo>
                  <a:pt x="1742225" y="655803"/>
                  <a:pt x="1733223" y="658435"/>
                  <a:pt x="1722410" y="659682"/>
                </a:cubicBezTo>
                <a:cubicBezTo>
                  <a:pt x="1728720" y="660442"/>
                  <a:pt x="1731391" y="662558"/>
                  <a:pt x="1730423" y="666028"/>
                </a:cubicBezTo>
                <a:cubicBezTo>
                  <a:pt x="1729455" y="669498"/>
                  <a:pt x="1728584" y="671721"/>
                  <a:pt x="1727809" y="672696"/>
                </a:cubicBezTo>
                <a:cubicBezTo>
                  <a:pt x="1731437" y="671907"/>
                  <a:pt x="1735019" y="671036"/>
                  <a:pt x="1738554" y="670083"/>
                </a:cubicBezTo>
                <a:cubicBezTo>
                  <a:pt x="1742089" y="669129"/>
                  <a:pt x="1745907" y="670688"/>
                  <a:pt x="1750008" y="674761"/>
                </a:cubicBezTo>
                <a:cubicBezTo>
                  <a:pt x="1754109" y="678834"/>
                  <a:pt x="1754106" y="681981"/>
                  <a:pt x="1749997" y="684204"/>
                </a:cubicBezTo>
                <a:cubicBezTo>
                  <a:pt x="1745889" y="686427"/>
                  <a:pt x="1738400" y="689094"/>
                  <a:pt x="1727530" y="692206"/>
                </a:cubicBezTo>
                <a:lnTo>
                  <a:pt x="1726476" y="705112"/>
                </a:lnTo>
                <a:cubicBezTo>
                  <a:pt x="1725042" y="705112"/>
                  <a:pt x="1727774" y="703983"/>
                  <a:pt x="1734671" y="701724"/>
                </a:cubicBezTo>
                <a:cubicBezTo>
                  <a:pt x="1741569" y="699466"/>
                  <a:pt x="1747549" y="700979"/>
                  <a:pt x="1752611" y="706263"/>
                </a:cubicBezTo>
                <a:cubicBezTo>
                  <a:pt x="1757673" y="711547"/>
                  <a:pt x="1756067" y="715390"/>
                  <a:pt x="1747792" y="717792"/>
                </a:cubicBezTo>
                <a:cubicBezTo>
                  <a:pt x="1739518" y="720194"/>
                  <a:pt x="1732319" y="722069"/>
                  <a:pt x="1726196" y="723417"/>
                </a:cubicBezTo>
                <a:lnTo>
                  <a:pt x="1725120" y="736130"/>
                </a:lnTo>
                <a:cubicBezTo>
                  <a:pt x="1726899" y="736245"/>
                  <a:pt x="1731082" y="734925"/>
                  <a:pt x="1737672" y="732172"/>
                </a:cubicBezTo>
                <a:cubicBezTo>
                  <a:pt x="1744261" y="729419"/>
                  <a:pt x="1750564" y="731183"/>
                  <a:pt x="1756579" y="737464"/>
                </a:cubicBezTo>
                <a:cubicBezTo>
                  <a:pt x="1762595" y="743745"/>
                  <a:pt x="1759752" y="748305"/>
                  <a:pt x="1748050" y="751144"/>
                </a:cubicBezTo>
                <a:lnTo>
                  <a:pt x="1723271" y="755145"/>
                </a:lnTo>
                <a:cubicBezTo>
                  <a:pt x="1715039" y="756063"/>
                  <a:pt x="1707106" y="757418"/>
                  <a:pt x="1699469" y="759211"/>
                </a:cubicBezTo>
                <a:cubicBezTo>
                  <a:pt x="1691833" y="761003"/>
                  <a:pt x="1684186" y="762251"/>
                  <a:pt x="1676529" y="762953"/>
                </a:cubicBezTo>
                <a:cubicBezTo>
                  <a:pt x="1676529" y="768876"/>
                  <a:pt x="1674672" y="777839"/>
                  <a:pt x="1670958" y="789841"/>
                </a:cubicBezTo>
                <a:cubicBezTo>
                  <a:pt x="1667244" y="801844"/>
                  <a:pt x="1662493" y="802747"/>
                  <a:pt x="1656707" y="792552"/>
                </a:cubicBezTo>
                <a:cubicBezTo>
                  <a:pt x="1650921" y="782356"/>
                  <a:pt x="1649150" y="773067"/>
                  <a:pt x="1651394" y="764685"/>
                </a:cubicBezTo>
                <a:cubicBezTo>
                  <a:pt x="1653638" y="756303"/>
                  <a:pt x="1654986" y="741425"/>
                  <a:pt x="1655438" y="720051"/>
                </a:cubicBezTo>
                <a:cubicBezTo>
                  <a:pt x="1655890" y="698677"/>
                  <a:pt x="1656151" y="685645"/>
                  <a:pt x="1656223" y="680956"/>
                </a:cubicBezTo>
                <a:cubicBezTo>
                  <a:pt x="1646500" y="701807"/>
                  <a:pt x="1633254" y="717144"/>
                  <a:pt x="1616483" y="726967"/>
                </a:cubicBezTo>
                <a:cubicBezTo>
                  <a:pt x="1599712" y="736790"/>
                  <a:pt x="1597457" y="734316"/>
                  <a:pt x="1609718" y="719546"/>
                </a:cubicBezTo>
                <a:cubicBezTo>
                  <a:pt x="1621979" y="704775"/>
                  <a:pt x="1634157" y="686868"/>
                  <a:pt x="1646253" y="665824"/>
                </a:cubicBezTo>
                <a:cubicBezTo>
                  <a:pt x="1658349" y="644779"/>
                  <a:pt x="1669287" y="620577"/>
                  <a:pt x="1679067" y="593216"/>
                </a:cubicBezTo>
                <a:lnTo>
                  <a:pt x="1662612" y="596765"/>
                </a:lnTo>
                <a:cubicBezTo>
                  <a:pt x="1661894" y="603218"/>
                  <a:pt x="1658629" y="611664"/>
                  <a:pt x="1652814" y="622104"/>
                </a:cubicBezTo>
                <a:cubicBezTo>
                  <a:pt x="1646999" y="632543"/>
                  <a:pt x="1641822" y="633985"/>
                  <a:pt x="1637283" y="626427"/>
                </a:cubicBezTo>
                <a:cubicBezTo>
                  <a:pt x="1632744" y="618870"/>
                  <a:pt x="1632501" y="611141"/>
                  <a:pt x="1636552" y="603239"/>
                </a:cubicBezTo>
                <a:cubicBezTo>
                  <a:pt x="1640603" y="595338"/>
                  <a:pt x="1644016" y="587167"/>
                  <a:pt x="1646791" y="578728"/>
                </a:cubicBezTo>
                <a:cubicBezTo>
                  <a:pt x="1649566" y="570289"/>
                  <a:pt x="1654560" y="571017"/>
                  <a:pt x="1661773" y="580912"/>
                </a:cubicBezTo>
                <a:cubicBezTo>
                  <a:pt x="1669158" y="580983"/>
                  <a:pt x="1675955" y="580331"/>
                  <a:pt x="1682164" y="578954"/>
                </a:cubicBezTo>
                <a:cubicBezTo>
                  <a:pt x="1686395" y="562535"/>
                  <a:pt x="1687162" y="549983"/>
                  <a:pt x="1684466" y="541300"/>
                </a:cubicBezTo>
                <a:cubicBezTo>
                  <a:pt x="1682444" y="534788"/>
                  <a:pt x="1683286" y="531395"/>
                  <a:pt x="1686991" y="531122"/>
                </a:cubicBezTo>
                <a:close/>
                <a:moveTo>
                  <a:pt x="5378847" y="525246"/>
                </a:moveTo>
                <a:cubicBezTo>
                  <a:pt x="5380090" y="525097"/>
                  <a:pt x="5381633" y="525261"/>
                  <a:pt x="5383478" y="525738"/>
                </a:cubicBezTo>
                <a:cubicBezTo>
                  <a:pt x="5390856" y="527645"/>
                  <a:pt x="5398083" y="530592"/>
                  <a:pt x="5405160" y="534578"/>
                </a:cubicBezTo>
                <a:cubicBezTo>
                  <a:pt x="5412237" y="538565"/>
                  <a:pt x="5412879" y="543068"/>
                  <a:pt x="5407085" y="548087"/>
                </a:cubicBezTo>
                <a:cubicBezTo>
                  <a:pt x="5401292" y="553106"/>
                  <a:pt x="5391591" y="563596"/>
                  <a:pt x="5377982" y="579556"/>
                </a:cubicBezTo>
                <a:cubicBezTo>
                  <a:pt x="5396308" y="576215"/>
                  <a:pt x="5407655" y="572906"/>
                  <a:pt x="5412022" y="569629"/>
                </a:cubicBezTo>
                <a:cubicBezTo>
                  <a:pt x="5416389" y="566353"/>
                  <a:pt x="5421361" y="565453"/>
                  <a:pt x="5426939" y="566930"/>
                </a:cubicBezTo>
                <a:cubicBezTo>
                  <a:pt x="5432518" y="568407"/>
                  <a:pt x="5438576" y="571619"/>
                  <a:pt x="5445115" y="576567"/>
                </a:cubicBezTo>
                <a:cubicBezTo>
                  <a:pt x="5451654" y="581514"/>
                  <a:pt x="5453275" y="585665"/>
                  <a:pt x="5449977" y="589021"/>
                </a:cubicBezTo>
                <a:cubicBezTo>
                  <a:pt x="5446679" y="592377"/>
                  <a:pt x="5444420" y="596707"/>
                  <a:pt x="5443201" y="602013"/>
                </a:cubicBezTo>
                <a:cubicBezTo>
                  <a:pt x="5441982" y="607319"/>
                  <a:pt x="5441602" y="617784"/>
                  <a:pt x="5442061" y="633408"/>
                </a:cubicBezTo>
                <a:cubicBezTo>
                  <a:pt x="5442520" y="649031"/>
                  <a:pt x="5437888" y="661314"/>
                  <a:pt x="5428165" y="670255"/>
                </a:cubicBezTo>
                <a:cubicBezTo>
                  <a:pt x="5418443" y="679196"/>
                  <a:pt x="5412431" y="680020"/>
                  <a:pt x="5410129" y="672728"/>
                </a:cubicBezTo>
                <a:cubicBezTo>
                  <a:pt x="5407827" y="665436"/>
                  <a:pt x="5402543" y="657761"/>
                  <a:pt x="5394276" y="649702"/>
                </a:cubicBezTo>
                <a:cubicBezTo>
                  <a:pt x="5386008" y="641642"/>
                  <a:pt x="5386582" y="638513"/>
                  <a:pt x="5395997" y="640312"/>
                </a:cubicBezTo>
                <a:cubicBezTo>
                  <a:pt x="5405411" y="642112"/>
                  <a:pt x="5411266" y="642929"/>
                  <a:pt x="5413560" y="642765"/>
                </a:cubicBezTo>
                <a:cubicBezTo>
                  <a:pt x="5415854" y="642600"/>
                  <a:pt x="5417220" y="634239"/>
                  <a:pt x="5417658" y="617683"/>
                </a:cubicBezTo>
                <a:cubicBezTo>
                  <a:pt x="5418095" y="601128"/>
                  <a:pt x="5417937" y="592011"/>
                  <a:pt x="5417184" y="590333"/>
                </a:cubicBezTo>
                <a:cubicBezTo>
                  <a:pt x="5416432" y="588655"/>
                  <a:pt x="5412857" y="588472"/>
                  <a:pt x="5406461" y="589785"/>
                </a:cubicBezTo>
                <a:cubicBezTo>
                  <a:pt x="5400066" y="591097"/>
                  <a:pt x="5387375" y="592993"/>
                  <a:pt x="5368388" y="595474"/>
                </a:cubicBezTo>
                <a:cubicBezTo>
                  <a:pt x="5367585" y="631654"/>
                  <a:pt x="5367183" y="662794"/>
                  <a:pt x="5367183" y="688893"/>
                </a:cubicBezTo>
                <a:cubicBezTo>
                  <a:pt x="5404826" y="683630"/>
                  <a:pt x="5428183" y="679167"/>
                  <a:pt x="5437254" y="675503"/>
                </a:cubicBezTo>
                <a:cubicBezTo>
                  <a:pt x="5446323" y="671839"/>
                  <a:pt x="5454447" y="671707"/>
                  <a:pt x="5461625" y="675105"/>
                </a:cubicBezTo>
                <a:cubicBezTo>
                  <a:pt x="5468802" y="678504"/>
                  <a:pt x="5474652" y="682343"/>
                  <a:pt x="5479177" y="686624"/>
                </a:cubicBezTo>
                <a:cubicBezTo>
                  <a:pt x="5483701" y="690905"/>
                  <a:pt x="5484358" y="695554"/>
                  <a:pt x="5481145" y="700573"/>
                </a:cubicBezTo>
                <a:cubicBezTo>
                  <a:pt x="5477933" y="705593"/>
                  <a:pt x="5475671" y="712874"/>
                  <a:pt x="5474359" y="722417"/>
                </a:cubicBezTo>
                <a:cubicBezTo>
                  <a:pt x="5473047" y="731961"/>
                  <a:pt x="5471469" y="744777"/>
                  <a:pt x="5469627" y="760867"/>
                </a:cubicBezTo>
                <a:cubicBezTo>
                  <a:pt x="5467784" y="776957"/>
                  <a:pt x="5464009" y="789286"/>
                  <a:pt x="5458301" y="797854"/>
                </a:cubicBezTo>
                <a:cubicBezTo>
                  <a:pt x="5452594" y="806422"/>
                  <a:pt x="5445883" y="812929"/>
                  <a:pt x="5438167" y="817374"/>
                </a:cubicBezTo>
                <a:cubicBezTo>
                  <a:pt x="5430453" y="821820"/>
                  <a:pt x="5425501" y="820131"/>
                  <a:pt x="5423315" y="812309"/>
                </a:cubicBezTo>
                <a:cubicBezTo>
                  <a:pt x="5421128" y="804486"/>
                  <a:pt x="5415022" y="795011"/>
                  <a:pt x="5404999" y="783883"/>
                </a:cubicBezTo>
                <a:cubicBezTo>
                  <a:pt x="5394975" y="772755"/>
                  <a:pt x="5395355" y="769238"/>
                  <a:pt x="5406139" y="773332"/>
                </a:cubicBezTo>
                <a:cubicBezTo>
                  <a:pt x="5416923" y="777426"/>
                  <a:pt x="5424942" y="779448"/>
                  <a:pt x="5430198" y="779398"/>
                </a:cubicBezTo>
                <a:cubicBezTo>
                  <a:pt x="5435454" y="779348"/>
                  <a:pt x="5439734" y="774350"/>
                  <a:pt x="5443040" y="764405"/>
                </a:cubicBezTo>
                <a:cubicBezTo>
                  <a:pt x="5446345" y="754460"/>
                  <a:pt x="5448449" y="740497"/>
                  <a:pt x="5449353" y="722514"/>
                </a:cubicBezTo>
                <a:cubicBezTo>
                  <a:pt x="5450256" y="704531"/>
                  <a:pt x="5448070" y="695361"/>
                  <a:pt x="5442792" y="695002"/>
                </a:cubicBezTo>
                <a:cubicBezTo>
                  <a:pt x="5437515" y="694644"/>
                  <a:pt x="5423171" y="696239"/>
                  <a:pt x="5399761" y="699788"/>
                </a:cubicBezTo>
                <a:cubicBezTo>
                  <a:pt x="5376350" y="703338"/>
                  <a:pt x="5361860" y="706937"/>
                  <a:pt x="5356289" y="710587"/>
                </a:cubicBezTo>
                <a:cubicBezTo>
                  <a:pt x="5350718" y="714236"/>
                  <a:pt x="5346164" y="712501"/>
                  <a:pt x="5342630" y="705381"/>
                </a:cubicBezTo>
                <a:cubicBezTo>
                  <a:pt x="5339094" y="698261"/>
                  <a:pt x="5338457" y="692098"/>
                  <a:pt x="5340715" y="686893"/>
                </a:cubicBezTo>
                <a:cubicBezTo>
                  <a:pt x="5342974" y="681687"/>
                  <a:pt x="5344321" y="675327"/>
                  <a:pt x="5344759" y="667813"/>
                </a:cubicBezTo>
                <a:cubicBezTo>
                  <a:pt x="5345196" y="660299"/>
                  <a:pt x="5345641" y="646271"/>
                  <a:pt x="5346093" y="625728"/>
                </a:cubicBezTo>
                <a:cubicBezTo>
                  <a:pt x="5346545" y="605186"/>
                  <a:pt x="5344745" y="592136"/>
                  <a:pt x="5340694" y="586580"/>
                </a:cubicBezTo>
                <a:cubicBezTo>
                  <a:pt x="5336642" y="581023"/>
                  <a:pt x="5337793" y="578244"/>
                  <a:pt x="5344146" y="578244"/>
                </a:cubicBezTo>
                <a:cubicBezTo>
                  <a:pt x="5349065" y="578244"/>
                  <a:pt x="5354127" y="578682"/>
                  <a:pt x="5359332" y="579556"/>
                </a:cubicBezTo>
                <a:cubicBezTo>
                  <a:pt x="5372554" y="557989"/>
                  <a:pt x="5378039" y="543150"/>
                  <a:pt x="5375788" y="535041"/>
                </a:cubicBezTo>
                <a:cubicBezTo>
                  <a:pt x="5374099" y="528959"/>
                  <a:pt x="5375119" y="525694"/>
                  <a:pt x="5378847" y="525246"/>
                </a:cubicBezTo>
                <a:close/>
                <a:moveTo>
                  <a:pt x="1806972" y="525246"/>
                </a:moveTo>
                <a:cubicBezTo>
                  <a:pt x="1808215" y="525097"/>
                  <a:pt x="1809758" y="525261"/>
                  <a:pt x="1811603" y="525738"/>
                </a:cubicBezTo>
                <a:cubicBezTo>
                  <a:pt x="1818981" y="527645"/>
                  <a:pt x="1826208" y="530592"/>
                  <a:pt x="1833285" y="534578"/>
                </a:cubicBezTo>
                <a:cubicBezTo>
                  <a:pt x="1840362" y="538565"/>
                  <a:pt x="1841004" y="543068"/>
                  <a:pt x="1835210" y="548087"/>
                </a:cubicBezTo>
                <a:cubicBezTo>
                  <a:pt x="1829417" y="553106"/>
                  <a:pt x="1819716" y="563596"/>
                  <a:pt x="1806107" y="579556"/>
                </a:cubicBezTo>
                <a:cubicBezTo>
                  <a:pt x="1824434" y="576215"/>
                  <a:pt x="1835780" y="572906"/>
                  <a:pt x="1840147" y="569629"/>
                </a:cubicBezTo>
                <a:cubicBezTo>
                  <a:pt x="1844513" y="566353"/>
                  <a:pt x="1849486" y="565453"/>
                  <a:pt x="1855064" y="566930"/>
                </a:cubicBezTo>
                <a:cubicBezTo>
                  <a:pt x="1860643" y="568407"/>
                  <a:pt x="1866701" y="571619"/>
                  <a:pt x="1873241" y="576567"/>
                </a:cubicBezTo>
                <a:cubicBezTo>
                  <a:pt x="1879780" y="581514"/>
                  <a:pt x="1881400" y="585665"/>
                  <a:pt x="1878102" y="589021"/>
                </a:cubicBezTo>
                <a:cubicBezTo>
                  <a:pt x="1874804" y="592377"/>
                  <a:pt x="1872545" y="596707"/>
                  <a:pt x="1871326" y="602013"/>
                </a:cubicBezTo>
                <a:cubicBezTo>
                  <a:pt x="1870107" y="607319"/>
                  <a:pt x="1869727" y="617784"/>
                  <a:pt x="1870186" y="633408"/>
                </a:cubicBezTo>
                <a:cubicBezTo>
                  <a:pt x="1870645" y="649031"/>
                  <a:pt x="1866013" y="661314"/>
                  <a:pt x="1856290" y="670255"/>
                </a:cubicBezTo>
                <a:cubicBezTo>
                  <a:pt x="1846568" y="679196"/>
                  <a:pt x="1840556" y="680020"/>
                  <a:pt x="1838254" y="672728"/>
                </a:cubicBezTo>
                <a:cubicBezTo>
                  <a:pt x="1835952" y="665436"/>
                  <a:pt x="1830668" y="657761"/>
                  <a:pt x="1822401" y="649702"/>
                </a:cubicBezTo>
                <a:cubicBezTo>
                  <a:pt x="1814134" y="641642"/>
                  <a:pt x="1814707" y="638513"/>
                  <a:pt x="1824122" y="640312"/>
                </a:cubicBezTo>
                <a:cubicBezTo>
                  <a:pt x="1833536" y="642112"/>
                  <a:pt x="1839391" y="642929"/>
                  <a:pt x="1841685" y="642765"/>
                </a:cubicBezTo>
                <a:cubicBezTo>
                  <a:pt x="1843979" y="642600"/>
                  <a:pt x="1845345" y="634239"/>
                  <a:pt x="1845783" y="617683"/>
                </a:cubicBezTo>
                <a:cubicBezTo>
                  <a:pt x="1846220" y="601128"/>
                  <a:pt x="1846062" y="592011"/>
                  <a:pt x="1845309" y="590333"/>
                </a:cubicBezTo>
                <a:cubicBezTo>
                  <a:pt x="1844557" y="588655"/>
                  <a:pt x="1840982" y="588472"/>
                  <a:pt x="1834586" y="589785"/>
                </a:cubicBezTo>
                <a:cubicBezTo>
                  <a:pt x="1828191" y="591097"/>
                  <a:pt x="1815500" y="592993"/>
                  <a:pt x="1796513" y="595474"/>
                </a:cubicBezTo>
                <a:cubicBezTo>
                  <a:pt x="1795710" y="631654"/>
                  <a:pt x="1795309" y="662794"/>
                  <a:pt x="1795309" y="688893"/>
                </a:cubicBezTo>
                <a:cubicBezTo>
                  <a:pt x="1832952" y="683630"/>
                  <a:pt x="1856308" y="679167"/>
                  <a:pt x="1865379" y="675503"/>
                </a:cubicBezTo>
                <a:cubicBezTo>
                  <a:pt x="1874449" y="671839"/>
                  <a:pt x="1882573" y="671707"/>
                  <a:pt x="1889750" y="675105"/>
                </a:cubicBezTo>
                <a:cubicBezTo>
                  <a:pt x="1896927" y="678504"/>
                  <a:pt x="1902778" y="682343"/>
                  <a:pt x="1907302" y="686624"/>
                </a:cubicBezTo>
                <a:cubicBezTo>
                  <a:pt x="1911827" y="690905"/>
                  <a:pt x="1912483" y="695554"/>
                  <a:pt x="1909270" y="700573"/>
                </a:cubicBezTo>
                <a:cubicBezTo>
                  <a:pt x="1906058" y="705593"/>
                  <a:pt x="1903796" y="712874"/>
                  <a:pt x="1902484" y="722417"/>
                </a:cubicBezTo>
                <a:cubicBezTo>
                  <a:pt x="1901172" y="731961"/>
                  <a:pt x="1899594" y="744777"/>
                  <a:pt x="1897752" y="760867"/>
                </a:cubicBezTo>
                <a:cubicBezTo>
                  <a:pt x="1895909" y="776957"/>
                  <a:pt x="1892134" y="789286"/>
                  <a:pt x="1886426" y="797854"/>
                </a:cubicBezTo>
                <a:cubicBezTo>
                  <a:pt x="1880719" y="806422"/>
                  <a:pt x="1874008" y="812929"/>
                  <a:pt x="1866293" y="817374"/>
                </a:cubicBezTo>
                <a:cubicBezTo>
                  <a:pt x="1858578" y="821820"/>
                  <a:pt x="1853627" y="820131"/>
                  <a:pt x="1851440" y="812309"/>
                </a:cubicBezTo>
                <a:cubicBezTo>
                  <a:pt x="1849253" y="804486"/>
                  <a:pt x="1843148" y="795011"/>
                  <a:pt x="1833124" y="783883"/>
                </a:cubicBezTo>
                <a:cubicBezTo>
                  <a:pt x="1823100" y="772755"/>
                  <a:pt x="1823480" y="769238"/>
                  <a:pt x="1834264" y="773332"/>
                </a:cubicBezTo>
                <a:cubicBezTo>
                  <a:pt x="1845048" y="777426"/>
                  <a:pt x="1853067" y="779448"/>
                  <a:pt x="1858323" y="779398"/>
                </a:cubicBezTo>
                <a:cubicBezTo>
                  <a:pt x="1863579" y="779348"/>
                  <a:pt x="1867859" y="774350"/>
                  <a:pt x="1871165" y="764405"/>
                </a:cubicBezTo>
                <a:cubicBezTo>
                  <a:pt x="1874470" y="754460"/>
                  <a:pt x="1876575" y="740497"/>
                  <a:pt x="1877478" y="722514"/>
                </a:cubicBezTo>
                <a:cubicBezTo>
                  <a:pt x="1878381" y="704531"/>
                  <a:pt x="1876195" y="695361"/>
                  <a:pt x="1870917" y="695002"/>
                </a:cubicBezTo>
                <a:cubicBezTo>
                  <a:pt x="1865640" y="694644"/>
                  <a:pt x="1851297" y="696239"/>
                  <a:pt x="1827886" y="699788"/>
                </a:cubicBezTo>
                <a:cubicBezTo>
                  <a:pt x="1804476" y="703338"/>
                  <a:pt x="1789985" y="706937"/>
                  <a:pt x="1784414" y="710587"/>
                </a:cubicBezTo>
                <a:cubicBezTo>
                  <a:pt x="1778843" y="714236"/>
                  <a:pt x="1774290" y="712501"/>
                  <a:pt x="1770755" y="705381"/>
                </a:cubicBezTo>
                <a:cubicBezTo>
                  <a:pt x="1767220" y="698261"/>
                  <a:pt x="1766582" y="692098"/>
                  <a:pt x="1768840" y="686893"/>
                </a:cubicBezTo>
                <a:cubicBezTo>
                  <a:pt x="1771099" y="681687"/>
                  <a:pt x="1772447" y="675327"/>
                  <a:pt x="1772884" y="667813"/>
                </a:cubicBezTo>
                <a:cubicBezTo>
                  <a:pt x="1773322" y="660299"/>
                  <a:pt x="1773766" y="646271"/>
                  <a:pt x="1774218" y="625728"/>
                </a:cubicBezTo>
                <a:cubicBezTo>
                  <a:pt x="1774670" y="605186"/>
                  <a:pt x="1772870" y="592136"/>
                  <a:pt x="1768819" y="586580"/>
                </a:cubicBezTo>
                <a:cubicBezTo>
                  <a:pt x="1764768" y="581023"/>
                  <a:pt x="1765918" y="578244"/>
                  <a:pt x="1772271" y="578244"/>
                </a:cubicBezTo>
                <a:cubicBezTo>
                  <a:pt x="1777190" y="578244"/>
                  <a:pt x="1782252" y="578682"/>
                  <a:pt x="1787457" y="579556"/>
                </a:cubicBezTo>
                <a:cubicBezTo>
                  <a:pt x="1800679" y="557989"/>
                  <a:pt x="1806164" y="543150"/>
                  <a:pt x="1803913" y="535041"/>
                </a:cubicBezTo>
                <a:cubicBezTo>
                  <a:pt x="1802224" y="528959"/>
                  <a:pt x="1803244" y="525694"/>
                  <a:pt x="1806972" y="525246"/>
                </a:cubicBezTo>
                <a:close/>
                <a:moveTo>
                  <a:pt x="2868198" y="522669"/>
                </a:moveTo>
                <a:cubicBezTo>
                  <a:pt x="2870019" y="522623"/>
                  <a:pt x="2872218" y="523018"/>
                  <a:pt x="2874796" y="523855"/>
                </a:cubicBezTo>
                <a:cubicBezTo>
                  <a:pt x="2885106" y="527204"/>
                  <a:pt x="2893456" y="531882"/>
                  <a:pt x="2899844" y="537891"/>
                </a:cubicBezTo>
                <a:cubicBezTo>
                  <a:pt x="2906233" y="543899"/>
                  <a:pt x="2907007" y="548574"/>
                  <a:pt x="2902167" y="551916"/>
                </a:cubicBezTo>
                <a:cubicBezTo>
                  <a:pt x="2897328" y="555257"/>
                  <a:pt x="2892079" y="562151"/>
                  <a:pt x="2886422" y="572598"/>
                </a:cubicBezTo>
                <a:cubicBezTo>
                  <a:pt x="2880765" y="583045"/>
                  <a:pt x="2874035" y="595001"/>
                  <a:pt x="2866234" y="608466"/>
                </a:cubicBezTo>
                <a:cubicBezTo>
                  <a:pt x="2873103" y="608093"/>
                  <a:pt x="2883464" y="606616"/>
                  <a:pt x="2897317" y="604035"/>
                </a:cubicBezTo>
                <a:cubicBezTo>
                  <a:pt x="2911170" y="601454"/>
                  <a:pt x="2920096" y="598754"/>
                  <a:pt x="2924097" y="595937"/>
                </a:cubicBezTo>
                <a:cubicBezTo>
                  <a:pt x="2928098" y="593119"/>
                  <a:pt x="2933745" y="592911"/>
                  <a:pt x="2941037" y="595313"/>
                </a:cubicBezTo>
                <a:cubicBezTo>
                  <a:pt x="2948329" y="597715"/>
                  <a:pt x="2956130" y="601558"/>
                  <a:pt x="2964440" y="606842"/>
                </a:cubicBezTo>
                <a:cubicBezTo>
                  <a:pt x="2972750" y="612127"/>
                  <a:pt x="2974657" y="617088"/>
                  <a:pt x="2970162" y="621727"/>
                </a:cubicBezTo>
                <a:cubicBezTo>
                  <a:pt x="2965666" y="626366"/>
                  <a:pt x="2963859" y="640104"/>
                  <a:pt x="2964741" y="662941"/>
                </a:cubicBezTo>
                <a:cubicBezTo>
                  <a:pt x="2965623" y="685778"/>
                  <a:pt x="2965150" y="709052"/>
                  <a:pt x="2963321" y="732764"/>
                </a:cubicBezTo>
                <a:cubicBezTo>
                  <a:pt x="2961493" y="756475"/>
                  <a:pt x="2957990" y="774214"/>
                  <a:pt x="2952814" y="785980"/>
                </a:cubicBezTo>
                <a:cubicBezTo>
                  <a:pt x="2947637" y="797746"/>
                  <a:pt x="2939215" y="807931"/>
                  <a:pt x="2927550" y="816536"/>
                </a:cubicBezTo>
                <a:cubicBezTo>
                  <a:pt x="2915884" y="825140"/>
                  <a:pt x="2908208" y="824656"/>
                  <a:pt x="2904523" y="815084"/>
                </a:cubicBezTo>
                <a:cubicBezTo>
                  <a:pt x="2900837" y="805512"/>
                  <a:pt x="2893506" y="794685"/>
                  <a:pt x="2882529" y="782603"/>
                </a:cubicBezTo>
                <a:cubicBezTo>
                  <a:pt x="2871551" y="770521"/>
                  <a:pt x="2872569" y="766754"/>
                  <a:pt x="2885583" y="771299"/>
                </a:cubicBezTo>
                <a:cubicBezTo>
                  <a:pt x="2898597" y="775845"/>
                  <a:pt x="2907326" y="778097"/>
                  <a:pt x="2911772" y="778054"/>
                </a:cubicBezTo>
                <a:cubicBezTo>
                  <a:pt x="2916217" y="778011"/>
                  <a:pt x="2921190" y="771629"/>
                  <a:pt x="2926689" y="758909"/>
                </a:cubicBezTo>
                <a:cubicBezTo>
                  <a:pt x="2932189" y="746190"/>
                  <a:pt x="2935383" y="724468"/>
                  <a:pt x="2936272" y="693744"/>
                </a:cubicBezTo>
                <a:cubicBezTo>
                  <a:pt x="2937161" y="663020"/>
                  <a:pt x="2936218" y="642410"/>
                  <a:pt x="2933443" y="631913"/>
                </a:cubicBezTo>
                <a:cubicBezTo>
                  <a:pt x="2930669" y="621416"/>
                  <a:pt x="2922254" y="617519"/>
                  <a:pt x="2908201" y="620222"/>
                </a:cubicBezTo>
                <a:cubicBezTo>
                  <a:pt x="2894148" y="622925"/>
                  <a:pt x="2884217" y="625176"/>
                  <a:pt x="2878409" y="626976"/>
                </a:cubicBezTo>
                <a:cubicBezTo>
                  <a:pt x="2872602" y="628776"/>
                  <a:pt x="2865761" y="626972"/>
                  <a:pt x="2857888" y="621566"/>
                </a:cubicBezTo>
                <a:cubicBezTo>
                  <a:pt x="2849141" y="635247"/>
                  <a:pt x="2837518" y="646317"/>
                  <a:pt x="2823020" y="654778"/>
                </a:cubicBezTo>
                <a:cubicBezTo>
                  <a:pt x="2808522" y="663239"/>
                  <a:pt x="2807167" y="658750"/>
                  <a:pt x="2818955" y="641313"/>
                </a:cubicBezTo>
                <a:cubicBezTo>
                  <a:pt x="2830742" y="623875"/>
                  <a:pt x="2841319" y="604494"/>
                  <a:pt x="2850683" y="583170"/>
                </a:cubicBezTo>
                <a:cubicBezTo>
                  <a:pt x="2860047" y="561846"/>
                  <a:pt x="2863829" y="545792"/>
                  <a:pt x="2862029" y="535009"/>
                </a:cubicBezTo>
                <a:cubicBezTo>
                  <a:pt x="2860679" y="526921"/>
                  <a:pt x="2862736" y="522807"/>
                  <a:pt x="2868198" y="522669"/>
                </a:cubicBezTo>
                <a:close/>
                <a:moveTo>
                  <a:pt x="3891111" y="516144"/>
                </a:moveTo>
                <a:cubicBezTo>
                  <a:pt x="3895284" y="516144"/>
                  <a:pt x="3903089" y="518241"/>
                  <a:pt x="3914525" y="522436"/>
                </a:cubicBezTo>
                <a:cubicBezTo>
                  <a:pt x="3925961" y="526630"/>
                  <a:pt x="3930009" y="531276"/>
                  <a:pt x="3926667" y="536374"/>
                </a:cubicBezTo>
                <a:cubicBezTo>
                  <a:pt x="3923326" y="541472"/>
                  <a:pt x="3920272" y="547707"/>
                  <a:pt x="3917504" y="555078"/>
                </a:cubicBezTo>
                <a:cubicBezTo>
                  <a:pt x="3914736" y="562449"/>
                  <a:pt x="3911366" y="569260"/>
                  <a:pt x="3907394" y="575513"/>
                </a:cubicBezTo>
                <a:cubicBezTo>
                  <a:pt x="3922208" y="573763"/>
                  <a:pt x="3938398" y="571537"/>
                  <a:pt x="3955964" y="568834"/>
                </a:cubicBezTo>
                <a:cubicBezTo>
                  <a:pt x="3973531" y="566130"/>
                  <a:pt x="3987588" y="563868"/>
                  <a:pt x="3998136" y="562047"/>
                </a:cubicBezTo>
                <a:cubicBezTo>
                  <a:pt x="4008683" y="560226"/>
                  <a:pt x="4019108" y="560272"/>
                  <a:pt x="4029412" y="562187"/>
                </a:cubicBezTo>
                <a:cubicBezTo>
                  <a:pt x="4039715" y="564101"/>
                  <a:pt x="4047373" y="568672"/>
                  <a:pt x="4052385" y="575900"/>
                </a:cubicBezTo>
                <a:cubicBezTo>
                  <a:pt x="4057397" y="583127"/>
                  <a:pt x="4056586" y="587372"/>
                  <a:pt x="4049954" y="588634"/>
                </a:cubicBezTo>
                <a:cubicBezTo>
                  <a:pt x="4043321" y="589896"/>
                  <a:pt x="4032724" y="590075"/>
                  <a:pt x="4018162" y="589172"/>
                </a:cubicBezTo>
                <a:cubicBezTo>
                  <a:pt x="4003599" y="588268"/>
                  <a:pt x="3986796" y="588487"/>
                  <a:pt x="3967752" y="589828"/>
                </a:cubicBezTo>
                <a:cubicBezTo>
                  <a:pt x="3948708" y="591168"/>
                  <a:pt x="3926797" y="593545"/>
                  <a:pt x="3902017" y="596958"/>
                </a:cubicBezTo>
                <a:cubicBezTo>
                  <a:pt x="3894488" y="613722"/>
                  <a:pt x="3886830" y="627410"/>
                  <a:pt x="3879044" y="638021"/>
                </a:cubicBezTo>
                <a:cubicBezTo>
                  <a:pt x="3881094" y="639542"/>
                  <a:pt x="3889917" y="638534"/>
                  <a:pt x="3905512" y="634999"/>
                </a:cubicBezTo>
                <a:cubicBezTo>
                  <a:pt x="3921107" y="631464"/>
                  <a:pt x="3931805" y="628539"/>
                  <a:pt x="3937606" y="626223"/>
                </a:cubicBezTo>
                <a:cubicBezTo>
                  <a:pt x="3943406" y="623907"/>
                  <a:pt x="3949816" y="623943"/>
                  <a:pt x="3956836" y="626331"/>
                </a:cubicBezTo>
                <a:cubicBezTo>
                  <a:pt x="3963855" y="628718"/>
                  <a:pt x="3970190" y="631497"/>
                  <a:pt x="3975840" y="634666"/>
                </a:cubicBezTo>
                <a:cubicBezTo>
                  <a:pt x="3981490" y="637835"/>
                  <a:pt x="3982738" y="644618"/>
                  <a:pt x="3979583" y="655015"/>
                </a:cubicBezTo>
                <a:cubicBezTo>
                  <a:pt x="3976428" y="665411"/>
                  <a:pt x="3975295" y="676575"/>
                  <a:pt x="3976184" y="688506"/>
                </a:cubicBezTo>
                <a:cubicBezTo>
                  <a:pt x="3977073" y="700437"/>
                  <a:pt x="3977966" y="714494"/>
                  <a:pt x="3978863" y="730677"/>
                </a:cubicBezTo>
                <a:cubicBezTo>
                  <a:pt x="3979758" y="746860"/>
                  <a:pt x="3980669" y="761616"/>
                  <a:pt x="3981594" y="774945"/>
                </a:cubicBezTo>
                <a:cubicBezTo>
                  <a:pt x="3982519" y="788275"/>
                  <a:pt x="3981049" y="799532"/>
                  <a:pt x="3977185" y="808717"/>
                </a:cubicBezTo>
                <a:cubicBezTo>
                  <a:pt x="3973320" y="817901"/>
                  <a:pt x="3967501" y="825452"/>
                  <a:pt x="3959729" y="831367"/>
                </a:cubicBezTo>
                <a:cubicBezTo>
                  <a:pt x="3951956" y="837282"/>
                  <a:pt x="3946941" y="836074"/>
                  <a:pt x="3944683" y="827742"/>
                </a:cubicBezTo>
                <a:cubicBezTo>
                  <a:pt x="3942424" y="819411"/>
                  <a:pt x="3936742" y="809484"/>
                  <a:pt x="3927635" y="797961"/>
                </a:cubicBezTo>
                <a:cubicBezTo>
                  <a:pt x="3918529" y="786439"/>
                  <a:pt x="3918669" y="782051"/>
                  <a:pt x="3928055" y="784797"/>
                </a:cubicBezTo>
                <a:cubicBezTo>
                  <a:pt x="3937441" y="787543"/>
                  <a:pt x="3943739" y="788895"/>
                  <a:pt x="3946952" y="788852"/>
                </a:cubicBezTo>
                <a:cubicBezTo>
                  <a:pt x="3950164" y="788809"/>
                  <a:pt x="3951770" y="778462"/>
                  <a:pt x="3951770" y="757812"/>
                </a:cubicBezTo>
                <a:cubicBezTo>
                  <a:pt x="3951770" y="733735"/>
                  <a:pt x="3950902" y="709579"/>
                  <a:pt x="3949167" y="685344"/>
                </a:cubicBezTo>
                <a:cubicBezTo>
                  <a:pt x="3947432" y="661109"/>
                  <a:pt x="3944030" y="648246"/>
                  <a:pt x="3938961" y="646755"/>
                </a:cubicBezTo>
                <a:cubicBezTo>
                  <a:pt x="3933891" y="645263"/>
                  <a:pt x="3915267" y="647866"/>
                  <a:pt x="3883088" y="654563"/>
                </a:cubicBezTo>
                <a:lnTo>
                  <a:pt x="3883088" y="682139"/>
                </a:lnTo>
                <a:cubicBezTo>
                  <a:pt x="3889584" y="682225"/>
                  <a:pt x="3899407" y="680447"/>
                  <a:pt x="3912557" y="676805"/>
                </a:cubicBezTo>
                <a:cubicBezTo>
                  <a:pt x="3925707" y="673162"/>
                  <a:pt x="3934207" y="674775"/>
                  <a:pt x="3938057" y="681644"/>
                </a:cubicBezTo>
                <a:cubicBezTo>
                  <a:pt x="3941908" y="688513"/>
                  <a:pt x="3937369" y="693267"/>
                  <a:pt x="3924441" y="695906"/>
                </a:cubicBezTo>
                <a:cubicBezTo>
                  <a:pt x="3911514" y="698544"/>
                  <a:pt x="3897729" y="699864"/>
                  <a:pt x="3883088" y="699864"/>
                </a:cubicBezTo>
                <a:cubicBezTo>
                  <a:pt x="3883088" y="708927"/>
                  <a:pt x="3882191" y="718319"/>
                  <a:pt x="3880399" y="728042"/>
                </a:cubicBezTo>
                <a:cubicBezTo>
                  <a:pt x="3893090" y="728114"/>
                  <a:pt x="3904598" y="726332"/>
                  <a:pt x="3914923" y="722697"/>
                </a:cubicBezTo>
                <a:cubicBezTo>
                  <a:pt x="3925248" y="719062"/>
                  <a:pt x="3933096" y="720904"/>
                  <a:pt x="3938466" y="728225"/>
                </a:cubicBezTo>
                <a:cubicBezTo>
                  <a:pt x="3943836" y="735546"/>
                  <a:pt x="3937688" y="740748"/>
                  <a:pt x="3920021" y="743831"/>
                </a:cubicBezTo>
                <a:cubicBezTo>
                  <a:pt x="3902354" y="746914"/>
                  <a:pt x="3889003" y="746656"/>
                  <a:pt x="3879969" y="743056"/>
                </a:cubicBezTo>
                <a:cubicBezTo>
                  <a:pt x="3878363" y="766302"/>
                  <a:pt x="3873985" y="784711"/>
                  <a:pt x="3866837" y="798284"/>
                </a:cubicBezTo>
                <a:cubicBezTo>
                  <a:pt x="3859688" y="811857"/>
                  <a:pt x="3853385" y="813969"/>
                  <a:pt x="3847929" y="804619"/>
                </a:cubicBezTo>
                <a:cubicBezTo>
                  <a:pt x="3842473" y="795269"/>
                  <a:pt x="3841780" y="785930"/>
                  <a:pt x="3845853" y="776602"/>
                </a:cubicBezTo>
                <a:cubicBezTo>
                  <a:pt x="3849926" y="767273"/>
                  <a:pt x="3853073" y="756834"/>
                  <a:pt x="3855296" y="745283"/>
                </a:cubicBezTo>
                <a:cubicBezTo>
                  <a:pt x="3857519" y="733732"/>
                  <a:pt x="3859304" y="717441"/>
                  <a:pt x="3860652" y="696411"/>
                </a:cubicBezTo>
                <a:cubicBezTo>
                  <a:pt x="3862000" y="675381"/>
                  <a:pt x="3862617" y="662135"/>
                  <a:pt x="3862502" y="656671"/>
                </a:cubicBezTo>
                <a:cubicBezTo>
                  <a:pt x="3852177" y="675500"/>
                  <a:pt x="3839891" y="691801"/>
                  <a:pt x="3825645" y="705575"/>
                </a:cubicBezTo>
                <a:cubicBezTo>
                  <a:pt x="3811397" y="719348"/>
                  <a:pt x="3794210" y="730838"/>
                  <a:pt x="3774084" y="740045"/>
                </a:cubicBezTo>
                <a:cubicBezTo>
                  <a:pt x="3753958" y="749251"/>
                  <a:pt x="3752563" y="746168"/>
                  <a:pt x="3769900" y="730795"/>
                </a:cubicBezTo>
                <a:cubicBezTo>
                  <a:pt x="3787238" y="715423"/>
                  <a:pt x="3805277" y="696354"/>
                  <a:pt x="3824020" y="673589"/>
                </a:cubicBezTo>
                <a:cubicBezTo>
                  <a:pt x="3842763" y="650824"/>
                  <a:pt x="3859699" y="625832"/>
                  <a:pt x="3874828" y="598615"/>
                </a:cubicBezTo>
                <a:cubicBezTo>
                  <a:pt x="3840397" y="603074"/>
                  <a:pt x="3818169" y="606441"/>
                  <a:pt x="3808146" y="608714"/>
                </a:cubicBezTo>
                <a:cubicBezTo>
                  <a:pt x="3798122" y="610987"/>
                  <a:pt x="3788507" y="608459"/>
                  <a:pt x="3779300" y="601131"/>
                </a:cubicBezTo>
                <a:cubicBezTo>
                  <a:pt x="3770094" y="593803"/>
                  <a:pt x="3768083" y="589742"/>
                  <a:pt x="3773267" y="588946"/>
                </a:cubicBezTo>
                <a:cubicBezTo>
                  <a:pt x="3778451" y="588150"/>
                  <a:pt x="3788234" y="587526"/>
                  <a:pt x="3802617" y="587074"/>
                </a:cubicBezTo>
                <a:cubicBezTo>
                  <a:pt x="3817001" y="586623"/>
                  <a:pt x="3842684" y="583823"/>
                  <a:pt x="3879667" y="578675"/>
                </a:cubicBezTo>
                <a:cubicBezTo>
                  <a:pt x="3889935" y="553565"/>
                  <a:pt x="3893047" y="536866"/>
                  <a:pt x="3889003" y="528577"/>
                </a:cubicBezTo>
                <a:cubicBezTo>
                  <a:pt x="3884959" y="520288"/>
                  <a:pt x="3885662" y="516144"/>
                  <a:pt x="3891111" y="516144"/>
                </a:cubicBezTo>
                <a:close/>
                <a:moveTo>
                  <a:pt x="3534054" y="514956"/>
                </a:moveTo>
                <a:cubicBezTo>
                  <a:pt x="3535665" y="514807"/>
                  <a:pt x="3537732" y="515027"/>
                  <a:pt x="3540256" y="515617"/>
                </a:cubicBezTo>
                <a:cubicBezTo>
                  <a:pt x="3550352" y="517976"/>
                  <a:pt x="3558701" y="521020"/>
                  <a:pt x="3565305" y="524748"/>
                </a:cubicBezTo>
                <a:cubicBezTo>
                  <a:pt x="3571909" y="528477"/>
                  <a:pt x="3574067" y="532689"/>
                  <a:pt x="3571780" y="537385"/>
                </a:cubicBezTo>
                <a:cubicBezTo>
                  <a:pt x="3569492" y="542082"/>
                  <a:pt x="3567933" y="552095"/>
                  <a:pt x="3567101" y="567425"/>
                </a:cubicBezTo>
                <a:cubicBezTo>
                  <a:pt x="3589199" y="563997"/>
                  <a:pt x="3603170" y="560441"/>
                  <a:pt x="3609014" y="556756"/>
                </a:cubicBezTo>
                <a:cubicBezTo>
                  <a:pt x="3614858" y="553070"/>
                  <a:pt x="3621225" y="552686"/>
                  <a:pt x="3628115" y="555605"/>
                </a:cubicBezTo>
                <a:cubicBezTo>
                  <a:pt x="3635006" y="558523"/>
                  <a:pt x="3641857" y="562685"/>
                  <a:pt x="3648668" y="568091"/>
                </a:cubicBezTo>
                <a:cubicBezTo>
                  <a:pt x="3655480" y="573498"/>
                  <a:pt x="3655598" y="578811"/>
                  <a:pt x="3649023" y="584031"/>
                </a:cubicBezTo>
                <a:cubicBezTo>
                  <a:pt x="3642448" y="589250"/>
                  <a:pt x="3636293" y="597697"/>
                  <a:pt x="3630556" y="609370"/>
                </a:cubicBezTo>
                <a:cubicBezTo>
                  <a:pt x="3637755" y="620713"/>
                  <a:pt x="3635414" y="626926"/>
                  <a:pt x="3623533" y="628008"/>
                </a:cubicBezTo>
                <a:cubicBezTo>
                  <a:pt x="3611653" y="629091"/>
                  <a:pt x="3592397" y="631705"/>
                  <a:pt x="3565767" y="635849"/>
                </a:cubicBezTo>
                <a:lnTo>
                  <a:pt x="3565767" y="657854"/>
                </a:lnTo>
                <a:cubicBezTo>
                  <a:pt x="3594993" y="654427"/>
                  <a:pt x="3613226" y="650196"/>
                  <a:pt x="3620468" y="645163"/>
                </a:cubicBezTo>
                <a:cubicBezTo>
                  <a:pt x="3627710" y="640129"/>
                  <a:pt x="3635669" y="639760"/>
                  <a:pt x="3644345" y="644055"/>
                </a:cubicBezTo>
                <a:cubicBezTo>
                  <a:pt x="3653020" y="648350"/>
                  <a:pt x="3660538" y="653219"/>
                  <a:pt x="3666898" y="658661"/>
                </a:cubicBezTo>
                <a:cubicBezTo>
                  <a:pt x="3673258" y="664103"/>
                  <a:pt x="3672918" y="669416"/>
                  <a:pt x="3665876" y="674600"/>
                </a:cubicBezTo>
                <a:cubicBezTo>
                  <a:pt x="3658836" y="679784"/>
                  <a:pt x="3651106" y="691668"/>
                  <a:pt x="3642688" y="710253"/>
                </a:cubicBezTo>
                <a:cubicBezTo>
                  <a:pt x="3653486" y="722916"/>
                  <a:pt x="3651515" y="729523"/>
                  <a:pt x="3636773" y="730075"/>
                </a:cubicBezTo>
                <a:cubicBezTo>
                  <a:pt x="3622031" y="730627"/>
                  <a:pt x="3598363" y="732574"/>
                  <a:pt x="3565767" y="735915"/>
                </a:cubicBezTo>
                <a:cubicBezTo>
                  <a:pt x="3565767" y="771177"/>
                  <a:pt x="3564792" y="797094"/>
                  <a:pt x="3562842" y="813664"/>
                </a:cubicBezTo>
                <a:cubicBezTo>
                  <a:pt x="3560892" y="830234"/>
                  <a:pt x="3556590" y="838806"/>
                  <a:pt x="3549936" y="839380"/>
                </a:cubicBezTo>
                <a:cubicBezTo>
                  <a:pt x="3543282" y="839953"/>
                  <a:pt x="3539955" y="822666"/>
                  <a:pt x="3539955" y="787518"/>
                </a:cubicBezTo>
                <a:lnTo>
                  <a:pt x="3539955" y="738991"/>
                </a:lnTo>
                <a:cubicBezTo>
                  <a:pt x="3530361" y="739894"/>
                  <a:pt x="3513963" y="741586"/>
                  <a:pt x="3490761" y="744067"/>
                </a:cubicBezTo>
                <a:cubicBezTo>
                  <a:pt x="3486789" y="756887"/>
                  <a:pt x="3481877" y="758565"/>
                  <a:pt x="3476026" y="749101"/>
                </a:cubicBezTo>
                <a:cubicBezTo>
                  <a:pt x="3470176" y="739636"/>
                  <a:pt x="3465257" y="727802"/>
                  <a:pt x="3461270" y="713598"/>
                </a:cubicBezTo>
                <a:cubicBezTo>
                  <a:pt x="3457284" y="699394"/>
                  <a:pt x="3452530" y="687907"/>
                  <a:pt x="3447009" y="679138"/>
                </a:cubicBezTo>
                <a:cubicBezTo>
                  <a:pt x="3441488" y="670369"/>
                  <a:pt x="3442800" y="665985"/>
                  <a:pt x="3450945" y="665985"/>
                </a:cubicBezTo>
                <a:cubicBezTo>
                  <a:pt x="3457757" y="665985"/>
                  <a:pt x="3463167" y="666429"/>
                  <a:pt x="3467175" y="667319"/>
                </a:cubicBezTo>
                <a:cubicBezTo>
                  <a:pt x="3471183" y="668208"/>
                  <a:pt x="3481009" y="668222"/>
                  <a:pt x="3496655" y="667362"/>
                </a:cubicBezTo>
                <a:cubicBezTo>
                  <a:pt x="3512300" y="666501"/>
                  <a:pt x="3526733" y="664902"/>
                  <a:pt x="3539955" y="662565"/>
                </a:cubicBezTo>
                <a:lnTo>
                  <a:pt x="3539955" y="639119"/>
                </a:lnTo>
                <a:cubicBezTo>
                  <a:pt x="3533545" y="639965"/>
                  <a:pt x="3520252" y="641650"/>
                  <a:pt x="3500075" y="644173"/>
                </a:cubicBezTo>
                <a:cubicBezTo>
                  <a:pt x="3494898" y="657897"/>
                  <a:pt x="3489506" y="659629"/>
                  <a:pt x="3483899" y="649368"/>
                </a:cubicBezTo>
                <a:cubicBezTo>
                  <a:pt x="3478292" y="639108"/>
                  <a:pt x="3473481" y="627736"/>
                  <a:pt x="3469466" y="615253"/>
                </a:cubicBezTo>
                <a:cubicBezTo>
                  <a:pt x="3465451" y="602770"/>
                  <a:pt x="3461123" y="592577"/>
                  <a:pt x="3456484" y="584676"/>
                </a:cubicBezTo>
                <a:cubicBezTo>
                  <a:pt x="3451845" y="576774"/>
                  <a:pt x="3453068" y="573293"/>
                  <a:pt x="3460152" y="574233"/>
                </a:cubicBezTo>
                <a:cubicBezTo>
                  <a:pt x="3467236" y="575172"/>
                  <a:pt x="3473173" y="576072"/>
                  <a:pt x="3477962" y="576932"/>
                </a:cubicBezTo>
                <a:cubicBezTo>
                  <a:pt x="3482752" y="577793"/>
                  <a:pt x="3490073" y="578018"/>
                  <a:pt x="3499924" y="577610"/>
                </a:cubicBezTo>
                <a:cubicBezTo>
                  <a:pt x="3509776" y="577201"/>
                  <a:pt x="3523120" y="575799"/>
                  <a:pt x="3539955" y="573405"/>
                </a:cubicBezTo>
                <a:cubicBezTo>
                  <a:pt x="3539080" y="551450"/>
                  <a:pt x="3536388" y="535740"/>
                  <a:pt x="3531878" y="526275"/>
                </a:cubicBezTo>
                <a:cubicBezTo>
                  <a:pt x="3528496" y="519177"/>
                  <a:pt x="3529221" y="515404"/>
                  <a:pt x="3534054" y="514956"/>
                </a:cubicBezTo>
                <a:close/>
                <a:moveTo>
                  <a:pt x="1028979" y="514956"/>
                </a:moveTo>
                <a:cubicBezTo>
                  <a:pt x="1030590" y="514807"/>
                  <a:pt x="1032658" y="515027"/>
                  <a:pt x="1035181" y="515617"/>
                </a:cubicBezTo>
                <a:cubicBezTo>
                  <a:pt x="1045277" y="517976"/>
                  <a:pt x="1053627" y="521020"/>
                  <a:pt x="1060230" y="524748"/>
                </a:cubicBezTo>
                <a:cubicBezTo>
                  <a:pt x="1066834" y="528477"/>
                  <a:pt x="1068992" y="532689"/>
                  <a:pt x="1066705" y="537385"/>
                </a:cubicBezTo>
                <a:cubicBezTo>
                  <a:pt x="1064418" y="542082"/>
                  <a:pt x="1062858" y="552095"/>
                  <a:pt x="1062026" y="567425"/>
                </a:cubicBezTo>
                <a:cubicBezTo>
                  <a:pt x="1084124" y="563997"/>
                  <a:pt x="1098095" y="560441"/>
                  <a:pt x="1103939" y="556756"/>
                </a:cubicBezTo>
                <a:cubicBezTo>
                  <a:pt x="1109783" y="553070"/>
                  <a:pt x="1116150" y="552686"/>
                  <a:pt x="1123041" y="555605"/>
                </a:cubicBezTo>
                <a:cubicBezTo>
                  <a:pt x="1129931" y="558523"/>
                  <a:pt x="1136782" y="562685"/>
                  <a:pt x="1143594" y="568091"/>
                </a:cubicBezTo>
                <a:cubicBezTo>
                  <a:pt x="1150405" y="573498"/>
                  <a:pt x="1150523" y="578811"/>
                  <a:pt x="1143948" y="584031"/>
                </a:cubicBezTo>
                <a:cubicBezTo>
                  <a:pt x="1137374" y="589250"/>
                  <a:pt x="1131218" y="597697"/>
                  <a:pt x="1125482" y="609370"/>
                </a:cubicBezTo>
                <a:cubicBezTo>
                  <a:pt x="1132680" y="620713"/>
                  <a:pt x="1130339" y="626926"/>
                  <a:pt x="1118459" y="628008"/>
                </a:cubicBezTo>
                <a:cubicBezTo>
                  <a:pt x="1106578" y="629091"/>
                  <a:pt x="1087322" y="631705"/>
                  <a:pt x="1060693" y="635849"/>
                </a:cubicBezTo>
                <a:lnTo>
                  <a:pt x="1060693" y="657854"/>
                </a:lnTo>
                <a:cubicBezTo>
                  <a:pt x="1089918" y="654427"/>
                  <a:pt x="1108151" y="650196"/>
                  <a:pt x="1115393" y="645163"/>
                </a:cubicBezTo>
                <a:cubicBezTo>
                  <a:pt x="1122635" y="640129"/>
                  <a:pt x="1130594" y="639760"/>
                  <a:pt x="1139270" y="644055"/>
                </a:cubicBezTo>
                <a:cubicBezTo>
                  <a:pt x="1147946" y="648350"/>
                  <a:pt x="1155463" y="653219"/>
                  <a:pt x="1161823" y="658661"/>
                </a:cubicBezTo>
                <a:cubicBezTo>
                  <a:pt x="1168183" y="664103"/>
                  <a:pt x="1167843" y="669416"/>
                  <a:pt x="1160802" y="674600"/>
                </a:cubicBezTo>
                <a:cubicBezTo>
                  <a:pt x="1153761" y="679784"/>
                  <a:pt x="1146031" y="691668"/>
                  <a:pt x="1137613" y="710253"/>
                </a:cubicBezTo>
                <a:cubicBezTo>
                  <a:pt x="1148412" y="722916"/>
                  <a:pt x="1146440" y="729523"/>
                  <a:pt x="1131698" y="730075"/>
                </a:cubicBezTo>
                <a:cubicBezTo>
                  <a:pt x="1116956" y="730627"/>
                  <a:pt x="1093288" y="732574"/>
                  <a:pt x="1060693" y="735915"/>
                </a:cubicBezTo>
                <a:cubicBezTo>
                  <a:pt x="1060693" y="771177"/>
                  <a:pt x="1059717" y="797094"/>
                  <a:pt x="1057767" y="813664"/>
                </a:cubicBezTo>
                <a:cubicBezTo>
                  <a:pt x="1055817" y="830234"/>
                  <a:pt x="1051515" y="838806"/>
                  <a:pt x="1044861" y="839380"/>
                </a:cubicBezTo>
                <a:cubicBezTo>
                  <a:pt x="1038208" y="839953"/>
                  <a:pt x="1034880" y="822666"/>
                  <a:pt x="1034880" y="787518"/>
                </a:cubicBezTo>
                <a:lnTo>
                  <a:pt x="1034880" y="738991"/>
                </a:lnTo>
                <a:cubicBezTo>
                  <a:pt x="1025287" y="739894"/>
                  <a:pt x="1008889" y="741586"/>
                  <a:pt x="985686" y="744067"/>
                </a:cubicBezTo>
                <a:cubicBezTo>
                  <a:pt x="981714" y="756887"/>
                  <a:pt x="976802" y="758565"/>
                  <a:pt x="970952" y="749101"/>
                </a:cubicBezTo>
                <a:cubicBezTo>
                  <a:pt x="965101" y="739636"/>
                  <a:pt x="960182" y="727802"/>
                  <a:pt x="956195" y="713598"/>
                </a:cubicBezTo>
                <a:cubicBezTo>
                  <a:pt x="952209" y="699394"/>
                  <a:pt x="947455" y="687907"/>
                  <a:pt x="941934" y="679138"/>
                </a:cubicBezTo>
                <a:cubicBezTo>
                  <a:pt x="936413" y="670369"/>
                  <a:pt x="937726" y="665985"/>
                  <a:pt x="945870" y="665985"/>
                </a:cubicBezTo>
                <a:cubicBezTo>
                  <a:pt x="952682" y="665985"/>
                  <a:pt x="958092" y="666429"/>
                  <a:pt x="962100" y="667319"/>
                </a:cubicBezTo>
                <a:cubicBezTo>
                  <a:pt x="966108" y="668208"/>
                  <a:pt x="975935" y="668222"/>
                  <a:pt x="991580" y="667362"/>
                </a:cubicBezTo>
                <a:cubicBezTo>
                  <a:pt x="1007225" y="666501"/>
                  <a:pt x="1021659" y="664902"/>
                  <a:pt x="1034880" y="662565"/>
                </a:cubicBezTo>
                <a:lnTo>
                  <a:pt x="1034880" y="639119"/>
                </a:lnTo>
                <a:cubicBezTo>
                  <a:pt x="1028470" y="639965"/>
                  <a:pt x="1015177" y="641650"/>
                  <a:pt x="995001" y="644173"/>
                </a:cubicBezTo>
                <a:cubicBezTo>
                  <a:pt x="989823" y="657897"/>
                  <a:pt x="984431" y="659629"/>
                  <a:pt x="978824" y="649368"/>
                </a:cubicBezTo>
                <a:cubicBezTo>
                  <a:pt x="973217" y="639108"/>
                  <a:pt x="968406" y="627736"/>
                  <a:pt x="964391" y="615253"/>
                </a:cubicBezTo>
                <a:cubicBezTo>
                  <a:pt x="960376" y="602770"/>
                  <a:pt x="956048" y="592577"/>
                  <a:pt x="951409" y="584676"/>
                </a:cubicBezTo>
                <a:cubicBezTo>
                  <a:pt x="946771" y="576774"/>
                  <a:pt x="947993" y="573293"/>
                  <a:pt x="955077" y="574233"/>
                </a:cubicBezTo>
                <a:cubicBezTo>
                  <a:pt x="962161" y="575172"/>
                  <a:pt x="968098" y="576072"/>
                  <a:pt x="972887" y="576932"/>
                </a:cubicBezTo>
                <a:cubicBezTo>
                  <a:pt x="977677" y="577793"/>
                  <a:pt x="984998" y="578018"/>
                  <a:pt x="994849" y="577610"/>
                </a:cubicBezTo>
                <a:cubicBezTo>
                  <a:pt x="1004702" y="577201"/>
                  <a:pt x="1018045" y="575799"/>
                  <a:pt x="1034880" y="573405"/>
                </a:cubicBezTo>
                <a:cubicBezTo>
                  <a:pt x="1034005" y="551450"/>
                  <a:pt x="1031313" y="535740"/>
                  <a:pt x="1026803" y="526275"/>
                </a:cubicBezTo>
                <a:cubicBezTo>
                  <a:pt x="1023420" y="519177"/>
                  <a:pt x="1024146" y="515404"/>
                  <a:pt x="1028979" y="514956"/>
                </a:cubicBezTo>
                <a:close/>
                <a:moveTo>
                  <a:pt x="3168142" y="514375"/>
                </a:moveTo>
                <a:cubicBezTo>
                  <a:pt x="3169775" y="514484"/>
                  <a:pt x="3171718" y="514963"/>
                  <a:pt x="3173972" y="515811"/>
                </a:cubicBezTo>
                <a:cubicBezTo>
                  <a:pt x="3182985" y="519202"/>
                  <a:pt x="3189760" y="523199"/>
                  <a:pt x="3194299" y="527803"/>
                </a:cubicBezTo>
                <a:cubicBezTo>
                  <a:pt x="3198838" y="532406"/>
                  <a:pt x="3198885" y="536403"/>
                  <a:pt x="3194439" y="539795"/>
                </a:cubicBezTo>
                <a:cubicBezTo>
                  <a:pt x="3189993" y="543186"/>
                  <a:pt x="3183669" y="548797"/>
                  <a:pt x="3175467" y="556626"/>
                </a:cubicBezTo>
                <a:cubicBezTo>
                  <a:pt x="3203401" y="555795"/>
                  <a:pt x="3225740" y="552210"/>
                  <a:pt x="3242482" y="545871"/>
                </a:cubicBezTo>
                <a:cubicBezTo>
                  <a:pt x="3259224" y="539533"/>
                  <a:pt x="3272263" y="539493"/>
                  <a:pt x="3281599" y="545753"/>
                </a:cubicBezTo>
                <a:cubicBezTo>
                  <a:pt x="3290934" y="552012"/>
                  <a:pt x="3290583" y="557429"/>
                  <a:pt x="3280545" y="562004"/>
                </a:cubicBezTo>
                <a:cubicBezTo>
                  <a:pt x="3270506" y="566579"/>
                  <a:pt x="3256661" y="570221"/>
                  <a:pt x="3239008" y="572931"/>
                </a:cubicBezTo>
                <a:cubicBezTo>
                  <a:pt x="3221355" y="575642"/>
                  <a:pt x="3207069" y="577226"/>
                  <a:pt x="3196149" y="577685"/>
                </a:cubicBezTo>
                <a:cubicBezTo>
                  <a:pt x="3185229" y="578144"/>
                  <a:pt x="3175875" y="576122"/>
                  <a:pt x="3168089" y="571619"/>
                </a:cubicBezTo>
                <a:cubicBezTo>
                  <a:pt x="3143926" y="596413"/>
                  <a:pt x="3124466" y="611388"/>
                  <a:pt x="3109710" y="616543"/>
                </a:cubicBezTo>
                <a:cubicBezTo>
                  <a:pt x="3094954" y="621699"/>
                  <a:pt x="3093089" y="618616"/>
                  <a:pt x="3104117" y="607294"/>
                </a:cubicBezTo>
                <a:cubicBezTo>
                  <a:pt x="3115145" y="595972"/>
                  <a:pt x="3127742" y="581259"/>
                  <a:pt x="3141911" y="563155"/>
                </a:cubicBezTo>
                <a:cubicBezTo>
                  <a:pt x="3156079" y="545050"/>
                  <a:pt x="3162711" y="531786"/>
                  <a:pt x="3161808" y="523361"/>
                </a:cubicBezTo>
                <a:cubicBezTo>
                  <a:pt x="3161130" y="517042"/>
                  <a:pt x="3163242" y="514047"/>
                  <a:pt x="3168142" y="514375"/>
                </a:cubicBezTo>
                <a:close/>
                <a:moveTo>
                  <a:pt x="6837790" y="235404"/>
                </a:moveTo>
                <a:cubicBezTo>
                  <a:pt x="6841774" y="234761"/>
                  <a:pt x="6846176" y="235059"/>
                  <a:pt x="6850998" y="236299"/>
                </a:cubicBezTo>
                <a:cubicBezTo>
                  <a:pt x="6860642" y="238780"/>
                  <a:pt x="6866940" y="243997"/>
                  <a:pt x="6869894" y="251948"/>
                </a:cubicBezTo>
                <a:cubicBezTo>
                  <a:pt x="6872849" y="259900"/>
                  <a:pt x="6872432" y="269848"/>
                  <a:pt x="6868647" y="281794"/>
                </a:cubicBezTo>
                <a:cubicBezTo>
                  <a:pt x="6864861" y="293739"/>
                  <a:pt x="6857985" y="305165"/>
                  <a:pt x="6848018" y="316070"/>
                </a:cubicBezTo>
                <a:cubicBezTo>
                  <a:pt x="6838052" y="326976"/>
                  <a:pt x="6828444" y="332913"/>
                  <a:pt x="6819194" y="333881"/>
                </a:cubicBezTo>
                <a:cubicBezTo>
                  <a:pt x="6809945" y="334849"/>
                  <a:pt x="6808138" y="332364"/>
                  <a:pt x="6813774" y="326428"/>
                </a:cubicBezTo>
                <a:cubicBezTo>
                  <a:pt x="6819410" y="320491"/>
                  <a:pt x="6824604" y="314500"/>
                  <a:pt x="6829358" y="308456"/>
                </a:cubicBezTo>
                <a:cubicBezTo>
                  <a:pt x="6834112" y="302411"/>
                  <a:pt x="6838246" y="295173"/>
                  <a:pt x="6841759" y="286741"/>
                </a:cubicBezTo>
                <a:cubicBezTo>
                  <a:pt x="6835435" y="286741"/>
                  <a:pt x="6830118" y="285124"/>
                  <a:pt x="6825810" y="281890"/>
                </a:cubicBezTo>
                <a:cubicBezTo>
                  <a:pt x="6821500" y="278657"/>
                  <a:pt x="6818582" y="274426"/>
                  <a:pt x="6817054" y="269199"/>
                </a:cubicBezTo>
                <a:cubicBezTo>
                  <a:pt x="6815528" y="263972"/>
                  <a:pt x="6815248" y="259090"/>
                  <a:pt x="6816216" y="254551"/>
                </a:cubicBezTo>
                <a:cubicBezTo>
                  <a:pt x="6817184" y="250012"/>
                  <a:pt x="6820812" y="245215"/>
                  <a:pt x="6827100" y="240160"/>
                </a:cubicBezTo>
                <a:cubicBezTo>
                  <a:pt x="6830244" y="237633"/>
                  <a:pt x="6833808" y="236048"/>
                  <a:pt x="6837790" y="235404"/>
                </a:cubicBezTo>
                <a:close/>
                <a:moveTo>
                  <a:pt x="3084941" y="235404"/>
                </a:moveTo>
                <a:cubicBezTo>
                  <a:pt x="3088924" y="234761"/>
                  <a:pt x="3093326" y="235059"/>
                  <a:pt x="3098148" y="236299"/>
                </a:cubicBezTo>
                <a:cubicBezTo>
                  <a:pt x="3107792" y="238780"/>
                  <a:pt x="3114091" y="243997"/>
                  <a:pt x="3117045" y="251948"/>
                </a:cubicBezTo>
                <a:cubicBezTo>
                  <a:pt x="3119999" y="259900"/>
                  <a:pt x="3119583" y="269848"/>
                  <a:pt x="3115797" y="281794"/>
                </a:cubicBezTo>
                <a:cubicBezTo>
                  <a:pt x="3112011" y="293739"/>
                  <a:pt x="3105135" y="305165"/>
                  <a:pt x="3095169" y="316070"/>
                </a:cubicBezTo>
                <a:cubicBezTo>
                  <a:pt x="3085202" y="326976"/>
                  <a:pt x="3075594" y="332913"/>
                  <a:pt x="3066345" y="333881"/>
                </a:cubicBezTo>
                <a:cubicBezTo>
                  <a:pt x="3057096" y="334849"/>
                  <a:pt x="3055289" y="332364"/>
                  <a:pt x="3060924" y="326428"/>
                </a:cubicBezTo>
                <a:cubicBezTo>
                  <a:pt x="3066560" y="320491"/>
                  <a:pt x="3071755" y="314500"/>
                  <a:pt x="3076509" y="308456"/>
                </a:cubicBezTo>
                <a:cubicBezTo>
                  <a:pt x="3081262" y="302411"/>
                  <a:pt x="3085396" y="295173"/>
                  <a:pt x="3088909" y="286741"/>
                </a:cubicBezTo>
                <a:cubicBezTo>
                  <a:pt x="3082585" y="286741"/>
                  <a:pt x="3077269" y="285124"/>
                  <a:pt x="3072959" y="281890"/>
                </a:cubicBezTo>
                <a:cubicBezTo>
                  <a:pt x="3068650" y="278657"/>
                  <a:pt x="3065732" y="274426"/>
                  <a:pt x="3064205" y="269199"/>
                </a:cubicBezTo>
                <a:cubicBezTo>
                  <a:pt x="3062677" y="263972"/>
                  <a:pt x="3062398" y="259090"/>
                  <a:pt x="3063366" y="254551"/>
                </a:cubicBezTo>
                <a:cubicBezTo>
                  <a:pt x="3064334" y="250012"/>
                  <a:pt x="3067962" y="245215"/>
                  <a:pt x="3074250" y="240160"/>
                </a:cubicBezTo>
                <a:cubicBezTo>
                  <a:pt x="3077394" y="237633"/>
                  <a:pt x="3080958" y="236048"/>
                  <a:pt x="3084941" y="235404"/>
                </a:cubicBezTo>
                <a:close/>
                <a:moveTo>
                  <a:pt x="541491" y="217030"/>
                </a:moveTo>
                <a:cubicBezTo>
                  <a:pt x="542649" y="216364"/>
                  <a:pt x="544718" y="216442"/>
                  <a:pt x="547695" y="217263"/>
                </a:cubicBezTo>
                <a:cubicBezTo>
                  <a:pt x="559605" y="220547"/>
                  <a:pt x="570579" y="224462"/>
                  <a:pt x="580616" y="229007"/>
                </a:cubicBezTo>
                <a:cubicBezTo>
                  <a:pt x="591932" y="233740"/>
                  <a:pt x="601844" y="240594"/>
                  <a:pt x="610355" y="249571"/>
                </a:cubicBezTo>
                <a:cubicBezTo>
                  <a:pt x="618866" y="258548"/>
                  <a:pt x="622555" y="270135"/>
                  <a:pt x="621422" y="284332"/>
                </a:cubicBezTo>
                <a:cubicBezTo>
                  <a:pt x="620290" y="298529"/>
                  <a:pt x="613331" y="300332"/>
                  <a:pt x="600546" y="289742"/>
                </a:cubicBezTo>
                <a:cubicBezTo>
                  <a:pt x="587762" y="279152"/>
                  <a:pt x="572780" y="263603"/>
                  <a:pt x="555600" y="243097"/>
                </a:cubicBezTo>
                <a:cubicBezTo>
                  <a:pt x="542716" y="227717"/>
                  <a:pt x="538012" y="219028"/>
                  <a:pt x="541491" y="217030"/>
                </a:cubicBezTo>
                <a:close/>
                <a:moveTo>
                  <a:pt x="471737" y="213187"/>
                </a:moveTo>
                <a:cubicBezTo>
                  <a:pt x="475978" y="213158"/>
                  <a:pt x="482452" y="215212"/>
                  <a:pt x="491155" y="219349"/>
                </a:cubicBezTo>
                <a:cubicBezTo>
                  <a:pt x="506241" y="229818"/>
                  <a:pt x="510565" y="236808"/>
                  <a:pt x="504127" y="240322"/>
                </a:cubicBezTo>
                <a:cubicBezTo>
                  <a:pt x="497687" y="243835"/>
                  <a:pt x="491371" y="248915"/>
                  <a:pt x="485176" y="255562"/>
                </a:cubicBezTo>
                <a:cubicBezTo>
                  <a:pt x="478981" y="262209"/>
                  <a:pt x="469727" y="270547"/>
                  <a:pt x="457416" y="280578"/>
                </a:cubicBezTo>
                <a:cubicBezTo>
                  <a:pt x="445106" y="290609"/>
                  <a:pt x="431601" y="298418"/>
                  <a:pt x="416902" y="304003"/>
                </a:cubicBezTo>
                <a:cubicBezTo>
                  <a:pt x="402203" y="309589"/>
                  <a:pt x="401023" y="306072"/>
                  <a:pt x="413363" y="293452"/>
                </a:cubicBezTo>
                <a:cubicBezTo>
                  <a:pt x="425703" y="280833"/>
                  <a:pt x="437624" y="267454"/>
                  <a:pt x="449124" y="253314"/>
                </a:cubicBezTo>
                <a:cubicBezTo>
                  <a:pt x="460626" y="239175"/>
                  <a:pt x="466153" y="227910"/>
                  <a:pt x="465708" y="219521"/>
                </a:cubicBezTo>
                <a:cubicBezTo>
                  <a:pt x="465486" y="215327"/>
                  <a:pt x="467496" y="213215"/>
                  <a:pt x="471737" y="213187"/>
                </a:cubicBezTo>
                <a:close/>
                <a:moveTo>
                  <a:pt x="6201402" y="207637"/>
                </a:moveTo>
                <a:cubicBezTo>
                  <a:pt x="6204205" y="208040"/>
                  <a:pt x="6201315" y="212235"/>
                  <a:pt x="6192732" y="220220"/>
                </a:cubicBezTo>
                <a:cubicBezTo>
                  <a:pt x="6181288" y="230868"/>
                  <a:pt x="6167300" y="241111"/>
                  <a:pt x="6150766" y="250948"/>
                </a:cubicBezTo>
                <a:cubicBezTo>
                  <a:pt x="6134232" y="260785"/>
                  <a:pt x="6123297" y="268084"/>
                  <a:pt x="6117962" y="272845"/>
                </a:cubicBezTo>
                <a:cubicBezTo>
                  <a:pt x="6112628" y="277606"/>
                  <a:pt x="6104766" y="274663"/>
                  <a:pt x="6094376" y="264015"/>
                </a:cubicBezTo>
                <a:cubicBezTo>
                  <a:pt x="6083987" y="253368"/>
                  <a:pt x="6082657" y="247739"/>
                  <a:pt x="6090386" y="247130"/>
                </a:cubicBezTo>
                <a:cubicBezTo>
                  <a:pt x="6098116" y="246520"/>
                  <a:pt x="6109032" y="243570"/>
                  <a:pt x="6123136" y="238278"/>
                </a:cubicBezTo>
                <a:cubicBezTo>
                  <a:pt x="6137240" y="232987"/>
                  <a:pt x="6150500" y="227688"/>
                  <a:pt x="6162919" y="222382"/>
                </a:cubicBezTo>
                <a:cubicBezTo>
                  <a:pt x="6176642" y="215958"/>
                  <a:pt x="6187904" y="211330"/>
                  <a:pt x="6196701" y="208497"/>
                </a:cubicBezTo>
                <a:cubicBezTo>
                  <a:pt x="6198900" y="207789"/>
                  <a:pt x="6200467" y="207502"/>
                  <a:pt x="6201402" y="207637"/>
                </a:cubicBezTo>
                <a:close/>
                <a:moveTo>
                  <a:pt x="2448552" y="207637"/>
                </a:moveTo>
                <a:cubicBezTo>
                  <a:pt x="2451355" y="208040"/>
                  <a:pt x="2448465" y="212235"/>
                  <a:pt x="2439883" y="220220"/>
                </a:cubicBezTo>
                <a:cubicBezTo>
                  <a:pt x="2428439" y="230868"/>
                  <a:pt x="2414450" y="241111"/>
                  <a:pt x="2397916" y="250948"/>
                </a:cubicBezTo>
                <a:cubicBezTo>
                  <a:pt x="2381382" y="260785"/>
                  <a:pt x="2370447" y="268084"/>
                  <a:pt x="2365113" y="272845"/>
                </a:cubicBezTo>
                <a:cubicBezTo>
                  <a:pt x="2359778" y="277606"/>
                  <a:pt x="2351916" y="274663"/>
                  <a:pt x="2341527" y="264015"/>
                </a:cubicBezTo>
                <a:cubicBezTo>
                  <a:pt x="2331137" y="253368"/>
                  <a:pt x="2329807" y="247739"/>
                  <a:pt x="2337537" y="247130"/>
                </a:cubicBezTo>
                <a:cubicBezTo>
                  <a:pt x="2345266" y="246520"/>
                  <a:pt x="2356182" y="243570"/>
                  <a:pt x="2370286" y="238278"/>
                </a:cubicBezTo>
                <a:cubicBezTo>
                  <a:pt x="2384389" y="232987"/>
                  <a:pt x="2397651" y="227688"/>
                  <a:pt x="2410069" y="222382"/>
                </a:cubicBezTo>
                <a:cubicBezTo>
                  <a:pt x="2423793" y="215958"/>
                  <a:pt x="2435054" y="211330"/>
                  <a:pt x="2443851" y="208497"/>
                </a:cubicBezTo>
                <a:cubicBezTo>
                  <a:pt x="2446051" y="207789"/>
                  <a:pt x="2447618" y="207502"/>
                  <a:pt x="2448552" y="207637"/>
                </a:cubicBezTo>
                <a:close/>
                <a:moveTo>
                  <a:pt x="6684821" y="201950"/>
                </a:moveTo>
                <a:cubicBezTo>
                  <a:pt x="6690253" y="201859"/>
                  <a:pt x="6695720" y="204776"/>
                  <a:pt x="6701222" y="210702"/>
                </a:cubicBezTo>
                <a:cubicBezTo>
                  <a:pt x="6708556" y="218604"/>
                  <a:pt x="6706513" y="223121"/>
                  <a:pt x="6695091" y="224254"/>
                </a:cubicBezTo>
                <a:cubicBezTo>
                  <a:pt x="6683669" y="225386"/>
                  <a:pt x="6670964" y="227082"/>
                  <a:pt x="6656975" y="229341"/>
                </a:cubicBezTo>
                <a:cubicBezTo>
                  <a:pt x="6642986" y="231599"/>
                  <a:pt x="6631714" y="234080"/>
                  <a:pt x="6623160" y="236783"/>
                </a:cubicBezTo>
                <a:cubicBezTo>
                  <a:pt x="6614606" y="239487"/>
                  <a:pt x="6606139" y="237551"/>
                  <a:pt x="6597757" y="230976"/>
                </a:cubicBezTo>
                <a:cubicBezTo>
                  <a:pt x="6589375" y="224401"/>
                  <a:pt x="6589762" y="220790"/>
                  <a:pt x="6598918" y="220145"/>
                </a:cubicBezTo>
                <a:cubicBezTo>
                  <a:pt x="6608075" y="219500"/>
                  <a:pt x="6625244" y="216926"/>
                  <a:pt x="6650424" y="212423"/>
                </a:cubicBezTo>
                <a:cubicBezTo>
                  <a:pt x="6662528" y="208967"/>
                  <a:pt x="6672186" y="205841"/>
                  <a:pt x="6679399" y="203044"/>
                </a:cubicBezTo>
                <a:cubicBezTo>
                  <a:pt x="6681202" y="202345"/>
                  <a:pt x="6683010" y="201981"/>
                  <a:pt x="6684821" y="201950"/>
                </a:cubicBezTo>
                <a:close/>
                <a:moveTo>
                  <a:pt x="2931971" y="201950"/>
                </a:moveTo>
                <a:cubicBezTo>
                  <a:pt x="2937403" y="201859"/>
                  <a:pt x="2942871" y="204776"/>
                  <a:pt x="2948372" y="210702"/>
                </a:cubicBezTo>
                <a:cubicBezTo>
                  <a:pt x="2955707" y="218604"/>
                  <a:pt x="2953663" y="223121"/>
                  <a:pt x="2942241" y="224254"/>
                </a:cubicBezTo>
                <a:cubicBezTo>
                  <a:pt x="2930819" y="225386"/>
                  <a:pt x="2918114" y="227082"/>
                  <a:pt x="2904125" y="229341"/>
                </a:cubicBezTo>
                <a:cubicBezTo>
                  <a:pt x="2890136" y="231599"/>
                  <a:pt x="2878865" y="234080"/>
                  <a:pt x="2870311" y="236783"/>
                </a:cubicBezTo>
                <a:cubicBezTo>
                  <a:pt x="2861757" y="239487"/>
                  <a:pt x="2853289" y="237551"/>
                  <a:pt x="2844907" y="230976"/>
                </a:cubicBezTo>
                <a:cubicBezTo>
                  <a:pt x="2836525" y="224401"/>
                  <a:pt x="2836912" y="220790"/>
                  <a:pt x="2846069" y="220145"/>
                </a:cubicBezTo>
                <a:cubicBezTo>
                  <a:pt x="2855225" y="219500"/>
                  <a:pt x="2872394" y="216926"/>
                  <a:pt x="2897575" y="212423"/>
                </a:cubicBezTo>
                <a:cubicBezTo>
                  <a:pt x="2909678" y="208967"/>
                  <a:pt x="2919336" y="205841"/>
                  <a:pt x="2926549" y="203044"/>
                </a:cubicBezTo>
                <a:cubicBezTo>
                  <a:pt x="2928353" y="202345"/>
                  <a:pt x="2930160" y="201981"/>
                  <a:pt x="2931971" y="201950"/>
                </a:cubicBezTo>
                <a:close/>
                <a:moveTo>
                  <a:pt x="5344081" y="197645"/>
                </a:moveTo>
                <a:lnTo>
                  <a:pt x="5307492" y="201517"/>
                </a:lnTo>
                <a:cubicBezTo>
                  <a:pt x="5304797" y="206235"/>
                  <a:pt x="5302599" y="209870"/>
                  <a:pt x="5300900" y="212423"/>
                </a:cubicBezTo>
                <a:cubicBezTo>
                  <a:pt x="5299200" y="214976"/>
                  <a:pt x="5299656" y="216524"/>
                  <a:pt x="5302265" y="217069"/>
                </a:cubicBezTo>
                <a:cubicBezTo>
                  <a:pt x="5304876" y="217614"/>
                  <a:pt x="5314154" y="220088"/>
                  <a:pt x="5330100" y="224490"/>
                </a:cubicBezTo>
                <a:cubicBezTo>
                  <a:pt x="5334144" y="219471"/>
                  <a:pt x="5338804" y="210523"/>
                  <a:pt x="5344081" y="197645"/>
                </a:cubicBezTo>
                <a:close/>
                <a:moveTo>
                  <a:pt x="2171735" y="188977"/>
                </a:moveTo>
                <a:cubicBezTo>
                  <a:pt x="2175463" y="189730"/>
                  <a:pt x="2180325" y="191386"/>
                  <a:pt x="2186319" y="193946"/>
                </a:cubicBezTo>
                <a:cubicBezTo>
                  <a:pt x="2207571" y="202277"/>
                  <a:pt x="2223564" y="213488"/>
                  <a:pt x="2234298" y="227577"/>
                </a:cubicBezTo>
                <a:cubicBezTo>
                  <a:pt x="2245031" y="241666"/>
                  <a:pt x="2247699" y="256849"/>
                  <a:pt x="2242300" y="273125"/>
                </a:cubicBezTo>
                <a:cubicBezTo>
                  <a:pt x="2236901" y="289401"/>
                  <a:pt x="2226364" y="287049"/>
                  <a:pt x="2210690" y="266070"/>
                </a:cubicBezTo>
                <a:cubicBezTo>
                  <a:pt x="2195016" y="245090"/>
                  <a:pt x="2181042" y="225265"/>
                  <a:pt x="2168767" y="206594"/>
                </a:cubicBezTo>
                <a:cubicBezTo>
                  <a:pt x="2159560" y="192590"/>
                  <a:pt x="2160550" y="186718"/>
                  <a:pt x="2171735" y="188977"/>
                </a:cubicBezTo>
                <a:close/>
                <a:moveTo>
                  <a:pt x="2062707" y="175015"/>
                </a:moveTo>
                <a:cubicBezTo>
                  <a:pt x="2064417" y="175274"/>
                  <a:pt x="2066469" y="175949"/>
                  <a:pt x="2068862" y="177038"/>
                </a:cubicBezTo>
                <a:cubicBezTo>
                  <a:pt x="2078434" y="181398"/>
                  <a:pt x="2085973" y="186324"/>
                  <a:pt x="2091480" y="191816"/>
                </a:cubicBezTo>
                <a:cubicBezTo>
                  <a:pt x="2098435" y="197624"/>
                  <a:pt x="2099518" y="202944"/>
                  <a:pt x="2094728" y="207777"/>
                </a:cubicBezTo>
                <a:cubicBezTo>
                  <a:pt x="2089938" y="212609"/>
                  <a:pt x="2083224" y="219572"/>
                  <a:pt x="2074584" y="228663"/>
                </a:cubicBezTo>
                <a:cubicBezTo>
                  <a:pt x="2065944" y="237755"/>
                  <a:pt x="2053575" y="248973"/>
                  <a:pt x="2037478" y="262316"/>
                </a:cubicBezTo>
                <a:cubicBezTo>
                  <a:pt x="2021382" y="275660"/>
                  <a:pt x="2004897" y="284640"/>
                  <a:pt x="1988026" y="289258"/>
                </a:cubicBezTo>
                <a:cubicBezTo>
                  <a:pt x="1971155" y="293875"/>
                  <a:pt x="1966717" y="292735"/>
                  <a:pt x="1974711" y="285838"/>
                </a:cubicBezTo>
                <a:cubicBezTo>
                  <a:pt x="1982706" y="278940"/>
                  <a:pt x="1993382" y="269701"/>
                  <a:pt x="2006740" y="258122"/>
                </a:cubicBezTo>
                <a:cubicBezTo>
                  <a:pt x="2020098" y="246542"/>
                  <a:pt x="2032076" y="233510"/>
                  <a:pt x="2042673" y="219027"/>
                </a:cubicBezTo>
                <a:cubicBezTo>
                  <a:pt x="2053270" y="204543"/>
                  <a:pt x="2057892" y="192834"/>
                  <a:pt x="2056537" y="183900"/>
                </a:cubicBezTo>
                <a:cubicBezTo>
                  <a:pt x="2055520" y="177200"/>
                  <a:pt x="2057577" y="174238"/>
                  <a:pt x="2062707" y="175015"/>
                </a:cubicBezTo>
                <a:close/>
                <a:moveTo>
                  <a:pt x="7345440" y="174715"/>
                </a:moveTo>
                <a:lnTo>
                  <a:pt x="7295022" y="178669"/>
                </a:lnTo>
                <a:lnTo>
                  <a:pt x="7299506" y="179856"/>
                </a:lnTo>
                <a:cubicBezTo>
                  <a:pt x="7311171" y="184302"/>
                  <a:pt x="7317495" y="189626"/>
                  <a:pt x="7318478" y="195828"/>
                </a:cubicBezTo>
                <a:cubicBezTo>
                  <a:pt x="7319460" y="202030"/>
                  <a:pt x="7317890" y="207934"/>
                  <a:pt x="7313766" y="213541"/>
                </a:cubicBezTo>
                <a:cubicBezTo>
                  <a:pt x="7309644" y="219149"/>
                  <a:pt x="7304980" y="218008"/>
                  <a:pt x="7299774" y="210121"/>
                </a:cubicBezTo>
                <a:cubicBezTo>
                  <a:pt x="7294568" y="202234"/>
                  <a:pt x="7290124" y="195064"/>
                  <a:pt x="7286438" y="188611"/>
                </a:cubicBezTo>
                <a:cubicBezTo>
                  <a:pt x="7285699" y="186041"/>
                  <a:pt x="7285418" y="183930"/>
                  <a:pt x="7285593" y="182280"/>
                </a:cubicBezTo>
                <a:lnTo>
                  <a:pt x="7287184" y="179284"/>
                </a:lnTo>
                <a:lnTo>
                  <a:pt x="7261786" y="181276"/>
                </a:lnTo>
                <a:cubicBezTo>
                  <a:pt x="7249756" y="205296"/>
                  <a:pt x="7242148" y="217901"/>
                  <a:pt x="7238964" y="219091"/>
                </a:cubicBezTo>
                <a:cubicBezTo>
                  <a:pt x="7275848" y="219134"/>
                  <a:pt x="7309676" y="219134"/>
                  <a:pt x="7340450" y="219091"/>
                </a:cubicBezTo>
                <a:cubicBezTo>
                  <a:pt x="7342013" y="210630"/>
                  <a:pt x="7343676" y="195838"/>
                  <a:pt x="7345440" y="174715"/>
                </a:cubicBezTo>
                <a:close/>
                <a:moveTo>
                  <a:pt x="3922269" y="163218"/>
                </a:moveTo>
                <a:cubicBezTo>
                  <a:pt x="3916454" y="163655"/>
                  <a:pt x="3898446" y="165968"/>
                  <a:pt x="3868245" y="170155"/>
                </a:cubicBezTo>
                <a:lnTo>
                  <a:pt x="3868245" y="179942"/>
                </a:lnTo>
                <a:cubicBezTo>
                  <a:pt x="3875645" y="179125"/>
                  <a:pt x="3885310" y="177121"/>
                  <a:pt x="3897241" y="173930"/>
                </a:cubicBezTo>
                <a:cubicBezTo>
                  <a:pt x="3909172" y="170740"/>
                  <a:pt x="3918121" y="171980"/>
                  <a:pt x="3924086" y="177652"/>
                </a:cubicBezTo>
                <a:cubicBezTo>
                  <a:pt x="3930052" y="183323"/>
                  <a:pt x="3928173" y="187622"/>
                  <a:pt x="3918451" y="190547"/>
                </a:cubicBezTo>
                <a:cubicBezTo>
                  <a:pt x="3908728" y="193472"/>
                  <a:pt x="3891993" y="195351"/>
                  <a:pt x="3868245" y="196183"/>
                </a:cubicBezTo>
                <a:lnTo>
                  <a:pt x="3868245" y="205583"/>
                </a:lnTo>
                <a:cubicBezTo>
                  <a:pt x="3876936" y="204708"/>
                  <a:pt x="3887214" y="202915"/>
                  <a:pt x="3899080" y="200205"/>
                </a:cubicBezTo>
                <a:cubicBezTo>
                  <a:pt x="3910947" y="197495"/>
                  <a:pt x="3919573" y="199312"/>
                  <a:pt x="3924957" y="205658"/>
                </a:cubicBezTo>
                <a:cubicBezTo>
                  <a:pt x="3930342" y="212003"/>
                  <a:pt x="3926083" y="216531"/>
                  <a:pt x="3912180" y="219242"/>
                </a:cubicBezTo>
                <a:cubicBezTo>
                  <a:pt x="3898277" y="221952"/>
                  <a:pt x="3884084" y="222855"/>
                  <a:pt x="3869601" y="221952"/>
                </a:cubicBezTo>
                <a:lnTo>
                  <a:pt x="3869601" y="232578"/>
                </a:lnTo>
                <a:cubicBezTo>
                  <a:pt x="3882349" y="232664"/>
                  <a:pt x="3893649" y="231338"/>
                  <a:pt x="3903501" y="228599"/>
                </a:cubicBezTo>
                <a:cubicBezTo>
                  <a:pt x="3913353" y="225860"/>
                  <a:pt x="3921186" y="228204"/>
                  <a:pt x="3927001" y="235633"/>
                </a:cubicBezTo>
                <a:cubicBezTo>
                  <a:pt x="3932816" y="243061"/>
                  <a:pt x="3926481" y="247811"/>
                  <a:pt x="3907996" y="249883"/>
                </a:cubicBezTo>
                <a:cubicBezTo>
                  <a:pt x="3889512" y="251955"/>
                  <a:pt x="3877158" y="252540"/>
                  <a:pt x="3870934" y="251636"/>
                </a:cubicBezTo>
                <a:lnTo>
                  <a:pt x="3870934" y="266328"/>
                </a:lnTo>
                <a:cubicBezTo>
                  <a:pt x="3888630" y="266371"/>
                  <a:pt x="3911072" y="265159"/>
                  <a:pt x="3938262" y="262693"/>
                </a:cubicBezTo>
                <a:lnTo>
                  <a:pt x="3938262" y="186783"/>
                </a:lnTo>
                <a:cubicBezTo>
                  <a:pt x="3938262" y="172500"/>
                  <a:pt x="3937050" y="164892"/>
                  <a:pt x="3934626" y="163960"/>
                </a:cubicBezTo>
                <a:cubicBezTo>
                  <a:pt x="3932203" y="163028"/>
                  <a:pt x="3928083" y="162781"/>
                  <a:pt x="3922269" y="163218"/>
                </a:cubicBezTo>
                <a:close/>
                <a:moveTo>
                  <a:pt x="5018937" y="155964"/>
                </a:moveTo>
                <a:cubicBezTo>
                  <a:pt x="5024243" y="156362"/>
                  <a:pt x="5028246" y="158217"/>
                  <a:pt x="5030945" y="161530"/>
                </a:cubicBezTo>
                <a:cubicBezTo>
                  <a:pt x="5036344" y="168155"/>
                  <a:pt x="5034018" y="173120"/>
                  <a:pt x="5023965" y="176425"/>
                </a:cubicBezTo>
                <a:cubicBezTo>
                  <a:pt x="5013913" y="179731"/>
                  <a:pt x="4996360" y="184409"/>
                  <a:pt x="4971308" y="190461"/>
                </a:cubicBezTo>
                <a:cubicBezTo>
                  <a:pt x="4968397" y="194820"/>
                  <a:pt x="4965809" y="199262"/>
                  <a:pt x="4963542" y="203787"/>
                </a:cubicBezTo>
                <a:cubicBezTo>
                  <a:pt x="4961277" y="208311"/>
                  <a:pt x="4957649" y="212509"/>
                  <a:pt x="4952658" y="216381"/>
                </a:cubicBezTo>
                <a:cubicBezTo>
                  <a:pt x="4976678" y="213699"/>
                  <a:pt x="4997002" y="210828"/>
                  <a:pt x="5013629" y="207766"/>
                </a:cubicBezTo>
                <a:cubicBezTo>
                  <a:pt x="5030257" y="204704"/>
                  <a:pt x="5041367" y="201775"/>
                  <a:pt x="5046959" y="198979"/>
                </a:cubicBezTo>
                <a:cubicBezTo>
                  <a:pt x="5052552" y="196183"/>
                  <a:pt x="5060403" y="197696"/>
                  <a:pt x="5070513" y="203518"/>
                </a:cubicBezTo>
                <a:cubicBezTo>
                  <a:pt x="5080623" y="209340"/>
                  <a:pt x="5086456" y="213925"/>
                  <a:pt x="5088012" y="217274"/>
                </a:cubicBezTo>
                <a:cubicBezTo>
                  <a:pt x="5089568" y="220622"/>
                  <a:pt x="5088299" y="225813"/>
                  <a:pt x="5084205" y="232847"/>
                </a:cubicBezTo>
                <a:cubicBezTo>
                  <a:pt x="5080110" y="239881"/>
                  <a:pt x="5077383" y="252045"/>
                  <a:pt x="5076020" y="269339"/>
                </a:cubicBezTo>
                <a:cubicBezTo>
                  <a:pt x="5074658" y="286634"/>
                  <a:pt x="5068072" y="300830"/>
                  <a:pt x="5056263" y="311930"/>
                </a:cubicBezTo>
                <a:cubicBezTo>
                  <a:pt x="5044454" y="323029"/>
                  <a:pt x="5036886" y="324205"/>
                  <a:pt x="5033558" y="315457"/>
                </a:cubicBezTo>
                <a:cubicBezTo>
                  <a:pt x="5030232" y="306710"/>
                  <a:pt x="5024664" y="297235"/>
                  <a:pt x="5016856" y="287031"/>
                </a:cubicBezTo>
                <a:cubicBezTo>
                  <a:pt x="5009048" y="276828"/>
                  <a:pt x="5008083" y="272663"/>
                  <a:pt x="5013963" y="274534"/>
                </a:cubicBezTo>
                <a:cubicBezTo>
                  <a:pt x="5019842" y="276405"/>
                  <a:pt x="5026252" y="277979"/>
                  <a:pt x="5033193" y="279255"/>
                </a:cubicBezTo>
                <a:cubicBezTo>
                  <a:pt x="5040134" y="280532"/>
                  <a:pt x="5044618" y="276201"/>
                  <a:pt x="5046648" y="266263"/>
                </a:cubicBezTo>
                <a:cubicBezTo>
                  <a:pt x="5048677" y="256325"/>
                  <a:pt x="5049691" y="246029"/>
                  <a:pt x="5049691" y="235374"/>
                </a:cubicBezTo>
                <a:cubicBezTo>
                  <a:pt x="5049691" y="227100"/>
                  <a:pt x="5047945" y="222795"/>
                  <a:pt x="5044454" y="222457"/>
                </a:cubicBezTo>
                <a:cubicBezTo>
                  <a:pt x="5040961" y="222120"/>
                  <a:pt x="5026116" y="223967"/>
                  <a:pt x="4999916" y="227996"/>
                </a:cubicBezTo>
                <a:cubicBezTo>
                  <a:pt x="5000806" y="229215"/>
                  <a:pt x="5000322" y="238393"/>
                  <a:pt x="4998465" y="255530"/>
                </a:cubicBezTo>
                <a:cubicBezTo>
                  <a:pt x="4996607" y="272666"/>
                  <a:pt x="4993417" y="285078"/>
                  <a:pt x="4988893" y="292764"/>
                </a:cubicBezTo>
                <a:cubicBezTo>
                  <a:pt x="4984368" y="300450"/>
                  <a:pt x="4980776" y="302189"/>
                  <a:pt x="4978116" y="297980"/>
                </a:cubicBezTo>
                <a:cubicBezTo>
                  <a:pt x="4975456" y="293771"/>
                  <a:pt x="4973695" y="271576"/>
                  <a:pt x="4972835" y="231395"/>
                </a:cubicBezTo>
                <a:cubicBezTo>
                  <a:pt x="4965120" y="232284"/>
                  <a:pt x="4957857" y="233403"/>
                  <a:pt x="4951045" y="234751"/>
                </a:cubicBezTo>
                <a:cubicBezTo>
                  <a:pt x="4950257" y="245664"/>
                  <a:pt x="4948894" y="257423"/>
                  <a:pt x="4946958" y="270028"/>
                </a:cubicBezTo>
                <a:cubicBezTo>
                  <a:pt x="4945022" y="282633"/>
                  <a:pt x="4941469" y="289243"/>
                  <a:pt x="4936300" y="289860"/>
                </a:cubicBezTo>
                <a:cubicBezTo>
                  <a:pt x="4931130" y="290477"/>
                  <a:pt x="4928047" y="284404"/>
                  <a:pt x="4927050" y="271641"/>
                </a:cubicBezTo>
                <a:cubicBezTo>
                  <a:pt x="4926053" y="258878"/>
                  <a:pt x="4924831" y="247714"/>
                  <a:pt x="4923383" y="238149"/>
                </a:cubicBezTo>
                <a:cubicBezTo>
                  <a:pt x="4912786" y="239024"/>
                  <a:pt x="4906469" y="239598"/>
                  <a:pt x="4904432" y="239870"/>
                </a:cubicBezTo>
                <a:cubicBezTo>
                  <a:pt x="4902396" y="240143"/>
                  <a:pt x="4902277" y="248112"/>
                  <a:pt x="4904077" y="263779"/>
                </a:cubicBezTo>
                <a:cubicBezTo>
                  <a:pt x="4905877" y="279446"/>
                  <a:pt x="4904952" y="291688"/>
                  <a:pt x="4901303" y="300508"/>
                </a:cubicBezTo>
                <a:cubicBezTo>
                  <a:pt x="4897653" y="309327"/>
                  <a:pt x="4892902" y="310596"/>
                  <a:pt x="4887052" y="304315"/>
                </a:cubicBezTo>
                <a:cubicBezTo>
                  <a:pt x="4881201" y="298034"/>
                  <a:pt x="4878275" y="287200"/>
                  <a:pt x="4878275" y="271813"/>
                </a:cubicBezTo>
                <a:cubicBezTo>
                  <a:pt x="4878275" y="257129"/>
                  <a:pt x="4876250" y="244219"/>
                  <a:pt x="4872199" y="233084"/>
                </a:cubicBezTo>
                <a:cubicBezTo>
                  <a:pt x="4868148" y="221948"/>
                  <a:pt x="4870937" y="217958"/>
                  <a:pt x="4880567" y="221113"/>
                </a:cubicBezTo>
                <a:cubicBezTo>
                  <a:pt x="4890196" y="224268"/>
                  <a:pt x="4907486" y="223752"/>
                  <a:pt x="4932438" y="219564"/>
                </a:cubicBezTo>
                <a:cubicBezTo>
                  <a:pt x="4935120" y="216883"/>
                  <a:pt x="4937121" y="212226"/>
                  <a:pt x="4938440" y="205593"/>
                </a:cubicBezTo>
                <a:cubicBezTo>
                  <a:pt x="4939760" y="198961"/>
                  <a:pt x="4940849" y="195415"/>
                  <a:pt x="4941709" y="194957"/>
                </a:cubicBezTo>
                <a:cubicBezTo>
                  <a:pt x="4939716" y="195831"/>
                  <a:pt x="4934601" y="196498"/>
                  <a:pt x="4926362" y="196957"/>
                </a:cubicBezTo>
                <a:cubicBezTo>
                  <a:pt x="4918124" y="197416"/>
                  <a:pt x="4910297" y="195423"/>
                  <a:pt x="4902883" y="190977"/>
                </a:cubicBezTo>
                <a:cubicBezTo>
                  <a:pt x="4895470" y="186532"/>
                  <a:pt x="4895853" y="183606"/>
                  <a:pt x="4904034" y="182201"/>
                </a:cubicBezTo>
                <a:cubicBezTo>
                  <a:pt x="4912215" y="180796"/>
                  <a:pt x="4926150" y="177859"/>
                  <a:pt x="4945839" y="173392"/>
                </a:cubicBezTo>
                <a:cubicBezTo>
                  <a:pt x="4965529" y="168926"/>
                  <a:pt x="4983285" y="164175"/>
                  <a:pt x="4999110" y="159142"/>
                </a:cubicBezTo>
                <a:cubicBezTo>
                  <a:pt x="5007022" y="156625"/>
                  <a:pt x="5013631" y="155566"/>
                  <a:pt x="5018937" y="155964"/>
                </a:cubicBezTo>
                <a:close/>
                <a:moveTo>
                  <a:pt x="1852169" y="154324"/>
                </a:moveTo>
                <a:cubicBezTo>
                  <a:pt x="1839421" y="156030"/>
                  <a:pt x="1830150" y="162254"/>
                  <a:pt x="1824356" y="172995"/>
                </a:cubicBezTo>
                <a:cubicBezTo>
                  <a:pt x="1818563" y="183735"/>
                  <a:pt x="1816100" y="195337"/>
                  <a:pt x="1816968" y="207798"/>
                </a:cubicBezTo>
                <a:cubicBezTo>
                  <a:pt x="1817835" y="220260"/>
                  <a:pt x="1822033" y="230463"/>
                  <a:pt x="1829562" y="238407"/>
                </a:cubicBezTo>
                <a:cubicBezTo>
                  <a:pt x="1837090" y="246352"/>
                  <a:pt x="1846852" y="250518"/>
                  <a:pt x="1858848" y="250905"/>
                </a:cubicBezTo>
                <a:cubicBezTo>
                  <a:pt x="1870844" y="251292"/>
                  <a:pt x="1881014" y="247105"/>
                  <a:pt x="1889360" y="238343"/>
                </a:cubicBezTo>
                <a:cubicBezTo>
                  <a:pt x="1897706" y="229581"/>
                  <a:pt x="1901879" y="216252"/>
                  <a:pt x="1901879" y="198355"/>
                </a:cubicBezTo>
                <a:cubicBezTo>
                  <a:pt x="1901879" y="180459"/>
                  <a:pt x="1896782" y="168219"/>
                  <a:pt x="1886586" y="161637"/>
                </a:cubicBezTo>
                <a:cubicBezTo>
                  <a:pt x="1876390" y="155055"/>
                  <a:pt x="1864917" y="152617"/>
                  <a:pt x="1852169" y="154324"/>
                </a:cubicBezTo>
                <a:close/>
                <a:moveTo>
                  <a:pt x="6533000" y="149054"/>
                </a:moveTo>
                <a:cubicBezTo>
                  <a:pt x="6519090" y="152653"/>
                  <a:pt x="6509540" y="153105"/>
                  <a:pt x="6504348" y="150409"/>
                </a:cubicBezTo>
                <a:cubicBezTo>
                  <a:pt x="6508852" y="158511"/>
                  <a:pt x="6510414" y="164935"/>
                  <a:pt x="6509038" y="169682"/>
                </a:cubicBezTo>
                <a:cubicBezTo>
                  <a:pt x="6507660" y="174429"/>
                  <a:pt x="6506550" y="195394"/>
                  <a:pt x="6505703" y="232578"/>
                </a:cubicBezTo>
                <a:cubicBezTo>
                  <a:pt x="6510422" y="230786"/>
                  <a:pt x="6519814" y="228405"/>
                  <a:pt x="6533882" y="225437"/>
                </a:cubicBezTo>
                <a:lnTo>
                  <a:pt x="6533882" y="212509"/>
                </a:lnTo>
                <a:cubicBezTo>
                  <a:pt x="6531688" y="213398"/>
                  <a:pt x="6528568" y="213843"/>
                  <a:pt x="6524524" y="213843"/>
                </a:cubicBezTo>
                <a:cubicBezTo>
                  <a:pt x="6519950" y="213843"/>
                  <a:pt x="6515641" y="211896"/>
                  <a:pt x="6511597" y="208003"/>
                </a:cubicBezTo>
                <a:cubicBezTo>
                  <a:pt x="6507553" y="204109"/>
                  <a:pt x="6507686" y="201442"/>
                  <a:pt x="6511996" y="200001"/>
                </a:cubicBezTo>
                <a:cubicBezTo>
                  <a:pt x="6516304" y="198560"/>
                  <a:pt x="6523600" y="196656"/>
                  <a:pt x="6533882" y="194290"/>
                </a:cubicBezTo>
                <a:lnTo>
                  <a:pt x="6533882" y="182803"/>
                </a:lnTo>
                <a:cubicBezTo>
                  <a:pt x="6533352" y="183707"/>
                  <a:pt x="6529763" y="183915"/>
                  <a:pt x="6523116" y="183427"/>
                </a:cubicBezTo>
                <a:cubicBezTo>
                  <a:pt x="6516470" y="182939"/>
                  <a:pt x="6511878" y="180882"/>
                  <a:pt x="6509338" y="177254"/>
                </a:cubicBezTo>
                <a:cubicBezTo>
                  <a:pt x="6506800" y="173626"/>
                  <a:pt x="6508432" y="171188"/>
                  <a:pt x="6514232" y="169940"/>
                </a:cubicBezTo>
                <a:cubicBezTo>
                  <a:pt x="6520033" y="168692"/>
                  <a:pt x="6526583" y="166972"/>
                  <a:pt x="6533882" y="164778"/>
                </a:cubicBezTo>
                <a:cubicBezTo>
                  <a:pt x="6533882" y="160848"/>
                  <a:pt x="6533588" y="155607"/>
                  <a:pt x="6533000" y="149054"/>
                </a:cubicBezTo>
                <a:close/>
                <a:moveTo>
                  <a:pt x="2780150" y="149054"/>
                </a:moveTo>
                <a:cubicBezTo>
                  <a:pt x="2766240" y="152653"/>
                  <a:pt x="2756690" y="153105"/>
                  <a:pt x="2751498" y="150409"/>
                </a:cubicBezTo>
                <a:cubicBezTo>
                  <a:pt x="2756001" y="158511"/>
                  <a:pt x="2757564" y="164935"/>
                  <a:pt x="2756188" y="169682"/>
                </a:cubicBezTo>
                <a:cubicBezTo>
                  <a:pt x="2754811" y="174429"/>
                  <a:pt x="2753700" y="195394"/>
                  <a:pt x="2752854" y="232578"/>
                </a:cubicBezTo>
                <a:cubicBezTo>
                  <a:pt x="2757572" y="230786"/>
                  <a:pt x="2766964" y="228405"/>
                  <a:pt x="2781032" y="225437"/>
                </a:cubicBezTo>
                <a:lnTo>
                  <a:pt x="2781032" y="212509"/>
                </a:lnTo>
                <a:cubicBezTo>
                  <a:pt x="2778838" y="213398"/>
                  <a:pt x="2775719" y="213843"/>
                  <a:pt x="2771675" y="213843"/>
                </a:cubicBezTo>
                <a:cubicBezTo>
                  <a:pt x="2767101" y="213843"/>
                  <a:pt x="2762791" y="211896"/>
                  <a:pt x="2758747" y="208003"/>
                </a:cubicBezTo>
                <a:cubicBezTo>
                  <a:pt x="2754704" y="204109"/>
                  <a:pt x="2754836" y="201442"/>
                  <a:pt x="2759145" y="200001"/>
                </a:cubicBezTo>
                <a:cubicBezTo>
                  <a:pt x="2763455" y="198560"/>
                  <a:pt x="2770750" y="196656"/>
                  <a:pt x="2781032" y="194290"/>
                </a:cubicBezTo>
                <a:lnTo>
                  <a:pt x="2781032" y="182803"/>
                </a:lnTo>
                <a:cubicBezTo>
                  <a:pt x="2780502" y="183707"/>
                  <a:pt x="2776913" y="183915"/>
                  <a:pt x="2770266" y="183427"/>
                </a:cubicBezTo>
                <a:cubicBezTo>
                  <a:pt x="2763620" y="182939"/>
                  <a:pt x="2759027" y="180882"/>
                  <a:pt x="2756489" y="177254"/>
                </a:cubicBezTo>
                <a:cubicBezTo>
                  <a:pt x="2753951" y="173626"/>
                  <a:pt x="2755582" y="171188"/>
                  <a:pt x="2761382" y="169940"/>
                </a:cubicBezTo>
                <a:cubicBezTo>
                  <a:pt x="2767183" y="168692"/>
                  <a:pt x="2773733" y="166972"/>
                  <a:pt x="2781032" y="164778"/>
                </a:cubicBezTo>
                <a:cubicBezTo>
                  <a:pt x="2781032" y="160848"/>
                  <a:pt x="2780738" y="155607"/>
                  <a:pt x="2780150" y="149054"/>
                </a:cubicBezTo>
                <a:close/>
                <a:moveTo>
                  <a:pt x="4298813" y="139611"/>
                </a:moveTo>
                <a:cubicBezTo>
                  <a:pt x="4293888" y="146064"/>
                  <a:pt x="4289068" y="151503"/>
                  <a:pt x="4284353" y="155929"/>
                </a:cubicBezTo>
                <a:lnTo>
                  <a:pt x="4274928" y="162907"/>
                </a:lnTo>
                <a:lnTo>
                  <a:pt x="4278766" y="161368"/>
                </a:lnTo>
                <a:cubicBezTo>
                  <a:pt x="4287857" y="160257"/>
                  <a:pt x="4293913" y="163168"/>
                  <a:pt x="4296931" y="170101"/>
                </a:cubicBezTo>
                <a:cubicBezTo>
                  <a:pt x="4299950" y="177035"/>
                  <a:pt x="4306507" y="187966"/>
                  <a:pt x="4316602" y="202894"/>
                </a:cubicBezTo>
                <a:cubicBezTo>
                  <a:pt x="4319184" y="194562"/>
                  <a:pt x="4321374" y="183943"/>
                  <a:pt x="4323174" y="171037"/>
                </a:cubicBezTo>
                <a:cubicBezTo>
                  <a:pt x="4324973" y="158131"/>
                  <a:pt x="4325558" y="149003"/>
                  <a:pt x="4324927" y="143654"/>
                </a:cubicBezTo>
                <a:cubicBezTo>
                  <a:pt x="4312393" y="143654"/>
                  <a:pt x="4303689" y="142307"/>
                  <a:pt x="4298813" y="139611"/>
                </a:cubicBezTo>
                <a:close/>
                <a:moveTo>
                  <a:pt x="4913870" y="135728"/>
                </a:moveTo>
                <a:cubicBezTo>
                  <a:pt x="4917681" y="135631"/>
                  <a:pt x="4921726" y="136090"/>
                  <a:pt x="4926007" y="137105"/>
                </a:cubicBezTo>
                <a:cubicBezTo>
                  <a:pt x="4934568" y="139134"/>
                  <a:pt x="4939351" y="144110"/>
                  <a:pt x="4940354" y="152033"/>
                </a:cubicBezTo>
                <a:cubicBezTo>
                  <a:pt x="4941358" y="159956"/>
                  <a:pt x="4935149" y="162519"/>
                  <a:pt x="4921726" y="159723"/>
                </a:cubicBezTo>
                <a:cubicBezTo>
                  <a:pt x="4912205" y="156883"/>
                  <a:pt x="4905056" y="153105"/>
                  <a:pt x="4900281" y="148387"/>
                </a:cubicBezTo>
                <a:cubicBezTo>
                  <a:pt x="4895505" y="143669"/>
                  <a:pt x="4896459" y="140102"/>
                  <a:pt x="4903141" y="137685"/>
                </a:cubicBezTo>
                <a:cubicBezTo>
                  <a:pt x="4906483" y="136477"/>
                  <a:pt x="4910059" y="135825"/>
                  <a:pt x="4913870" y="135728"/>
                </a:cubicBezTo>
                <a:close/>
                <a:moveTo>
                  <a:pt x="248471" y="127803"/>
                </a:moveTo>
                <a:cubicBezTo>
                  <a:pt x="264652" y="126719"/>
                  <a:pt x="278224" y="129092"/>
                  <a:pt x="289189" y="134921"/>
                </a:cubicBezTo>
                <a:cubicBezTo>
                  <a:pt x="303808" y="142694"/>
                  <a:pt x="310248" y="149692"/>
                  <a:pt x="308505" y="155915"/>
                </a:cubicBezTo>
                <a:cubicBezTo>
                  <a:pt x="306763" y="162139"/>
                  <a:pt x="299729" y="164803"/>
                  <a:pt x="287403" y="163906"/>
                </a:cubicBezTo>
                <a:cubicBezTo>
                  <a:pt x="275078" y="163010"/>
                  <a:pt x="257758" y="162562"/>
                  <a:pt x="235445" y="162562"/>
                </a:cubicBezTo>
                <a:cubicBezTo>
                  <a:pt x="213161" y="162562"/>
                  <a:pt x="189220" y="163684"/>
                  <a:pt x="163623" y="165928"/>
                </a:cubicBezTo>
                <a:cubicBezTo>
                  <a:pt x="138026" y="168173"/>
                  <a:pt x="116601" y="170843"/>
                  <a:pt x="99349" y="173941"/>
                </a:cubicBezTo>
                <a:cubicBezTo>
                  <a:pt x="82098" y="177038"/>
                  <a:pt x="67041" y="179964"/>
                  <a:pt x="54178" y="182717"/>
                </a:cubicBezTo>
                <a:cubicBezTo>
                  <a:pt x="41315" y="185471"/>
                  <a:pt x="27928" y="182481"/>
                  <a:pt x="14018" y="173747"/>
                </a:cubicBezTo>
                <a:cubicBezTo>
                  <a:pt x="1413" y="159880"/>
                  <a:pt x="516" y="153632"/>
                  <a:pt x="11329" y="155001"/>
                </a:cubicBezTo>
                <a:cubicBezTo>
                  <a:pt x="22141" y="156371"/>
                  <a:pt x="40666" y="155940"/>
                  <a:pt x="66902" y="153711"/>
                </a:cubicBezTo>
                <a:cubicBezTo>
                  <a:pt x="93136" y="151481"/>
                  <a:pt x="121143" y="148107"/>
                  <a:pt x="150920" y="143590"/>
                </a:cubicBezTo>
                <a:cubicBezTo>
                  <a:pt x="180698" y="139073"/>
                  <a:pt x="207532" y="134556"/>
                  <a:pt x="231422" y="130038"/>
                </a:cubicBezTo>
                <a:cubicBezTo>
                  <a:pt x="237395" y="128909"/>
                  <a:pt x="243078" y="128164"/>
                  <a:pt x="248471" y="127803"/>
                </a:cubicBezTo>
                <a:close/>
                <a:moveTo>
                  <a:pt x="4285618" y="123976"/>
                </a:moveTo>
                <a:lnTo>
                  <a:pt x="4282347" y="125586"/>
                </a:lnTo>
                <a:cubicBezTo>
                  <a:pt x="4273922" y="126833"/>
                  <a:pt x="4262633" y="128296"/>
                  <a:pt x="4248479" y="129974"/>
                </a:cubicBezTo>
                <a:cubicBezTo>
                  <a:pt x="4239144" y="141848"/>
                  <a:pt x="4229450" y="150853"/>
                  <a:pt x="4219397" y="156991"/>
                </a:cubicBezTo>
                <a:cubicBezTo>
                  <a:pt x="4226066" y="155442"/>
                  <a:pt x="4232454" y="152807"/>
                  <a:pt x="4238563" y="149086"/>
                </a:cubicBezTo>
                <a:cubicBezTo>
                  <a:pt x="4244672" y="145365"/>
                  <a:pt x="4250792" y="145537"/>
                  <a:pt x="4256922" y="149602"/>
                </a:cubicBezTo>
                <a:lnTo>
                  <a:pt x="4265576" y="159757"/>
                </a:lnTo>
                <a:lnTo>
                  <a:pt x="4268570" y="154076"/>
                </a:lnTo>
                <a:cubicBezTo>
                  <a:pt x="4272420" y="147648"/>
                  <a:pt x="4276426" y="140708"/>
                  <a:pt x="4280589" y="133254"/>
                </a:cubicBezTo>
                <a:close/>
                <a:moveTo>
                  <a:pt x="5017867" y="118036"/>
                </a:moveTo>
                <a:cubicBezTo>
                  <a:pt x="5034451" y="117018"/>
                  <a:pt x="5043253" y="121710"/>
                  <a:pt x="5044271" y="132114"/>
                </a:cubicBezTo>
                <a:cubicBezTo>
                  <a:pt x="5045289" y="142518"/>
                  <a:pt x="5038570" y="145856"/>
                  <a:pt x="5024115" y="142127"/>
                </a:cubicBezTo>
                <a:cubicBezTo>
                  <a:pt x="5012816" y="138356"/>
                  <a:pt x="5004803" y="133652"/>
                  <a:pt x="5000078" y="128016"/>
                </a:cubicBezTo>
                <a:cubicBezTo>
                  <a:pt x="4995353" y="122381"/>
                  <a:pt x="5001283" y="119054"/>
                  <a:pt x="5017867" y="118036"/>
                </a:cubicBezTo>
                <a:close/>
                <a:moveTo>
                  <a:pt x="531165" y="116659"/>
                </a:moveTo>
                <a:cubicBezTo>
                  <a:pt x="516409" y="120215"/>
                  <a:pt x="502900" y="123148"/>
                  <a:pt x="490639" y="125457"/>
                </a:cubicBezTo>
                <a:cubicBezTo>
                  <a:pt x="489879" y="145404"/>
                  <a:pt x="489499" y="162670"/>
                  <a:pt x="489499" y="177254"/>
                </a:cubicBezTo>
                <a:cubicBezTo>
                  <a:pt x="504097" y="175518"/>
                  <a:pt x="516265" y="173525"/>
                  <a:pt x="526002" y="171274"/>
                </a:cubicBezTo>
                <a:cubicBezTo>
                  <a:pt x="528570" y="154295"/>
                  <a:pt x="530290" y="136090"/>
                  <a:pt x="531165" y="116659"/>
                </a:cubicBezTo>
                <a:close/>
                <a:moveTo>
                  <a:pt x="7294390" y="115916"/>
                </a:moveTo>
                <a:cubicBezTo>
                  <a:pt x="7295988" y="115804"/>
                  <a:pt x="7297980" y="116112"/>
                  <a:pt x="7300366" y="116842"/>
                </a:cubicBezTo>
                <a:cubicBezTo>
                  <a:pt x="7309910" y="119760"/>
                  <a:pt x="7316459" y="123575"/>
                  <a:pt x="7320015" y="128285"/>
                </a:cubicBezTo>
                <a:cubicBezTo>
                  <a:pt x="7323572" y="132996"/>
                  <a:pt x="7323772" y="139213"/>
                  <a:pt x="7320618" y="146935"/>
                </a:cubicBezTo>
                <a:cubicBezTo>
                  <a:pt x="7317463" y="154657"/>
                  <a:pt x="7312340" y="154790"/>
                  <a:pt x="7305248" y="147333"/>
                </a:cubicBezTo>
                <a:cubicBezTo>
                  <a:pt x="7298157" y="139876"/>
                  <a:pt x="7293292" y="133530"/>
                  <a:pt x="7290654" y="128296"/>
                </a:cubicBezTo>
                <a:cubicBezTo>
                  <a:pt x="7288352" y="120380"/>
                  <a:pt x="7289598" y="116254"/>
                  <a:pt x="7294390" y="115916"/>
                </a:cubicBezTo>
                <a:close/>
                <a:moveTo>
                  <a:pt x="5291575" y="112615"/>
                </a:moveTo>
                <a:lnTo>
                  <a:pt x="5268645" y="117218"/>
                </a:lnTo>
                <a:cubicBezTo>
                  <a:pt x="5270322" y="119943"/>
                  <a:pt x="5272086" y="124768"/>
                  <a:pt x="5273936" y="131695"/>
                </a:cubicBezTo>
                <a:cubicBezTo>
                  <a:pt x="5275786" y="138621"/>
                  <a:pt x="5277027" y="144357"/>
                  <a:pt x="5277657" y="148903"/>
                </a:cubicBezTo>
                <a:lnTo>
                  <a:pt x="5292779" y="148043"/>
                </a:lnTo>
                <a:close/>
                <a:moveTo>
                  <a:pt x="7337610" y="107127"/>
                </a:moveTo>
                <a:cubicBezTo>
                  <a:pt x="7334671" y="107172"/>
                  <a:pt x="7330792" y="107639"/>
                  <a:pt x="7325974" y="108528"/>
                </a:cubicBezTo>
                <a:cubicBezTo>
                  <a:pt x="7316337" y="110306"/>
                  <a:pt x="7302312" y="112034"/>
                  <a:pt x="7283900" y="113712"/>
                </a:cubicBezTo>
                <a:cubicBezTo>
                  <a:pt x="7280042" y="126088"/>
                  <a:pt x="7274966" y="140966"/>
                  <a:pt x="7268670" y="158346"/>
                </a:cubicBezTo>
                <a:cubicBezTo>
                  <a:pt x="7293550" y="157500"/>
                  <a:pt x="7319162" y="155836"/>
                  <a:pt x="7345505" y="153356"/>
                </a:cubicBezTo>
                <a:cubicBezTo>
                  <a:pt x="7346366" y="124890"/>
                  <a:pt x="7345734" y="109858"/>
                  <a:pt x="7343612" y="108259"/>
                </a:cubicBezTo>
                <a:cubicBezTo>
                  <a:pt x="7342551" y="107460"/>
                  <a:pt x="7340550" y="107082"/>
                  <a:pt x="7337610" y="107127"/>
                </a:cubicBezTo>
                <a:close/>
                <a:moveTo>
                  <a:pt x="5335972" y="104527"/>
                </a:moveTo>
                <a:lnTo>
                  <a:pt x="5312870" y="109367"/>
                </a:lnTo>
                <a:cubicBezTo>
                  <a:pt x="5312182" y="117613"/>
                  <a:pt x="5311837" y="128992"/>
                  <a:pt x="5311837" y="143504"/>
                </a:cubicBezTo>
                <a:lnTo>
                  <a:pt x="5327045" y="140191"/>
                </a:lnTo>
                <a:cubicBezTo>
                  <a:pt x="5332997" y="119756"/>
                  <a:pt x="5335972" y="107868"/>
                  <a:pt x="5335972" y="104527"/>
                </a:cubicBezTo>
                <a:close/>
                <a:moveTo>
                  <a:pt x="4918223" y="102933"/>
                </a:moveTo>
                <a:cubicBezTo>
                  <a:pt x="4921928" y="102845"/>
                  <a:pt x="4925914" y="103179"/>
                  <a:pt x="4930180" y="103936"/>
                </a:cubicBezTo>
                <a:cubicBezTo>
                  <a:pt x="4938712" y="105449"/>
                  <a:pt x="4943244" y="109973"/>
                  <a:pt x="4943774" y="117509"/>
                </a:cubicBezTo>
                <a:cubicBezTo>
                  <a:pt x="4944305" y="125044"/>
                  <a:pt x="4938820" y="127895"/>
                  <a:pt x="4927319" y="126059"/>
                </a:cubicBezTo>
                <a:cubicBezTo>
                  <a:pt x="4919618" y="124123"/>
                  <a:pt x="4912893" y="120506"/>
                  <a:pt x="4907142" y="115207"/>
                </a:cubicBezTo>
                <a:cubicBezTo>
                  <a:pt x="4901392" y="109908"/>
                  <a:pt x="4901661" y="106327"/>
                  <a:pt x="4907949" y="104463"/>
                </a:cubicBezTo>
                <a:cubicBezTo>
                  <a:pt x="4911093" y="103531"/>
                  <a:pt x="4914518" y="103021"/>
                  <a:pt x="4918223" y="102933"/>
                </a:cubicBezTo>
                <a:close/>
                <a:moveTo>
                  <a:pt x="6004282" y="102774"/>
                </a:moveTo>
                <a:cubicBezTo>
                  <a:pt x="6012690" y="102150"/>
                  <a:pt x="6020150" y="104721"/>
                  <a:pt x="6026662" y="110486"/>
                </a:cubicBezTo>
                <a:cubicBezTo>
                  <a:pt x="6035346" y="118172"/>
                  <a:pt x="6037138" y="123367"/>
                  <a:pt x="6032040" y="126070"/>
                </a:cubicBezTo>
                <a:cubicBezTo>
                  <a:pt x="6026942" y="128773"/>
                  <a:pt x="6019402" y="130350"/>
                  <a:pt x="6009422" y="130802"/>
                </a:cubicBezTo>
                <a:cubicBezTo>
                  <a:pt x="5999440" y="131254"/>
                  <a:pt x="5988083" y="132161"/>
                  <a:pt x="5975349" y="133523"/>
                </a:cubicBezTo>
                <a:cubicBezTo>
                  <a:pt x="5962615" y="134885"/>
                  <a:pt x="5952118" y="135846"/>
                  <a:pt x="5943858" y="136405"/>
                </a:cubicBezTo>
                <a:cubicBezTo>
                  <a:pt x="5948346" y="141252"/>
                  <a:pt x="5949910" y="145379"/>
                  <a:pt x="5948547" y="148785"/>
                </a:cubicBezTo>
                <a:cubicBezTo>
                  <a:pt x="5947185" y="152190"/>
                  <a:pt x="5946726" y="160906"/>
                  <a:pt x="5947170" y="174930"/>
                </a:cubicBezTo>
                <a:cubicBezTo>
                  <a:pt x="5947615" y="188955"/>
                  <a:pt x="5948515" y="202966"/>
                  <a:pt x="5949870" y="216962"/>
                </a:cubicBezTo>
                <a:cubicBezTo>
                  <a:pt x="5951226" y="230958"/>
                  <a:pt x="5951670" y="243308"/>
                  <a:pt x="5951204" y="254013"/>
                </a:cubicBezTo>
                <a:cubicBezTo>
                  <a:pt x="5950738" y="264718"/>
                  <a:pt x="5949318" y="273864"/>
                  <a:pt x="5946945" y="281450"/>
                </a:cubicBezTo>
                <a:cubicBezTo>
                  <a:pt x="5944572" y="289036"/>
                  <a:pt x="5939305" y="296761"/>
                  <a:pt x="5931146" y="304627"/>
                </a:cubicBezTo>
                <a:cubicBezTo>
                  <a:pt x="5922986" y="312493"/>
                  <a:pt x="5917702" y="312930"/>
                  <a:pt x="5915292" y="305939"/>
                </a:cubicBezTo>
                <a:cubicBezTo>
                  <a:pt x="5912883" y="298948"/>
                  <a:pt x="5908875" y="292219"/>
                  <a:pt x="5903268" y="285752"/>
                </a:cubicBezTo>
                <a:cubicBezTo>
                  <a:pt x="5897662" y="279284"/>
                  <a:pt x="5892423" y="273082"/>
                  <a:pt x="5887555" y="267145"/>
                </a:cubicBezTo>
                <a:cubicBezTo>
                  <a:pt x="5882686" y="261208"/>
                  <a:pt x="5886293" y="259588"/>
                  <a:pt x="5898374" y="262284"/>
                </a:cubicBezTo>
                <a:cubicBezTo>
                  <a:pt x="5910456" y="264980"/>
                  <a:pt x="5917206" y="265758"/>
                  <a:pt x="5918626" y="264618"/>
                </a:cubicBezTo>
                <a:cubicBezTo>
                  <a:pt x="5920046" y="263478"/>
                  <a:pt x="5920978" y="256293"/>
                  <a:pt x="5921422" y="243064"/>
                </a:cubicBezTo>
                <a:cubicBezTo>
                  <a:pt x="5921868" y="229836"/>
                  <a:pt x="5922090" y="216022"/>
                  <a:pt x="5922090" y="201625"/>
                </a:cubicBezTo>
                <a:cubicBezTo>
                  <a:pt x="5922090" y="187442"/>
                  <a:pt x="5921664" y="174321"/>
                  <a:pt x="5920810" y="162261"/>
                </a:cubicBezTo>
                <a:cubicBezTo>
                  <a:pt x="5919956" y="150201"/>
                  <a:pt x="5918570" y="143102"/>
                  <a:pt x="5916648" y="140966"/>
                </a:cubicBezTo>
                <a:cubicBezTo>
                  <a:pt x="5888670" y="146272"/>
                  <a:pt x="5869580" y="150298"/>
                  <a:pt x="5859376" y="153044"/>
                </a:cubicBezTo>
                <a:cubicBezTo>
                  <a:pt x="5849174" y="155790"/>
                  <a:pt x="5840652" y="153316"/>
                  <a:pt x="5833811" y="145623"/>
                </a:cubicBezTo>
                <a:cubicBezTo>
                  <a:pt x="5826971" y="137929"/>
                  <a:pt x="5826727" y="134082"/>
                  <a:pt x="5833080" y="134082"/>
                </a:cubicBezTo>
                <a:cubicBezTo>
                  <a:pt x="5836436" y="134082"/>
                  <a:pt x="5845585" y="132727"/>
                  <a:pt x="5860527" y="130017"/>
                </a:cubicBezTo>
                <a:cubicBezTo>
                  <a:pt x="5875470" y="127307"/>
                  <a:pt x="5898697" y="123288"/>
                  <a:pt x="5930210" y="117960"/>
                </a:cubicBezTo>
                <a:cubicBezTo>
                  <a:pt x="5961722" y="112633"/>
                  <a:pt x="5983506" y="108134"/>
                  <a:pt x="5995558" y="104463"/>
                </a:cubicBezTo>
                <a:cubicBezTo>
                  <a:pt x="5998572" y="103545"/>
                  <a:pt x="6001480" y="102982"/>
                  <a:pt x="6004282" y="102774"/>
                </a:cubicBezTo>
                <a:close/>
                <a:moveTo>
                  <a:pt x="5384026" y="98451"/>
                </a:moveTo>
                <a:cubicBezTo>
                  <a:pt x="5376583" y="98902"/>
                  <a:pt x="5368826" y="99859"/>
                  <a:pt x="5360752" y="101322"/>
                </a:cubicBezTo>
                <a:lnTo>
                  <a:pt x="5346942" y="136750"/>
                </a:lnTo>
                <a:lnTo>
                  <a:pt x="5384499" y="134340"/>
                </a:lnTo>
                <a:cubicBezTo>
                  <a:pt x="5389992" y="125736"/>
                  <a:pt x="5393401" y="118222"/>
                  <a:pt x="5394728" y="111798"/>
                </a:cubicBezTo>
                <a:cubicBezTo>
                  <a:pt x="5396054" y="105373"/>
                  <a:pt x="5396462" y="101430"/>
                  <a:pt x="5395954" y="99967"/>
                </a:cubicBezTo>
                <a:cubicBezTo>
                  <a:pt x="5395444" y="98504"/>
                  <a:pt x="5391469" y="97999"/>
                  <a:pt x="5384026" y="98451"/>
                </a:cubicBezTo>
                <a:close/>
                <a:moveTo>
                  <a:pt x="6250960" y="95063"/>
                </a:moveTo>
                <a:cubicBezTo>
                  <a:pt x="6244236" y="97630"/>
                  <a:pt x="6238643" y="99859"/>
                  <a:pt x="6234182" y="101752"/>
                </a:cubicBezTo>
                <a:cubicBezTo>
                  <a:pt x="6234613" y="112056"/>
                  <a:pt x="6235036" y="121476"/>
                  <a:pt x="6235452" y="130012"/>
                </a:cubicBezTo>
                <a:lnTo>
                  <a:pt x="6236580" y="151144"/>
                </a:lnTo>
                <a:lnTo>
                  <a:pt x="6244782" y="149107"/>
                </a:lnTo>
                <a:cubicBezTo>
                  <a:pt x="6250134" y="147652"/>
                  <a:pt x="6256898" y="145719"/>
                  <a:pt x="6265072" y="143310"/>
                </a:cubicBezTo>
                <a:cubicBezTo>
                  <a:pt x="6262504" y="131867"/>
                  <a:pt x="6260088" y="122291"/>
                  <a:pt x="6257822" y="114583"/>
                </a:cubicBezTo>
                <a:cubicBezTo>
                  <a:pt x="6255557" y="106875"/>
                  <a:pt x="6254054" y="101910"/>
                  <a:pt x="6253316" y="99687"/>
                </a:cubicBezTo>
                <a:cubicBezTo>
                  <a:pt x="6252578" y="97465"/>
                  <a:pt x="6251792" y="95923"/>
                  <a:pt x="6250960" y="95063"/>
                </a:cubicBezTo>
                <a:close/>
                <a:moveTo>
                  <a:pt x="2498111" y="95063"/>
                </a:moveTo>
                <a:cubicBezTo>
                  <a:pt x="2491386" y="97630"/>
                  <a:pt x="2485793" y="99859"/>
                  <a:pt x="2481333" y="101752"/>
                </a:cubicBezTo>
                <a:cubicBezTo>
                  <a:pt x="2481763" y="112056"/>
                  <a:pt x="2482186" y="121476"/>
                  <a:pt x="2482602" y="130012"/>
                </a:cubicBezTo>
                <a:lnTo>
                  <a:pt x="2483731" y="151144"/>
                </a:lnTo>
                <a:lnTo>
                  <a:pt x="2491932" y="149107"/>
                </a:lnTo>
                <a:cubicBezTo>
                  <a:pt x="2497285" y="147652"/>
                  <a:pt x="2504048" y="145719"/>
                  <a:pt x="2512222" y="143310"/>
                </a:cubicBezTo>
                <a:cubicBezTo>
                  <a:pt x="2509655" y="131867"/>
                  <a:pt x="2507239" y="122291"/>
                  <a:pt x="2504973" y="114583"/>
                </a:cubicBezTo>
                <a:cubicBezTo>
                  <a:pt x="2502707" y="106875"/>
                  <a:pt x="2501205" y="101910"/>
                  <a:pt x="2500466" y="99687"/>
                </a:cubicBezTo>
                <a:cubicBezTo>
                  <a:pt x="2499728" y="97465"/>
                  <a:pt x="2498943" y="95923"/>
                  <a:pt x="2498111" y="95063"/>
                </a:cubicBezTo>
                <a:close/>
                <a:moveTo>
                  <a:pt x="4657487" y="92266"/>
                </a:moveTo>
                <a:cubicBezTo>
                  <a:pt x="4664880" y="91334"/>
                  <a:pt x="4670895" y="94772"/>
                  <a:pt x="4675534" y="102581"/>
                </a:cubicBezTo>
                <a:cubicBezTo>
                  <a:pt x="4680174" y="110389"/>
                  <a:pt x="4676700" y="115336"/>
                  <a:pt x="4665113" y="117423"/>
                </a:cubicBezTo>
                <a:cubicBezTo>
                  <a:pt x="4653526" y="119509"/>
                  <a:pt x="4636375" y="122029"/>
                  <a:pt x="4613660" y="124984"/>
                </a:cubicBezTo>
                <a:cubicBezTo>
                  <a:pt x="4622666" y="131580"/>
                  <a:pt x="4624921" y="136843"/>
                  <a:pt x="4620425" y="140772"/>
                </a:cubicBezTo>
                <a:cubicBezTo>
                  <a:pt x="4615929" y="144701"/>
                  <a:pt x="4611247" y="149100"/>
                  <a:pt x="4606379" y="153969"/>
                </a:cubicBezTo>
                <a:cubicBezTo>
                  <a:pt x="4601510" y="158837"/>
                  <a:pt x="4596559" y="163035"/>
                  <a:pt x="4591526" y="166563"/>
                </a:cubicBezTo>
                <a:cubicBezTo>
                  <a:pt x="4586492" y="170091"/>
                  <a:pt x="4588102" y="171872"/>
                  <a:pt x="4596355" y="171908"/>
                </a:cubicBezTo>
                <a:cubicBezTo>
                  <a:pt x="4604608" y="171944"/>
                  <a:pt x="4622472" y="170385"/>
                  <a:pt x="4649948" y="167230"/>
                </a:cubicBezTo>
                <a:cubicBezTo>
                  <a:pt x="4643983" y="160949"/>
                  <a:pt x="4639117" y="153173"/>
                  <a:pt x="4635353" y="143902"/>
                </a:cubicBezTo>
                <a:cubicBezTo>
                  <a:pt x="4631589" y="134631"/>
                  <a:pt x="4635844" y="133308"/>
                  <a:pt x="4648119" y="139933"/>
                </a:cubicBezTo>
                <a:cubicBezTo>
                  <a:pt x="4660395" y="146558"/>
                  <a:pt x="4670318" y="153940"/>
                  <a:pt x="4677890" y="162078"/>
                </a:cubicBezTo>
                <a:cubicBezTo>
                  <a:pt x="4685461" y="170216"/>
                  <a:pt x="4687838" y="178856"/>
                  <a:pt x="4685020" y="187998"/>
                </a:cubicBezTo>
                <a:cubicBezTo>
                  <a:pt x="4682203" y="197140"/>
                  <a:pt x="4677632" y="200169"/>
                  <a:pt x="4671308" y="197086"/>
                </a:cubicBezTo>
                <a:cubicBezTo>
                  <a:pt x="4664984" y="194003"/>
                  <a:pt x="4659886" y="189242"/>
                  <a:pt x="4656014" y="182803"/>
                </a:cubicBezTo>
                <a:lnTo>
                  <a:pt x="4615015" y="188052"/>
                </a:lnTo>
                <a:cubicBezTo>
                  <a:pt x="4624910" y="191250"/>
                  <a:pt x="4628936" y="194749"/>
                  <a:pt x="4627093" y="198549"/>
                </a:cubicBezTo>
                <a:cubicBezTo>
                  <a:pt x="4625251" y="202349"/>
                  <a:pt x="4623920" y="207848"/>
                  <a:pt x="4623103" y="215047"/>
                </a:cubicBezTo>
                <a:cubicBezTo>
                  <a:pt x="4635091" y="214215"/>
                  <a:pt x="4644814" y="212882"/>
                  <a:pt x="4652271" y="211046"/>
                </a:cubicBezTo>
                <a:cubicBezTo>
                  <a:pt x="4659728" y="209211"/>
                  <a:pt x="4667307" y="212179"/>
                  <a:pt x="4675007" y="219952"/>
                </a:cubicBezTo>
                <a:cubicBezTo>
                  <a:pt x="4682708" y="227724"/>
                  <a:pt x="4681038" y="232471"/>
                  <a:pt x="4669995" y="234191"/>
                </a:cubicBezTo>
                <a:cubicBezTo>
                  <a:pt x="4658954" y="235912"/>
                  <a:pt x="4643258" y="237590"/>
                  <a:pt x="4622909" y="239225"/>
                </a:cubicBezTo>
                <a:lnTo>
                  <a:pt x="4621769" y="267683"/>
                </a:lnTo>
                <a:cubicBezTo>
                  <a:pt x="4644800" y="265933"/>
                  <a:pt x="4665005" y="263922"/>
                  <a:pt x="4682385" y="261649"/>
                </a:cubicBezTo>
                <a:cubicBezTo>
                  <a:pt x="4699766" y="259376"/>
                  <a:pt x="4713152" y="259699"/>
                  <a:pt x="4722545" y="262617"/>
                </a:cubicBezTo>
                <a:cubicBezTo>
                  <a:pt x="4731938" y="265535"/>
                  <a:pt x="4739535" y="271634"/>
                  <a:pt x="4745335" y="280912"/>
                </a:cubicBezTo>
                <a:cubicBezTo>
                  <a:pt x="4751136" y="290190"/>
                  <a:pt x="4742958" y="293481"/>
                  <a:pt x="4720803" y="290785"/>
                </a:cubicBezTo>
                <a:cubicBezTo>
                  <a:pt x="4698647" y="288089"/>
                  <a:pt x="4667511" y="288308"/>
                  <a:pt x="4627394" y="291441"/>
                </a:cubicBezTo>
                <a:cubicBezTo>
                  <a:pt x="4587278" y="294574"/>
                  <a:pt x="4560637" y="297048"/>
                  <a:pt x="4547473" y="298862"/>
                </a:cubicBezTo>
                <a:cubicBezTo>
                  <a:pt x="4534308" y="300676"/>
                  <a:pt x="4524525" y="302035"/>
                  <a:pt x="4518122" y="302938"/>
                </a:cubicBezTo>
                <a:cubicBezTo>
                  <a:pt x="4511719" y="303842"/>
                  <a:pt x="4503520" y="299540"/>
                  <a:pt x="4493525" y="290032"/>
                </a:cubicBezTo>
                <a:cubicBezTo>
                  <a:pt x="4483530" y="280525"/>
                  <a:pt x="4484587" y="276452"/>
                  <a:pt x="4496698" y="277814"/>
                </a:cubicBezTo>
                <a:cubicBezTo>
                  <a:pt x="4508808" y="279177"/>
                  <a:pt x="4524267" y="278739"/>
                  <a:pt x="4543074" y="276502"/>
                </a:cubicBezTo>
                <a:cubicBezTo>
                  <a:pt x="4561881" y="274265"/>
                  <a:pt x="4579509" y="272365"/>
                  <a:pt x="4595957" y="270802"/>
                </a:cubicBezTo>
                <a:lnTo>
                  <a:pt x="4595957" y="242193"/>
                </a:lnTo>
                <a:cubicBezTo>
                  <a:pt x="4585675" y="243986"/>
                  <a:pt x="4576436" y="245785"/>
                  <a:pt x="4568241" y="247592"/>
                </a:cubicBezTo>
                <a:cubicBezTo>
                  <a:pt x="4560045" y="249399"/>
                  <a:pt x="4551592" y="246312"/>
                  <a:pt x="4542880" y="238332"/>
                </a:cubicBezTo>
                <a:cubicBezTo>
                  <a:pt x="4534169" y="230352"/>
                  <a:pt x="4535079" y="226068"/>
                  <a:pt x="4545612" y="225480"/>
                </a:cubicBezTo>
                <a:cubicBezTo>
                  <a:pt x="4556145" y="224892"/>
                  <a:pt x="4572977" y="222941"/>
                  <a:pt x="4596108" y="219629"/>
                </a:cubicBezTo>
                <a:cubicBezTo>
                  <a:pt x="4596911" y="209835"/>
                  <a:pt x="4595971" y="200707"/>
                  <a:pt x="4593290" y="192246"/>
                </a:cubicBezTo>
                <a:cubicBezTo>
                  <a:pt x="4576124" y="196663"/>
                  <a:pt x="4563383" y="200467"/>
                  <a:pt x="4555066" y="203657"/>
                </a:cubicBezTo>
                <a:cubicBezTo>
                  <a:pt x="4546749" y="206848"/>
                  <a:pt x="4542034" y="203464"/>
                  <a:pt x="4540923" y="193505"/>
                </a:cubicBezTo>
                <a:cubicBezTo>
                  <a:pt x="4539812" y="183545"/>
                  <a:pt x="4543060" y="177125"/>
                  <a:pt x="4550667" y="174242"/>
                </a:cubicBezTo>
                <a:cubicBezTo>
                  <a:pt x="4558275" y="171360"/>
                  <a:pt x="4566610" y="165391"/>
                  <a:pt x="4575673" y="156335"/>
                </a:cubicBezTo>
                <a:cubicBezTo>
                  <a:pt x="4584736" y="147279"/>
                  <a:pt x="4590149" y="137653"/>
                  <a:pt x="4591913" y="127457"/>
                </a:cubicBezTo>
                <a:lnTo>
                  <a:pt x="4578491" y="127457"/>
                </a:lnTo>
                <a:cubicBezTo>
                  <a:pt x="4573214" y="127457"/>
                  <a:pt x="4566707" y="124378"/>
                  <a:pt x="4558970" y="118219"/>
                </a:cubicBezTo>
                <a:cubicBezTo>
                  <a:pt x="4551234" y="112059"/>
                  <a:pt x="4553324" y="108675"/>
                  <a:pt x="4565240" y="108066"/>
                </a:cubicBezTo>
                <a:cubicBezTo>
                  <a:pt x="4577157" y="107456"/>
                  <a:pt x="4593663" y="104904"/>
                  <a:pt x="4614757" y="100408"/>
                </a:cubicBezTo>
                <a:cubicBezTo>
                  <a:pt x="4635852" y="95912"/>
                  <a:pt x="4650095" y="93198"/>
                  <a:pt x="4657487" y="92266"/>
                </a:cubicBezTo>
                <a:close/>
                <a:moveTo>
                  <a:pt x="6633863" y="87109"/>
                </a:moveTo>
                <a:cubicBezTo>
                  <a:pt x="6635438" y="86919"/>
                  <a:pt x="6637398" y="87125"/>
                  <a:pt x="6639745" y="87728"/>
                </a:cubicBezTo>
                <a:cubicBezTo>
                  <a:pt x="6649130" y="90137"/>
                  <a:pt x="6655906" y="93191"/>
                  <a:pt x="6660072" y="96891"/>
                </a:cubicBezTo>
                <a:cubicBezTo>
                  <a:pt x="6664238" y="100591"/>
                  <a:pt x="6665392" y="106388"/>
                  <a:pt x="6663536" y="114282"/>
                </a:cubicBezTo>
                <a:cubicBezTo>
                  <a:pt x="6661678" y="122176"/>
                  <a:pt x="6656634" y="123424"/>
                  <a:pt x="6648402" y="118025"/>
                </a:cubicBezTo>
                <a:cubicBezTo>
                  <a:pt x="6640172" y="112626"/>
                  <a:pt x="6634070" y="106456"/>
                  <a:pt x="6630098" y="99515"/>
                </a:cubicBezTo>
                <a:cubicBezTo>
                  <a:pt x="6627882" y="91815"/>
                  <a:pt x="6629137" y="87679"/>
                  <a:pt x="6633863" y="87109"/>
                </a:cubicBezTo>
                <a:close/>
                <a:moveTo>
                  <a:pt x="2881013" y="87109"/>
                </a:moveTo>
                <a:cubicBezTo>
                  <a:pt x="2882588" y="86919"/>
                  <a:pt x="2884549" y="87125"/>
                  <a:pt x="2886895" y="87728"/>
                </a:cubicBezTo>
                <a:cubicBezTo>
                  <a:pt x="2896281" y="90137"/>
                  <a:pt x="2903057" y="93191"/>
                  <a:pt x="2907222" y="96891"/>
                </a:cubicBezTo>
                <a:cubicBezTo>
                  <a:pt x="2911388" y="100591"/>
                  <a:pt x="2912543" y="106388"/>
                  <a:pt x="2910686" y="114282"/>
                </a:cubicBezTo>
                <a:cubicBezTo>
                  <a:pt x="2908828" y="122176"/>
                  <a:pt x="2903784" y="123424"/>
                  <a:pt x="2895553" y="118025"/>
                </a:cubicBezTo>
                <a:cubicBezTo>
                  <a:pt x="2887322" y="112626"/>
                  <a:pt x="2881220" y="106456"/>
                  <a:pt x="2877248" y="99515"/>
                </a:cubicBezTo>
                <a:cubicBezTo>
                  <a:pt x="2875032" y="91815"/>
                  <a:pt x="2876287" y="87679"/>
                  <a:pt x="2881013" y="87109"/>
                </a:cubicBezTo>
                <a:close/>
                <a:moveTo>
                  <a:pt x="5024754" y="86360"/>
                </a:moveTo>
                <a:cubicBezTo>
                  <a:pt x="5033377" y="87238"/>
                  <a:pt x="5038463" y="91239"/>
                  <a:pt x="5040012" y="98364"/>
                </a:cubicBezTo>
                <a:cubicBezTo>
                  <a:pt x="5042077" y="107865"/>
                  <a:pt x="5036750" y="111654"/>
                  <a:pt x="5024029" y="109733"/>
                </a:cubicBezTo>
                <a:cubicBezTo>
                  <a:pt x="5014809" y="106951"/>
                  <a:pt x="5007330" y="102788"/>
                  <a:pt x="5001594" y="97246"/>
                </a:cubicBezTo>
                <a:cubicBezTo>
                  <a:pt x="4995858" y="91703"/>
                  <a:pt x="5000311" y="88129"/>
                  <a:pt x="5014952" y="86523"/>
                </a:cubicBezTo>
                <a:cubicBezTo>
                  <a:pt x="5018612" y="86122"/>
                  <a:pt x="5021880" y="86067"/>
                  <a:pt x="5024754" y="86360"/>
                </a:cubicBezTo>
                <a:close/>
                <a:moveTo>
                  <a:pt x="5810422" y="84394"/>
                </a:moveTo>
                <a:cubicBezTo>
                  <a:pt x="5813360" y="84322"/>
                  <a:pt x="5818216" y="85691"/>
                  <a:pt x="5824992" y="88502"/>
                </a:cubicBezTo>
                <a:cubicBezTo>
                  <a:pt x="5838544" y="94123"/>
                  <a:pt x="5843197" y="100297"/>
                  <a:pt x="5838952" y="107022"/>
                </a:cubicBezTo>
                <a:lnTo>
                  <a:pt x="5828154" y="120509"/>
                </a:lnTo>
                <a:cubicBezTo>
                  <a:pt x="5824914" y="124568"/>
                  <a:pt x="5815786" y="136821"/>
                  <a:pt x="5800771" y="157271"/>
                </a:cubicBezTo>
                <a:cubicBezTo>
                  <a:pt x="5811570" y="168485"/>
                  <a:pt x="5816280" y="178813"/>
                  <a:pt x="5814904" y="188256"/>
                </a:cubicBezTo>
                <a:cubicBezTo>
                  <a:pt x="5813527" y="197699"/>
                  <a:pt x="5812613" y="213448"/>
                  <a:pt x="5812161" y="235504"/>
                </a:cubicBezTo>
                <a:cubicBezTo>
                  <a:pt x="5811710" y="257559"/>
                  <a:pt x="5808794" y="274986"/>
                  <a:pt x="5803417" y="287784"/>
                </a:cubicBezTo>
                <a:cubicBezTo>
                  <a:pt x="5798040" y="300583"/>
                  <a:pt x="5792404" y="300246"/>
                  <a:pt x="5786510" y="286773"/>
                </a:cubicBezTo>
                <a:cubicBezTo>
                  <a:pt x="5780616" y="273301"/>
                  <a:pt x="5779021" y="263761"/>
                  <a:pt x="5781724" y="258154"/>
                </a:cubicBezTo>
                <a:cubicBezTo>
                  <a:pt x="5784428" y="252547"/>
                  <a:pt x="5786453" y="243910"/>
                  <a:pt x="5787800" y="232245"/>
                </a:cubicBezTo>
                <a:cubicBezTo>
                  <a:pt x="5789148" y="220579"/>
                  <a:pt x="5789822" y="207225"/>
                  <a:pt x="5789822" y="192182"/>
                </a:cubicBezTo>
                <a:cubicBezTo>
                  <a:pt x="5789822" y="177870"/>
                  <a:pt x="5789686" y="169797"/>
                  <a:pt x="5789414" y="167961"/>
                </a:cubicBezTo>
                <a:cubicBezTo>
                  <a:pt x="5787450" y="171417"/>
                  <a:pt x="5782011" y="177125"/>
                  <a:pt x="5773099" y="185083"/>
                </a:cubicBezTo>
                <a:cubicBezTo>
                  <a:pt x="5764187" y="193042"/>
                  <a:pt x="5753270" y="200051"/>
                  <a:pt x="5740349" y="206110"/>
                </a:cubicBezTo>
                <a:cubicBezTo>
                  <a:pt x="5727429" y="212168"/>
                  <a:pt x="5722420" y="212480"/>
                  <a:pt x="5725324" y="207045"/>
                </a:cubicBezTo>
                <a:cubicBezTo>
                  <a:pt x="5728228" y="201610"/>
                  <a:pt x="5735334" y="193687"/>
                  <a:pt x="5746641" y="183276"/>
                </a:cubicBezTo>
                <a:cubicBezTo>
                  <a:pt x="5757949" y="172865"/>
                  <a:pt x="5768441" y="161282"/>
                  <a:pt x="5778121" y="148527"/>
                </a:cubicBezTo>
                <a:cubicBezTo>
                  <a:pt x="5787800" y="135771"/>
                  <a:pt x="5795544" y="124127"/>
                  <a:pt x="5801352" y="113594"/>
                </a:cubicBezTo>
                <a:cubicBezTo>
                  <a:pt x="5807160" y="103061"/>
                  <a:pt x="5809164" y="94840"/>
                  <a:pt x="5807364" y="88932"/>
                </a:cubicBezTo>
                <a:cubicBezTo>
                  <a:pt x="5806464" y="85978"/>
                  <a:pt x="5807484" y="84465"/>
                  <a:pt x="5810422" y="84394"/>
                </a:cubicBezTo>
                <a:close/>
                <a:moveTo>
                  <a:pt x="3557271" y="80774"/>
                </a:moveTo>
                <a:lnTo>
                  <a:pt x="3549204" y="81382"/>
                </a:lnTo>
                <a:cubicBezTo>
                  <a:pt x="3531953" y="109862"/>
                  <a:pt x="3519922" y="128275"/>
                  <a:pt x="3513110" y="136621"/>
                </a:cubicBezTo>
                <a:cubicBezTo>
                  <a:pt x="3517771" y="139431"/>
                  <a:pt x="3522696" y="140837"/>
                  <a:pt x="3527888" y="140837"/>
                </a:cubicBezTo>
                <a:cubicBezTo>
                  <a:pt x="3534011" y="140837"/>
                  <a:pt x="3546128" y="139654"/>
                  <a:pt x="3564240" y="137287"/>
                </a:cubicBezTo>
                <a:cubicBezTo>
                  <a:pt x="3564240" y="114343"/>
                  <a:pt x="3562218" y="98393"/>
                  <a:pt x="3558174" y="89438"/>
                </a:cubicBezTo>
                <a:cubicBezTo>
                  <a:pt x="3557163" y="87199"/>
                  <a:pt x="3556594" y="85314"/>
                  <a:pt x="3556467" y="83783"/>
                </a:cubicBezTo>
                <a:close/>
                <a:moveTo>
                  <a:pt x="7346532" y="79339"/>
                </a:moveTo>
                <a:cubicBezTo>
                  <a:pt x="7350394" y="79048"/>
                  <a:pt x="7354267" y="79869"/>
                  <a:pt x="7358153" y="81802"/>
                </a:cubicBezTo>
                <a:cubicBezTo>
                  <a:pt x="7365926" y="85666"/>
                  <a:pt x="7372752" y="90183"/>
                  <a:pt x="7378630" y="95353"/>
                </a:cubicBezTo>
                <a:cubicBezTo>
                  <a:pt x="7384510" y="100523"/>
                  <a:pt x="7385424" y="106037"/>
                  <a:pt x="7381374" y="111894"/>
                </a:cubicBezTo>
                <a:cubicBezTo>
                  <a:pt x="7377322" y="117752"/>
                  <a:pt x="7375296" y="130540"/>
                  <a:pt x="7375296" y="150258"/>
                </a:cubicBezTo>
                <a:cubicBezTo>
                  <a:pt x="7394699" y="149398"/>
                  <a:pt x="7412252" y="147831"/>
                  <a:pt x="7427954" y="145558"/>
                </a:cubicBezTo>
                <a:cubicBezTo>
                  <a:pt x="7443656" y="143285"/>
                  <a:pt x="7455455" y="147799"/>
                  <a:pt x="7463350" y="159099"/>
                </a:cubicBezTo>
                <a:cubicBezTo>
                  <a:pt x="7471244" y="170399"/>
                  <a:pt x="7469971" y="175827"/>
                  <a:pt x="7459531" y="175382"/>
                </a:cubicBezTo>
                <a:cubicBezTo>
                  <a:pt x="7449092" y="174938"/>
                  <a:pt x="7437380" y="174489"/>
                  <a:pt x="7424394" y="174038"/>
                </a:cubicBezTo>
                <a:cubicBezTo>
                  <a:pt x="7411409" y="173586"/>
                  <a:pt x="7394520" y="173360"/>
                  <a:pt x="7373726" y="173360"/>
                </a:cubicBezTo>
                <a:cubicBezTo>
                  <a:pt x="7372924" y="194526"/>
                  <a:pt x="7371648" y="210681"/>
                  <a:pt x="7369898" y="221823"/>
                </a:cubicBezTo>
                <a:cubicBezTo>
                  <a:pt x="7375505" y="221823"/>
                  <a:pt x="7385356" y="223035"/>
                  <a:pt x="7399452" y="225458"/>
                </a:cubicBezTo>
                <a:cubicBezTo>
                  <a:pt x="7413550" y="227882"/>
                  <a:pt x="7421820" y="234428"/>
                  <a:pt x="7424265" y="245097"/>
                </a:cubicBezTo>
                <a:cubicBezTo>
                  <a:pt x="7426710" y="255766"/>
                  <a:pt x="7421652" y="259280"/>
                  <a:pt x="7409090" y="255637"/>
                </a:cubicBezTo>
                <a:cubicBezTo>
                  <a:pt x="7396528" y="251995"/>
                  <a:pt x="7382718" y="248417"/>
                  <a:pt x="7367660" y="244904"/>
                </a:cubicBezTo>
                <a:cubicBezTo>
                  <a:pt x="7362627" y="273125"/>
                  <a:pt x="7353686" y="293900"/>
                  <a:pt x="7340837" y="307230"/>
                </a:cubicBezTo>
                <a:cubicBezTo>
                  <a:pt x="7327988" y="320559"/>
                  <a:pt x="7318940" y="322506"/>
                  <a:pt x="7313691" y="313070"/>
                </a:cubicBezTo>
                <a:cubicBezTo>
                  <a:pt x="7308442" y="303634"/>
                  <a:pt x="7300498" y="294384"/>
                  <a:pt x="7289858" y="285321"/>
                </a:cubicBezTo>
                <a:cubicBezTo>
                  <a:pt x="7279218" y="276258"/>
                  <a:pt x="7281340" y="273078"/>
                  <a:pt x="7296224" y="275782"/>
                </a:cubicBezTo>
                <a:cubicBezTo>
                  <a:pt x="7311110" y="278485"/>
                  <a:pt x="7320804" y="278320"/>
                  <a:pt x="7325306" y="275287"/>
                </a:cubicBezTo>
                <a:cubicBezTo>
                  <a:pt x="7329810" y="272254"/>
                  <a:pt x="7333825" y="261144"/>
                  <a:pt x="7337352" y="241957"/>
                </a:cubicBezTo>
                <a:cubicBezTo>
                  <a:pt x="7289886" y="239418"/>
                  <a:pt x="7258919" y="239469"/>
                  <a:pt x="7244450" y="242107"/>
                </a:cubicBezTo>
                <a:cubicBezTo>
                  <a:pt x="7229980" y="244746"/>
                  <a:pt x="7218734" y="248119"/>
                  <a:pt x="7210711" y="252228"/>
                </a:cubicBezTo>
                <a:cubicBezTo>
                  <a:pt x="7202688" y="256336"/>
                  <a:pt x="7197040" y="253221"/>
                  <a:pt x="7193771" y="242882"/>
                </a:cubicBezTo>
                <a:cubicBezTo>
                  <a:pt x="7190502" y="232542"/>
                  <a:pt x="7193488" y="225483"/>
                  <a:pt x="7202730" y="221705"/>
                </a:cubicBezTo>
                <a:cubicBezTo>
                  <a:pt x="7211973" y="217926"/>
                  <a:pt x="7223097" y="204959"/>
                  <a:pt x="7236104" y="182803"/>
                </a:cubicBezTo>
                <a:cubicBezTo>
                  <a:pt x="7206907" y="185485"/>
                  <a:pt x="7187734" y="187729"/>
                  <a:pt x="7178585" y="189536"/>
                </a:cubicBezTo>
                <a:cubicBezTo>
                  <a:pt x="7169436" y="191343"/>
                  <a:pt x="7160316" y="187496"/>
                  <a:pt x="7151224" y="177996"/>
                </a:cubicBezTo>
                <a:cubicBezTo>
                  <a:pt x="7142132" y="168495"/>
                  <a:pt x="7144542" y="164204"/>
                  <a:pt x="7158451" y="165122"/>
                </a:cubicBezTo>
                <a:cubicBezTo>
                  <a:pt x="7172362" y="166040"/>
                  <a:pt x="7200776" y="164785"/>
                  <a:pt x="7243696" y="161357"/>
                </a:cubicBezTo>
                <a:cubicBezTo>
                  <a:pt x="7254839" y="132634"/>
                  <a:pt x="7258610" y="113027"/>
                  <a:pt x="7255011" y="102537"/>
                </a:cubicBezTo>
                <a:cubicBezTo>
                  <a:pt x="7251412" y="92048"/>
                  <a:pt x="7252580" y="87287"/>
                  <a:pt x="7258517" y="88255"/>
                </a:cubicBezTo>
                <a:cubicBezTo>
                  <a:pt x="7264454" y="89223"/>
                  <a:pt x="7269574" y="90574"/>
                  <a:pt x="7273876" y="92309"/>
                </a:cubicBezTo>
                <a:cubicBezTo>
                  <a:pt x="7278178" y="94045"/>
                  <a:pt x="7287520" y="94274"/>
                  <a:pt x="7301904" y="92998"/>
                </a:cubicBezTo>
                <a:cubicBezTo>
                  <a:pt x="7316287" y="91721"/>
                  <a:pt x="7327314" y="88570"/>
                  <a:pt x="7334986" y="83544"/>
                </a:cubicBezTo>
                <a:cubicBezTo>
                  <a:pt x="7338822" y="81031"/>
                  <a:pt x="7342672" y="79629"/>
                  <a:pt x="7346532" y="79339"/>
                </a:cubicBezTo>
                <a:close/>
                <a:moveTo>
                  <a:pt x="2158356" y="66338"/>
                </a:moveTo>
                <a:cubicBezTo>
                  <a:pt x="2151608" y="67046"/>
                  <a:pt x="2142323" y="68526"/>
                  <a:pt x="2130500" y="70778"/>
                </a:cubicBezTo>
                <a:lnTo>
                  <a:pt x="2078961" y="79575"/>
                </a:lnTo>
                <a:cubicBezTo>
                  <a:pt x="2082489" y="101932"/>
                  <a:pt x="2085063" y="120990"/>
                  <a:pt x="2086683" y="136750"/>
                </a:cubicBezTo>
                <a:cubicBezTo>
                  <a:pt x="2113012" y="131358"/>
                  <a:pt x="2139326" y="127041"/>
                  <a:pt x="2165626" y="123800"/>
                </a:cubicBezTo>
                <a:cubicBezTo>
                  <a:pt x="2168035" y="113518"/>
                  <a:pt x="2170365" y="101820"/>
                  <a:pt x="2172617" y="88706"/>
                </a:cubicBezTo>
                <a:cubicBezTo>
                  <a:pt x="2174868" y="75592"/>
                  <a:pt x="2174323" y="68200"/>
                  <a:pt x="2170982" y="66529"/>
                </a:cubicBezTo>
                <a:cubicBezTo>
                  <a:pt x="2169311" y="65694"/>
                  <a:pt x="2165103" y="65630"/>
                  <a:pt x="2158356" y="66338"/>
                </a:cubicBezTo>
                <a:close/>
                <a:moveTo>
                  <a:pt x="5339155" y="55935"/>
                </a:moveTo>
                <a:cubicBezTo>
                  <a:pt x="5328544" y="58617"/>
                  <a:pt x="5317186" y="60417"/>
                  <a:pt x="5305083" y="61334"/>
                </a:cubicBezTo>
                <a:cubicBezTo>
                  <a:pt x="5313186" y="63328"/>
                  <a:pt x="5316563" y="67024"/>
                  <a:pt x="5315215" y="72423"/>
                </a:cubicBezTo>
                <a:cubicBezTo>
                  <a:pt x="5313867" y="77822"/>
                  <a:pt x="5313193" y="84415"/>
                  <a:pt x="5313193" y="92202"/>
                </a:cubicBezTo>
                <a:lnTo>
                  <a:pt x="5338897" y="88717"/>
                </a:lnTo>
                <a:cubicBezTo>
                  <a:pt x="5339643" y="81977"/>
                  <a:pt x="5340016" y="75072"/>
                  <a:pt x="5340016" y="68003"/>
                </a:cubicBezTo>
                <a:cubicBezTo>
                  <a:pt x="5340016" y="61535"/>
                  <a:pt x="5339729" y="57513"/>
                  <a:pt x="5339155" y="55935"/>
                </a:cubicBezTo>
                <a:close/>
                <a:moveTo>
                  <a:pt x="3866740" y="50536"/>
                </a:moveTo>
                <a:cubicBezTo>
                  <a:pt x="3861104" y="51397"/>
                  <a:pt x="3852607" y="52185"/>
                  <a:pt x="3841250" y="52902"/>
                </a:cubicBezTo>
                <a:cubicBezTo>
                  <a:pt x="3843860" y="61636"/>
                  <a:pt x="3846735" y="72039"/>
                  <a:pt x="3849876" y="84114"/>
                </a:cubicBezTo>
                <a:cubicBezTo>
                  <a:pt x="3861606" y="82379"/>
                  <a:pt x="3870827" y="81260"/>
                  <a:pt x="3877538" y="80758"/>
                </a:cubicBezTo>
                <a:cubicBezTo>
                  <a:pt x="3870339" y="73187"/>
                  <a:pt x="3866740" y="63113"/>
                  <a:pt x="3866740" y="50536"/>
                </a:cubicBezTo>
                <a:close/>
                <a:moveTo>
                  <a:pt x="5962322" y="44150"/>
                </a:moveTo>
                <a:cubicBezTo>
                  <a:pt x="5965956" y="44902"/>
                  <a:pt x="5969764" y="46729"/>
                  <a:pt x="5973746" y="49633"/>
                </a:cubicBezTo>
                <a:cubicBezTo>
                  <a:pt x="5981712" y="55441"/>
                  <a:pt x="5980447" y="60854"/>
                  <a:pt x="5969950" y="65873"/>
                </a:cubicBezTo>
                <a:cubicBezTo>
                  <a:pt x="5959453" y="70892"/>
                  <a:pt x="5949082" y="74294"/>
                  <a:pt x="5938836" y="76080"/>
                </a:cubicBezTo>
                <a:cubicBezTo>
                  <a:pt x="5928590" y="77865"/>
                  <a:pt x="5920024" y="79227"/>
                  <a:pt x="5913141" y="80167"/>
                </a:cubicBezTo>
                <a:cubicBezTo>
                  <a:pt x="5906258" y="81106"/>
                  <a:pt x="5897930" y="79636"/>
                  <a:pt x="5888157" y="75757"/>
                </a:cubicBezTo>
                <a:cubicBezTo>
                  <a:pt x="5878384" y="71878"/>
                  <a:pt x="5878452" y="68064"/>
                  <a:pt x="5888361" y="64314"/>
                </a:cubicBezTo>
                <a:cubicBezTo>
                  <a:pt x="5898270" y="60564"/>
                  <a:pt x="5909628" y="57319"/>
                  <a:pt x="5922434" y="54580"/>
                </a:cubicBezTo>
                <a:cubicBezTo>
                  <a:pt x="5935541" y="51081"/>
                  <a:pt x="5945378" y="47930"/>
                  <a:pt x="5951946" y="45126"/>
                </a:cubicBezTo>
                <a:cubicBezTo>
                  <a:pt x="5955230" y="43725"/>
                  <a:pt x="5958688" y="43399"/>
                  <a:pt x="5962322" y="44150"/>
                </a:cubicBezTo>
                <a:close/>
                <a:moveTo>
                  <a:pt x="3914837" y="43782"/>
                </a:moveTo>
                <a:cubicBezTo>
                  <a:pt x="3904039" y="46464"/>
                  <a:pt x="3892559" y="48091"/>
                  <a:pt x="3880399" y="48665"/>
                </a:cubicBezTo>
                <a:cubicBezTo>
                  <a:pt x="3890294" y="55763"/>
                  <a:pt x="3893893" y="65328"/>
                  <a:pt x="3891197" y="77360"/>
                </a:cubicBezTo>
                <a:cubicBezTo>
                  <a:pt x="3896847" y="76542"/>
                  <a:pt x="3903185" y="75782"/>
                  <a:pt x="3910212" y="75080"/>
                </a:cubicBezTo>
                <a:cubicBezTo>
                  <a:pt x="3911847" y="62733"/>
                  <a:pt x="3912883" y="54383"/>
                  <a:pt x="3913320" y="50031"/>
                </a:cubicBezTo>
                <a:cubicBezTo>
                  <a:pt x="3913757" y="45679"/>
                  <a:pt x="3914263" y="43596"/>
                  <a:pt x="3914837" y="43782"/>
                </a:cubicBezTo>
                <a:close/>
                <a:moveTo>
                  <a:pt x="4524850" y="43670"/>
                </a:moveTo>
                <a:cubicBezTo>
                  <a:pt x="4525918" y="43962"/>
                  <a:pt x="4527041" y="44763"/>
                  <a:pt x="4528221" y="46073"/>
                </a:cubicBezTo>
                <a:cubicBezTo>
                  <a:pt x="4532939" y="51314"/>
                  <a:pt x="4536072" y="58603"/>
                  <a:pt x="4537621" y="67938"/>
                </a:cubicBezTo>
                <a:cubicBezTo>
                  <a:pt x="4554815" y="67938"/>
                  <a:pt x="4584438" y="65253"/>
                  <a:pt x="4626491" y="59883"/>
                </a:cubicBezTo>
                <a:cubicBezTo>
                  <a:pt x="4668544" y="54512"/>
                  <a:pt x="4694162" y="50457"/>
                  <a:pt x="4703347" y="47718"/>
                </a:cubicBezTo>
                <a:cubicBezTo>
                  <a:pt x="4712532" y="44979"/>
                  <a:pt x="4721093" y="46503"/>
                  <a:pt x="4729031" y="52289"/>
                </a:cubicBezTo>
                <a:cubicBezTo>
                  <a:pt x="4736968" y="58076"/>
                  <a:pt x="4744920" y="66149"/>
                  <a:pt x="4752885" y="76510"/>
                </a:cubicBezTo>
                <a:cubicBezTo>
                  <a:pt x="4760852" y="86871"/>
                  <a:pt x="4758719" y="92324"/>
                  <a:pt x="4746486" y="92869"/>
                </a:cubicBezTo>
                <a:cubicBezTo>
                  <a:pt x="4734254" y="93414"/>
                  <a:pt x="4720731" y="97293"/>
                  <a:pt x="4705918" y="104506"/>
                </a:cubicBezTo>
                <a:cubicBezTo>
                  <a:pt x="4691104" y="111719"/>
                  <a:pt x="4687519" y="109396"/>
                  <a:pt x="4695163" y="97536"/>
                </a:cubicBezTo>
                <a:cubicBezTo>
                  <a:pt x="4702806" y="85677"/>
                  <a:pt x="4706298" y="78026"/>
                  <a:pt x="4705638" y="74585"/>
                </a:cubicBezTo>
                <a:cubicBezTo>
                  <a:pt x="4704978" y="71143"/>
                  <a:pt x="4696744" y="70096"/>
                  <a:pt x="4680933" y="71444"/>
                </a:cubicBezTo>
                <a:cubicBezTo>
                  <a:pt x="4665123" y="72792"/>
                  <a:pt x="4645406" y="74807"/>
                  <a:pt x="4621780" y="77489"/>
                </a:cubicBezTo>
                <a:cubicBezTo>
                  <a:pt x="4598155" y="80170"/>
                  <a:pt x="4578136" y="82196"/>
                  <a:pt x="4561723" y="83565"/>
                </a:cubicBezTo>
                <a:cubicBezTo>
                  <a:pt x="4545311" y="84935"/>
                  <a:pt x="4536431" y="84723"/>
                  <a:pt x="4535083" y="82931"/>
                </a:cubicBezTo>
                <a:cubicBezTo>
                  <a:pt x="4531484" y="95665"/>
                  <a:pt x="4525697" y="107621"/>
                  <a:pt x="4517724" y="118799"/>
                </a:cubicBezTo>
                <a:cubicBezTo>
                  <a:pt x="4509751" y="129977"/>
                  <a:pt x="4502574" y="131587"/>
                  <a:pt x="4496192" y="123628"/>
                </a:cubicBezTo>
                <a:cubicBezTo>
                  <a:pt x="4489811" y="115670"/>
                  <a:pt x="4490908" y="104975"/>
                  <a:pt x="4499483" y="91546"/>
                </a:cubicBezTo>
                <a:cubicBezTo>
                  <a:pt x="4508059" y="78116"/>
                  <a:pt x="4513813" y="65870"/>
                  <a:pt x="4516745" y="54806"/>
                </a:cubicBezTo>
                <a:cubicBezTo>
                  <a:pt x="4518945" y="46509"/>
                  <a:pt x="4521646" y="42797"/>
                  <a:pt x="4524850" y="43670"/>
                </a:cubicBezTo>
                <a:close/>
                <a:moveTo>
                  <a:pt x="6278849" y="42787"/>
                </a:moveTo>
                <a:cubicBezTo>
                  <a:pt x="6283578" y="43027"/>
                  <a:pt x="6290389" y="44793"/>
                  <a:pt x="6299284" y="48084"/>
                </a:cubicBezTo>
                <a:cubicBezTo>
                  <a:pt x="6317073" y="54666"/>
                  <a:pt x="6321239" y="59840"/>
                  <a:pt x="6311782" y="63604"/>
                </a:cubicBezTo>
                <a:cubicBezTo>
                  <a:pt x="6302324" y="67368"/>
                  <a:pt x="6288160" y="73983"/>
                  <a:pt x="6269288" y="83447"/>
                </a:cubicBezTo>
                <a:cubicBezTo>
                  <a:pt x="6277376" y="86874"/>
                  <a:pt x="6280972" y="90807"/>
                  <a:pt x="6280075" y="95245"/>
                </a:cubicBezTo>
                <a:cubicBezTo>
                  <a:pt x="6279178" y="99684"/>
                  <a:pt x="6281147" y="112622"/>
                  <a:pt x="6285980" y="134061"/>
                </a:cubicBezTo>
                <a:cubicBezTo>
                  <a:pt x="6292418" y="132512"/>
                  <a:pt x="6299961" y="129874"/>
                  <a:pt x="6308608" y="126145"/>
                </a:cubicBezTo>
                <a:cubicBezTo>
                  <a:pt x="6317256" y="122417"/>
                  <a:pt x="6326136" y="122341"/>
                  <a:pt x="6335249" y="125919"/>
                </a:cubicBezTo>
                <a:cubicBezTo>
                  <a:pt x="6344362" y="129497"/>
                  <a:pt x="6343064" y="134670"/>
                  <a:pt x="6331356" y="141439"/>
                </a:cubicBezTo>
                <a:cubicBezTo>
                  <a:pt x="6319647" y="148207"/>
                  <a:pt x="6307052" y="153112"/>
                  <a:pt x="6293572" y="156152"/>
                </a:cubicBezTo>
                <a:cubicBezTo>
                  <a:pt x="6297990" y="171668"/>
                  <a:pt x="6306389" y="188493"/>
                  <a:pt x="6318772" y="206626"/>
                </a:cubicBezTo>
                <a:cubicBezTo>
                  <a:pt x="6331155" y="224759"/>
                  <a:pt x="6340472" y="236095"/>
                  <a:pt x="6346724" y="240634"/>
                </a:cubicBezTo>
                <a:cubicBezTo>
                  <a:pt x="6352977" y="245172"/>
                  <a:pt x="6356698" y="245764"/>
                  <a:pt x="6357888" y="242408"/>
                </a:cubicBezTo>
                <a:cubicBezTo>
                  <a:pt x="6359079" y="239053"/>
                  <a:pt x="6362564" y="226792"/>
                  <a:pt x="6368342" y="205626"/>
                </a:cubicBezTo>
                <a:cubicBezTo>
                  <a:pt x="6374150" y="205626"/>
                  <a:pt x="6377528" y="213886"/>
                  <a:pt x="6378474" y="230406"/>
                </a:cubicBezTo>
                <a:cubicBezTo>
                  <a:pt x="6379420" y="246925"/>
                  <a:pt x="6381478" y="259237"/>
                  <a:pt x="6384647" y="267339"/>
                </a:cubicBezTo>
                <a:cubicBezTo>
                  <a:pt x="6387817" y="275441"/>
                  <a:pt x="6387501" y="281600"/>
                  <a:pt x="6383701" y="285816"/>
                </a:cubicBezTo>
                <a:cubicBezTo>
                  <a:pt x="6379901" y="290032"/>
                  <a:pt x="6373405" y="289541"/>
                  <a:pt x="6364212" y="284343"/>
                </a:cubicBezTo>
                <a:cubicBezTo>
                  <a:pt x="6355020" y="279144"/>
                  <a:pt x="6344900" y="271942"/>
                  <a:pt x="6333851" y="262736"/>
                </a:cubicBezTo>
                <a:cubicBezTo>
                  <a:pt x="6322802" y="253529"/>
                  <a:pt x="6312014" y="240225"/>
                  <a:pt x="6301488" y="222823"/>
                </a:cubicBezTo>
                <a:cubicBezTo>
                  <a:pt x="6290963" y="205421"/>
                  <a:pt x="6281176" y="184883"/>
                  <a:pt x="6272127" y="161207"/>
                </a:cubicBezTo>
                <a:cubicBezTo>
                  <a:pt x="6265416" y="163860"/>
                  <a:pt x="6259149" y="165875"/>
                  <a:pt x="6253327" y="167251"/>
                </a:cubicBezTo>
                <a:cubicBezTo>
                  <a:pt x="6250416" y="167940"/>
                  <a:pt x="6247575" y="168212"/>
                  <a:pt x="6244804" y="168069"/>
                </a:cubicBezTo>
                <a:lnTo>
                  <a:pt x="6236893" y="166431"/>
                </a:lnTo>
                <a:lnTo>
                  <a:pt x="6236893" y="170585"/>
                </a:lnTo>
                <a:cubicBezTo>
                  <a:pt x="6236893" y="187449"/>
                  <a:pt x="6235538" y="209913"/>
                  <a:pt x="6232828" y="237977"/>
                </a:cubicBezTo>
                <a:cubicBezTo>
                  <a:pt x="6232412" y="236930"/>
                  <a:pt x="6238990" y="231947"/>
                  <a:pt x="6252564" y="223028"/>
                </a:cubicBezTo>
                <a:cubicBezTo>
                  <a:pt x="6266136" y="214108"/>
                  <a:pt x="6275016" y="210989"/>
                  <a:pt x="6279204" y="213671"/>
                </a:cubicBezTo>
                <a:cubicBezTo>
                  <a:pt x="6283391" y="216352"/>
                  <a:pt x="6275788" y="226577"/>
                  <a:pt x="6256392" y="244344"/>
                </a:cubicBezTo>
                <a:cubicBezTo>
                  <a:pt x="6236997" y="262112"/>
                  <a:pt x="6223983" y="274520"/>
                  <a:pt x="6217351" y="281568"/>
                </a:cubicBezTo>
                <a:cubicBezTo>
                  <a:pt x="6210719" y="288616"/>
                  <a:pt x="6204864" y="286931"/>
                  <a:pt x="6199788" y="276513"/>
                </a:cubicBezTo>
                <a:cubicBezTo>
                  <a:pt x="6194711" y="266095"/>
                  <a:pt x="6193790" y="258943"/>
                  <a:pt x="6197024" y="255056"/>
                </a:cubicBezTo>
                <a:cubicBezTo>
                  <a:pt x="6200258" y="251170"/>
                  <a:pt x="6203182" y="245291"/>
                  <a:pt x="6205800" y="237418"/>
                </a:cubicBezTo>
                <a:cubicBezTo>
                  <a:pt x="6208418" y="229545"/>
                  <a:pt x="6210400" y="218001"/>
                  <a:pt x="6211748" y="202786"/>
                </a:cubicBezTo>
                <a:cubicBezTo>
                  <a:pt x="6213096" y="187571"/>
                  <a:pt x="6213550" y="171786"/>
                  <a:pt x="6213114" y="155431"/>
                </a:cubicBezTo>
                <a:cubicBezTo>
                  <a:pt x="6212676" y="139076"/>
                  <a:pt x="6211346" y="127138"/>
                  <a:pt x="6209123" y="119617"/>
                </a:cubicBezTo>
                <a:cubicBezTo>
                  <a:pt x="6206900" y="112095"/>
                  <a:pt x="6204420" y="104298"/>
                  <a:pt x="6201680" y="96224"/>
                </a:cubicBezTo>
                <a:cubicBezTo>
                  <a:pt x="6198942" y="88151"/>
                  <a:pt x="6206736" y="85914"/>
                  <a:pt x="6225062" y="89513"/>
                </a:cubicBezTo>
                <a:cubicBezTo>
                  <a:pt x="6243375" y="79389"/>
                  <a:pt x="6255314" y="71118"/>
                  <a:pt x="6260877" y="64701"/>
                </a:cubicBezTo>
                <a:cubicBezTo>
                  <a:pt x="6266441" y="58284"/>
                  <a:pt x="6269786" y="52264"/>
                  <a:pt x="6270912" y="46643"/>
                </a:cubicBezTo>
                <a:cubicBezTo>
                  <a:pt x="6271474" y="43832"/>
                  <a:pt x="6274120" y="42547"/>
                  <a:pt x="6278849" y="42787"/>
                </a:cubicBezTo>
                <a:close/>
                <a:moveTo>
                  <a:pt x="2525999" y="42787"/>
                </a:moveTo>
                <a:cubicBezTo>
                  <a:pt x="2530728" y="43027"/>
                  <a:pt x="2537539" y="44793"/>
                  <a:pt x="2546434" y="48084"/>
                </a:cubicBezTo>
                <a:cubicBezTo>
                  <a:pt x="2564223" y="54666"/>
                  <a:pt x="2568389" y="59840"/>
                  <a:pt x="2558931" y="63604"/>
                </a:cubicBezTo>
                <a:cubicBezTo>
                  <a:pt x="2549474" y="67368"/>
                  <a:pt x="2535310" y="73983"/>
                  <a:pt x="2516438" y="83447"/>
                </a:cubicBezTo>
                <a:cubicBezTo>
                  <a:pt x="2524526" y="86874"/>
                  <a:pt x="2528121" y="90807"/>
                  <a:pt x="2527225" y="95245"/>
                </a:cubicBezTo>
                <a:cubicBezTo>
                  <a:pt x="2526329" y="99684"/>
                  <a:pt x="2528297" y="112622"/>
                  <a:pt x="2533130" y="134061"/>
                </a:cubicBezTo>
                <a:cubicBezTo>
                  <a:pt x="2539569" y="132512"/>
                  <a:pt x="2547112" y="129874"/>
                  <a:pt x="2555759" y="126145"/>
                </a:cubicBezTo>
                <a:cubicBezTo>
                  <a:pt x="2564406" y="122417"/>
                  <a:pt x="2573286" y="122341"/>
                  <a:pt x="2582399" y="125919"/>
                </a:cubicBezTo>
                <a:cubicBezTo>
                  <a:pt x="2591512" y="129497"/>
                  <a:pt x="2590215" y="134670"/>
                  <a:pt x="2578506" y="141439"/>
                </a:cubicBezTo>
                <a:cubicBezTo>
                  <a:pt x="2566797" y="148207"/>
                  <a:pt x="2554203" y="153112"/>
                  <a:pt x="2540723" y="156152"/>
                </a:cubicBezTo>
                <a:cubicBezTo>
                  <a:pt x="2545140" y="171668"/>
                  <a:pt x="2553540" y="188493"/>
                  <a:pt x="2565922" y="206626"/>
                </a:cubicBezTo>
                <a:cubicBezTo>
                  <a:pt x="2578305" y="224759"/>
                  <a:pt x="2587623" y="236095"/>
                  <a:pt x="2593875" y="240634"/>
                </a:cubicBezTo>
                <a:cubicBezTo>
                  <a:pt x="2600127" y="245172"/>
                  <a:pt x="2603849" y="245764"/>
                  <a:pt x="2605039" y="242408"/>
                </a:cubicBezTo>
                <a:cubicBezTo>
                  <a:pt x="2606229" y="239053"/>
                  <a:pt x="2609714" y="226792"/>
                  <a:pt x="2615493" y="205626"/>
                </a:cubicBezTo>
                <a:cubicBezTo>
                  <a:pt x="2621301" y="205626"/>
                  <a:pt x="2624678" y="213886"/>
                  <a:pt x="2625624" y="230406"/>
                </a:cubicBezTo>
                <a:cubicBezTo>
                  <a:pt x="2626571" y="246925"/>
                  <a:pt x="2628629" y="259237"/>
                  <a:pt x="2631798" y="267339"/>
                </a:cubicBezTo>
                <a:cubicBezTo>
                  <a:pt x="2634967" y="275441"/>
                  <a:pt x="2634652" y="281600"/>
                  <a:pt x="2630851" y="285816"/>
                </a:cubicBezTo>
                <a:cubicBezTo>
                  <a:pt x="2627051" y="290032"/>
                  <a:pt x="2620555" y="289541"/>
                  <a:pt x="2611363" y="284343"/>
                </a:cubicBezTo>
                <a:cubicBezTo>
                  <a:pt x="2602171" y="279144"/>
                  <a:pt x="2592050" y="271942"/>
                  <a:pt x="2581001" y="262736"/>
                </a:cubicBezTo>
                <a:cubicBezTo>
                  <a:pt x="2569952" y="253529"/>
                  <a:pt x="2559164" y="240225"/>
                  <a:pt x="2548639" y="222823"/>
                </a:cubicBezTo>
                <a:cubicBezTo>
                  <a:pt x="2538113" y="205421"/>
                  <a:pt x="2528326" y="184883"/>
                  <a:pt x="2519277" y="161207"/>
                </a:cubicBezTo>
                <a:cubicBezTo>
                  <a:pt x="2512566" y="163860"/>
                  <a:pt x="2506299" y="165875"/>
                  <a:pt x="2500477" y="167251"/>
                </a:cubicBezTo>
                <a:cubicBezTo>
                  <a:pt x="2497566" y="167940"/>
                  <a:pt x="2494725" y="168212"/>
                  <a:pt x="2491954" y="168069"/>
                </a:cubicBezTo>
                <a:lnTo>
                  <a:pt x="2484043" y="166431"/>
                </a:lnTo>
                <a:lnTo>
                  <a:pt x="2484043" y="170585"/>
                </a:lnTo>
                <a:cubicBezTo>
                  <a:pt x="2484043" y="187449"/>
                  <a:pt x="2482688" y="209913"/>
                  <a:pt x="2479978" y="237977"/>
                </a:cubicBezTo>
                <a:cubicBezTo>
                  <a:pt x="2479562" y="236930"/>
                  <a:pt x="2486141" y="231947"/>
                  <a:pt x="2499714" y="223028"/>
                </a:cubicBezTo>
                <a:cubicBezTo>
                  <a:pt x="2513287" y="214108"/>
                  <a:pt x="2522167" y="210989"/>
                  <a:pt x="2526354" y="213671"/>
                </a:cubicBezTo>
                <a:cubicBezTo>
                  <a:pt x="2530541" y="216352"/>
                  <a:pt x="2522937" y="226577"/>
                  <a:pt x="2503542" y="244344"/>
                </a:cubicBezTo>
                <a:cubicBezTo>
                  <a:pt x="2484147" y="262112"/>
                  <a:pt x="2471134" y="274520"/>
                  <a:pt x="2464501" y="281568"/>
                </a:cubicBezTo>
                <a:cubicBezTo>
                  <a:pt x="2457869" y="288616"/>
                  <a:pt x="2452014" y="286931"/>
                  <a:pt x="2446938" y="276513"/>
                </a:cubicBezTo>
                <a:cubicBezTo>
                  <a:pt x="2441862" y="266095"/>
                  <a:pt x="2440940" y="258943"/>
                  <a:pt x="2444174" y="255056"/>
                </a:cubicBezTo>
                <a:cubicBezTo>
                  <a:pt x="2447408" y="251170"/>
                  <a:pt x="2450333" y="245291"/>
                  <a:pt x="2452950" y="237418"/>
                </a:cubicBezTo>
                <a:cubicBezTo>
                  <a:pt x="2455567" y="229545"/>
                  <a:pt x="2457550" y="218001"/>
                  <a:pt x="2458898" y="202786"/>
                </a:cubicBezTo>
                <a:cubicBezTo>
                  <a:pt x="2460246" y="187571"/>
                  <a:pt x="2460701" y="171786"/>
                  <a:pt x="2460264" y="155431"/>
                </a:cubicBezTo>
                <a:cubicBezTo>
                  <a:pt x="2459826" y="139076"/>
                  <a:pt x="2458496" y="127138"/>
                  <a:pt x="2456273" y="119617"/>
                </a:cubicBezTo>
                <a:cubicBezTo>
                  <a:pt x="2454051" y="112095"/>
                  <a:pt x="2451570" y="104298"/>
                  <a:pt x="2448831" y="96224"/>
                </a:cubicBezTo>
                <a:cubicBezTo>
                  <a:pt x="2446092" y="88151"/>
                  <a:pt x="2453886" y="85914"/>
                  <a:pt x="2472213" y="89513"/>
                </a:cubicBezTo>
                <a:cubicBezTo>
                  <a:pt x="2490525" y="79389"/>
                  <a:pt x="2502463" y="71118"/>
                  <a:pt x="2508027" y="64701"/>
                </a:cubicBezTo>
                <a:cubicBezTo>
                  <a:pt x="2513591" y="58284"/>
                  <a:pt x="2516936" y="52264"/>
                  <a:pt x="2518062" y="46643"/>
                </a:cubicBezTo>
                <a:cubicBezTo>
                  <a:pt x="2518625" y="43832"/>
                  <a:pt x="2521270" y="42547"/>
                  <a:pt x="2525999" y="42787"/>
                </a:cubicBezTo>
                <a:close/>
                <a:moveTo>
                  <a:pt x="1862860" y="39588"/>
                </a:moveTo>
                <a:lnTo>
                  <a:pt x="1900696" y="39588"/>
                </a:lnTo>
                <a:lnTo>
                  <a:pt x="1843995" y="127307"/>
                </a:lnTo>
                <a:cubicBezTo>
                  <a:pt x="1866022" y="121011"/>
                  <a:pt x="1884700" y="122348"/>
                  <a:pt x="1900030" y="131318"/>
                </a:cubicBezTo>
                <a:cubicBezTo>
                  <a:pt x="1915359" y="140288"/>
                  <a:pt x="1925587" y="150133"/>
                  <a:pt x="1930714" y="160852"/>
                </a:cubicBezTo>
                <a:cubicBezTo>
                  <a:pt x="1935841" y="171571"/>
                  <a:pt x="1938637" y="183194"/>
                  <a:pt x="1939103" y="195720"/>
                </a:cubicBezTo>
                <a:cubicBezTo>
                  <a:pt x="1939569" y="208246"/>
                  <a:pt x="1937680" y="220640"/>
                  <a:pt x="1933435" y="232901"/>
                </a:cubicBezTo>
                <a:cubicBezTo>
                  <a:pt x="1929190" y="245162"/>
                  <a:pt x="1921601" y="256290"/>
                  <a:pt x="1910666" y="266285"/>
                </a:cubicBezTo>
                <a:cubicBezTo>
                  <a:pt x="1899732" y="276280"/>
                  <a:pt x="1884560" y="281736"/>
                  <a:pt x="1865151" y="282654"/>
                </a:cubicBezTo>
                <a:cubicBezTo>
                  <a:pt x="1845741" y="283572"/>
                  <a:pt x="1829132" y="279998"/>
                  <a:pt x="1815322" y="271931"/>
                </a:cubicBezTo>
                <a:cubicBezTo>
                  <a:pt x="1801512" y="263865"/>
                  <a:pt x="1792016" y="252493"/>
                  <a:pt x="1786832" y="237816"/>
                </a:cubicBezTo>
                <a:cubicBezTo>
                  <a:pt x="1781648" y="223139"/>
                  <a:pt x="1779507" y="209089"/>
                  <a:pt x="1780411" y="195666"/>
                </a:cubicBezTo>
                <a:cubicBezTo>
                  <a:pt x="1781314" y="182244"/>
                  <a:pt x="1783788" y="171048"/>
                  <a:pt x="1787832" y="162078"/>
                </a:cubicBezTo>
                <a:cubicBezTo>
                  <a:pt x="1791876" y="153108"/>
                  <a:pt x="1798049" y="141676"/>
                  <a:pt x="1806352" y="127780"/>
                </a:cubicBezTo>
                <a:close/>
                <a:moveTo>
                  <a:pt x="1683386" y="39588"/>
                </a:moveTo>
                <a:lnTo>
                  <a:pt x="1706295" y="39588"/>
                </a:lnTo>
                <a:lnTo>
                  <a:pt x="1706295" y="278632"/>
                </a:lnTo>
                <a:lnTo>
                  <a:pt x="1671039" y="278632"/>
                </a:lnTo>
                <a:lnTo>
                  <a:pt x="1671039" y="92374"/>
                </a:lnTo>
                <a:cubicBezTo>
                  <a:pt x="1663898" y="103430"/>
                  <a:pt x="1649049" y="114680"/>
                  <a:pt x="1626492" y="126124"/>
                </a:cubicBezTo>
                <a:lnTo>
                  <a:pt x="1626492" y="95321"/>
                </a:lnTo>
                <a:cubicBezTo>
                  <a:pt x="1649407" y="79762"/>
                  <a:pt x="1668372" y="61184"/>
                  <a:pt x="1683386" y="39588"/>
                </a:cubicBezTo>
                <a:close/>
                <a:moveTo>
                  <a:pt x="5601233" y="38340"/>
                </a:moveTo>
                <a:cubicBezTo>
                  <a:pt x="5610985" y="36461"/>
                  <a:pt x="5619753" y="36479"/>
                  <a:pt x="5627540" y="38394"/>
                </a:cubicBezTo>
                <a:cubicBezTo>
                  <a:pt x="5635327" y="40308"/>
                  <a:pt x="5643318" y="43918"/>
                  <a:pt x="5651514" y="49224"/>
                </a:cubicBezTo>
                <a:cubicBezTo>
                  <a:pt x="5659709" y="54530"/>
                  <a:pt x="5666370" y="62313"/>
                  <a:pt x="5671497" y="72574"/>
                </a:cubicBezTo>
                <a:cubicBezTo>
                  <a:pt x="5676623" y="82834"/>
                  <a:pt x="5678488" y="95217"/>
                  <a:pt x="5677090" y="109722"/>
                </a:cubicBezTo>
                <a:cubicBezTo>
                  <a:pt x="5675691" y="124227"/>
                  <a:pt x="5668560" y="141353"/>
                  <a:pt x="5655697" y="161099"/>
                </a:cubicBezTo>
                <a:cubicBezTo>
                  <a:pt x="5642834" y="180846"/>
                  <a:pt x="5618721" y="209634"/>
                  <a:pt x="5583358" y="247463"/>
                </a:cubicBezTo>
                <a:lnTo>
                  <a:pt x="5680542" y="247463"/>
                </a:lnTo>
                <a:lnTo>
                  <a:pt x="5680542" y="278632"/>
                </a:lnTo>
                <a:lnTo>
                  <a:pt x="5535949" y="278632"/>
                </a:lnTo>
                <a:lnTo>
                  <a:pt x="5535949" y="268931"/>
                </a:lnTo>
                <a:cubicBezTo>
                  <a:pt x="5536882" y="254963"/>
                  <a:pt x="5543295" y="242487"/>
                  <a:pt x="5555191" y="231503"/>
                </a:cubicBezTo>
                <a:cubicBezTo>
                  <a:pt x="5567086" y="220518"/>
                  <a:pt x="5581971" y="203636"/>
                  <a:pt x="5599846" y="180857"/>
                </a:cubicBezTo>
                <a:cubicBezTo>
                  <a:pt x="5617721" y="158077"/>
                  <a:pt x="5629312" y="140535"/>
                  <a:pt x="5634617" y="128232"/>
                </a:cubicBezTo>
                <a:cubicBezTo>
                  <a:pt x="5639923" y="115928"/>
                  <a:pt x="5641942" y="105656"/>
                  <a:pt x="5640673" y="97418"/>
                </a:cubicBezTo>
                <a:cubicBezTo>
                  <a:pt x="5639403" y="89180"/>
                  <a:pt x="5635596" y="82454"/>
                  <a:pt x="5629251" y="77241"/>
                </a:cubicBezTo>
                <a:cubicBezTo>
                  <a:pt x="5622905" y="72029"/>
                  <a:pt x="5615477" y="69856"/>
                  <a:pt x="5606966" y="70724"/>
                </a:cubicBezTo>
                <a:cubicBezTo>
                  <a:pt x="5598455" y="71591"/>
                  <a:pt x="5590256" y="74929"/>
                  <a:pt x="5582369" y="80737"/>
                </a:cubicBezTo>
                <a:cubicBezTo>
                  <a:pt x="5574482" y="86545"/>
                  <a:pt x="5568036" y="96274"/>
                  <a:pt x="5563031" y="109926"/>
                </a:cubicBezTo>
                <a:lnTo>
                  <a:pt x="5530550" y="105108"/>
                </a:lnTo>
                <a:cubicBezTo>
                  <a:pt x="5537921" y="81404"/>
                  <a:pt x="5547522" y="64583"/>
                  <a:pt x="5559353" y="54645"/>
                </a:cubicBezTo>
                <a:cubicBezTo>
                  <a:pt x="5571183" y="44707"/>
                  <a:pt x="5585143" y="39272"/>
                  <a:pt x="5601233" y="38340"/>
                </a:cubicBezTo>
                <a:close/>
                <a:moveTo>
                  <a:pt x="1509849" y="36944"/>
                </a:moveTo>
                <a:cubicBezTo>
                  <a:pt x="1514233" y="36953"/>
                  <a:pt x="1518373" y="37437"/>
                  <a:pt x="1522266" y="38394"/>
                </a:cubicBezTo>
                <a:cubicBezTo>
                  <a:pt x="1530052" y="40308"/>
                  <a:pt x="1538044" y="43918"/>
                  <a:pt x="1546239" y="49224"/>
                </a:cubicBezTo>
                <a:cubicBezTo>
                  <a:pt x="1554435" y="54530"/>
                  <a:pt x="1561095" y="62313"/>
                  <a:pt x="1566222" y="72574"/>
                </a:cubicBezTo>
                <a:cubicBezTo>
                  <a:pt x="1571349" y="82834"/>
                  <a:pt x="1573213" y="95217"/>
                  <a:pt x="1571815" y="109722"/>
                </a:cubicBezTo>
                <a:cubicBezTo>
                  <a:pt x="1570417" y="124227"/>
                  <a:pt x="1563286" y="141353"/>
                  <a:pt x="1550423" y="161099"/>
                </a:cubicBezTo>
                <a:cubicBezTo>
                  <a:pt x="1537559" y="180846"/>
                  <a:pt x="1513447" y="209634"/>
                  <a:pt x="1478084" y="247463"/>
                </a:cubicBezTo>
                <a:lnTo>
                  <a:pt x="1575267" y="247463"/>
                </a:lnTo>
                <a:lnTo>
                  <a:pt x="1575267" y="278632"/>
                </a:lnTo>
                <a:lnTo>
                  <a:pt x="1430675" y="278632"/>
                </a:lnTo>
                <a:lnTo>
                  <a:pt x="1430675" y="268931"/>
                </a:lnTo>
                <a:cubicBezTo>
                  <a:pt x="1431607" y="254963"/>
                  <a:pt x="1438021" y="242487"/>
                  <a:pt x="1449916" y="231503"/>
                </a:cubicBezTo>
                <a:cubicBezTo>
                  <a:pt x="1461811" y="220518"/>
                  <a:pt x="1476696" y="203636"/>
                  <a:pt x="1494571" y="180857"/>
                </a:cubicBezTo>
                <a:cubicBezTo>
                  <a:pt x="1512446" y="158077"/>
                  <a:pt x="1524037" y="140535"/>
                  <a:pt x="1529343" y="128232"/>
                </a:cubicBezTo>
                <a:cubicBezTo>
                  <a:pt x="1534649" y="115928"/>
                  <a:pt x="1536667" y="105656"/>
                  <a:pt x="1535398" y="97418"/>
                </a:cubicBezTo>
                <a:cubicBezTo>
                  <a:pt x="1534129" y="89180"/>
                  <a:pt x="1530322" y="82454"/>
                  <a:pt x="1523976" y="77241"/>
                </a:cubicBezTo>
                <a:cubicBezTo>
                  <a:pt x="1517630" y="72029"/>
                  <a:pt x="1510202" y="69856"/>
                  <a:pt x="1501691" y="70724"/>
                </a:cubicBezTo>
                <a:cubicBezTo>
                  <a:pt x="1493180" y="71591"/>
                  <a:pt x="1484981" y="74929"/>
                  <a:pt x="1477094" y="80737"/>
                </a:cubicBezTo>
                <a:cubicBezTo>
                  <a:pt x="1469207" y="86545"/>
                  <a:pt x="1462761" y="96274"/>
                  <a:pt x="1457756" y="109926"/>
                </a:cubicBezTo>
                <a:lnTo>
                  <a:pt x="1425276" y="105108"/>
                </a:lnTo>
                <a:cubicBezTo>
                  <a:pt x="1432647" y="81404"/>
                  <a:pt x="1442248" y="64583"/>
                  <a:pt x="1454078" y="54645"/>
                </a:cubicBezTo>
                <a:cubicBezTo>
                  <a:pt x="1465909" y="44707"/>
                  <a:pt x="1479869" y="39272"/>
                  <a:pt x="1495959" y="38340"/>
                </a:cubicBezTo>
                <a:cubicBezTo>
                  <a:pt x="1500834" y="37401"/>
                  <a:pt x="1505464" y="36936"/>
                  <a:pt x="1509849" y="36944"/>
                </a:cubicBezTo>
                <a:close/>
                <a:moveTo>
                  <a:pt x="3969465" y="35315"/>
                </a:moveTo>
                <a:cubicBezTo>
                  <a:pt x="3967767" y="35098"/>
                  <a:pt x="3965221" y="35207"/>
                  <a:pt x="3961826" y="35640"/>
                </a:cubicBezTo>
                <a:cubicBezTo>
                  <a:pt x="3955036" y="36508"/>
                  <a:pt x="3946335" y="37523"/>
                  <a:pt x="3935723" y="38684"/>
                </a:cubicBezTo>
                <a:cubicBezTo>
                  <a:pt x="3940226" y="40936"/>
                  <a:pt x="3941725" y="44001"/>
                  <a:pt x="3940219" y="47880"/>
                </a:cubicBezTo>
                <a:cubicBezTo>
                  <a:pt x="3938713" y="51759"/>
                  <a:pt x="3937311" y="55437"/>
                  <a:pt x="3936014" y="58915"/>
                </a:cubicBezTo>
                <a:cubicBezTo>
                  <a:pt x="3934716" y="62392"/>
                  <a:pt x="3932375" y="66741"/>
                  <a:pt x="3928991" y="71961"/>
                </a:cubicBezTo>
                <a:cubicBezTo>
                  <a:pt x="3940520" y="69265"/>
                  <a:pt x="3952501" y="68813"/>
                  <a:pt x="3964934" y="70605"/>
                </a:cubicBezTo>
                <a:cubicBezTo>
                  <a:pt x="3967860" y="63249"/>
                  <a:pt x="3969770" y="56860"/>
                  <a:pt x="3970667" y="51440"/>
                </a:cubicBezTo>
                <a:cubicBezTo>
                  <a:pt x="3971563" y="46019"/>
                  <a:pt x="3972011" y="41186"/>
                  <a:pt x="3972011" y="36942"/>
                </a:cubicBezTo>
                <a:cubicBezTo>
                  <a:pt x="3972011" y="36074"/>
                  <a:pt x="3971162" y="35532"/>
                  <a:pt x="3969465" y="35315"/>
                </a:cubicBezTo>
                <a:close/>
                <a:moveTo>
                  <a:pt x="2184625" y="32812"/>
                </a:moveTo>
                <a:cubicBezTo>
                  <a:pt x="2188536" y="32984"/>
                  <a:pt x="2192672" y="34504"/>
                  <a:pt x="2197031" y="37372"/>
                </a:cubicBezTo>
                <a:cubicBezTo>
                  <a:pt x="2205750" y="43108"/>
                  <a:pt x="2213899" y="49848"/>
                  <a:pt x="2221478" y="57592"/>
                </a:cubicBezTo>
                <a:cubicBezTo>
                  <a:pt x="2229056" y="65335"/>
                  <a:pt x="2228859" y="71749"/>
                  <a:pt x="2220886" y="76833"/>
                </a:cubicBezTo>
                <a:cubicBezTo>
                  <a:pt x="2212913" y="81916"/>
                  <a:pt x="2202954" y="98174"/>
                  <a:pt x="2191008" y="125607"/>
                </a:cubicBezTo>
                <a:cubicBezTo>
                  <a:pt x="2204502" y="139159"/>
                  <a:pt x="2200795" y="146451"/>
                  <a:pt x="2179887" y="147483"/>
                </a:cubicBezTo>
                <a:cubicBezTo>
                  <a:pt x="2158979" y="148516"/>
                  <a:pt x="2127646" y="152079"/>
                  <a:pt x="2085887" y="158174"/>
                </a:cubicBezTo>
                <a:cubicBezTo>
                  <a:pt x="2078072" y="172801"/>
                  <a:pt x="2071350" y="171241"/>
                  <a:pt x="2065721" y="153495"/>
                </a:cubicBezTo>
                <a:cubicBezTo>
                  <a:pt x="2060093" y="135749"/>
                  <a:pt x="2055737" y="119169"/>
                  <a:pt x="2052654" y="103753"/>
                </a:cubicBezTo>
                <a:cubicBezTo>
                  <a:pt x="2049571" y="88337"/>
                  <a:pt x="2044835" y="75815"/>
                  <a:pt x="2038446" y="66185"/>
                </a:cubicBezTo>
                <a:cubicBezTo>
                  <a:pt x="2032058" y="56556"/>
                  <a:pt x="2033840" y="51741"/>
                  <a:pt x="2043792" y="51741"/>
                </a:cubicBezTo>
                <a:cubicBezTo>
                  <a:pt x="2051507" y="51741"/>
                  <a:pt x="2058670" y="52637"/>
                  <a:pt x="2065280" y="54430"/>
                </a:cubicBezTo>
                <a:cubicBezTo>
                  <a:pt x="2071891" y="56222"/>
                  <a:pt x="2089860" y="54917"/>
                  <a:pt x="2119185" y="50515"/>
                </a:cubicBezTo>
                <a:cubicBezTo>
                  <a:pt x="2148511" y="46112"/>
                  <a:pt x="2166637" y="41387"/>
                  <a:pt x="2173563" y="36339"/>
                </a:cubicBezTo>
                <a:cubicBezTo>
                  <a:pt x="2177027" y="33816"/>
                  <a:pt x="2180714" y="32640"/>
                  <a:pt x="2184625" y="32812"/>
                </a:cubicBezTo>
                <a:close/>
                <a:moveTo>
                  <a:pt x="6146818" y="31825"/>
                </a:moveTo>
                <a:cubicBezTo>
                  <a:pt x="6149870" y="31185"/>
                  <a:pt x="6154896" y="32912"/>
                  <a:pt x="6161898" y="37006"/>
                </a:cubicBezTo>
                <a:cubicBezTo>
                  <a:pt x="6175900" y="45195"/>
                  <a:pt x="6180246" y="51755"/>
                  <a:pt x="6174932" y="56688"/>
                </a:cubicBezTo>
                <a:cubicBezTo>
                  <a:pt x="6169620" y="61621"/>
                  <a:pt x="6153376" y="85161"/>
                  <a:pt x="6126201" y="127307"/>
                </a:cubicBezTo>
                <a:cubicBezTo>
                  <a:pt x="6138104" y="127378"/>
                  <a:pt x="6148048" y="127013"/>
                  <a:pt x="6156036" y="126210"/>
                </a:cubicBezTo>
                <a:cubicBezTo>
                  <a:pt x="6168440" y="112185"/>
                  <a:pt x="6174642" y="102226"/>
                  <a:pt x="6174642" y="96332"/>
                </a:cubicBezTo>
                <a:cubicBezTo>
                  <a:pt x="6174642" y="86380"/>
                  <a:pt x="6180066" y="84748"/>
                  <a:pt x="6190915" y="91438"/>
                </a:cubicBezTo>
                <a:cubicBezTo>
                  <a:pt x="6201763" y="98128"/>
                  <a:pt x="6205908" y="103538"/>
                  <a:pt x="6203348" y="107668"/>
                </a:cubicBezTo>
                <a:cubicBezTo>
                  <a:pt x="6200788" y="111798"/>
                  <a:pt x="6196554" y="116817"/>
                  <a:pt x="6190646" y="122725"/>
                </a:cubicBezTo>
                <a:cubicBezTo>
                  <a:pt x="6184738" y="128633"/>
                  <a:pt x="6176460" y="138467"/>
                  <a:pt x="6165812" y="152226"/>
                </a:cubicBezTo>
                <a:cubicBezTo>
                  <a:pt x="6155164" y="165986"/>
                  <a:pt x="6147700" y="174497"/>
                  <a:pt x="6143420" y="177759"/>
                </a:cubicBezTo>
                <a:cubicBezTo>
                  <a:pt x="6139140" y="181021"/>
                  <a:pt x="6141466" y="180892"/>
                  <a:pt x="6150400" y="177372"/>
                </a:cubicBezTo>
                <a:cubicBezTo>
                  <a:pt x="6159334" y="173851"/>
                  <a:pt x="6170358" y="170700"/>
                  <a:pt x="6183472" y="167918"/>
                </a:cubicBezTo>
                <a:cubicBezTo>
                  <a:pt x="6196586" y="165136"/>
                  <a:pt x="6191858" y="170621"/>
                  <a:pt x="6169286" y="184373"/>
                </a:cubicBezTo>
                <a:cubicBezTo>
                  <a:pt x="6146714" y="198126"/>
                  <a:pt x="6132955" y="207601"/>
                  <a:pt x="6128008" y="212799"/>
                </a:cubicBezTo>
                <a:cubicBezTo>
                  <a:pt x="6123060" y="217998"/>
                  <a:pt x="6116772" y="215771"/>
                  <a:pt x="6109143" y="206120"/>
                </a:cubicBezTo>
                <a:cubicBezTo>
                  <a:pt x="6101514" y="196469"/>
                  <a:pt x="6101439" y="189644"/>
                  <a:pt x="6108918" y="185643"/>
                </a:cubicBezTo>
                <a:cubicBezTo>
                  <a:pt x="6116396" y="181642"/>
                  <a:pt x="6129750" y="167201"/>
                  <a:pt x="6148980" y="142321"/>
                </a:cubicBezTo>
                <a:cubicBezTo>
                  <a:pt x="6126022" y="149276"/>
                  <a:pt x="6111474" y="154836"/>
                  <a:pt x="6105336" y="159002"/>
                </a:cubicBezTo>
                <a:cubicBezTo>
                  <a:pt x="6099198" y="163168"/>
                  <a:pt x="6093918" y="160063"/>
                  <a:pt x="6089494" y="149688"/>
                </a:cubicBezTo>
                <a:cubicBezTo>
                  <a:pt x="6085070" y="139313"/>
                  <a:pt x="6085754" y="133111"/>
                  <a:pt x="6091548" y="131082"/>
                </a:cubicBezTo>
                <a:cubicBezTo>
                  <a:pt x="6097342" y="129053"/>
                  <a:pt x="6103246" y="124596"/>
                  <a:pt x="6109262" y="117713"/>
                </a:cubicBezTo>
                <a:cubicBezTo>
                  <a:pt x="6115278" y="110830"/>
                  <a:pt x="6122952" y="98985"/>
                  <a:pt x="6132288" y="82178"/>
                </a:cubicBezTo>
                <a:cubicBezTo>
                  <a:pt x="6141624" y="65371"/>
                  <a:pt x="6145392" y="51594"/>
                  <a:pt x="6143592" y="40846"/>
                </a:cubicBezTo>
                <a:cubicBezTo>
                  <a:pt x="6142692" y="35472"/>
                  <a:pt x="6143768" y="32465"/>
                  <a:pt x="6146818" y="31825"/>
                </a:cubicBezTo>
                <a:close/>
                <a:moveTo>
                  <a:pt x="2393969" y="31825"/>
                </a:moveTo>
                <a:cubicBezTo>
                  <a:pt x="2397020" y="31185"/>
                  <a:pt x="2402046" y="32912"/>
                  <a:pt x="2409048" y="37006"/>
                </a:cubicBezTo>
                <a:cubicBezTo>
                  <a:pt x="2423051" y="45195"/>
                  <a:pt x="2427396" y="51755"/>
                  <a:pt x="2422083" y="56688"/>
                </a:cubicBezTo>
                <a:cubicBezTo>
                  <a:pt x="2416770" y="61621"/>
                  <a:pt x="2400526" y="85161"/>
                  <a:pt x="2373351" y="127307"/>
                </a:cubicBezTo>
                <a:cubicBezTo>
                  <a:pt x="2385254" y="127378"/>
                  <a:pt x="2395198" y="127013"/>
                  <a:pt x="2403186" y="126210"/>
                </a:cubicBezTo>
                <a:cubicBezTo>
                  <a:pt x="2415590" y="112185"/>
                  <a:pt x="2421792" y="102226"/>
                  <a:pt x="2421792" y="96332"/>
                </a:cubicBezTo>
                <a:cubicBezTo>
                  <a:pt x="2421792" y="86380"/>
                  <a:pt x="2427217" y="84748"/>
                  <a:pt x="2438065" y="91438"/>
                </a:cubicBezTo>
                <a:cubicBezTo>
                  <a:pt x="2448913" y="98128"/>
                  <a:pt x="2453058" y="103538"/>
                  <a:pt x="2450498" y="107668"/>
                </a:cubicBezTo>
                <a:cubicBezTo>
                  <a:pt x="2447938" y="111798"/>
                  <a:pt x="2443704" y="116817"/>
                  <a:pt x="2437796" y="122725"/>
                </a:cubicBezTo>
                <a:cubicBezTo>
                  <a:pt x="2431888" y="128633"/>
                  <a:pt x="2423610" y="138467"/>
                  <a:pt x="2412962" y="152226"/>
                </a:cubicBezTo>
                <a:cubicBezTo>
                  <a:pt x="2402315" y="165986"/>
                  <a:pt x="2394851" y="174497"/>
                  <a:pt x="2390570" y="177759"/>
                </a:cubicBezTo>
                <a:cubicBezTo>
                  <a:pt x="2386290" y="181021"/>
                  <a:pt x="2388616" y="180892"/>
                  <a:pt x="2397550" y="177372"/>
                </a:cubicBezTo>
                <a:cubicBezTo>
                  <a:pt x="2406484" y="173851"/>
                  <a:pt x="2417508" y="170700"/>
                  <a:pt x="2430622" y="167918"/>
                </a:cubicBezTo>
                <a:cubicBezTo>
                  <a:pt x="2443736" y="165136"/>
                  <a:pt x="2439008" y="170621"/>
                  <a:pt x="2416436" y="184373"/>
                </a:cubicBezTo>
                <a:cubicBezTo>
                  <a:pt x="2393865" y="198126"/>
                  <a:pt x="2380105" y="207601"/>
                  <a:pt x="2375158" y="212799"/>
                </a:cubicBezTo>
                <a:cubicBezTo>
                  <a:pt x="2370211" y="217998"/>
                  <a:pt x="2363922" y="215771"/>
                  <a:pt x="2356294" y="206120"/>
                </a:cubicBezTo>
                <a:cubicBezTo>
                  <a:pt x="2348665" y="196469"/>
                  <a:pt x="2348589" y="189644"/>
                  <a:pt x="2356068" y="185643"/>
                </a:cubicBezTo>
                <a:cubicBezTo>
                  <a:pt x="2363546" y="181642"/>
                  <a:pt x="2376900" y="167201"/>
                  <a:pt x="2396131" y="142321"/>
                </a:cubicBezTo>
                <a:cubicBezTo>
                  <a:pt x="2373172" y="149276"/>
                  <a:pt x="2358624" y="154836"/>
                  <a:pt x="2352486" y="159002"/>
                </a:cubicBezTo>
                <a:cubicBezTo>
                  <a:pt x="2346349" y="163168"/>
                  <a:pt x="2341068" y="160063"/>
                  <a:pt x="2336644" y="149688"/>
                </a:cubicBezTo>
                <a:cubicBezTo>
                  <a:pt x="2332220" y="139313"/>
                  <a:pt x="2332905" y="133111"/>
                  <a:pt x="2338698" y="131082"/>
                </a:cubicBezTo>
                <a:cubicBezTo>
                  <a:pt x="2344492" y="129053"/>
                  <a:pt x="2350396" y="124596"/>
                  <a:pt x="2356412" y="117713"/>
                </a:cubicBezTo>
                <a:cubicBezTo>
                  <a:pt x="2362427" y="110830"/>
                  <a:pt x="2370103" y="98985"/>
                  <a:pt x="2379439" y="82178"/>
                </a:cubicBezTo>
                <a:cubicBezTo>
                  <a:pt x="2388774" y="65371"/>
                  <a:pt x="2392542" y="51594"/>
                  <a:pt x="2390742" y="40846"/>
                </a:cubicBezTo>
                <a:cubicBezTo>
                  <a:pt x="2389842" y="35472"/>
                  <a:pt x="2390918" y="32465"/>
                  <a:pt x="2393969" y="31825"/>
                </a:cubicBezTo>
                <a:close/>
                <a:moveTo>
                  <a:pt x="931195" y="28351"/>
                </a:moveTo>
                <a:cubicBezTo>
                  <a:pt x="936158" y="28837"/>
                  <a:pt x="943940" y="31435"/>
                  <a:pt x="954542" y="36146"/>
                </a:cubicBezTo>
                <a:cubicBezTo>
                  <a:pt x="975743" y="45567"/>
                  <a:pt x="979156" y="52755"/>
                  <a:pt x="964780" y="57710"/>
                </a:cubicBezTo>
                <a:cubicBezTo>
                  <a:pt x="950404" y="62665"/>
                  <a:pt x="938086" y="68042"/>
                  <a:pt x="927826" y="73843"/>
                </a:cubicBezTo>
                <a:cubicBezTo>
                  <a:pt x="917565" y="79643"/>
                  <a:pt x="903773" y="86186"/>
                  <a:pt x="886450" y="93471"/>
                </a:cubicBezTo>
                <a:cubicBezTo>
                  <a:pt x="889161" y="107983"/>
                  <a:pt x="890516" y="121069"/>
                  <a:pt x="890516" y="132727"/>
                </a:cubicBezTo>
                <a:cubicBezTo>
                  <a:pt x="898217" y="132727"/>
                  <a:pt x="915167" y="129841"/>
                  <a:pt x="941366" y="124069"/>
                </a:cubicBezTo>
                <a:cubicBezTo>
                  <a:pt x="967566" y="118297"/>
                  <a:pt x="985010" y="113795"/>
                  <a:pt x="993701" y="110561"/>
                </a:cubicBezTo>
                <a:cubicBezTo>
                  <a:pt x="1002391" y="107327"/>
                  <a:pt x="1011436" y="108263"/>
                  <a:pt x="1020836" y="113368"/>
                </a:cubicBezTo>
                <a:cubicBezTo>
                  <a:pt x="1030236" y="118473"/>
                  <a:pt x="1031573" y="123187"/>
                  <a:pt x="1024848" y="127511"/>
                </a:cubicBezTo>
                <a:cubicBezTo>
                  <a:pt x="1018122" y="131835"/>
                  <a:pt x="1009712" y="134932"/>
                  <a:pt x="999616" y="136803"/>
                </a:cubicBezTo>
                <a:cubicBezTo>
                  <a:pt x="989520" y="138675"/>
                  <a:pt x="973847" y="141023"/>
                  <a:pt x="952595" y="143848"/>
                </a:cubicBezTo>
                <a:cubicBezTo>
                  <a:pt x="959793" y="147892"/>
                  <a:pt x="962042" y="153488"/>
                  <a:pt x="959338" y="160637"/>
                </a:cubicBezTo>
                <a:cubicBezTo>
                  <a:pt x="956635" y="167785"/>
                  <a:pt x="955950" y="183596"/>
                  <a:pt x="957284" y="208067"/>
                </a:cubicBezTo>
                <a:cubicBezTo>
                  <a:pt x="958617" y="232539"/>
                  <a:pt x="959059" y="251622"/>
                  <a:pt x="958606" y="265317"/>
                </a:cubicBezTo>
                <a:cubicBezTo>
                  <a:pt x="958155" y="279012"/>
                  <a:pt x="955420" y="293431"/>
                  <a:pt x="950400" y="308574"/>
                </a:cubicBezTo>
                <a:cubicBezTo>
                  <a:pt x="945382" y="323717"/>
                  <a:pt x="940868" y="325094"/>
                  <a:pt x="936860" y="312704"/>
                </a:cubicBezTo>
                <a:cubicBezTo>
                  <a:pt x="932852" y="300314"/>
                  <a:pt x="930848" y="281285"/>
                  <a:pt x="930848" y="255616"/>
                </a:cubicBezTo>
                <a:cubicBezTo>
                  <a:pt x="930848" y="230506"/>
                  <a:pt x="930626" y="209297"/>
                  <a:pt x="930181" y="191988"/>
                </a:cubicBezTo>
                <a:cubicBezTo>
                  <a:pt x="929736" y="174680"/>
                  <a:pt x="928783" y="160820"/>
                  <a:pt x="927320" y="150409"/>
                </a:cubicBezTo>
                <a:cubicBezTo>
                  <a:pt x="917325" y="151312"/>
                  <a:pt x="905057" y="151764"/>
                  <a:pt x="890516" y="151764"/>
                </a:cubicBezTo>
                <a:cubicBezTo>
                  <a:pt x="890516" y="173776"/>
                  <a:pt x="886562" y="195709"/>
                  <a:pt x="878653" y="217564"/>
                </a:cubicBezTo>
                <a:cubicBezTo>
                  <a:pt x="870744" y="239418"/>
                  <a:pt x="858343" y="254838"/>
                  <a:pt x="841450" y="263822"/>
                </a:cubicBezTo>
                <a:cubicBezTo>
                  <a:pt x="824558" y="272806"/>
                  <a:pt x="819754" y="272404"/>
                  <a:pt x="827039" y="262617"/>
                </a:cubicBezTo>
                <a:cubicBezTo>
                  <a:pt x="834324" y="252830"/>
                  <a:pt x="841752" y="240809"/>
                  <a:pt x="849323" y="226555"/>
                </a:cubicBezTo>
                <a:cubicBezTo>
                  <a:pt x="856895" y="212301"/>
                  <a:pt x="861577" y="193634"/>
                  <a:pt x="863370" y="170553"/>
                </a:cubicBezTo>
                <a:cubicBezTo>
                  <a:pt x="865162" y="147473"/>
                  <a:pt x="864962" y="129608"/>
                  <a:pt x="862768" y="116960"/>
                </a:cubicBezTo>
                <a:cubicBezTo>
                  <a:pt x="860573" y="104312"/>
                  <a:pt x="857648" y="95271"/>
                  <a:pt x="853991" y="89836"/>
                </a:cubicBezTo>
                <a:cubicBezTo>
                  <a:pt x="850335" y="84401"/>
                  <a:pt x="850740" y="80737"/>
                  <a:pt x="855206" y="78844"/>
                </a:cubicBezTo>
                <a:cubicBezTo>
                  <a:pt x="859674" y="76951"/>
                  <a:pt x="864685" y="76682"/>
                  <a:pt x="870242" y="78037"/>
                </a:cubicBezTo>
                <a:cubicBezTo>
                  <a:pt x="875799" y="79392"/>
                  <a:pt x="882983" y="77299"/>
                  <a:pt x="891795" y="71756"/>
                </a:cubicBezTo>
                <a:cubicBezTo>
                  <a:pt x="900608" y="66214"/>
                  <a:pt x="908642" y="60277"/>
                  <a:pt x="915898" y="53946"/>
                </a:cubicBezTo>
                <a:cubicBezTo>
                  <a:pt x="923154" y="47614"/>
                  <a:pt x="926108" y="40710"/>
                  <a:pt x="924760" y="33231"/>
                </a:cubicBezTo>
                <a:cubicBezTo>
                  <a:pt x="924086" y="29492"/>
                  <a:pt x="926231" y="27865"/>
                  <a:pt x="931195" y="28351"/>
                </a:cubicBezTo>
                <a:close/>
                <a:moveTo>
                  <a:pt x="1299380" y="27458"/>
                </a:moveTo>
                <a:cubicBezTo>
                  <a:pt x="1303420" y="28116"/>
                  <a:pt x="1307733" y="30137"/>
                  <a:pt x="1312319" y="33522"/>
                </a:cubicBezTo>
                <a:cubicBezTo>
                  <a:pt x="1321489" y="40290"/>
                  <a:pt x="1327978" y="47070"/>
                  <a:pt x="1331785" y="53860"/>
                </a:cubicBezTo>
                <a:cubicBezTo>
                  <a:pt x="1335592" y="60650"/>
                  <a:pt x="1333258" y="65127"/>
                  <a:pt x="1324783" y="67293"/>
                </a:cubicBezTo>
                <a:cubicBezTo>
                  <a:pt x="1316309" y="69458"/>
                  <a:pt x="1304284" y="75434"/>
                  <a:pt x="1288711" y="85222"/>
                </a:cubicBezTo>
                <a:cubicBezTo>
                  <a:pt x="1273138" y="95009"/>
                  <a:pt x="1257901" y="105402"/>
                  <a:pt x="1243001" y="116401"/>
                </a:cubicBezTo>
                <a:cubicBezTo>
                  <a:pt x="1254703" y="121420"/>
                  <a:pt x="1259181" y="126328"/>
                  <a:pt x="1256434" y="131125"/>
                </a:cubicBezTo>
                <a:cubicBezTo>
                  <a:pt x="1253689" y="135921"/>
                  <a:pt x="1251881" y="144404"/>
                  <a:pt x="1251014" y="156571"/>
                </a:cubicBezTo>
                <a:cubicBezTo>
                  <a:pt x="1250146" y="168739"/>
                  <a:pt x="1250383" y="186485"/>
                  <a:pt x="1251724" y="209809"/>
                </a:cubicBezTo>
                <a:cubicBezTo>
                  <a:pt x="1253065" y="233134"/>
                  <a:pt x="1253505" y="250679"/>
                  <a:pt x="1253046" y="262445"/>
                </a:cubicBezTo>
                <a:cubicBezTo>
                  <a:pt x="1252588" y="274211"/>
                  <a:pt x="1247099" y="286827"/>
                  <a:pt x="1236580" y="300293"/>
                </a:cubicBezTo>
                <a:cubicBezTo>
                  <a:pt x="1226062" y="313758"/>
                  <a:pt x="1217867" y="315525"/>
                  <a:pt x="1211994" y="305595"/>
                </a:cubicBezTo>
                <a:cubicBezTo>
                  <a:pt x="1206122" y="295664"/>
                  <a:pt x="1197647" y="285063"/>
                  <a:pt x="1186569" y="273792"/>
                </a:cubicBezTo>
                <a:cubicBezTo>
                  <a:pt x="1175491" y="262520"/>
                  <a:pt x="1175882" y="258459"/>
                  <a:pt x="1187741" y="261606"/>
                </a:cubicBezTo>
                <a:cubicBezTo>
                  <a:pt x="1199601" y="264754"/>
                  <a:pt x="1207767" y="266195"/>
                  <a:pt x="1212242" y="265930"/>
                </a:cubicBezTo>
                <a:cubicBezTo>
                  <a:pt x="1216716" y="265665"/>
                  <a:pt x="1219563" y="262277"/>
                  <a:pt x="1220781" y="255766"/>
                </a:cubicBezTo>
                <a:cubicBezTo>
                  <a:pt x="1222000" y="249256"/>
                  <a:pt x="1222832" y="233292"/>
                  <a:pt x="1223276" y="207874"/>
                </a:cubicBezTo>
                <a:cubicBezTo>
                  <a:pt x="1223721" y="182456"/>
                  <a:pt x="1223068" y="162756"/>
                  <a:pt x="1221319" y="148774"/>
                </a:cubicBezTo>
                <a:cubicBezTo>
                  <a:pt x="1219570" y="134792"/>
                  <a:pt x="1216196" y="123894"/>
                  <a:pt x="1211198" y="116078"/>
                </a:cubicBezTo>
                <a:cubicBezTo>
                  <a:pt x="1206201" y="108263"/>
                  <a:pt x="1206829" y="104832"/>
                  <a:pt x="1213081" y="105786"/>
                </a:cubicBezTo>
                <a:cubicBezTo>
                  <a:pt x="1219333" y="106739"/>
                  <a:pt x="1225177" y="107610"/>
                  <a:pt x="1230611" y="108399"/>
                </a:cubicBezTo>
                <a:cubicBezTo>
                  <a:pt x="1252681" y="87735"/>
                  <a:pt x="1267885" y="72925"/>
                  <a:pt x="1276224" y="63969"/>
                </a:cubicBezTo>
                <a:cubicBezTo>
                  <a:pt x="1284563" y="55014"/>
                  <a:pt x="1280081" y="52110"/>
                  <a:pt x="1262780" y="55258"/>
                </a:cubicBezTo>
                <a:cubicBezTo>
                  <a:pt x="1245479" y="58405"/>
                  <a:pt x="1225905" y="62198"/>
                  <a:pt x="1204057" y="66637"/>
                </a:cubicBezTo>
                <a:cubicBezTo>
                  <a:pt x="1182210" y="71075"/>
                  <a:pt x="1167930" y="74674"/>
                  <a:pt x="1161219" y="77435"/>
                </a:cubicBezTo>
                <a:cubicBezTo>
                  <a:pt x="1154508" y="80195"/>
                  <a:pt x="1147377" y="80127"/>
                  <a:pt x="1139827" y="77231"/>
                </a:cubicBezTo>
                <a:cubicBezTo>
                  <a:pt x="1132277" y="74334"/>
                  <a:pt x="1125738" y="69132"/>
                  <a:pt x="1120209" y="61625"/>
                </a:cubicBezTo>
                <a:cubicBezTo>
                  <a:pt x="1114682" y="54118"/>
                  <a:pt x="1117729" y="50823"/>
                  <a:pt x="1129351" y="51741"/>
                </a:cubicBezTo>
                <a:cubicBezTo>
                  <a:pt x="1140974" y="52659"/>
                  <a:pt x="1158369" y="52003"/>
                  <a:pt x="1181536" y="49773"/>
                </a:cubicBezTo>
                <a:cubicBezTo>
                  <a:pt x="1204702" y="47543"/>
                  <a:pt x="1226503" y="44653"/>
                  <a:pt x="1246938" y="41104"/>
                </a:cubicBezTo>
                <a:cubicBezTo>
                  <a:pt x="1267373" y="37555"/>
                  <a:pt x="1281085" y="33712"/>
                  <a:pt x="1288076" y="29574"/>
                </a:cubicBezTo>
                <a:cubicBezTo>
                  <a:pt x="1291572" y="27506"/>
                  <a:pt x="1295339" y="26801"/>
                  <a:pt x="1299380" y="27458"/>
                </a:cubicBezTo>
                <a:close/>
                <a:moveTo>
                  <a:pt x="5376153" y="25455"/>
                </a:moveTo>
                <a:cubicBezTo>
                  <a:pt x="5384600" y="24064"/>
                  <a:pt x="5392189" y="26710"/>
                  <a:pt x="5398922" y="33393"/>
                </a:cubicBezTo>
                <a:cubicBezTo>
                  <a:pt x="5405655" y="40075"/>
                  <a:pt x="5403274" y="44822"/>
                  <a:pt x="5391781" y="47632"/>
                </a:cubicBezTo>
                <a:cubicBezTo>
                  <a:pt x="5380287" y="50443"/>
                  <a:pt x="5368489" y="52322"/>
                  <a:pt x="5356385" y="53268"/>
                </a:cubicBezTo>
                <a:cubicBezTo>
                  <a:pt x="5367183" y="56997"/>
                  <a:pt x="5372095" y="61499"/>
                  <a:pt x="5371120" y="66777"/>
                </a:cubicBezTo>
                <a:cubicBezTo>
                  <a:pt x="5370145" y="72054"/>
                  <a:pt x="5367929" y="77833"/>
                  <a:pt x="5364473" y="84114"/>
                </a:cubicBezTo>
                <a:cubicBezTo>
                  <a:pt x="5382685" y="82393"/>
                  <a:pt x="5394570" y="80611"/>
                  <a:pt x="5400127" y="78769"/>
                </a:cubicBezTo>
                <a:cubicBezTo>
                  <a:pt x="5405683" y="76926"/>
                  <a:pt x="5413209" y="79163"/>
                  <a:pt x="5422702" y="85480"/>
                </a:cubicBezTo>
                <a:cubicBezTo>
                  <a:pt x="5432195" y="91797"/>
                  <a:pt x="5437461" y="96855"/>
                  <a:pt x="5438501" y="100655"/>
                </a:cubicBezTo>
                <a:cubicBezTo>
                  <a:pt x="5439541" y="104455"/>
                  <a:pt x="5437605" y="107894"/>
                  <a:pt x="5432693" y="110970"/>
                </a:cubicBezTo>
                <a:cubicBezTo>
                  <a:pt x="5427781" y="114045"/>
                  <a:pt x="5422834" y="119097"/>
                  <a:pt x="5417851" y="126124"/>
                </a:cubicBezTo>
                <a:cubicBezTo>
                  <a:pt x="5412868" y="133150"/>
                  <a:pt x="5406271" y="141206"/>
                  <a:pt x="5398062" y="150290"/>
                </a:cubicBezTo>
                <a:cubicBezTo>
                  <a:pt x="5389852" y="159375"/>
                  <a:pt x="5385052" y="159866"/>
                  <a:pt x="5383660" y="151764"/>
                </a:cubicBezTo>
                <a:cubicBezTo>
                  <a:pt x="5363025" y="154460"/>
                  <a:pt x="5341787" y="156797"/>
                  <a:pt x="5319947" y="158776"/>
                </a:cubicBezTo>
                <a:cubicBezTo>
                  <a:pt x="5325339" y="159981"/>
                  <a:pt x="5327275" y="162358"/>
                  <a:pt x="5325755" y="165907"/>
                </a:cubicBezTo>
                <a:cubicBezTo>
                  <a:pt x="5324235" y="169456"/>
                  <a:pt x="5320499" y="175038"/>
                  <a:pt x="5314548" y="182653"/>
                </a:cubicBezTo>
                <a:lnTo>
                  <a:pt x="5344081" y="181642"/>
                </a:lnTo>
                <a:cubicBezTo>
                  <a:pt x="5344081" y="177354"/>
                  <a:pt x="5345046" y="174199"/>
                  <a:pt x="5346975" y="172177"/>
                </a:cubicBezTo>
                <a:cubicBezTo>
                  <a:pt x="5348903" y="170155"/>
                  <a:pt x="5355948" y="171847"/>
                  <a:pt x="5368108" y="177254"/>
                </a:cubicBezTo>
                <a:cubicBezTo>
                  <a:pt x="5401292" y="174601"/>
                  <a:pt x="5423917" y="172360"/>
                  <a:pt x="5435984" y="170532"/>
                </a:cubicBezTo>
                <a:cubicBezTo>
                  <a:pt x="5448052" y="168703"/>
                  <a:pt x="5459671" y="169947"/>
                  <a:pt x="5470842" y="174264"/>
                </a:cubicBezTo>
                <a:cubicBezTo>
                  <a:pt x="5482013" y="178580"/>
                  <a:pt x="5489800" y="184908"/>
                  <a:pt x="5494202" y="193246"/>
                </a:cubicBezTo>
                <a:cubicBezTo>
                  <a:pt x="5498604" y="201585"/>
                  <a:pt x="5490108" y="204181"/>
                  <a:pt x="5468712" y="201033"/>
                </a:cubicBezTo>
                <a:cubicBezTo>
                  <a:pt x="5447317" y="197886"/>
                  <a:pt x="5429642" y="196312"/>
                  <a:pt x="5415689" y="196312"/>
                </a:cubicBezTo>
                <a:lnTo>
                  <a:pt x="5372755" y="196312"/>
                </a:lnTo>
                <a:cubicBezTo>
                  <a:pt x="5367879" y="210924"/>
                  <a:pt x="5361519" y="223666"/>
                  <a:pt x="5353675" y="234536"/>
                </a:cubicBezTo>
                <a:cubicBezTo>
                  <a:pt x="5396323" y="252805"/>
                  <a:pt x="5420934" y="267837"/>
                  <a:pt x="5427509" y="279632"/>
                </a:cubicBezTo>
                <a:cubicBezTo>
                  <a:pt x="5434084" y="291427"/>
                  <a:pt x="5436436" y="301185"/>
                  <a:pt x="5434565" y="308907"/>
                </a:cubicBezTo>
                <a:cubicBezTo>
                  <a:pt x="5432693" y="316630"/>
                  <a:pt x="5425161" y="315536"/>
                  <a:pt x="5411968" y="305627"/>
                </a:cubicBezTo>
                <a:cubicBezTo>
                  <a:pt x="5398775" y="295718"/>
                  <a:pt x="5388346" y="287781"/>
                  <a:pt x="5380681" y="281815"/>
                </a:cubicBezTo>
                <a:cubicBezTo>
                  <a:pt x="5373016" y="275850"/>
                  <a:pt x="5359662" y="265346"/>
                  <a:pt x="5340618" y="250303"/>
                </a:cubicBezTo>
                <a:cubicBezTo>
                  <a:pt x="5332115" y="260542"/>
                  <a:pt x="5322500" y="268461"/>
                  <a:pt x="5311773" y="274061"/>
                </a:cubicBezTo>
                <a:cubicBezTo>
                  <a:pt x="5301047" y="279661"/>
                  <a:pt x="5290004" y="284049"/>
                  <a:pt x="5278647" y="287225"/>
                </a:cubicBezTo>
                <a:cubicBezTo>
                  <a:pt x="5267290" y="290401"/>
                  <a:pt x="5256484" y="292915"/>
                  <a:pt x="5246231" y="294764"/>
                </a:cubicBezTo>
                <a:cubicBezTo>
                  <a:pt x="5235978" y="296614"/>
                  <a:pt x="5225201" y="296754"/>
                  <a:pt x="5213901" y="295184"/>
                </a:cubicBezTo>
                <a:cubicBezTo>
                  <a:pt x="5202601" y="293614"/>
                  <a:pt x="5206347" y="290036"/>
                  <a:pt x="5225140" y="284450"/>
                </a:cubicBezTo>
                <a:cubicBezTo>
                  <a:pt x="5243933" y="278865"/>
                  <a:pt x="5261672" y="272340"/>
                  <a:pt x="5278357" y="264876"/>
                </a:cubicBezTo>
                <a:cubicBezTo>
                  <a:pt x="5295041" y="257412"/>
                  <a:pt x="5308847" y="249134"/>
                  <a:pt x="5319775" y="240042"/>
                </a:cubicBezTo>
                <a:cubicBezTo>
                  <a:pt x="5299340" y="233331"/>
                  <a:pt x="5285907" y="229369"/>
                  <a:pt x="5279475" y="228158"/>
                </a:cubicBezTo>
                <a:cubicBezTo>
                  <a:pt x="5273044" y="226946"/>
                  <a:pt x="5271007" y="224074"/>
                  <a:pt x="5273366" y="219543"/>
                </a:cubicBezTo>
                <a:cubicBezTo>
                  <a:pt x="5275725" y="215011"/>
                  <a:pt x="5279500" y="209512"/>
                  <a:pt x="5284691" y="203044"/>
                </a:cubicBezTo>
                <a:cubicBezTo>
                  <a:pt x="5248124" y="209354"/>
                  <a:pt x="5225359" y="213631"/>
                  <a:pt x="5216396" y="215875"/>
                </a:cubicBezTo>
                <a:cubicBezTo>
                  <a:pt x="5207434" y="218120"/>
                  <a:pt x="5198127" y="215338"/>
                  <a:pt x="5188476" y="207529"/>
                </a:cubicBezTo>
                <a:cubicBezTo>
                  <a:pt x="5178825" y="199721"/>
                  <a:pt x="5176778" y="195441"/>
                  <a:pt x="5182335" y="194688"/>
                </a:cubicBezTo>
                <a:cubicBezTo>
                  <a:pt x="5187891" y="193935"/>
                  <a:pt x="5194140" y="193325"/>
                  <a:pt x="5201081" y="192859"/>
                </a:cubicBezTo>
                <a:cubicBezTo>
                  <a:pt x="5208022" y="192393"/>
                  <a:pt x="5219222" y="191501"/>
                  <a:pt x="5234680" y="190181"/>
                </a:cubicBezTo>
                <a:cubicBezTo>
                  <a:pt x="5250139" y="188862"/>
                  <a:pt x="5268874" y="186933"/>
                  <a:pt x="5290886" y="184395"/>
                </a:cubicBezTo>
                <a:cubicBezTo>
                  <a:pt x="5293052" y="178917"/>
                  <a:pt x="5295034" y="173909"/>
                  <a:pt x="5296834" y="169370"/>
                </a:cubicBezTo>
                <a:cubicBezTo>
                  <a:pt x="5298634" y="164831"/>
                  <a:pt x="5300587" y="162562"/>
                  <a:pt x="5302695" y="162562"/>
                </a:cubicBezTo>
                <a:lnTo>
                  <a:pt x="5277249" y="164971"/>
                </a:lnTo>
                <a:cubicBezTo>
                  <a:pt x="5272904" y="175956"/>
                  <a:pt x="5266394" y="171679"/>
                  <a:pt x="5257717" y="152140"/>
                </a:cubicBezTo>
                <a:cubicBezTo>
                  <a:pt x="5249042" y="132602"/>
                  <a:pt x="5242370" y="118627"/>
                  <a:pt x="5237702" y="110217"/>
                </a:cubicBezTo>
                <a:cubicBezTo>
                  <a:pt x="5233035" y="101806"/>
                  <a:pt x="5235411" y="98053"/>
                  <a:pt x="5244833" y="98956"/>
                </a:cubicBezTo>
                <a:cubicBezTo>
                  <a:pt x="5254254" y="99859"/>
                  <a:pt x="5261765" y="100103"/>
                  <a:pt x="5267365" y="99687"/>
                </a:cubicBezTo>
                <a:cubicBezTo>
                  <a:pt x="5272965" y="99272"/>
                  <a:pt x="5280985" y="97959"/>
                  <a:pt x="5291424" y="95751"/>
                </a:cubicBezTo>
                <a:cubicBezTo>
                  <a:pt x="5289746" y="75445"/>
                  <a:pt x="5288169" y="64869"/>
                  <a:pt x="5286692" y="64023"/>
                </a:cubicBezTo>
                <a:cubicBezTo>
                  <a:pt x="5279192" y="64927"/>
                  <a:pt x="5272258" y="62381"/>
                  <a:pt x="5265891" y="56387"/>
                </a:cubicBezTo>
                <a:cubicBezTo>
                  <a:pt x="5259524" y="50393"/>
                  <a:pt x="5262726" y="46560"/>
                  <a:pt x="5275496" y="44890"/>
                </a:cubicBezTo>
                <a:cubicBezTo>
                  <a:pt x="5288266" y="43219"/>
                  <a:pt x="5300050" y="41258"/>
                  <a:pt x="5310848" y="39007"/>
                </a:cubicBezTo>
                <a:cubicBezTo>
                  <a:pt x="5321646" y="36755"/>
                  <a:pt x="5333119" y="34282"/>
                  <a:pt x="5345264" y="31586"/>
                </a:cubicBezTo>
                <a:cubicBezTo>
                  <a:pt x="5357411" y="28890"/>
                  <a:pt x="5367707" y="26846"/>
                  <a:pt x="5376153" y="25455"/>
                </a:cubicBezTo>
                <a:close/>
                <a:moveTo>
                  <a:pt x="5810734" y="17112"/>
                </a:moveTo>
                <a:cubicBezTo>
                  <a:pt x="5814331" y="17476"/>
                  <a:pt x="5819952" y="19805"/>
                  <a:pt x="5827594" y="24100"/>
                </a:cubicBezTo>
                <a:cubicBezTo>
                  <a:pt x="5840315" y="31758"/>
                  <a:pt x="5844642" y="37687"/>
                  <a:pt x="5840576" y="41889"/>
                </a:cubicBezTo>
                <a:cubicBezTo>
                  <a:pt x="5836511" y="46091"/>
                  <a:pt x="5831119" y="51547"/>
                  <a:pt x="5824400" y="58258"/>
                </a:cubicBezTo>
                <a:cubicBezTo>
                  <a:pt x="5817682" y="64970"/>
                  <a:pt x="5809315" y="73108"/>
                  <a:pt x="5799298" y="82673"/>
                </a:cubicBezTo>
                <a:cubicBezTo>
                  <a:pt x="5789281" y="92238"/>
                  <a:pt x="5777100" y="100745"/>
                  <a:pt x="5762752" y="108195"/>
                </a:cubicBezTo>
                <a:cubicBezTo>
                  <a:pt x="5748405" y="115644"/>
                  <a:pt x="5748261" y="111307"/>
                  <a:pt x="5762322" y="95181"/>
                </a:cubicBezTo>
                <a:cubicBezTo>
                  <a:pt x="5776383" y="79055"/>
                  <a:pt x="5787403" y="64597"/>
                  <a:pt x="5795383" y="51805"/>
                </a:cubicBezTo>
                <a:cubicBezTo>
                  <a:pt x="5803364" y="39014"/>
                  <a:pt x="5806906" y="29051"/>
                  <a:pt x="5806010" y="21917"/>
                </a:cubicBezTo>
                <a:cubicBezTo>
                  <a:pt x="5805561" y="18350"/>
                  <a:pt x="5807136" y="16748"/>
                  <a:pt x="5810734" y="17112"/>
                </a:cubicBezTo>
                <a:close/>
                <a:moveTo>
                  <a:pt x="6516166" y="16772"/>
                </a:moveTo>
                <a:cubicBezTo>
                  <a:pt x="6517401" y="16682"/>
                  <a:pt x="6518954" y="16937"/>
                  <a:pt x="6520826" y="17539"/>
                </a:cubicBezTo>
                <a:cubicBezTo>
                  <a:pt x="6528310" y="19949"/>
                  <a:pt x="6534860" y="22813"/>
                  <a:pt x="6540475" y="26133"/>
                </a:cubicBezTo>
                <a:cubicBezTo>
                  <a:pt x="6546089" y="29453"/>
                  <a:pt x="6547921" y="32636"/>
                  <a:pt x="6545971" y="35683"/>
                </a:cubicBezTo>
                <a:cubicBezTo>
                  <a:pt x="6544020" y="38731"/>
                  <a:pt x="6540493" y="46327"/>
                  <a:pt x="6535388" y="58474"/>
                </a:cubicBezTo>
                <a:cubicBezTo>
                  <a:pt x="6547390" y="56036"/>
                  <a:pt x="6555758" y="53175"/>
                  <a:pt x="6560490" y="49891"/>
                </a:cubicBezTo>
                <a:cubicBezTo>
                  <a:pt x="6565222" y="46607"/>
                  <a:pt x="6573698" y="49335"/>
                  <a:pt x="6585916" y="58076"/>
                </a:cubicBezTo>
                <a:cubicBezTo>
                  <a:pt x="6598133" y="66816"/>
                  <a:pt x="6599822" y="72635"/>
                  <a:pt x="6590981" y="75531"/>
                </a:cubicBezTo>
                <a:cubicBezTo>
                  <a:pt x="6582140" y="78428"/>
                  <a:pt x="6572888" y="83085"/>
                  <a:pt x="6563222" y="89502"/>
                </a:cubicBezTo>
                <a:cubicBezTo>
                  <a:pt x="6553556" y="95919"/>
                  <a:pt x="6550302" y="94285"/>
                  <a:pt x="6553456" y="84598"/>
                </a:cubicBezTo>
                <a:cubicBezTo>
                  <a:pt x="6556611" y="74911"/>
                  <a:pt x="6558088" y="69960"/>
                  <a:pt x="6557887" y="69745"/>
                </a:cubicBezTo>
                <a:cubicBezTo>
                  <a:pt x="6557686" y="69530"/>
                  <a:pt x="6554966" y="69874"/>
                  <a:pt x="6549724" y="70778"/>
                </a:cubicBezTo>
                <a:cubicBezTo>
                  <a:pt x="6544483" y="71681"/>
                  <a:pt x="6538506" y="72850"/>
                  <a:pt x="6531795" y="74284"/>
                </a:cubicBezTo>
                <a:cubicBezTo>
                  <a:pt x="6525888" y="93686"/>
                  <a:pt x="6515842" y="114508"/>
                  <a:pt x="6501660" y="136750"/>
                </a:cubicBezTo>
                <a:cubicBezTo>
                  <a:pt x="6521435" y="133279"/>
                  <a:pt x="6538711" y="129038"/>
                  <a:pt x="6553488" y="124026"/>
                </a:cubicBezTo>
                <a:lnTo>
                  <a:pt x="6555400" y="123494"/>
                </a:lnTo>
                <a:lnTo>
                  <a:pt x="6550322" y="122974"/>
                </a:lnTo>
                <a:cubicBezTo>
                  <a:pt x="6547808" y="122435"/>
                  <a:pt x="6544931" y="121578"/>
                  <a:pt x="6541690" y="120402"/>
                </a:cubicBezTo>
                <a:cubicBezTo>
                  <a:pt x="6532484" y="116301"/>
                  <a:pt x="6527081" y="111027"/>
                  <a:pt x="6525482" y="104581"/>
                </a:cubicBezTo>
                <a:cubicBezTo>
                  <a:pt x="6523884" y="98135"/>
                  <a:pt x="6528730" y="95396"/>
                  <a:pt x="6540023" y="96364"/>
                </a:cubicBezTo>
                <a:cubicBezTo>
                  <a:pt x="6551316" y="97332"/>
                  <a:pt x="6558318" y="100010"/>
                  <a:pt x="6561028" y="104398"/>
                </a:cubicBezTo>
                <a:cubicBezTo>
                  <a:pt x="6563738" y="108786"/>
                  <a:pt x="6564434" y="113726"/>
                  <a:pt x="6563114" y="119219"/>
                </a:cubicBezTo>
                <a:lnTo>
                  <a:pt x="6561404" y="121820"/>
                </a:lnTo>
                <a:lnTo>
                  <a:pt x="6563616" y="121203"/>
                </a:lnTo>
                <a:cubicBezTo>
                  <a:pt x="6572785" y="119316"/>
                  <a:pt x="6579086" y="120235"/>
                  <a:pt x="6582516" y="123962"/>
                </a:cubicBezTo>
                <a:cubicBezTo>
                  <a:pt x="6587092" y="128931"/>
                  <a:pt x="6585782" y="133423"/>
                  <a:pt x="6578591" y="137438"/>
                </a:cubicBezTo>
                <a:cubicBezTo>
                  <a:pt x="6571400" y="141453"/>
                  <a:pt x="6562398" y="144085"/>
                  <a:pt x="6551584" y="145332"/>
                </a:cubicBezTo>
                <a:cubicBezTo>
                  <a:pt x="6557895" y="146092"/>
                  <a:pt x="6560566" y="148207"/>
                  <a:pt x="6559598" y="151678"/>
                </a:cubicBezTo>
                <a:cubicBezTo>
                  <a:pt x="6558630" y="155148"/>
                  <a:pt x="6557759" y="157371"/>
                  <a:pt x="6556984" y="158346"/>
                </a:cubicBezTo>
                <a:cubicBezTo>
                  <a:pt x="6560612" y="157557"/>
                  <a:pt x="6564194" y="156686"/>
                  <a:pt x="6567728" y="155733"/>
                </a:cubicBezTo>
                <a:cubicBezTo>
                  <a:pt x="6571263" y="154779"/>
                  <a:pt x="6575082" y="156338"/>
                  <a:pt x="6579182" y="160411"/>
                </a:cubicBezTo>
                <a:cubicBezTo>
                  <a:pt x="6583284" y="164484"/>
                  <a:pt x="6583280" y="167631"/>
                  <a:pt x="6579172" y="169854"/>
                </a:cubicBezTo>
                <a:cubicBezTo>
                  <a:pt x="6575064" y="172077"/>
                  <a:pt x="6567574" y="174744"/>
                  <a:pt x="6556704" y="177856"/>
                </a:cubicBezTo>
                <a:lnTo>
                  <a:pt x="6555650" y="190762"/>
                </a:lnTo>
                <a:cubicBezTo>
                  <a:pt x="6554216" y="190762"/>
                  <a:pt x="6556948" y="189633"/>
                  <a:pt x="6563846" y="187374"/>
                </a:cubicBezTo>
                <a:cubicBezTo>
                  <a:pt x="6570744" y="185116"/>
                  <a:pt x="6576724" y="186629"/>
                  <a:pt x="6581786" y="191913"/>
                </a:cubicBezTo>
                <a:cubicBezTo>
                  <a:pt x="6586848" y="197197"/>
                  <a:pt x="6585242" y="201040"/>
                  <a:pt x="6576967" y="203442"/>
                </a:cubicBezTo>
                <a:cubicBezTo>
                  <a:pt x="6568693" y="205844"/>
                  <a:pt x="6561494" y="207719"/>
                  <a:pt x="6555370" y="209067"/>
                </a:cubicBezTo>
                <a:lnTo>
                  <a:pt x="6554295" y="221780"/>
                </a:lnTo>
                <a:cubicBezTo>
                  <a:pt x="6556074" y="221895"/>
                  <a:pt x="6560258" y="220575"/>
                  <a:pt x="6566846" y="217822"/>
                </a:cubicBezTo>
                <a:cubicBezTo>
                  <a:pt x="6573436" y="215069"/>
                  <a:pt x="6579738" y="216833"/>
                  <a:pt x="6585754" y="223114"/>
                </a:cubicBezTo>
                <a:cubicBezTo>
                  <a:pt x="6591770" y="229395"/>
                  <a:pt x="6588927" y="233955"/>
                  <a:pt x="6577225" y="236794"/>
                </a:cubicBezTo>
                <a:lnTo>
                  <a:pt x="6552445" y="240795"/>
                </a:lnTo>
                <a:cubicBezTo>
                  <a:pt x="6544214" y="241713"/>
                  <a:pt x="6536280" y="243068"/>
                  <a:pt x="6528644" y="244860"/>
                </a:cubicBezTo>
                <a:cubicBezTo>
                  <a:pt x="6521008" y="246653"/>
                  <a:pt x="6513361" y="247901"/>
                  <a:pt x="6505703" y="248603"/>
                </a:cubicBezTo>
                <a:cubicBezTo>
                  <a:pt x="6505703" y="254526"/>
                  <a:pt x="6503846" y="263488"/>
                  <a:pt x="6500132" y="275491"/>
                </a:cubicBezTo>
                <a:cubicBezTo>
                  <a:pt x="6496418" y="287494"/>
                  <a:pt x="6491668" y="288397"/>
                  <a:pt x="6485882" y="278201"/>
                </a:cubicBezTo>
                <a:cubicBezTo>
                  <a:pt x="6480096" y="268006"/>
                  <a:pt x="6478324" y="258717"/>
                  <a:pt x="6480568" y="250335"/>
                </a:cubicBezTo>
                <a:cubicBezTo>
                  <a:pt x="6482813" y="241953"/>
                  <a:pt x="6484161" y="227075"/>
                  <a:pt x="6484612" y="205701"/>
                </a:cubicBezTo>
                <a:cubicBezTo>
                  <a:pt x="6485064" y="184327"/>
                  <a:pt x="6485326" y="171295"/>
                  <a:pt x="6485398" y="166606"/>
                </a:cubicBezTo>
                <a:cubicBezTo>
                  <a:pt x="6475675" y="187457"/>
                  <a:pt x="6462428" y="202793"/>
                  <a:pt x="6445658" y="212617"/>
                </a:cubicBezTo>
                <a:cubicBezTo>
                  <a:pt x="6428886" y="222440"/>
                  <a:pt x="6426632" y="219966"/>
                  <a:pt x="6438892" y="205195"/>
                </a:cubicBezTo>
                <a:cubicBezTo>
                  <a:pt x="6451153" y="190425"/>
                  <a:pt x="6463332" y="172518"/>
                  <a:pt x="6475428" y="151473"/>
                </a:cubicBezTo>
                <a:cubicBezTo>
                  <a:pt x="6487524" y="130429"/>
                  <a:pt x="6498462" y="106227"/>
                  <a:pt x="6508242" y="78865"/>
                </a:cubicBezTo>
                <a:lnTo>
                  <a:pt x="6491786" y="82415"/>
                </a:lnTo>
                <a:cubicBezTo>
                  <a:pt x="6491069" y="88868"/>
                  <a:pt x="6487803" y="97314"/>
                  <a:pt x="6481988" y="107754"/>
                </a:cubicBezTo>
                <a:cubicBezTo>
                  <a:pt x="6476174" y="118193"/>
                  <a:pt x="6470996" y="119635"/>
                  <a:pt x="6466458" y="112077"/>
                </a:cubicBezTo>
                <a:cubicBezTo>
                  <a:pt x="6461920" y="104520"/>
                  <a:pt x="6461676" y="96791"/>
                  <a:pt x="6465726" y="88889"/>
                </a:cubicBezTo>
                <a:cubicBezTo>
                  <a:pt x="6469778" y="80988"/>
                  <a:pt x="6473190" y="72817"/>
                  <a:pt x="6475966" y="64378"/>
                </a:cubicBezTo>
                <a:cubicBezTo>
                  <a:pt x="6478740" y="55939"/>
                  <a:pt x="6483734" y="56667"/>
                  <a:pt x="6490947" y="66561"/>
                </a:cubicBezTo>
                <a:cubicBezTo>
                  <a:pt x="6498332" y="66633"/>
                  <a:pt x="6505130" y="65981"/>
                  <a:pt x="6511339" y="64604"/>
                </a:cubicBezTo>
                <a:cubicBezTo>
                  <a:pt x="6515570" y="48185"/>
                  <a:pt x="6516337" y="35633"/>
                  <a:pt x="6513640" y="26950"/>
                </a:cubicBezTo>
                <a:cubicBezTo>
                  <a:pt x="6511618" y="20438"/>
                  <a:pt x="6512460" y="17045"/>
                  <a:pt x="6516166" y="16772"/>
                </a:cubicBezTo>
                <a:close/>
                <a:moveTo>
                  <a:pt x="2763316" y="16772"/>
                </a:moveTo>
                <a:cubicBezTo>
                  <a:pt x="2764551" y="16682"/>
                  <a:pt x="2766104" y="16937"/>
                  <a:pt x="2767975" y="17539"/>
                </a:cubicBezTo>
                <a:cubicBezTo>
                  <a:pt x="2775461" y="19949"/>
                  <a:pt x="2782011" y="22813"/>
                  <a:pt x="2787625" y="26133"/>
                </a:cubicBezTo>
                <a:cubicBezTo>
                  <a:pt x="2793239" y="29453"/>
                  <a:pt x="2795071" y="32636"/>
                  <a:pt x="2793121" y="35683"/>
                </a:cubicBezTo>
                <a:cubicBezTo>
                  <a:pt x="2791171" y="38731"/>
                  <a:pt x="2787643" y="46327"/>
                  <a:pt x="2782538" y="58474"/>
                </a:cubicBezTo>
                <a:cubicBezTo>
                  <a:pt x="2794541" y="56036"/>
                  <a:pt x="2802908" y="53175"/>
                  <a:pt x="2807640" y="49891"/>
                </a:cubicBezTo>
                <a:cubicBezTo>
                  <a:pt x="2812373" y="46607"/>
                  <a:pt x="2820848" y="49335"/>
                  <a:pt x="2833066" y="58076"/>
                </a:cubicBezTo>
                <a:cubicBezTo>
                  <a:pt x="2845283" y="66816"/>
                  <a:pt x="2846972" y="72635"/>
                  <a:pt x="2838131" y="75531"/>
                </a:cubicBezTo>
                <a:cubicBezTo>
                  <a:pt x="2829291" y="78428"/>
                  <a:pt x="2820038" y="83085"/>
                  <a:pt x="2810372" y="89502"/>
                </a:cubicBezTo>
                <a:cubicBezTo>
                  <a:pt x="2800707" y="95919"/>
                  <a:pt x="2797452" y="94285"/>
                  <a:pt x="2800607" y="84598"/>
                </a:cubicBezTo>
                <a:cubicBezTo>
                  <a:pt x="2803761" y="74911"/>
                  <a:pt x="2805239" y="69960"/>
                  <a:pt x="2805038" y="69745"/>
                </a:cubicBezTo>
                <a:cubicBezTo>
                  <a:pt x="2804837" y="69530"/>
                  <a:pt x="2802116" y="69874"/>
                  <a:pt x="2796874" y="70778"/>
                </a:cubicBezTo>
                <a:cubicBezTo>
                  <a:pt x="2791633" y="71681"/>
                  <a:pt x="2785657" y="72850"/>
                  <a:pt x="2778946" y="74284"/>
                </a:cubicBezTo>
                <a:cubicBezTo>
                  <a:pt x="2773038" y="93686"/>
                  <a:pt x="2762992" y="114508"/>
                  <a:pt x="2748810" y="136750"/>
                </a:cubicBezTo>
                <a:cubicBezTo>
                  <a:pt x="2768585" y="133279"/>
                  <a:pt x="2785861" y="129038"/>
                  <a:pt x="2800639" y="124026"/>
                </a:cubicBezTo>
                <a:lnTo>
                  <a:pt x="2802550" y="123494"/>
                </a:lnTo>
                <a:lnTo>
                  <a:pt x="2797471" y="122974"/>
                </a:lnTo>
                <a:cubicBezTo>
                  <a:pt x="2794958" y="122435"/>
                  <a:pt x="2792081" y="121578"/>
                  <a:pt x="2788840" y="120402"/>
                </a:cubicBezTo>
                <a:cubicBezTo>
                  <a:pt x="2779634" y="116301"/>
                  <a:pt x="2774231" y="111027"/>
                  <a:pt x="2772632" y="104581"/>
                </a:cubicBezTo>
                <a:cubicBezTo>
                  <a:pt x="2771033" y="98135"/>
                  <a:pt x="2775880" y="95396"/>
                  <a:pt x="2787173" y="96364"/>
                </a:cubicBezTo>
                <a:cubicBezTo>
                  <a:pt x="2798466" y="97332"/>
                  <a:pt x="2805468" y="100010"/>
                  <a:pt x="2808178" y="104398"/>
                </a:cubicBezTo>
                <a:cubicBezTo>
                  <a:pt x="2810888" y="108786"/>
                  <a:pt x="2811584" y="113726"/>
                  <a:pt x="2810265" y="119219"/>
                </a:cubicBezTo>
                <a:lnTo>
                  <a:pt x="2808553" y="121820"/>
                </a:lnTo>
                <a:lnTo>
                  <a:pt x="2810766" y="121203"/>
                </a:lnTo>
                <a:cubicBezTo>
                  <a:pt x="2819936" y="119316"/>
                  <a:pt x="2826236" y="120235"/>
                  <a:pt x="2829667" y="123962"/>
                </a:cubicBezTo>
                <a:cubicBezTo>
                  <a:pt x="2834241" y="128931"/>
                  <a:pt x="2832933" y="133423"/>
                  <a:pt x="2825741" y="137438"/>
                </a:cubicBezTo>
                <a:cubicBezTo>
                  <a:pt x="2818550" y="141453"/>
                  <a:pt x="2809548" y="144085"/>
                  <a:pt x="2798735" y="145332"/>
                </a:cubicBezTo>
                <a:cubicBezTo>
                  <a:pt x="2805045" y="146092"/>
                  <a:pt x="2807716" y="148207"/>
                  <a:pt x="2806748" y="151678"/>
                </a:cubicBezTo>
                <a:cubicBezTo>
                  <a:pt x="2805780" y="155148"/>
                  <a:pt x="2804909" y="157371"/>
                  <a:pt x="2804134" y="158346"/>
                </a:cubicBezTo>
                <a:cubicBezTo>
                  <a:pt x="2807762" y="157557"/>
                  <a:pt x="2811344" y="156686"/>
                  <a:pt x="2814879" y="155732"/>
                </a:cubicBezTo>
                <a:cubicBezTo>
                  <a:pt x="2818414" y="154779"/>
                  <a:pt x="2822232" y="156338"/>
                  <a:pt x="2826333" y="160411"/>
                </a:cubicBezTo>
                <a:cubicBezTo>
                  <a:pt x="2830434" y="164484"/>
                  <a:pt x="2830431" y="167631"/>
                  <a:pt x="2826322" y="169854"/>
                </a:cubicBezTo>
                <a:cubicBezTo>
                  <a:pt x="2822214" y="172077"/>
                  <a:pt x="2814725" y="174744"/>
                  <a:pt x="2803855" y="177856"/>
                </a:cubicBezTo>
                <a:lnTo>
                  <a:pt x="2802801" y="190762"/>
                </a:lnTo>
                <a:cubicBezTo>
                  <a:pt x="2801367" y="190762"/>
                  <a:pt x="2804098" y="189633"/>
                  <a:pt x="2810996" y="187374"/>
                </a:cubicBezTo>
                <a:cubicBezTo>
                  <a:pt x="2817894" y="185116"/>
                  <a:pt x="2823873" y="186629"/>
                  <a:pt x="2828936" y="191913"/>
                </a:cubicBezTo>
                <a:cubicBezTo>
                  <a:pt x="2833998" y="197197"/>
                  <a:pt x="2832392" y="201040"/>
                  <a:pt x="2824117" y="203442"/>
                </a:cubicBezTo>
                <a:cubicBezTo>
                  <a:pt x="2815843" y="205844"/>
                  <a:pt x="2808644" y="207719"/>
                  <a:pt x="2802521" y="209067"/>
                </a:cubicBezTo>
                <a:lnTo>
                  <a:pt x="2801445" y="221780"/>
                </a:lnTo>
                <a:cubicBezTo>
                  <a:pt x="2803224" y="221895"/>
                  <a:pt x="2807407" y="220575"/>
                  <a:pt x="2813997" y="217822"/>
                </a:cubicBezTo>
                <a:cubicBezTo>
                  <a:pt x="2820586" y="215069"/>
                  <a:pt x="2826889" y="216833"/>
                  <a:pt x="2832904" y="223114"/>
                </a:cubicBezTo>
                <a:cubicBezTo>
                  <a:pt x="2838920" y="229395"/>
                  <a:pt x="2836077" y="233955"/>
                  <a:pt x="2824375" y="236794"/>
                </a:cubicBezTo>
                <a:lnTo>
                  <a:pt x="2799596" y="240795"/>
                </a:lnTo>
                <a:cubicBezTo>
                  <a:pt x="2791364" y="241713"/>
                  <a:pt x="2783431" y="243068"/>
                  <a:pt x="2775794" y="244860"/>
                </a:cubicBezTo>
                <a:cubicBezTo>
                  <a:pt x="2768158" y="246653"/>
                  <a:pt x="2760511" y="247901"/>
                  <a:pt x="2752854" y="248603"/>
                </a:cubicBezTo>
                <a:cubicBezTo>
                  <a:pt x="2752854" y="254526"/>
                  <a:pt x="2750996" y="263488"/>
                  <a:pt x="2747282" y="275491"/>
                </a:cubicBezTo>
                <a:cubicBezTo>
                  <a:pt x="2743568" y="287494"/>
                  <a:pt x="2738818" y="288397"/>
                  <a:pt x="2733032" y="278201"/>
                </a:cubicBezTo>
                <a:cubicBezTo>
                  <a:pt x="2727246" y="268006"/>
                  <a:pt x="2725474" y="258717"/>
                  <a:pt x="2727719" y="250335"/>
                </a:cubicBezTo>
                <a:cubicBezTo>
                  <a:pt x="2729963" y="241953"/>
                  <a:pt x="2731311" y="227075"/>
                  <a:pt x="2731763" y="205701"/>
                </a:cubicBezTo>
                <a:cubicBezTo>
                  <a:pt x="2732214" y="184327"/>
                  <a:pt x="2732476" y="171295"/>
                  <a:pt x="2732548" y="166606"/>
                </a:cubicBezTo>
                <a:cubicBezTo>
                  <a:pt x="2722825" y="187457"/>
                  <a:pt x="2709578" y="202793"/>
                  <a:pt x="2692808" y="212617"/>
                </a:cubicBezTo>
                <a:cubicBezTo>
                  <a:pt x="2676037" y="222440"/>
                  <a:pt x="2673782" y="219966"/>
                  <a:pt x="2686043" y="205195"/>
                </a:cubicBezTo>
                <a:cubicBezTo>
                  <a:pt x="2698303" y="190425"/>
                  <a:pt x="2710482" y="172518"/>
                  <a:pt x="2722578" y="151473"/>
                </a:cubicBezTo>
                <a:cubicBezTo>
                  <a:pt x="2734674" y="130429"/>
                  <a:pt x="2745612" y="106227"/>
                  <a:pt x="2755392" y="78865"/>
                </a:cubicBezTo>
                <a:lnTo>
                  <a:pt x="2738936" y="82415"/>
                </a:lnTo>
                <a:cubicBezTo>
                  <a:pt x="2738219" y="88868"/>
                  <a:pt x="2734954" y="97314"/>
                  <a:pt x="2729139" y="107754"/>
                </a:cubicBezTo>
                <a:cubicBezTo>
                  <a:pt x="2723323" y="118193"/>
                  <a:pt x="2718147" y="119635"/>
                  <a:pt x="2713608" y="112077"/>
                </a:cubicBezTo>
                <a:cubicBezTo>
                  <a:pt x="2709069" y="104520"/>
                  <a:pt x="2708826" y="96791"/>
                  <a:pt x="2712877" y="88889"/>
                </a:cubicBezTo>
                <a:cubicBezTo>
                  <a:pt x="2716928" y="80988"/>
                  <a:pt x="2720341" y="72817"/>
                  <a:pt x="2723116" y="64378"/>
                </a:cubicBezTo>
                <a:cubicBezTo>
                  <a:pt x="2725890" y="55939"/>
                  <a:pt x="2730884" y="56667"/>
                  <a:pt x="2738098" y="66561"/>
                </a:cubicBezTo>
                <a:cubicBezTo>
                  <a:pt x="2745483" y="66633"/>
                  <a:pt x="2752280" y="65981"/>
                  <a:pt x="2758489" y="64604"/>
                </a:cubicBezTo>
                <a:cubicBezTo>
                  <a:pt x="2762720" y="48185"/>
                  <a:pt x="2763487" y="35633"/>
                  <a:pt x="2760791" y="26950"/>
                </a:cubicBezTo>
                <a:cubicBezTo>
                  <a:pt x="2758769" y="20438"/>
                  <a:pt x="2759610" y="17045"/>
                  <a:pt x="2763316" y="16772"/>
                </a:cubicBezTo>
                <a:close/>
                <a:moveTo>
                  <a:pt x="5031321" y="14797"/>
                </a:moveTo>
                <a:cubicBezTo>
                  <a:pt x="5041876" y="15363"/>
                  <a:pt x="5045536" y="18916"/>
                  <a:pt x="5042303" y="25455"/>
                </a:cubicBezTo>
                <a:cubicBezTo>
                  <a:pt x="5039069" y="31994"/>
                  <a:pt x="5017741" y="39035"/>
                  <a:pt x="4978320" y="46578"/>
                </a:cubicBezTo>
                <a:cubicBezTo>
                  <a:pt x="4980944" y="47826"/>
                  <a:pt x="4982496" y="50117"/>
                  <a:pt x="4982977" y="53451"/>
                </a:cubicBezTo>
                <a:cubicBezTo>
                  <a:pt x="4983457" y="56785"/>
                  <a:pt x="4983253" y="61607"/>
                  <a:pt x="4982364" y="67917"/>
                </a:cubicBezTo>
                <a:cubicBezTo>
                  <a:pt x="5002914" y="64317"/>
                  <a:pt x="5020133" y="61438"/>
                  <a:pt x="5034021" y="59280"/>
                </a:cubicBezTo>
                <a:cubicBezTo>
                  <a:pt x="5047909" y="57122"/>
                  <a:pt x="5058528" y="54423"/>
                  <a:pt x="5065878" y="51182"/>
                </a:cubicBezTo>
                <a:cubicBezTo>
                  <a:pt x="5073227" y="47941"/>
                  <a:pt x="5080243" y="48016"/>
                  <a:pt x="5086926" y="51407"/>
                </a:cubicBezTo>
                <a:cubicBezTo>
                  <a:pt x="5093608" y="54799"/>
                  <a:pt x="5102596" y="61632"/>
                  <a:pt x="5113889" y="71907"/>
                </a:cubicBezTo>
                <a:cubicBezTo>
                  <a:pt x="5125182" y="82182"/>
                  <a:pt x="5124558" y="88140"/>
                  <a:pt x="5112018" y="89782"/>
                </a:cubicBezTo>
                <a:cubicBezTo>
                  <a:pt x="5099477" y="91424"/>
                  <a:pt x="5087080" y="96092"/>
                  <a:pt x="5074826" y="103785"/>
                </a:cubicBezTo>
                <a:cubicBezTo>
                  <a:pt x="5062572" y="111479"/>
                  <a:pt x="5058485" y="110941"/>
                  <a:pt x="5062565" y="102172"/>
                </a:cubicBezTo>
                <a:cubicBezTo>
                  <a:pt x="5066645" y="93403"/>
                  <a:pt x="5070018" y="86426"/>
                  <a:pt x="5072686" y="81242"/>
                </a:cubicBezTo>
                <a:cubicBezTo>
                  <a:pt x="5075353" y="76058"/>
                  <a:pt x="5071220" y="73911"/>
                  <a:pt x="5060285" y="74800"/>
                </a:cubicBezTo>
                <a:cubicBezTo>
                  <a:pt x="5049350" y="75689"/>
                  <a:pt x="5023829" y="79547"/>
                  <a:pt x="4983719" y="86372"/>
                </a:cubicBezTo>
                <a:cubicBezTo>
                  <a:pt x="4983719" y="105259"/>
                  <a:pt x="4983221" y="121398"/>
                  <a:pt x="4982224" y="134792"/>
                </a:cubicBezTo>
                <a:cubicBezTo>
                  <a:pt x="4981227" y="148186"/>
                  <a:pt x="4977972" y="155489"/>
                  <a:pt x="4972459" y="156700"/>
                </a:cubicBezTo>
                <a:cubicBezTo>
                  <a:pt x="4966944" y="157912"/>
                  <a:pt x="4963141" y="152958"/>
                  <a:pt x="4961047" y="141837"/>
                </a:cubicBezTo>
                <a:cubicBezTo>
                  <a:pt x="4958954" y="130716"/>
                  <a:pt x="4957907" y="113325"/>
                  <a:pt x="4957907" y="89664"/>
                </a:cubicBezTo>
                <a:cubicBezTo>
                  <a:pt x="4915776" y="96862"/>
                  <a:pt x="4892193" y="100017"/>
                  <a:pt x="4887159" y="99128"/>
                </a:cubicBezTo>
                <a:cubicBezTo>
                  <a:pt x="4884808" y="113540"/>
                  <a:pt x="4879663" y="126364"/>
                  <a:pt x="4871726" y="137599"/>
                </a:cubicBezTo>
                <a:cubicBezTo>
                  <a:pt x="4863789" y="148835"/>
                  <a:pt x="4856819" y="151187"/>
                  <a:pt x="4850818" y="144655"/>
                </a:cubicBezTo>
                <a:cubicBezTo>
                  <a:pt x="4844816" y="138123"/>
                  <a:pt x="4844529" y="130142"/>
                  <a:pt x="4849957" y="120714"/>
                </a:cubicBezTo>
                <a:cubicBezTo>
                  <a:pt x="4855385" y="111285"/>
                  <a:pt x="4859920" y="102021"/>
                  <a:pt x="4863562" y="92922"/>
                </a:cubicBezTo>
                <a:cubicBezTo>
                  <a:pt x="4867205" y="83824"/>
                  <a:pt x="4870758" y="77607"/>
                  <a:pt x="4874221" y="74273"/>
                </a:cubicBezTo>
                <a:cubicBezTo>
                  <a:pt x="4877684" y="70939"/>
                  <a:pt x="4881854" y="73316"/>
                  <a:pt x="4886729" y="81404"/>
                </a:cubicBezTo>
                <a:cubicBezTo>
                  <a:pt x="4909315" y="81475"/>
                  <a:pt x="4932589" y="78614"/>
                  <a:pt x="4956552" y="72821"/>
                </a:cubicBezTo>
                <a:cubicBezTo>
                  <a:pt x="4956552" y="67329"/>
                  <a:pt x="4955820" y="59449"/>
                  <a:pt x="4954357" y="49181"/>
                </a:cubicBezTo>
                <a:cubicBezTo>
                  <a:pt x="4939014" y="49181"/>
                  <a:pt x="4926996" y="46750"/>
                  <a:pt x="4918306" y="41889"/>
                </a:cubicBezTo>
                <a:cubicBezTo>
                  <a:pt x="4909616" y="37028"/>
                  <a:pt x="4911075" y="33629"/>
                  <a:pt x="4922684" y="31693"/>
                </a:cubicBezTo>
                <a:cubicBezTo>
                  <a:pt x="4934292" y="29757"/>
                  <a:pt x="4947327" y="27477"/>
                  <a:pt x="4961790" y="24853"/>
                </a:cubicBezTo>
                <a:cubicBezTo>
                  <a:pt x="4976251" y="22229"/>
                  <a:pt x="4988817" y="19755"/>
                  <a:pt x="4999486" y="17432"/>
                </a:cubicBezTo>
                <a:cubicBezTo>
                  <a:pt x="5010155" y="15109"/>
                  <a:pt x="5020767" y="14230"/>
                  <a:pt x="5031321" y="14797"/>
                </a:cubicBezTo>
                <a:close/>
                <a:moveTo>
                  <a:pt x="3978790" y="13829"/>
                </a:moveTo>
                <a:cubicBezTo>
                  <a:pt x="3980989" y="13729"/>
                  <a:pt x="3983297" y="14048"/>
                  <a:pt x="3985713" y="14786"/>
                </a:cubicBezTo>
                <a:cubicBezTo>
                  <a:pt x="3990546" y="16263"/>
                  <a:pt x="3996329" y="19160"/>
                  <a:pt x="4003061" y="23476"/>
                </a:cubicBezTo>
                <a:cubicBezTo>
                  <a:pt x="4009794" y="27793"/>
                  <a:pt x="4014430" y="31822"/>
                  <a:pt x="4016968" y="35565"/>
                </a:cubicBezTo>
                <a:cubicBezTo>
                  <a:pt x="4019506" y="39308"/>
                  <a:pt x="4018086" y="42800"/>
                  <a:pt x="4012709" y="46041"/>
                </a:cubicBezTo>
                <a:cubicBezTo>
                  <a:pt x="4007331" y="49282"/>
                  <a:pt x="4002470" y="54164"/>
                  <a:pt x="3998125" y="60689"/>
                </a:cubicBezTo>
                <a:cubicBezTo>
                  <a:pt x="3993780" y="67214"/>
                  <a:pt x="3989535" y="74158"/>
                  <a:pt x="3985391" y="81522"/>
                </a:cubicBezTo>
                <a:cubicBezTo>
                  <a:pt x="3981246" y="88886"/>
                  <a:pt x="3977421" y="93435"/>
                  <a:pt x="3973915" y="95170"/>
                </a:cubicBezTo>
                <a:cubicBezTo>
                  <a:pt x="3970409" y="96905"/>
                  <a:pt x="3967695" y="96984"/>
                  <a:pt x="3965773" y="95407"/>
                </a:cubicBezTo>
                <a:cubicBezTo>
                  <a:pt x="3963852" y="93829"/>
                  <a:pt x="3962575" y="91470"/>
                  <a:pt x="3961944" y="88330"/>
                </a:cubicBezTo>
                <a:cubicBezTo>
                  <a:pt x="3951878" y="88330"/>
                  <a:pt x="3938523" y="89230"/>
                  <a:pt x="3921881" y="91029"/>
                </a:cubicBezTo>
                <a:lnTo>
                  <a:pt x="3905929" y="92785"/>
                </a:lnTo>
                <a:lnTo>
                  <a:pt x="3913041" y="95611"/>
                </a:lnTo>
                <a:cubicBezTo>
                  <a:pt x="3917364" y="98544"/>
                  <a:pt x="3918537" y="101767"/>
                  <a:pt x="3916558" y="105280"/>
                </a:cubicBezTo>
                <a:cubicBezTo>
                  <a:pt x="3914579" y="108793"/>
                  <a:pt x="3912420" y="112084"/>
                  <a:pt x="3910083" y="115153"/>
                </a:cubicBezTo>
                <a:cubicBezTo>
                  <a:pt x="3931020" y="112529"/>
                  <a:pt x="3947203" y="109847"/>
                  <a:pt x="3958632" y="107108"/>
                </a:cubicBezTo>
                <a:cubicBezTo>
                  <a:pt x="3970061" y="104369"/>
                  <a:pt x="3980798" y="107248"/>
                  <a:pt x="3990843" y="115745"/>
                </a:cubicBezTo>
                <a:cubicBezTo>
                  <a:pt x="4000889" y="124241"/>
                  <a:pt x="3997189" y="128769"/>
                  <a:pt x="3979744" y="129329"/>
                </a:cubicBezTo>
                <a:cubicBezTo>
                  <a:pt x="3962299" y="129888"/>
                  <a:pt x="3936684" y="131903"/>
                  <a:pt x="3902899" y="135373"/>
                </a:cubicBezTo>
                <a:cubicBezTo>
                  <a:pt x="3900102" y="139560"/>
                  <a:pt x="3895750" y="144967"/>
                  <a:pt x="3889842" y="151592"/>
                </a:cubicBezTo>
                <a:cubicBezTo>
                  <a:pt x="3915539" y="148179"/>
                  <a:pt x="3930439" y="145078"/>
                  <a:pt x="3934540" y="142289"/>
                </a:cubicBezTo>
                <a:cubicBezTo>
                  <a:pt x="3938641" y="139499"/>
                  <a:pt x="3947063" y="141399"/>
                  <a:pt x="3959804" y="147989"/>
                </a:cubicBezTo>
                <a:cubicBezTo>
                  <a:pt x="3972545" y="154578"/>
                  <a:pt x="3977084" y="160479"/>
                  <a:pt x="3973420" y="165692"/>
                </a:cubicBezTo>
                <a:cubicBezTo>
                  <a:pt x="3969756" y="170904"/>
                  <a:pt x="3967057" y="181538"/>
                  <a:pt x="3965321" y="197592"/>
                </a:cubicBezTo>
                <a:cubicBezTo>
                  <a:pt x="3963586" y="213645"/>
                  <a:pt x="3962719" y="234306"/>
                  <a:pt x="3962719" y="259574"/>
                </a:cubicBezTo>
                <a:cubicBezTo>
                  <a:pt x="3987570" y="257824"/>
                  <a:pt x="4005030" y="256265"/>
                  <a:pt x="4015096" y="254895"/>
                </a:cubicBezTo>
                <a:cubicBezTo>
                  <a:pt x="4025163" y="253526"/>
                  <a:pt x="4034473" y="256225"/>
                  <a:pt x="4043027" y="262994"/>
                </a:cubicBezTo>
                <a:cubicBezTo>
                  <a:pt x="4051581" y="269762"/>
                  <a:pt x="4054338" y="275186"/>
                  <a:pt x="4051298" y="279266"/>
                </a:cubicBezTo>
                <a:cubicBezTo>
                  <a:pt x="4048258" y="283346"/>
                  <a:pt x="4038761" y="284486"/>
                  <a:pt x="4022808" y="282686"/>
                </a:cubicBezTo>
                <a:cubicBezTo>
                  <a:pt x="4006854" y="280887"/>
                  <a:pt x="3985695" y="280887"/>
                  <a:pt x="3959331" y="282686"/>
                </a:cubicBezTo>
                <a:cubicBezTo>
                  <a:pt x="3932966" y="284486"/>
                  <a:pt x="3902798" y="286949"/>
                  <a:pt x="3868826" y="290075"/>
                </a:cubicBezTo>
                <a:cubicBezTo>
                  <a:pt x="3834854" y="293201"/>
                  <a:pt x="3812688" y="295453"/>
                  <a:pt x="3802327" y="296829"/>
                </a:cubicBezTo>
                <a:cubicBezTo>
                  <a:pt x="3791966" y="298206"/>
                  <a:pt x="3783025" y="297661"/>
                  <a:pt x="3775504" y="295195"/>
                </a:cubicBezTo>
                <a:cubicBezTo>
                  <a:pt x="3767982" y="292728"/>
                  <a:pt x="3762633" y="288200"/>
                  <a:pt x="3759457" y="281611"/>
                </a:cubicBezTo>
                <a:cubicBezTo>
                  <a:pt x="3756280" y="275022"/>
                  <a:pt x="3758754" y="272186"/>
                  <a:pt x="3766878" y="273104"/>
                </a:cubicBezTo>
                <a:cubicBezTo>
                  <a:pt x="3775002" y="274021"/>
                  <a:pt x="3801535" y="272781"/>
                  <a:pt x="3846477" y="269382"/>
                </a:cubicBezTo>
                <a:cubicBezTo>
                  <a:pt x="3845588" y="229904"/>
                  <a:pt x="3844484" y="203822"/>
                  <a:pt x="3843164" y="191138"/>
                </a:cubicBezTo>
                <a:cubicBezTo>
                  <a:pt x="3841845" y="178455"/>
                  <a:pt x="3839594" y="168692"/>
                  <a:pt x="3836410" y="161852"/>
                </a:cubicBezTo>
                <a:cubicBezTo>
                  <a:pt x="3833227" y="155012"/>
                  <a:pt x="3834521" y="152065"/>
                  <a:pt x="3840293" y="153011"/>
                </a:cubicBezTo>
                <a:cubicBezTo>
                  <a:pt x="3846065" y="153958"/>
                  <a:pt x="3851410" y="154635"/>
                  <a:pt x="3856329" y="155044"/>
                </a:cubicBezTo>
                <a:cubicBezTo>
                  <a:pt x="3861247" y="155453"/>
                  <a:pt x="3865485" y="155471"/>
                  <a:pt x="3869041" y="155098"/>
                </a:cubicBezTo>
                <a:cubicBezTo>
                  <a:pt x="3870317" y="153191"/>
                  <a:pt x="3873150" y="147132"/>
                  <a:pt x="3877538" y="136922"/>
                </a:cubicBezTo>
                <a:cubicBezTo>
                  <a:pt x="3854866" y="141410"/>
                  <a:pt x="3840286" y="144332"/>
                  <a:pt x="3833797" y="145687"/>
                </a:cubicBezTo>
                <a:cubicBezTo>
                  <a:pt x="3827308" y="147042"/>
                  <a:pt x="3819926" y="144095"/>
                  <a:pt x="3811652" y="136846"/>
                </a:cubicBezTo>
                <a:cubicBezTo>
                  <a:pt x="3803377" y="129597"/>
                  <a:pt x="3806468" y="125973"/>
                  <a:pt x="3820923" y="125973"/>
                </a:cubicBezTo>
                <a:cubicBezTo>
                  <a:pt x="3833284" y="125973"/>
                  <a:pt x="3853726" y="123879"/>
                  <a:pt x="3882249" y="119692"/>
                </a:cubicBezTo>
                <a:cubicBezTo>
                  <a:pt x="3884278" y="113863"/>
                  <a:pt x="3885575" y="108793"/>
                  <a:pt x="3886139" y="104484"/>
                </a:cubicBezTo>
                <a:lnTo>
                  <a:pt x="3885692" y="95012"/>
                </a:lnTo>
                <a:lnTo>
                  <a:pt x="3851618" y="98762"/>
                </a:lnTo>
                <a:cubicBezTo>
                  <a:pt x="3850485" y="107094"/>
                  <a:pt x="3847682" y="110371"/>
                  <a:pt x="3843207" y="108593"/>
                </a:cubicBezTo>
                <a:cubicBezTo>
                  <a:pt x="3838733" y="106814"/>
                  <a:pt x="3835026" y="102487"/>
                  <a:pt x="3832087" y="95611"/>
                </a:cubicBezTo>
                <a:cubicBezTo>
                  <a:pt x="3829147" y="88735"/>
                  <a:pt x="3825727" y="79880"/>
                  <a:pt x="3821826" y="69046"/>
                </a:cubicBezTo>
                <a:cubicBezTo>
                  <a:pt x="3817926" y="58212"/>
                  <a:pt x="3813638" y="49690"/>
                  <a:pt x="3808963" y="43481"/>
                </a:cubicBezTo>
                <a:cubicBezTo>
                  <a:pt x="3804288" y="37272"/>
                  <a:pt x="3805403" y="34629"/>
                  <a:pt x="3812308" y="35554"/>
                </a:cubicBezTo>
                <a:cubicBezTo>
                  <a:pt x="3819213" y="36479"/>
                  <a:pt x="3824666" y="37164"/>
                  <a:pt x="3828666" y="37609"/>
                </a:cubicBezTo>
                <a:cubicBezTo>
                  <a:pt x="3832667" y="38053"/>
                  <a:pt x="3838755" y="38057"/>
                  <a:pt x="3846929" y="37619"/>
                </a:cubicBezTo>
                <a:cubicBezTo>
                  <a:pt x="3855103" y="37182"/>
                  <a:pt x="3868826" y="35149"/>
                  <a:pt x="3888099" y="31521"/>
                </a:cubicBezTo>
                <a:cubicBezTo>
                  <a:pt x="3907373" y="27893"/>
                  <a:pt x="3925269" y="24767"/>
                  <a:pt x="3941789" y="22143"/>
                </a:cubicBezTo>
                <a:cubicBezTo>
                  <a:pt x="3958309" y="19518"/>
                  <a:pt x="3968552" y="17267"/>
                  <a:pt x="3972517" y="15388"/>
                </a:cubicBezTo>
                <a:cubicBezTo>
                  <a:pt x="3974499" y="14449"/>
                  <a:pt x="3976590" y="13929"/>
                  <a:pt x="3978790" y="13829"/>
                </a:cubicBezTo>
                <a:close/>
                <a:moveTo>
                  <a:pt x="4202448" y="12679"/>
                </a:moveTo>
                <a:cubicBezTo>
                  <a:pt x="4204116" y="12589"/>
                  <a:pt x="4206213" y="12839"/>
                  <a:pt x="4208739" y="13431"/>
                </a:cubicBezTo>
                <a:cubicBezTo>
                  <a:pt x="4218842" y="15797"/>
                  <a:pt x="4226291" y="18371"/>
                  <a:pt x="4231088" y="21153"/>
                </a:cubicBezTo>
                <a:cubicBezTo>
                  <a:pt x="4235885" y="23935"/>
                  <a:pt x="4236935" y="28739"/>
                  <a:pt x="4234239" y="35565"/>
                </a:cubicBezTo>
                <a:cubicBezTo>
                  <a:pt x="4231543" y="42391"/>
                  <a:pt x="4230196" y="54071"/>
                  <a:pt x="4230196" y="70605"/>
                </a:cubicBezTo>
                <a:cubicBezTo>
                  <a:pt x="4233092" y="70691"/>
                  <a:pt x="4237240" y="70265"/>
                  <a:pt x="4242639" y="69326"/>
                </a:cubicBezTo>
                <a:cubicBezTo>
                  <a:pt x="4248038" y="68386"/>
                  <a:pt x="4252939" y="70501"/>
                  <a:pt x="4257342" y="75671"/>
                </a:cubicBezTo>
                <a:cubicBezTo>
                  <a:pt x="4261744" y="80841"/>
                  <a:pt x="4259349" y="85136"/>
                  <a:pt x="4250157" y="88556"/>
                </a:cubicBezTo>
                <a:cubicBezTo>
                  <a:pt x="4240965" y="91976"/>
                  <a:pt x="4233781" y="94001"/>
                  <a:pt x="4228604" y="94632"/>
                </a:cubicBezTo>
                <a:lnTo>
                  <a:pt x="4227485" y="112464"/>
                </a:lnTo>
                <a:lnTo>
                  <a:pt x="4234369" y="112723"/>
                </a:lnTo>
                <a:cubicBezTo>
                  <a:pt x="4243417" y="102857"/>
                  <a:pt x="4250132" y="94199"/>
                  <a:pt x="4254513" y="86749"/>
                </a:cubicBezTo>
                <a:cubicBezTo>
                  <a:pt x="4258894" y="79299"/>
                  <a:pt x="4261084" y="72599"/>
                  <a:pt x="4261084" y="66648"/>
                </a:cubicBezTo>
                <a:cubicBezTo>
                  <a:pt x="4261084" y="56695"/>
                  <a:pt x="4265436" y="53917"/>
                  <a:pt x="4274141" y="58312"/>
                </a:cubicBezTo>
                <a:cubicBezTo>
                  <a:pt x="4282846" y="62708"/>
                  <a:pt x="4289395" y="67490"/>
                  <a:pt x="4293791" y="72660"/>
                </a:cubicBezTo>
                <a:cubicBezTo>
                  <a:pt x="4298186" y="77829"/>
                  <a:pt x="4297200" y="82060"/>
                  <a:pt x="4290833" y="85351"/>
                </a:cubicBezTo>
                <a:cubicBezTo>
                  <a:pt x="4284466" y="88642"/>
                  <a:pt x="4275052" y="96783"/>
                  <a:pt x="4262590" y="109776"/>
                </a:cubicBezTo>
                <a:cubicBezTo>
                  <a:pt x="4263995" y="109776"/>
                  <a:pt x="4267010" y="109098"/>
                  <a:pt x="4271635" y="107743"/>
                </a:cubicBezTo>
                <a:cubicBezTo>
                  <a:pt x="4276260" y="106388"/>
                  <a:pt x="4281308" y="108711"/>
                  <a:pt x="4286778" y="114712"/>
                </a:cubicBezTo>
                <a:lnTo>
                  <a:pt x="4288452" y="118748"/>
                </a:lnTo>
                <a:lnTo>
                  <a:pt x="4293543" y="109356"/>
                </a:lnTo>
                <a:cubicBezTo>
                  <a:pt x="4302492" y="92399"/>
                  <a:pt x="4310117" y="76356"/>
                  <a:pt x="4316420" y="61227"/>
                </a:cubicBezTo>
                <a:cubicBezTo>
                  <a:pt x="4322722" y="46098"/>
                  <a:pt x="4324296" y="33758"/>
                  <a:pt x="4321141" y="24208"/>
                </a:cubicBezTo>
                <a:cubicBezTo>
                  <a:pt x="4317986" y="14657"/>
                  <a:pt x="4320883" y="11327"/>
                  <a:pt x="4329831" y="14216"/>
                </a:cubicBezTo>
                <a:cubicBezTo>
                  <a:pt x="4338780" y="17106"/>
                  <a:pt x="4347133" y="21748"/>
                  <a:pt x="4354891" y="28144"/>
                </a:cubicBezTo>
                <a:cubicBezTo>
                  <a:pt x="4362649" y="34540"/>
                  <a:pt x="4363889" y="39659"/>
                  <a:pt x="4358612" y="43502"/>
                </a:cubicBezTo>
                <a:cubicBezTo>
                  <a:pt x="4353335" y="47346"/>
                  <a:pt x="4346702" y="57477"/>
                  <a:pt x="4338715" y="73896"/>
                </a:cubicBezTo>
                <a:cubicBezTo>
                  <a:pt x="4330728" y="90316"/>
                  <a:pt x="4320646" y="106771"/>
                  <a:pt x="4308472" y="123263"/>
                </a:cubicBezTo>
                <a:cubicBezTo>
                  <a:pt x="4324504" y="121585"/>
                  <a:pt x="4341368" y="116666"/>
                  <a:pt x="4359064" y="108507"/>
                </a:cubicBezTo>
                <a:cubicBezTo>
                  <a:pt x="4376760" y="100347"/>
                  <a:pt x="4390749" y="99935"/>
                  <a:pt x="4401030" y="107270"/>
                </a:cubicBezTo>
                <a:cubicBezTo>
                  <a:pt x="4411312" y="114605"/>
                  <a:pt x="4407154" y="121370"/>
                  <a:pt x="4388554" y="127565"/>
                </a:cubicBezTo>
                <a:cubicBezTo>
                  <a:pt x="4369955" y="133760"/>
                  <a:pt x="4356311" y="137553"/>
                  <a:pt x="4347620" y="138944"/>
                </a:cubicBezTo>
                <a:cubicBezTo>
                  <a:pt x="4355722" y="142687"/>
                  <a:pt x="4358150" y="147383"/>
                  <a:pt x="4354902" y="153033"/>
                </a:cubicBezTo>
                <a:cubicBezTo>
                  <a:pt x="4351654" y="158683"/>
                  <a:pt x="4348914" y="167538"/>
                  <a:pt x="4346685" y="179598"/>
                </a:cubicBezTo>
                <a:cubicBezTo>
                  <a:pt x="4344455" y="191658"/>
                  <a:pt x="4340716" y="205583"/>
                  <a:pt x="4335467" y="221371"/>
                </a:cubicBezTo>
                <a:cubicBezTo>
                  <a:pt x="4352517" y="235654"/>
                  <a:pt x="4368066" y="245868"/>
                  <a:pt x="4382112" y="252013"/>
                </a:cubicBezTo>
                <a:cubicBezTo>
                  <a:pt x="4396158" y="258157"/>
                  <a:pt x="4409445" y="263635"/>
                  <a:pt x="4421971" y="268447"/>
                </a:cubicBezTo>
                <a:cubicBezTo>
                  <a:pt x="4434497" y="273258"/>
                  <a:pt x="4437275" y="276828"/>
                  <a:pt x="4430306" y="279159"/>
                </a:cubicBezTo>
                <a:cubicBezTo>
                  <a:pt x="4423337" y="281489"/>
                  <a:pt x="4411918" y="283335"/>
                  <a:pt x="4396051" y="284698"/>
                </a:cubicBezTo>
                <a:cubicBezTo>
                  <a:pt x="4380183" y="286060"/>
                  <a:pt x="4368349" y="284569"/>
                  <a:pt x="4360548" y="280223"/>
                </a:cubicBezTo>
                <a:cubicBezTo>
                  <a:pt x="4352747" y="275878"/>
                  <a:pt x="4340199" y="262305"/>
                  <a:pt x="4322905" y="239504"/>
                </a:cubicBezTo>
                <a:cubicBezTo>
                  <a:pt x="4313068" y="250718"/>
                  <a:pt x="4302040" y="258914"/>
                  <a:pt x="4289822" y="264091"/>
                </a:cubicBezTo>
                <a:cubicBezTo>
                  <a:pt x="4277604" y="269268"/>
                  <a:pt x="4264583" y="272311"/>
                  <a:pt x="4250759" y="273222"/>
                </a:cubicBezTo>
                <a:cubicBezTo>
                  <a:pt x="4236935" y="274132"/>
                  <a:pt x="4236154" y="271508"/>
                  <a:pt x="4248415" y="265349"/>
                </a:cubicBezTo>
                <a:cubicBezTo>
                  <a:pt x="4260676" y="259190"/>
                  <a:pt x="4272033" y="252411"/>
                  <a:pt x="4282487" y="245011"/>
                </a:cubicBezTo>
                <a:cubicBezTo>
                  <a:pt x="4292941" y="237612"/>
                  <a:pt x="4301101" y="229997"/>
                  <a:pt x="4306966" y="222167"/>
                </a:cubicBezTo>
                <a:cubicBezTo>
                  <a:pt x="4288696" y="194089"/>
                  <a:pt x="4277156" y="177214"/>
                  <a:pt x="4272345" y="171543"/>
                </a:cubicBezTo>
                <a:lnTo>
                  <a:pt x="4270718" y="166024"/>
                </a:lnTo>
                <a:lnTo>
                  <a:pt x="4270527" y="166165"/>
                </a:lnTo>
                <a:lnTo>
                  <a:pt x="4268622" y="166878"/>
                </a:lnTo>
                <a:lnTo>
                  <a:pt x="4268011" y="170946"/>
                </a:lnTo>
                <a:cubicBezTo>
                  <a:pt x="4266315" y="172946"/>
                  <a:pt x="4263278" y="174586"/>
                  <a:pt x="4258901" y="175866"/>
                </a:cubicBezTo>
                <a:cubicBezTo>
                  <a:pt x="4250146" y="178426"/>
                  <a:pt x="4240578" y="184710"/>
                  <a:pt x="4230196" y="194720"/>
                </a:cubicBezTo>
                <a:cubicBezTo>
                  <a:pt x="4231902" y="198061"/>
                  <a:pt x="4233279" y="201682"/>
                  <a:pt x="4234326" y="205583"/>
                </a:cubicBezTo>
                <a:cubicBezTo>
                  <a:pt x="4243933" y="201266"/>
                  <a:pt x="4252846" y="198165"/>
                  <a:pt x="4261063" y="196279"/>
                </a:cubicBezTo>
                <a:cubicBezTo>
                  <a:pt x="4269280" y="194394"/>
                  <a:pt x="4269918" y="196979"/>
                  <a:pt x="4262977" y="204034"/>
                </a:cubicBezTo>
                <a:cubicBezTo>
                  <a:pt x="4256036" y="211089"/>
                  <a:pt x="4246909" y="217442"/>
                  <a:pt x="4235595" y="223092"/>
                </a:cubicBezTo>
                <a:cubicBezTo>
                  <a:pt x="4236469" y="251543"/>
                  <a:pt x="4235480" y="270522"/>
                  <a:pt x="4232626" y="280030"/>
                </a:cubicBezTo>
                <a:cubicBezTo>
                  <a:pt x="4229772" y="289537"/>
                  <a:pt x="4224821" y="297306"/>
                  <a:pt x="4217773" y="303336"/>
                </a:cubicBezTo>
                <a:cubicBezTo>
                  <a:pt x="4210725" y="309366"/>
                  <a:pt x="4205512" y="309216"/>
                  <a:pt x="4202135" y="302885"/>
                </a:cubicBezTo>
                <a:cubicBezTo>
                  <a:pt x="4198758" y="296553"/>
                  <a:pt x="4192664" y="289104"/>
                  <a:pt x="4183852" y="280535"/>
                </a:cubicBezTo>
                <a:cubicBezTo>
                  <a:pt x="4175039" y="271967"/>
                  <a:pt x="4176312" y="268809"/>
                  <a:pt x="4187670" y="271060"/>
                </a:cubicBezTo>
                <a:cubicBezTo>
                  <a:pt x="4199027" y="273311"/>
                  <a:pt x="4206003" y="272347"/>
                  <a:pt x="4208599" y="268167"/>
                </a:cubicBezTo>
                <a:cubicBezTo>
                  <a:pt x="4211195" y="263987"/>
                  <a:pt x="4212493" y="252181"/>
                  <a:pt x="4212493" y="232750"/>
                </a:cubicBezTo>
                <a:cubicBezTo>
                  <a:pt x="4193148" y="243247"/>
                  <a:pt x="4180288" y="250597"/>
                  <a:pt x="4173914" y="254798"/>
                </a:cubicBezTo>
                <a:cubicBezTo>
                  <a:pt x="4167539" y="259000"/>
                  <a:pt x="4161789" y="260065"/>
                  <a:pt x="4156663" y="257993"/>
                </a:cubicBezTo>
                <a:cubicBezTo>
                  <a:pt x="4151536" y="255920"/>
                  <a:pt x="4146961" y="250718"/>
                  <a:pt x="4142939" y="242387"/>
                </a:cubicBezTo>
                <a:cubicBezTo>
                  <a:pt x="4138917" y="234055"/>
                  <a:pt x="4140852" y="230115"/>
                  <a:pt x="4148747" y="230567"/>
                </a:cubicBezTo>
                <a:cubicBezTo>
                  <a:pt x="4156641" y="231019"/>
                  <a:pt x="4165944" y="229757"/>
                  <a:pt x="4176656" y="226781"/>
                </a:cubicBezTo>
                <a:cubicBezTo>
                  <a:pt x="4187369" y="223805"/>
                  <a:pt x="4198862" y="219070"/>
                  <a:pt x="4211137" y="212574"/>
                </a:cubicBezTo>
                <a:cubicBezTo>
                  <a:pt x="4210320" y="203869"/>
                  <a:pt x="4207864" y="196867"/>
                  <a:pt x="4203770" y="191569"/>
                </a:cubicBezTo>
                <a:cubicBezTo>
                  <a:pt x="4199676" y="186270"/>
                  <a:pt x="4200267" y="183008"/>
                  <a:pt x="4205545" y="181781"/>
                </a:cubicBezTo>
                <a:cubicBezTo>
                  <a:pt x="4210822" y="180555"/>
                  <a:pt x="4216092" y="181742"/>
                  <a:pt x="4221355" y="185341"/>
                </a:cubicBezTo>
                <a:cubicBezTo>
                  <a:pt x="4225657" y="177325"/>
                  <a:pt x="4228855" y="172199"/>
                  <a:pt x="4230948" y="169962"/>
                </a:cubicBezTo>
                <a:cubicBezTo>
                  <a:pt x="4233042" y="167724"/>
                  <a:pt x="4231113" y="167947"/>
                  <a:pt x="4225162" y="170628"/>
                </a:cubicBezTo>
                <a:cubicBezTo>
                  <a:pt x="4219211" y="173310"/>
                  <a:pt x="4212951" y="175468"/>
                  <a:pt x="4206384" y="177103"/>
                </a:cubicBezTo>
                <a:cubicBezTo>
                  <a:pt x="4194409" y="188231"/>
                  <a:pt x="4180388" y="200223"/>
                  <a:pt x="4164320" y="213079"/>
                </a:cubicBezTo>
                <a:cubicBezTo>
                  <a:pt x="4148252" y="225935"/>
                  <a:pt x="4132467" y="234675"/>
                  <a:pt x="4116965" y="239300"/>
                </a:cubicBezTo>
                <a:cubicBezTo>
                  <a:pt x="4101463" y="243925"/>
                  <a:pt x="4099531" y="241422"/>
                  <a:pt x="4111168" y="231793"/>
                </a:cubicBezTo>
                <a:cubicBezTo>
                  <a:pt x="4122805" y="222164"/>
                  <a:pt x="4133040" y="213821"/>
                  <a:pt x="4141874" y="206766"/>
                </a:cubicBezTo>
                <a:cubicBezTo>
                  <a:pt x="4150708" y="199710"/>
                  <a:pt x="4162546" y="190827"/>
                  <a:pt x="4177388" y="180114"/>
                </a:cubicBezTo>
                <a:cubicBezTo>
                  <a:pt x="4177230" y="180114"/>
                  <a:pt x="4174943" y="177519"/>
                  <a:pt x="4170526" y="172328"/>
                </a:cubicBezTo>
                <a:cubicBezTo>
                  <a:pt x="4166109" y="167137"/>
                  <a:pt x="4166923" y="164204"/>
                  <a:pt x="4172967" y="163530"/>
                </a:cubicBezTo>
                <a:cubicBezTo>
                  <a:pt x="4179012" y="162856"/>
                  <a:pt x="4185949" y="161730"/>
                  <a:pt x="4193779" y="160153"/>
                </a:cubicBezTo>
                <a:cubicBezTo>
                  <a:pt x="4205609" y="148337"/>
                  <a:pt x="4214543" y="139238"/>
                  <a:pt x="4220580" y="132856"/>
                </a:cubicBezTo>
                <a:lnTo>
                  <a:pt x="4179109" y="143418"/>
                </a:lnTo>
                <a:cubicBezTo>
                  <a:pt x="4169199" y="145225"/>
                  <a:pt x="4159509" y="147067"/>
                  <a:pt x="4150037" y="148946"/>
                </a:cubicBezTo>
                <a:cubicBezTo>
                  <a:pt x="4140566" y="150825"/>
                  <a:pt x="4131284" y="147014"/>
                  <a:pt x="4122192" y="137513"/>
                </a:cubicBezTo>
                <a:cubicBezTo>
                  <a:pt x="4113100" y="128013"/>
                  <a:pt x="4114126" y="123718"/>
                  <a:pt x="4125268" y="124629"/>
                </a:cubicBezTo>
                <a:cubicBezTo>
                  <a:pt x="4136411" y="125539"/>
                  <a:pt x="4147463" y="125338"/>
                  <a:pt x="4158426" y="124026"/>
                </a:cubicBezTo>
                <a:cubicBezTo>
                  <a:pt x="4169389" y="122714"/>
                  <a:pt x="4185160" y="120409"/>
                  <a:pt x="4205738" y="117111"/>
                </a:cubicBezTo>
                <a:lnTo>
                  <a:pt x="4205738" y="97773"/>
                </a:lnTo>
                <a:cubicBezTo>
                  <a:pt x="4193635" y="101372"/>
                  <a:pt x="4183411" y="100053"/>
                  <a:pt x="4175065" y="93815"/>
                </a:cubicBezTo>
                <a:cubicBezTo>
                  <a:pt x="4166719" y="87577"/>
                  <a:pt x="4165579" y="83745"/>
                  <a:pt x="4171644" y="82318"/>
                </a:cubicBezTo>
                <a:cubicBezTo>
                  <a:pt x="4177710" y="80891"/>
                  <a:pt x="4189075" y="78593"/>
                  <a:pt x="4205738" y="75424"/>
                </a:cubicBezTo>
                <a:cubicBezTo>
                  <a:pt x="4205738" y="67895"/>
                  <a:pt x="4205519" y="59359"/>
                  <a:pt x="4205082" y="49816"/>
                </a:cubicBezTo>
                <a:cubicBezTo>
                  <a:pt x="4204645" y="40272"/>
                  <a:pt x="4202619" y="31231"/>
                  <a:pt x="4199006" y="22691"/>
                </a:cubicBezTo>
                <a:cubicBezTo>
                  <a:pt x="4196295" y="16286"/>
                  <a:pt x="4197443" y="12949"/>
                  <a:pt x="4202448" y="12679"/>
                </a:cubicBezTo>
                <a:close/>
                <a:moveTo>
                  <a:pt x="529564" y="12274"/>
                </a:moveTo>
                <a:cubicBezTo>
                  <a:pt x="531529" y="12249"/>
                  <a:pt x="534010" y="12649"/>
                  <a:pt x="537005" y="13474"/>
                </a:cubicBezTo>
                <a:cubicBezTo>
                  <a:pt x="548985" y="16772"/>
                  <a:pt x="557784" y="20300"/>
                  <a:pt x="563398" y="24057"/>
                </a:cubicBezTo>
                <a:cubicBezTo>
                  <a:pt x="569012" y="27814"/>
                  <a:pt x="570220" y="32923"/>
                  <a:pt x="567022" y="39383"/>
                </a:cubicBezTo>
                <a:cubicBezTo>
                  <a:pt x="563824" y="45843"/>
                  <a:pt x="560928" y="61205"/>
                  <a:pt x="558332" y="85469"/>
                </a:cubicBezTo>
                <a:cubicBezTo>
                  <a:pt x="567510" y="83734"/>
                  <a:pt x="575440" y="82174"/>
                  <a:pt x="582123" y="80791"/>
                </a:cubicBezTo>
                <a:cubicBezTo>
                  <a:pt x="588805" y="79407"/>
                  <a:pt x="595509" y="82318"/>
                  <a:pt x="602235" y="89524"/>
                </a:cubicBezTo>
                <a:cubicBezTo>
                  <a:pt x="608960" y="96730"/>
                  <a:pt x="607031" y="101469"/>
                  <a:pt x="596449" y="103742"/>
                </a:cubicBezTo>
                <a:cubicBezTo>
                  <a:pt x="585866" y="106015"/>
                  <a:pt x="572607" y="108743"/>
                  <a:pt x="556676" y="111927"/>
                </a:cubicBezTo>
                <a:cubicBezTo>
                  <a:pt x="555041" y="132390"/>
                  <a:pt x="553342" y="151011"/>
                  <a:pt x="551577" y="167789"/>
                </a:cubicBezTo>
                <a:cubicBezTo>
                  <a:pt x="585908" y="165179"/>
                  <a:pt x="609982" y="162727"/>
                  <a:pt x="623799" y="160433"/>
                </a:cubicBezTo>
                <a:cubicBezTo>
                  <a:pt x="637616" y="158138"/>
                  <a:pt x="649729" y="160698"/>
                  <a:pt x="660141" y="168112"/>
                </a:cubicBezTo>
                <a:cubicBezTo>
                  <a:pt x="670552" y="175526"/>
                  <a:pt x="675126" y="181627"/>
                  <a:pt x="673864" y="186417"/>
                </a:cubicBezTo>
                <a:cubicBezTo>
                  <a:pt x="672602" y="191207"/>
                  <a:pt x="663525" y="193153"/>
                  <a:pt x="646632" y="192257"/>
                </a:cubicBezTo>
                <a:cubicBezTo>
                  <a:pt x="629739" y="191361"/>
                  <a:pt x="610624" y="190913"/>
                  <a:pt x="589286" y="190913"/>
                </a:cubicBezTo>
                <a:cubicBezTo>
                  <a:pt x="568937" y="190913"/>
                  <a:pt x="541651" y="193160"/>
                  <a:pt x="507428" y="197656"/>
                </a:cubicBezTo>
                <a:cubicBezTo>
                  <a:pt x="473205" y="202152"/>
                  <a:pt x="448113" y="205948"/>
                  <a:pt x="432153" y="209046"/>
                </a:cubicBezTo>
                <a:cubicBezTo>
                  <a:pt x="416192" y="212143"/>
                  <a:pt x="403859" y="215069"/>
                  <a:pt x="395155" y="217822"/>
                </a:cubicBezTo>
                <a:cubicBezTo>
                  <a:pt x="386450" y="220575"/>
                  <a:pt x="376348" y="217266"/>
                  <a:pt x="364847" y="207895"/>
                </a:cubicBezTo>
                <a:cubicBezTo>
                  <a:pt x="353346" y="198524"/>
                  <a:pt x="355791" y="193562"/>
                  <a:pt x="372181" y="193010"/>
                </a:cubicBezTo>
                <a:cubicBezTo>
                  <a:pt x="388574" y="192458"/>
                  <a:pt x="419562" y="188310"/>
                  <a:pt x="465150" y="180566"/>
                </a:cubicBezTo>
                <a:cubicBezTo>
                  <a:pt x="465967" y="164003"/>
                  <a:pt x="466376" y="147204"/>
                  <a:pt x="466376" y="130167"/>
                </a:cubicBezTo>
                <a:cubicBezTo>
                  <a:pt x="454459" y="133767"/>
                  <a:pt x="442481" y="132247"/>
                  <a:pt x="430443" y="125607"/>
                </a:cubicBezTo>
                <a:cubicBezTo>
                  <a:pt x="418405" y="118968"/>
                  <a:pt x="418773" y="114461"/>
                  <a:pt x="431550" y="112088"/>
                </a:cubicBezTo>
                <a:cubicBezTo>
                  <a:pt x="444328" y="109715"/>
                  <a:pt x="455936" y="107402"/>
                  <a:pt x="466376" y="105151"/>
                </a:cubicBezTo>
                <a:cubicBezTo>
                  <a:pt x="466376" y="97995"/>
                  <a:pt x="465727" y="90725"/>
                  <a:pt x="464429" y="83340"/>
                </a:cubicBezTo>
                <a:cubicBezTo>
                  <a:pt x="463132" y="75954"/>
                  <a:pt x="460210" y="67938"/>
                  <a:pt x="455663" y="59291"/>
                </a:cubicBezTo>
                <a:cubicBezTo>
                  <a:pt x="451117" y="50644"/>
                  <a:pt x="453369" y="47023"/>
                  <a:pt x="462417" y="48428"/>
                </a:cubicBezTo>
                <a:cubicBezTo>
                  <a:pt x="471466" y="49834"/>
                  <a:pt x="479816" y="52368"/>
                  <a:pt x="487467" y="56032"/>
                </a:cubicBezTo>
                <a:cubicBezTo>
                  <a:pt x="495117" y="59696"/>
                  <a:pt x="498025" y="64554"/>
                  <a:pt x="496189" y="70605"/>
                </a:cubicBezTo>
                <a:cubicBezTo>
                  <a:pt x="494353" y="76657"/>
                  <a:pt x="493019" y="86107"/>
                  <a:pt x="492188" y="98956"/>
                </a:cubicBezTo>
                <a:cubicBezTo>
                  <a:pt x="500921" y="97350"/>
                  <a:pt x="513971" y="94891"/>
                  <a:pt x="531337" y="91578"/>
                </a:cubicBezTo>
                <a:cubicBezTo>
                  <a:pt x="532125" y="83806"/>
                  <a:pt x="532520" y="73244"/>
                  <a:pt x="532520" y="59893"/>
                </a:cubicBezTo>
                <a:cubicBezTo>
                  <a:pt x="532520" y="46213"/>
                  <a:pt x="530272" y="34231"/>
                  <a:pt x="525777" y="23950"/>
                </a:cubicBezTo>
                <a:cubicBezTo>
                  <a:pt x="522405" y="16238"/>
                  <a:pt x="523667" y="12346"/>
                  <a:pt x="529564" y="12274"/>
                </a:cubicBezTo>
                <a:close/>
                <a:moveTo>
                  <a:pt x="6636147" y="10896"/>
                </a:moveTo>
                <a:cubicBezTo>
                  <a:pt x="6637390" y="10747"/>
                  <a:pt x="6638933" y="10911"/>
                  <a:pt x="6640778" y="11388"/>
                </a:cubicBezTo>
                <a:cubicBezTo>
                  <a:pt x="6648156" y="13295"/>
                  <a:pt x="6655383" y="16242"/>
                  <a:pt x="6662460" y="20228"/>
                </a:cubicBezTo>
                <a:cubicBezTo>
                  <a:pt x="6669537" y="24215"/>
                  <a:pt x="6670178" y="28718"/>
                  <a:pt x="6664385" y="33737"/>
                </a:cubicBezTo>
                <a:cubicBezTo>
                  <a:pt x="6658592" y="38756"/>
                  <a:pt x="6648890" y="49246"/>
                  <a:pt x="6635282" y="65206"/>
                </a:cubicBezTo>
                <a:cubicBezTo>
                  <a:pt x="6653608" y="61865"/>
                  <a:pt x="6664955" y="58556"/>
                  <a:pt x="6669322" y="55279"/>
                </a:cubicBezTo>
                <a:cubicBezTo>
                  <a:pt x="6673688" y="52003"/>
                  <a:pt x="6678660" y="51103"/>
                  <a:pt x="6684239" y="52580"/>
                </a:cubicBezTo>
                <a:cubicBezTo>
                  <a:pt x="6689818" y="54057"/>
                  <a:pt x="6695876" y="57269"/>
                  <a:pt x="6702415" y="62216"/>
                </a:cubicBezTo>
                <a:cubicBezTo>
                  <a:pt x="6708954" y="67164"/>
                  <a:pt x="6710575" y="71315"/>
                  <a:pt x="6707276" y="74671"/>
                </a:cubicBezTo>
                <a:cubicBezTo>
                  <a:pt x="6703978" y="78026"/>
                  <a:pt x="6701720" y="82357"/>
                  <a:pt x="6700500" y="87663"/>
                </a:cubicBezTo>
                <a:cubicBezTo>
                  <a:pt x="6699282" y="92969"/>
                  <a:pt x="6698902" y="103434"/>
                  <a:pt x="6699360" y="119057"/>
                </a:cubicBezTo>
                <a:cubicBezTo>
                  <a:pt x="6699820" y="134681"/>
                  <a:pt x="6695188" y="146963"/>
                  <a:pt x="6685465" y="155905"/>
                </a:cubicBezTo>
                <a:cubicBezTo>
                  <a:pt x="6675742" y="164846"/>
                  <a:pt x="6669730" y="165670"/>
                  <a:pt x="6667429" y="158378"/>
                </a:cubicBezTo>
                <a:cubicBezTo>
                  <a:pt x="6665127" y="151086"/>
                  <a:pt x="6659842" y="143411"/>
                  <a:pt x="6651576" y="135351"/>
                </a:cubicBezTo>
                <a:cubicBezTo>
                  <a:pt x="6643309" y="127292"/>
                  <a:pt x="6643882" y="124163"/>
                  <a:pt x="6653296" y="125962"/>
                </a:cubicBezTo>
                <a:cubicBezTo>
                  <a:pt x="6662711" y="127762"/>
                  <a:pt x="6668566" y="128579"/>
                  <a:pt x="6670860" y="128414"/>
                </a:cubicBezTo>
                <a:cubicBezTo>
                  <a:pt x="6673154" y="128249"/>
                  <a:pt x="6674520" y="119889"/>
                  <a:pt x="6674958" y="103333"/>
                </a:cubicBezTo>
                <a:cubicBezTo>
                  <a:pt x="6675394" y="86778"/>
                  <a:pt x="6675237" y="77661"/>
                  <a:pt x="6674484" y="75983"/>
                </a:cubicBezTo>
                <a:cubicBezTo>
                  <a:pt x="6673732" y="74305"/>
                  <a:pt x="6670157" y="74122"/>
                  <a:pt x="6663761" y="75434"/>
                </a:cubicBezTo>
                <a:cubicBezTo>
                  <a:pt x="6657366" y="76747"/>
                  <a:pt x="6644674" y="78643"/>
                  <a:pt x="6625688" y="81124"/>
                </a:cubicBezTo>
                <a:cubicBezTo>
                  <a:pt x="6624885" y="117304"/>
                  <a:pt x="6624483" y="148444"/>
                  <a:pt x="6624483" y="174543"/>
                </a:cubicBezTo>
                <a:cubicBezTo>
                  <a:pt x="6662126" y="169280"/>
                  <a:pt x="6685483" y="164817"/>
                  <a:pt x="6694554" y="161153"/>
                </a:cubicBezTo>
                <a:cubicBezTo>
                  <a:pt x="6703624" y="157489"/>
                  <a:pt x="6711747" y="157357"/>
                  <a:pt x="6718924" y="160755"/>
                </a:cubicBezTo>
                <a:cubicBezTo>
                  <a:pt x="6726102" y="164154"/>
                  <a:pt x="6731953" y="167993"/>
                  <a:pt x="6736477" y="172274"/>
                </a:cubicBezTo>
                <a:cubicBezTo>
                  <a:pt x="6741001" y="176554"/>
                  <a:pt x="6741658" y="181204"/>
                  <a:pt x="6738445" y="186223"/>
                </a:cubicBezTo>
                <a:cubicBezTo>
                  <a:pt x="6735233" y="191242"/>
                  <a:pt x="6732970" y="198524"/>
                  <a:pt x="6731658" y="208067"/>
                </a:cubicBezTo>
                <a:cubicBezTo>
                  <a:pt x="6730346" y="217611"/>
                  <a:pt x="6728769" y="230427"/>
                  <a:pt x="6726926" y="246517"/>
                </a:cubicBezTo>
                <a:cubicBezTo>
                  <a:pt x="6725084" y="262606"/>
                  <a:pt x="6721308" y="274936"/>
                  <a:pt x="6715601" y="283504"/>
                </a:cubicBezTo>
                <a:cubicBezTo>
                  <a:pt x="6709894" y="292072"/>
                  <a:pt x="6703182" y="298579"/>
                  <a:pt x="6695467" y="303024"/>
                </a:cubicBezTo>
                <a:cubicBezTo>
                  <a:pt x="6687752" y="307470"/>
                  <a:pt x="6682802" y="305781"/>
                  <a:pt x="6680614" y="297959"/>
                </a:cubicBezTo>
                <a:cubicBezTo>
                  <a:pt x="6678428" y="290136"/>
                  <a:pt x="6672322" y="280661"/>
                  <a:pt x="6662298" y="269533"/>
                </a:cubicBezTo>
                <a:cubicBezTo>
                  <a:pt x="6652274" y="258405"/>
                  <a:pt x="6652654" y="254888"/>
                  <a:pt x="6663438" y="258982"/>
                </a:cubicBezTo>
                <a:cubicBezTo>
                  <a:pt x="6674222" y="263076"/>
                  <a:pt x="6682242" y="265098"/>
                  <a:pt x="6687498" y="265048"/>
                </a:cubicBezTo>
                <a:cubicBezTo>
                  <a:pt x="6692754" y="264998"/>
                  <a:pt x="6697034" y="260000"/>
                  <a:pt x="6700340" y="250055"/>
                </a:cubicBezTo>
                <a:cubicBezTo>
                  <a:pt x="6703645" y="240110"/>
                  <a:pt x="6705749" y="226147"/>
                  <a:pt x="6706652" y="208164"/>
                </a:cubicBezTo>
                <a:cubicBezTo>
                  <a:pt x="6707556" y="190181"/>
                  <a:pt x="6705370" y="181011"/>
                  <a:pt x="6700092" y="180652"/>
                </a:cubicBezTo>
                <a:cubicBezTo>
                  <a:pt x="6694815" y="180294"/>
                  <a:pt x="6680471" y="181889"/>
                  <a:pt x="6657061" y="185438"/>
                </a:cubicBezTo>
                <a:cubicBezTo>
                  <a:pt x="6633650" y="188987"/>
                  <a:pt x="6619160" y="192587"/>
                  <a:pt x="6613588" y="196236"/>
                </a:cubicBezTo>
                <a:cubicBezTo>
                  <a:pt x="6608018" y="199886"/>
                  <a:pt x="6603464" y="198151"/>
                  <a:pt x="6599930" y="191031"/>
                </a:cubicBezTo>
                <a:cubicBezTo>
                  <a:pt x="6596395" y="183911"/>
                  <a:pt x="6595756" y="177748"/>
                  <a:pt x="6598015" y="172543"/>
                </a:cubicBezTo>
                <a:cubicBezTo>
                  <a:pt x="6600274" y="167337"/>
                  <a:pt x="6601622" y="160977"/>
                  <a:pt x="6602059" y="153463"/>
                </a:cubicBezTo>
                <a:cubicBezTo>
                  <a:pt x="6602496" y="145949"/>
                  <a:pt x="6602941" y="131921"/>
                  <a:pt x="6603392" y="111378"/>
                </a:cubicBezTo>
                <a:cubicBezTo>
                  <a:pt x="6603844" y="90836"/>
                  <a:pt x="6602044" y="77786"/>
                  <a:pt x="6597994" y="72229"/>
                </a:cubicBezTo>
                <a:cubicBezTo>
                  <a:pt x="6593942" y="66673"/>
                  <a:pt x="6595093" y="63894"/>
                  <a:pt x="6601446" y="63894"/>
                </a:cubicBezTo>
                <a:cubicBezTo>
                  <a:pt x="6606364" y="63894"/>
                  <a:pt x="6611426" y="64332"/>
                  <a:pt x="6616632" y="65206"/>
                </a:cubicBezTo>
                <a:cubicBezTo>
                  <a:pt x="6629854" y="43639"/>
                  <a:pt x="6635339" y="28800"/>
                  <a:pt x="6633088" y="20691"/>
                </a:cubicBezTo>
                <a:cubicBezTo>
                  <a:pt x="6631399" y="14609"/>
                  <a:pt x="6632418" y="11344"/>
                  <a:pt x="6636147" y="10896"/>
                </a:cubicBezTo>
                <a:close/>
                <a:moveTo>
                  <a:pt x="2883297" y="10896"/>
                </a:moveTo>
                <a:cubicBezTo>
                  <a:pt x="2884539" y="10747"/>
                  <a:pt x="2886083" y="10911"/>
                  <a:pt x="2887928" y="11388"/>
                </a:cubicBezTo>
                <a:cubicBezTo>
                  <a:pt x="2895306" y="13295"/>
                  <a:pt x="2902533" y="16242"/>
                  <a:pt x="2909610" y="20228"/>
                </a:cubicBezTo>
                <a:cubicBezTo>
                  <a:pt x="2916687" y="24215"/>
                  <a:pt x="2917329" y="28718"/>
                  <a:pt x="2911535" y="33737"/>
                </a:cubicBezTo>
                <a:cubicBezTo>
                  <a:pt x="2905742" y="38756"/>
                  <a:pt x="2896041" y="49246"/>
                  <a:pt x="2882432" y="65206"/>
                </a:cubicBezTo>
                <a:cubicBezTo>
                  <a:pt x="2900759" y="61865"/>
                  <a:pt x="2912105" y="58556"/>
                  <a:pt x="2916472" y="55279"/>
                </a:cubicBezTo>
                <a:cubicBezTo>
                  <a:pt x="2920838" y="52003"/>
                  <a:pt x="2925811" y="51103"/>
                  <a:pt x="2931389" y="52580"/>
                </a:cubicBezTo>
                <a:cubicBezTo>
                  <a:pt x="2936968" y="54057"/>
                  <a:pt x="2943026" y="57269"/>
                  <a:pt x="2949565" y="62216"/>
                </a:cubicBezTo>
                <a:cubicBezTo>
                  <a:pt x="2956105" y="67164"/>
                  <a:pt x="2957725" y="71315"/>
                  <a:pt x="2954427" y="74671"/>
                </a:cubicBezTo>
                <a:cubicBezTo>
                  <a:pt x="2951128" y="78026"/>
                  <a:pt x="2948870" y="82357"/>
                  <a:pt x="2947651" y="87663"/>
                </a:cubicBezTo>
                <a:cubicBezTo>
                  <a:pt x="2946432" y="92969"/>
                  <a:pt x="2946052" y="103434"/>
                  <a:pt x="2946511" y="119057"/>
                </a:cubicBezTo>
                <a:cubicBezTo>
                  <a:pt x="2946970" y="134681"/>
                  <a:pt x="2942338" y="146963"/>
                  <a:pt x="2932615" y="155905"/>
                </a:cubicBezTo>
                <a:cubicBezTo>
                  <a:pt x="2922893" y="164846"/>
                  <a:pt x="2916881" y="165670"/>
                  <a:pt x="2914579" y="158378"/>
                </a:cubicBezTo>
                <a:cubicBezTo>
                  <a:pt x="2912277" y="151086"/>
                  <a:pt x="2906993" y="143411"/>
                  <a:pt x="2898726" y="135351"/>
                </a:cubicBezTo>
                <a:cubicBezTo>
                  <a:pt x="2890459" y="127292"/>
                  <a:pt x="2891032" y="124163"/>
                  <a:pt x="2900447" y="125962"/>
                </a:cubicBezTo>
                <a:cubicBezTo>
                  <a:pt x="2909861" y="127762"/>
                  <a:pt x="2915715" y="128579"/>
                  <a:pt x="2918010" y="128414"/>
                </a:cubicBezTo>
                <a:cubicBezTo>
                  <a:pt x="2920304" y="128249"/>
                  <a:pt x="2921670" y="119889"/>
                  <a:pt x="2922108" y="103333"/>
                </a:cubicBezTo>
                <a:cubicBezTo>
                  <a:pt x="2922545" y="86778"/>
                  <a:pt x="2922387" y="77661"/>
                  <a:pt x="2921634" y="75983"/>
                </a:cubicBezTo>
                <a:cubicBezTo>
                  <a:pt x="2920881" y="74305"/>
                  <a:pt x="2917307" y="74122"/>
                  <a:pt x="2910911" y="75434"/>
                </a:cubicBezTo>
                <a:cubicBezTo>
                  <a:pt x="2904516" y="76747"/>
                  <a:pt x="2891825" y="78643"/>
                  <a:pt x="2872838" y="81124"/>
                </a:cubicBezTo>
                <a:cubicBezTo>
                  <a:pt x="2872035" y="117304"/>
                  <a:pt x="2871634" y="148444"/>
                  <a:pt x="2871634" y="174543"/>
                </a:cubicBezTo>
                <a:cubicBezTo>
                  <a:pt x="2909277" y="169280"/>
                  <a:pt x="2932633" y="164817"/>
                  <a:pt x="2941703" y="161153"/>
                </a:cubicBezTo>
                <a:cubicBezTo>
                  <a:pt x="2950774" y="157489"/>
                  <a:pt x="2958897" y="157357"/>
                  <a:pt x="2966075" y="160755"/>
                </a:cubicBezTo>
                <a:cubicBezTo>
                  <a:pt x="2973252" y="164154"/>
                  <a:pt x="2979103" y="167993"/>
                  <a:pt x="2983627" y="172274"/>
                </a:cubicBezTo>
                <a:cubicBezTo>
                  <a:pt x="2988151" y="176554"/>
                  <a:pt x="2988808" y="181204"/>
                  <a:pt x="2985595" y="186223"/>
                </a:cubicBezTo>
                <a:cubicBezTo>
                  <a:pt x="2982383" y="191242"/>
                  <a:pt x="2980121" y="198524"/>
                  <a:pt x="2978809" y="208067"/>
                </a:cubicBezTo>
                <a:cubicBezTo>
                  <a:pt x="2977497" y="217611"/>
                  <a:pt x="2975919" y="230427"/>
                  <a:pt x="2974076" y="246517"/>
                </a:cubicBezTo>
                <a:cubicBezTo>
                  <a:pt x="2972234" y="262606"/>
                  <a:pt x="2968459" y="274936"/>
                  <a:pt x="2962751" y="283504"/>
                </a:cubicBezTo>
                <a:cubicBezTo>
                  <a:pt x="2957044" y="292072"/>
                  <a:pt x="2950333" y="298579"/>
                  <a:pt x="2942618" y="303024"/>
                </a:cubicBezTo>
                <a:cubicBezTo>
                  <a:pt x="2934903" y="307470"/>
                  <a:pt x="2929952" y="305781"/>
                  <a:pt x="2927765" y="297959"/>
                </a:cubicBezTo>
                <a:cubicBezTo>
                  <a:pt x="2925578" y="290136"/>
                  <a:pt x="2919473" y="280661"/>
                  <a:pt x="2909449" y="269533"/>
                </a:cubicBezTo>
                <a:cubicBezTo>
                  <a:pt x="2899425" y="258405"/>
                  <a:pt x="2899805" y="254888"/>
                  <a:pt x="2910589" y="258982"/>
                </a:cubicBezTo>
                <a:cubicBezTo>
                  <a:pt x="2921373" y="263076"/>
                  <a:pt x="2929392" y="265098"/>
                  <a:pt x="2934648" y="265048"/>
                </a:cubicBezTo>
                <a:cubicBezTo>
                  <a:pt x="2939904" y="264998"/>
                  <a:pt x="2944184" y="260000"/>
                  <a:pt x="2947490" y="250055"/>
                </a:cubicBezTo>
                <a:cubicBezTo>
                  <a:pt x="2950795" y="240110"/>
                  <a:pt x="2952900" y="226147"/>
                  <a:pt x="2953803" y="208164"/>
                </a:cubicBezTo>
                <a:cubicBezTo>
                  <a:pt x="2954706" y="190181"/>
                  <a:pt x="2952520" y="181011"/>
                  <a:pt x="2947242" y="180652"/>
                </a:cubicBezTo>
                <a:cubicBezTo>
                  <a:pt x="2941965" y="180294"/>
                  <a:pt x="2927621" y="181889"/>
                  <a:pt x="2904211" y="185438"/>
                </a:cubicBezTo>
                <a:cubicBezTo>
                  <a:pt x="2880800" y="188987"/>
                  <a:pt x="2866310" y="192587"/>
                  <a:pt x="2860739" y="196236"/>
                </a:cubicBezTo>
                <a:cubicBezTo>
                  <a:pt x="2855167" y="199886"/>
                  <a:pt x="2850615" y="198151"/>
                  <a:pt x="2847080" y="191031"/>
                </a:cubicBezTo>
                <a:cubicBezTo>
                  <a:pt x="2843545" y="183911"/>
                  <a:pt x="2842907" y="177748"/>
                  <a:pt x="2845165" y="172543"/>
                </a:cubicBezTo>
                <a:cubicBezTo>
                  <a:pt x="2847424" y="167337"/>
                  <a:pt x="2848772" y="160977"/>
                  <a:pt x="2849209" y="153463"/>
                </a:cubicBezTo>
                <a:cubicBezTo>
                  <a:pt x="2849647" y="145949"/>
                  <a:pt x="2850091" y="131921"/>
                  <a:pt x="2850543" y="111378"/>
                </a:cubicBezTo>
                <a:cubicBezTo>
                  <a:pt x="2850994" y="90836"/>
                  <a:pt x="2849195" y="77786"/>
                  <a:pt x="2845144" y="72229"/>
                </a:cubicBezTo>
                <a:cubicBezTo>
                  <a:pt x="2841092" y="66673"/>
                  <a:pt x="2842243" y="63894"/>
                  <a:pt x="2848596" y="63894"/>
                </a:cubicBezTo>
                <a:cubicBezTo>
                  <a:pt x="2853515" y="63894"/>
                  <a:pt x="2858577" y="64332"/>
                  <a:pt x="2863782" y="65206"/>
                </a:cubicBezTo>
                <a:cubicBezTo>
                  <a:pt x="2877004" y="43639"/>
                  <a:pt x="2882489" y="28800"/>
                  <a:pt x="2880238" y="20691"/>
                </a:cubicBezTo>
                <a:cubicBezTo>
                  <a:pt x="2878549" y="14609"/>
                  <a:pt x="2879569" y="11344"/>
                  <a:pt x="2883297" y="10896"/>
                </a:cubicBezTo>
                <a:close/>
                <a:moveTo>
                  <a:pt x="4594561" y="8002"/>
                </a:moveTo>
                <a:cubicBezTo>
                  <a:pt x="4598216" y="6979"/>
                  <a:pt x="4605006" y="8032"/>
                  <a:pt x="4614929" y="11162"/>
                </a:cubicBezTo>
                <a:cubicBezTo>
                  <a:pt x="4634776" y="17421"/>
                  <a:pt x="4642792" y="27570"/>
                  <a:pt x="4638978" y="41610"/>
                </a:cubicBezTo>
                <a:cubicBezTo>
                  <a:pt x="4635163" y="55649"/>
                  <a:pt x="4627018" y="57742"/>
                  <a:pt x="4614542" y="47891"/>
                </a:cubicBezTo>
                <a:cubicBezTo>
                  <a:pt x="4605407" y="37852"/>
                  <a:pt x="4598226" y="27656"/>
                  <a:pt x="4592999" y="17303"/>
                </a:cubicBezTo>
                <a:cubicBezTo>
                  <a:pt x="4590386" y="12126"/>
                  <a:pt x="4590906" y="9026"/>
                  <a:pt x="4594561" y="8002"/>
                </a:cubicBezTo>
                <a:close/>
                <a:moveTo>
                  <a:pt x="786094" y="6290"/>
                </a:moveTo>
                <a:cubicBezTo>
                  <a:pt x="790374" y="5085"/>
                  <a:pt x="798724" y="7523"/>
                  <a:pt x="811143" y="13603"/>
                </a:cubicBezTo>
                <a:cubicBezTo>
                  <a:pt x="823562" y="19683"/>
                  <a:pt x="827502" y="26244"/>
                  <a:pt x="822963" y="33285"/>
                </a:cubicBezTo>
                <a:cubicBezTo>
                  <a:pt x="818424" y="40326"/>
                  <a:pt x="815746" y="58165"/>
                  <a:pt x="814928" y="86803"/>
                </a:cubicBezTo>
                <a:cubicBezTo>
                  <a:pt x="827046" y="82314"/>
                  <a:pt x="834797" y="83332"/>
                  <a:pt x="838181" y="89857"/>
                </a:cubicBezTo>
                <a:cubicBezTo>
                  <a:pt x="841566" y="96382"/>
                  <a:pt x="833814" y="104362"/>
                  <a:pt x="814928" y="113798"/>
                </a:cubicBezTo>
                <a:lnTo>
                  <a:pt x="814928" y="134061"/>
                </a:lnTo>
                <a:cubicBezTo>
                  <a:pt x="818829" y="129816"/>
                  <a:pt x="823627" y="126955"/>
                  <a:pt x="829319" y="125478"/>
                </a:cubicBezTo>
                <a:cubicBezTo>
                  <a:pt x="835012" y="124001"/>
                  <a:pt x="835790" y="126536"/>
                  <a:pt x="831653" y="133082"/>
                </a:cubicBezTo>
                <a:cubicBezTo>
                  <a:pt x="827516" y="139628"/>
                  <a:pt x="821941" y="146408"/>
                  <a:pt x="814928" y="153420"/>
                </a:cubicBezTo>
                <a:cubicBezTo>
                  <a:pt x="814928" y="190102"/>
                  <a:pt x="815144" y="213459"/>
                  <a:pt x="815574" y="223490"/>
                </a:cubicBezTo>
                <a:cubicBezTo>
                  <a:pt x="816004" y="233521"/>
                  <a:pt x="815270" y="243050"/>
                  <a:pt x="813369" y="252077"/>
                </a:cubicBezTo>
                <a:cubicBezTo>
                  <a:pt x="811469" y="261104"/>
                  <a:pt x="806927" y="269138"/>
                  <a:pt x="799742" y="276180"/>
                </a:cubicBezTo>
                <a:cubicBezTo>
                  <a:pt x="792558" y="283221"/>
                  <a:pt x="787288" y="282643"/>
                  <a:pt x="783932" y="274448"/>
                </a:cubicBezTo>
                <a:cubicBezTo>
                  <a:pt x="780577" y="266252"/>
                  <a:pt x="774077" y="257225"/>
                  <a:pt x="764433" y="247366"/>
                </a:cubicBezTo>
                <a:cubicBezTo>
                  <a:pt x="754790" y="237508"/>
                  <a:pt x="755664" y="233704"/>
                  <a:pt x="767057" y="235955"/>
                </a:cubicBezTo>
                <a:cubicBezTo>
                  <a:pt x="778451" y="238207"/>
                  <a:pt x="784979" y="238131"/>
                  <a:pt x="786643" y="235729"/>
                </a:cubicBezTo>
                <a:cubicBezTo>
                  <a:pt x="788306" y="233327"/>
                  <a:pt x="789582" y="222992"/>
                  <a:pt x="790471" y="204722"/>
                </a:cubicBezTo>
                <a:cubicBezTo>
                  <a:pt x="791360" y="186453"/>
                  <a:pt x="791805" y="174199"/>
                  <a:pt x="791805" y="167961"/>
                </a:cubicBezTo>
                <a:cubicBezTo>
                  <a:pt x="782211" y="181470"/>
                  <a:pt x="772890" y="192074"/>
                  <a:pt x="763841" y="199775"/>
                </a:cubicBezTo>
                <a:cubicBezTo>
                  <a:pt x="754793" y="207476"/>
                  <a:pt x="747691" y="214223"/>
                  <a:pt x="742536" y="220016"/>
                </a:cubicBezTo>
                <a:cubicBezTo>
                  <a:pt x="737381" y="225810"/>
                  <a:pt x="731014" y="226745"/>
                  <a:pt x="723435" y="222823"/>
                </a:cubicBezTo>
                <a:cubicBezTo>
                  <a:pt x="715856" y="218901"/>
                  <a:pt x="710510" y="214398"/>
                  <a:pt x="707398" y="209315"/>
                </a:cubicBezTo>
                <a:cubicBezTo>
                  <a:pt x="704287" y="204231"/>
                  <a:pt x="709084" y="199951"/>
                  <a:pt x="721789" y="196473"/>
                </a:cubicBezTo>
                <a:cubicBezTo>
                  <a:pt x="734494" y="192996"/>
                  <a:pt x="757833" y="177318"/>
                  <a:pt x="791805" y="149441"/>
                </a:cubicBezTo>
                <a:lnTo>
                  <a:pt x="791805" y="120724"/>
                </a:lnTo>
                <a:cubicBezTo>
                  <a:pt x="781451" y="124324"/>
                  <a:pt x="772987" y="126572"/>
                  <a:pt x="766412" y="127468"/>
                </a:cubicBezTo>
                <a:cubicBezTo>
                  <a:pt x="759837" y="128364"/>
                  <a:pt x="751405" y="127185"/>
                  <a:pt x="741116" y="123929"/>
                </a:cubicBezTo>
                <a:cubicBezTo>
                  <a:pt x="730827" y="120674"/>
                  <a:pt x="731680" y="116663"/>
                  <a:pt x="743676" y="111894"/>
                </a:cubicBezTo>
                <a:cubicBezTo>
                  <a:pt x="755671" y="107126"/>
                  <a:pt x="771715" y="100978"/>
                  <a:pt x="791805" y="93449"/>
                </a:cubicBezTo>
                <a:lnTo>
                  <a:pt x="791805" y="50450"/>
                </a:lnTo>
                <a:cubicBezTo>
                  <a:pt x="791805" y="37730"/>
                  <a:pt x="789783" y="27492"/>
                  <a:pt x="785739" y="19734"/>
                </a:cubicBezTo>
                <a:cubicBezTo>
                  <a:pt x="781695" y="11975"/>
                  <a:pt x="781813" y="7494"/>
                  <a:pt x="786094" y="6290"/>
                </a:cubicBezTo>
                <a:close/>
                <a:moveTo>
                  <a:pt x="3541845" y="1284"/>
                </a:moveTo>
                <a:cubicBezTo>
                  <a:pt x="3543353" y="1430"/>
                  <a:pt x="3545167" y="1923"/>
                  <a:pt x="3547290" y="2762"/>
                </a:cubicBezTo>
                <a:cubicBezTo>
                  <a:pt x="3555780" y="6118"/>
                  <a:pt x="3562781" y="9928"/>
                  <a:pt x="3568295" y="14195"/>
                </a:cubicBezTo>
                <a:cubicBezTo>
                  <a:pt x="3573808" y="18461"/>
                  <a:pt x="3574698" y="23408"/>
                  <a:pt x="3570962" y="29037"/>
                </a:cubicBezTo>
                <a:cubicBezTo>
                  <a:pt x="3567226" y="34665"/>
                  <a:pt x="3562340" y="44478"/>
                  <a:pt x="3556303" y="58474"/>
                </a:cubicBezTo>
                <a:cubicBezTo>
                  <a:pt x="3578401" y="56710"/>
                  <a:pt x="3594943" y="55172"/>
                  <a:pt x="3605927" y="53860"/>
                </a:cubicBezTo>
                <a:cubicBezTo>
                  <a:pt x="3616912" y="52548"/>
                  <a:pt x="3630169" y="50511"/>
                  <a:pt x="3645700" y="47751"/>
                </a:cubicBezTo>
                <a:cubicBezTo>
                  <a:pt x="3661230" y="44990"/>
                  <a:pt x="3673294" y="45833"/>
                  <a:pt x="3681891" y="50278"/>
                </a:cubicBezTo>
                <a:cubicBezTo>
                  <a:pt x="3690488" y="54724"/>
                  <a:pt x="3695779" y="60151"/>
                  <a:pt x="3697765" y="66561"/>
                </a:cubicBezTo>
                <a:cubicBezTo>
                  <a:pt x="3699751" y="72972"/>
                  <a:pt x="3693958" y="75725"/>
                  <a:pt x="3680385" y="74821"/>
                </a:cubicBezTo>
                <a:cubicBezTo>
                  <a:pt x="3666812" y="73918"/>
                  <a:pt x="3649080" y="74144"/>
                  <a:pt x="3627190" y="75499"/>
                </a:cubicBezTo>
                <a:lnTo>
                  <a:pt x="3568366" y="79937"/>
                </a:lnTo>
                <a:lnTo>
                  <a:pt x="3589601" y="87233"/>
                </a:lnTo>
                <a:cubicBezTo>
                  <a:pt x="3594405" y="89986"/>
                  <a:pt x="3595893" y="94360"/>
                  <a:pt x="3594064" y="100354"/>
                </a:cubicBezTo>
                <a:cubicBezTo>
                  <a:pt x="3592236" y="106348"/>
                  <a:pt x="3590898" y="117584"/>
                  <a:pt x="3590053" y="134061"/>
                </a:cubicBezTo>
                <a:cubicBezTo>
                  <a:pt x="3608824" y="132369"/>
                  <a:pt x="3621163" y="130146"/>
                  <a:pt x="3627072" y="127393"/>
                </a:cubicBezTo>
                <a:cubicBezTo>
                  <a:pt x="3632980" y="124639"/>
                  <a:pt x="3639261" y="124944"/>
                  <a:pt x="3645915" y="128307"/>
                </a:cubicBezTo>
                <a:cubicBezTo>
                  <a:pt x="3652569" y="131670"/>
                  <a:pt x="3658645" y="135470"/>
                  <a:pt x="3664145" y="139707"/>
                </a:cubicBezTo>
                <a:cubicBezTo>
                  <a:pt x="3669644" y="143945"/>
                  <a:pt x="3670576" y="149036"/>
                  <a:pt x="3666941" y="154980"/>
                </a:cubicBezTo>
                <a:cubicBezTo>
                  <a:pt x="3663306" y="160924"/>
                  <a:pt x="3661266" y="170783"/>
                  <a:pt x="3660821" y="184556"/>
                </a:cubicBezTo>
                <a:cubicBezTo>
                  <a:pt x="3660377" y="198330"/>
                  <a:pt x="3658968" y="209243"/>
                  <a:pt x="3656595" y="217295"/>
                </a:cubicBezTo>
                <a:cubicBezTo>
                  <a:pt x="3654221" y="225347"/>
                  <a:pt x="3648919" y="233309"/>
                  <a:pt x="3640688" y="241182"/>
                </a:cubicBezTo>
                <a:cubicBezTo>
                  <a:pt x="3632456" y="249055"/>
                  <a:pt x="3627176" y="249109"/>
                  <a:pt x="3624845" y="241344"/>
                </a:cubicBezTo>
                <a:cubicBezTo>
                  <a:pt x="3622515" y="233578"/>
                  <a:pt x="3615431" y="224329"/>
                  <a:pt x="3603593" y="213595"/>
                </a:cubicBezTo>
                <a:cubicBezTo>
                  <a:pt x="3591755" y="202862"/>
                  <a:pt x="3592498" y="199069"/>
                  <a:pt x="3605820" y="202216"/>
                </a:cubicBezTo>
                <a:cubicBezTo>
                  <a:pt x="3619141" y="205364"/>
                  <a:pt x="3627018" y="205500"/>
                  <a:pt x="3629449" y="202625"/>
                </a:cubicBezTo>
                <a:cubicBezTo>
                  <a:pt x="3631879" y="199750"/>
                  <a:pt x="3633095" y="190870"/>
                  <a:pt x="3633095" y="175984"/>
                </a:cubicBezTo>
                <a:cubicBezTo>
                  <a:pt x="3633095" y="161257"/>
                  <a:pt x="3631983" y="153087"/>
                  <a:pt x="3629761" y="151473"/>
                </a:cubicBezTo>
                <a:cubicBezTo>
                  <a:pt x="3627538" y="149860"/>
                  <a:pt x="3622945" y="149272"/>
                  <a:pt x="3615983" y="149710"/>
                </a:cubicBezTo>
                <a:cubicBezTo>
                  <a:pt x="3609021" y="150147"/>
                  <a:pt x="3600377" y="151470"/>
                  <a:pt x="3590053" y="153678"/>
                </a:cubicBezTo>
                <a:cubicBezTo>
                  <a:pt x="3590053" y="207999"/>
                  <a:pt x="3589812" y="241627"/>
                  <a:pt x="3589332" y="254562"/>
                </a:cubicBezTo>
                <a:cubicBezTo>
                  <a:pt x="3588851" y="267497"/>
                  <a:pt x="3587636" y="282392"/>
                  <a:pt x="3585686" y="299249"/>
                </a:cubicBezTo>
                <a:cubicBezTo>
                  <a:pt x="3583736" y="316106"/>
                  <a:pt x="3579914" y="324230"/>
                  <a:pt x="3574221" y="323621"/>
                </a:cubicBezTo>
                <a:cubicBezTo>
                  <a:pt x="3568528" y="323011"/>
                  <a:pt x="3565441" y="311973"/>
                  <a:pt x="3564961" y="290505"/>
                </a:cubicBezTo>
                <a:cubicBezTo>
                  <a:pt x="3564480" y="269038"/>
                  <a:pt x="3564240" y="224139"/>
                  <a:pt x="3564240" y="155808"/>
                </a:cubicBezTo>
                <a:cubicBezTo>
                  <a:pt x="3546516" y="157615"/>
                  <a:pt x="3533975" y="158848"/>
                  <a:pt x="3526619" y="159508"/>
                </a:cubicBezTo>
                <a:cubicBezTo>
                  <a:pt x="3526619" y="168255"/>
                  <a:pt x="3526378" y="180530"/>
                  <a:pt x="3525898" y="196333"/>
                </a:cubicBezTo>
                <a:cubicBezTo>
                  <a:pt x="3525418" y="212136"/>
                  <a:pt x="3522793" y="225982"/>
                  <a:pt x="3518025" y="237870"/>
                </a:cubicBezTo>
                <a:cubicBezTo>
                  <a:pt x="3513257" y="249758"/>
                  <a:pt x="3507847" y="250113"/>
                  <a:pt x="3501796" y="238934"/>
                </a:cubicBezTo>
                <a:cubicBezTo>
                  <a:pt x="3495744" y="227756"/>
                  <a:pt x="3494070" y="219116"/>
                  <a:pt x="3496773" y="213014"/>
                </a:cubicBezTo>
                <a:cubicBezTo>
                  <a:pt x="3499476" y="206913"/>
                  <a:pt x="3501276" y="196201"/>
                  <a:pt x="3502172" y="180878"/>
                </a:cubicBezTo>
                <a:cubicBezTo>
                  <a:pt x="3503068" y="165556"/>
                  <a:pt x="3502842" y="154947"/>
                  <a:pt x="3501495" y="149054"/>
                </a:cubicBezTo>
                <a:cubicBezTo>
                  <a:pt x="3495142" y="161544"/>
                  <a:pt x="3485050" y="174246"/>
                  <a:pt x="3471219" y="187159"/>
                </a:cubicBezTo>
                <a:cubicBezTo>
                  <a:pt x="3457388" y="200072"/>
                  <a:pt x="3439516" y="210899"/>
                  <a:pt x="3417604" y="219640"/>
                </a:cubicBezTo>
                <a:cubicBezTo>
                  <a:pt x="3395692" y="228380"/>
                  <a:pt x="3394538" y="225049"/>
                  <a:pt x="3414141" y="209648"/>
                </a:cubicBezTo>
                <a:cubicBezTo>
                  <a:pt x="3433744" y="194247"/>
                  <a:pt x="3452458" y="175637"/>
                  <a:pt x="3470283" y="153818"/>
                </a:cubicBezTo>
                <a:cubicBezTo>
                  <a:pt x="3488108" y="131999"/>
                  <a:pt x="3504133" y="109267"/>
                  <a:pt x="3518359" y="85620"/>
                </a:cubicBezTo>
                <a:cubicBezTo>
                  <a:pt x="3490983" y="89205"/>
                  <a:pt x="3472043" y="92126"/>
                  <a:pt x="3461539" y="94385"/>
                </a:cubicBezTo>
                <a:cubicBezTo>
                  <a:pt x="3451035" y="96644"/>
                  <a:pt x="3440782" y="92571"/>
                  <a:pt x="3430779" y="82167"/>
                </a:cubicBezTo>
                <a:cubicBezTo>
                  <a:pt x="3420777" y="71763"/>
                  <a:pt x="3422509" y="67243"/>
                  <a:pt x="3435974" y="68605"/>
                </a:cubicBezTo>
                <a:cubicBezTo>
                  <a:pt x="3449440" y="69967"/>
                  <a:pt x="3479396" y="68067"/>
                  <a:pt x="3525844" y="62905"/>
                </a:cubicBezTo>
                <a:cubicBezTo>
                  <a:pt x="3529085" y="53985"/>
                  <a:pt x="3532021" y="44754"/>
                  <a:pt x="3534653" y="35210"/>
                </a:cubicBezTo>
                <a:cubicBezTo>
                  <a:pt x="3537284" y="25667"/>
                  <a:pt x="3537926" y="17034"/>
                  <a:pt x="3536578" y="9312"/>
                </a:cubicBezTo>
                <a:cubicBezTo>
                  <a:pt x="3535567" y="3520"/>
                  <a:pt x="3537323" y="844"/>
                  <a:pt x="3541845" y="1284"/>
                </a:cubicBezTo>
                <a:close/>
                <a:moveTo>
                  <a:pt x="7282942" y="25"/>
                </a:moveTo>
                <a:cubicBezTo>
                  <a:pt x="7284575" y="134"/>
                  <a:pt x="7286518" y="613"/>
                  <a:pt x="7288772" y="1461"/>
                </a:cubicBezTo>
                <a:cubicBezTo>
                  <a:pt x="7297784" y="4852"/>
                  <a:pt x="7304560" y="8849"/>
                  <a:pt x="7309099" y="13453"/>
                </a:cubicBezTo>
                <a:cubicBezTo>
                  <a:pt x="7313638" y="18056"/>
                  <a:pt x="7313684" y="22053"/>
                  <a:pt x="7309238" y="25445"/>
                </a:cubicBezTo>
                <a:cubicBezTo>
                  <a:pt x="7304794" y="28836"/>
                  <a:pt x="7298470" y="34447"/>
                  <a:pt x="7290266" y="42276"/>
                </a:cubicBezTo>
                <a:cubicBezTo>
                  <a:pt x="7318202" y="41445"/>
                  <a:pt x="7340540" y="37860"/>
                  <a:pt x="7357282" y="31521"/>
                </a:cubicBezTo>
                <a:cubicBezTo>
                  <a:pt x="7374024" y="25183"/>
                  <a:pt x="7387063" y="25143"/>
                  <a:pt x="7396398" y="31403"/>
                </a:cubicBezTo>
                <a:cubicBezTo>
                  <a:pt x="7405734" y="37662"/>
                  <a:pt x="7405382" y="43079"/>
                  <a:pt x="7395344" y="47654"/>
                </a:cubicBezTo>
                <a:cubicBezTo>
                  <a:pt x="7385306" y="52228"/>
                  <a:pt x="7371461" y="55871"/>
                  <a:pt x="7353808" y="58581"/>
                </a:cubicBezTo>
                <a:cubicBezTo>
                  <a:pt x="7336156" y="61291"/>
                  <a:pt x="7321869" y="62876"/>
                  <a:pt x="7310949" y="63335"/>
                </a:cubicBezTo>
                <a:cubicBezTo>
                  <a:pt x="7300028" y="63794"/>
                  <a:pt x="7290675" y="61772"/>
                  <a:pt x="7282888" y="57269"/>
                </a:cubicBezTo>
                <a:cubicBezTo>
                  <a:pt x="7258726" y="82063"/>
                  <a:pt x="7239266" y="97038"/>
                  <a:pt x="7224510" y="102193"/>
                </a:cubicBezTo>
                <a:cubicBezTo>
                  <a:pt x="7209754" y="107349"/>
                  <a:pt x="7207890" y="104265"/>
                  <a:pt x="7218916" y="92944"/>
                </a:cubicBezTo>
                <a:cubicBezTo>
                  <a:pt x="7229944" y="81622"/>
                  <a:pt x="7242542" y="66909"/>
                  <a:pt x="7256710" y="48805"/>
                </a:cubicBezTo>
                <a:cubicBezTo>
                  <a:pt x="7270878" y="30700"/>
                  <a:pt x="7277511" y="17436"/>
                  <a:pt x="7276608" y="9011"/>
                </a:cubicBezTo>
                <a:cubicBezTo>
                  <a:pt x="7275930" y="2692"/>
                  <a:pt x="7278042" y="-303"/>
                  <a:pt x="7282942" y="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" name="组合 18"/>
          <p:cNvGrpSpPr/>
          <p:nvPr/>
        </p:nvGrpSpPr>
        <p:grpSpPr bwMode="auto">
          <a:xfrm>
            <a:off x="2855640" y="3429002"/>
            <a:ext cx="6566221" cy="1513135"/>
            <a:chOff x="1714480" y="4519521"/>
            <a:chExt cx="5872548" cy="1515403"/>
          </a:xfrm>
        </p:grpSpPr>
        <p:sp>
          <p:nvSpPr>
            <p:cNvPr id="24" name="矩形 15"/>
            <p:cNvSpPr>
              <a:spLocks noChangeArrowheads="1"/>
            </p:cNvSpPr>
            <p:nvPr/>
          </p:nvSpPr>
          <p:spPr bwMode="auto">
            <a:xfrm>
              <a:off x="1714480" y="4519521"/>
              <a:ext cx="5785576" cy="524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216÷2÷4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＝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27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（只）     （     ） </a:t>
              </a:r>
            </a:p>
          </p:txBody>
        </p:sp>
        <p:sp>
          <p:nvSpPr>
            <p:cNvPr id="31" name="矩形 16"/>
            <p:cNvSpPr>
              <a:spLocks noChangeArrowheads="1"/>
            </p:cNvSpPr>
            <p:nvPr/>
          </p:nvSpPr>
          <p:spPr bwMode="auto">
            <a:xfrm>
              <a:off x="1714480" y="5510920"/>
              <a:ext cx="5872548" cy="524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 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216÷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4×2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）＝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27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（只） （     ）</a:t>
              </a:r>
            </a:p>
          </p:txBody>
        </p:sp>
        <p:sp>
          <p:nvSpPr>
            <p:cNvPr id="32" name="矩形 17"/>
            <p:cNvSpPr>
              <a:spLocks noChangeArrowheads="1"/>
            </p:cNvSpPr>
            <p:nvPr/>
          </p:nvSpPr>
          <p:spPr bwMode="auto">
            <a:xfrm>
              <a:off x="1714480" y="5035435"/>
              <a:ext cx="5597286" cy="524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B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216÷2×4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＝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27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（只）     （     ）</a:t>
              </a:r>
            </a:p>
          </p:txBody>
        </p:sp>
      </p:grp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8029126" y="3416298"/>
            <a:ext cx="607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34" name="TextBox 20"/>
          <p:cNvSpPr txBox="1">
            <a:spLocks noChangeArrowheads="1"/>
          </p:cNvSpPr>
          <p:nvPr/>
        </p:nvSpPr>
        <p:spPr bwMode="auto">
          <a:xfrm>
            <a:off x="8029126" y="3952220"/>
            <a:ext cx="607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21"/>
          <p:cNvSpPr txBox="1">
            <a:spLocks noChangeArrowheads="1"/>
          </p:cNvSpPr>
          <p:nvPr/>
        </p:nvSpPr>
        <p:spPr bwMode="auto">
          <a:xfrm>
            <a:off x="8333064" y="4436067"/>
            <a:ext cx="607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855640" y="2805717"/>
            <a:ext cx="3985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判断哪个算式正确。</a:t>
            </a:r>
          </a:p>
        </p:txBody>
      </p:sp>
      <p:sp>
        <p:nvSpPr>
          <p:cNvPr id="12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 flipH="1">
            <a:off x="828096" y="4285361"/>
            <a:ext cx="1656414" cy="211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1362101" y="1954147"/>
            <a:ext cx="3702114" cy="322415"/>
          </a:xfrm>
          <a:custGeom>
            <a:avLst/>
            <a:gdLst/>
            <a:ahLst/>
            <a:cxnLst/>
            <a:rect l="l" t="t" r="r" b="b"/>
            <a:pathLst>
              <a:path w="3702114" h="322415">
                <a:moveTo>
                  <a:pt x="3656498" y="223985"/>
                </a:moveTo>
                <a:cubicBezTo>
                  <a:pt x="3653126" y="224175"/>
                  <a:pt x="3649847" y="225454"/>
                  <a:pt x="3646660" y="227824"/>
                </a:cubicBezTo>
                <a:cubicBezTo>
                  <a:pt x="3640285" y="232564"/>
                  <a:pt x="3637098" y="238880"/>
                  <a:pt x="3637098" y="246775"/>
                </a:cubicBezTo>
                <a:cubicBezTo>
                  <a:pt x="3637098" y="254669"/>
                  <a:pt x="3640647" y="260595"/>
                  <a:pt x="3647746" y="264553"/>
                </a:cubicBezTo>
                <a:cubicBezTo>
                  <a:pt x="3654844" y="268511"/>
                  <a:pt x="3661792" y="268310"/>
                  <a:pt x="3668589" y="263951"/>
                </a:cubicBezTo>
                <a:cubicBezTo>
                  <a:pt x="3675387" y="259577"/>
                  <a:pt x="3678581" y="253267"/>
                  <a:pt x="3678172" y="245022"/>
                </a:cubicBezTo>
                <a:cubicBezTo>
                  <a:pt x="3677764" y="236776"/>
                  <a:pt x="3674003" y="230664"/>
                  <a:pt x="3666890" y="226684"/>
                </a:cubicBezTo>
                <a:cubicBezTo>
                  <a:pt x="3663334" y="224694"/>
                  <a:pt x="3659870" y="223795"/>
                  <a:pt x="3656498" y="223985"/>
                </a:cubicBezTo>
                <a:close/>
                <a:moveTo>
                  <a:pt x="2297250" y="212803"/>
                </a:moveTo>
                <a:cubicBezTo>
                  <a:pt x="2303395" y="211408"/>
                  <a:pt x="2300649" y="215719"/>
                  <a:pt x="2289012" y="225738"/>
                </a:cubicBezTo>
                <a:cubicBezTo>
                  <a:pt x="2273496" y="239096"/>
                  <a:pt x="2258894" y="249969"/>
                  <a:pt x="2245206" y="258358"/>
                </a:cubicBezTo>
                <a:cubicBezTo>
                  <a:pt x="2231518" y="266747"/>
                  <a:pt x="2222273" y="274269"/>
                  <a:pt x="2217469" y="280922"/>
                </a:cubicBezTo>
                <a:cubicBezTo>
                  <a:pt x="2212665" y="287576"/>
                  <a:pt x="2204294" y="284583"/>
                  <a:pt x="2192355" y="271942"/>
                </a:cubicBezTo>
                <a:cubicBezTo>
                  <a:pt x="2180417" y="259301"/>
                  <a:pt x="2178972" y="252980"/>
                  <a:pt x="2188021" y="252980"/>
                </a:cubicBezTo>
                <a:cubicBezTo>
                  <a:pt x="2194488" y="252980"/>
                  <a:pt x="2205114" y="249937"/>
                  <a:pt x="2219899" y="243849"/>
                </a:cubicBezTo>
                <a:cubicBezTo>
                  <a:pt x="2234684" y="237762"/>
                  <a:pt x="2246056" y="233227"/>
                  <a:pt x="2254015" y="230244"/>
                </a:cubicBezTo>
                <a:cubicBezTo>
                  <a:pt x="2260668" y="227749"/>
                  <a:pt x="2272044" y="223035"/>
                  <a:pt x="2288141" y="216101"/>
                </a:cubicBezTo>
                <a:cubicBezTo>
                  <a:pt x="2292165" y="214368"/>
                  <a:pt x="2295201" y="213268"/>
                  <a:pt x="2297250" y="212803"/>
                </a:cubicBezTo>
                <a:close/>
                <a:moveTo>
                  <a:pt x="3658979" y="201065"/>
                </a:moveTo>
                <a:cubicBezTo>
                  <a:pt x="3664501" y="201187"/>
                  <a:pt x="3670145" y="202460"/>
                  <a:pt x="3675914" y="204883"/>
                </a:cubicBezTo>
                <a:cubicBezTo>
                  <a:pt x="3687450" y="209730"/>
                  <a:pt x="3695112" y="217410"/>
                  <a:pt x="3698897" y="227921"/>
                </a:cubicBezTo>
                <a:cubicBezTo>
                  <a:pt x="3702683" y="238432"/>
                  <a:pt x="3703128" y="248829"/>
                  <a:pt x="3700231" y="259111"/>
                </a:cubicBezTo>
                <a:cubicBezTo>
                  <a:pt x="3697334" y="269393"/>
                  <a:pt x="3691914" y="277262"/>
                  <a:pt x="3683969" y="282718"/>
                </a:cubicBezTo>
                <a:cubicBezTo>
                  <a:pt x="3676025" y="288175"/>
                  <a:pt x="3666585" y="290903"/>
                  <a:pt x="3655651" y="290903"/>
                </a:cubicBezTo>
                <a:cubicBezTo>
                  <a:pt x="3644716" y="290903"/>
                  <a:pt x="3634815" y="286465"/>
                  <a:pt x="3625945" y="277588"/>
                </a:cubicBezTo>
                <a:cubicBezTo>
                  <a:pt x="3617076" y="268712"/>
                  <a:pt x="3612641" y="259168"/>
                  <a:pt x="3612641" y="248958"/>
                </a:cubicBezTo>
                <a:cubicBezTo>
                  <a:pt x="3612641" y="238748"/>
                  <a:pt x="3615029" y="229817"/>
                  <a:pt x="3619804" y="222167"/>
                </a:cubicBezTo>
                <a:cubicBezTo>
                  <a:pt x="3624579" y="214516"/>
                  <a:pt x="3632240" y="208511"/>
                  <a:pt x="3642788" y="204152"/>
                </a:cubicBezTo>
                <a:cubicBezTo>
                  <a:pt x="3648061" y="201972"/>
                  <a:pt x="3653459" y="200943"/>
                  <a:pt x="3658979" y="201065"/>
                </a:cubicBezTo>
                <a:close/>
                <a:moveTo>
                  <a:pt x="2383300" y="193888"/>
                </a:moveTo>
                <a:cubicBezTo>
                  <a:pt x="2389072" y="194091"/>
                  <a:pt x="2398967" y="197527"/>
                  <a:pt x="2412987" y="204195"/>
                </a:cubicBezTo>
                <a:cubicBezTo>
                  <a:pt x="2431679" y="213086"/>
                  <a:pt x="2444313" y="222966"/>
                  <a:pt x="2450888" y="233836"/>
                </a:cubicBezTo>
                <a:cubicBezTo>
                  <a:pt x="2457463" y="244706"/>
                  <a:pt x="2459589" y="256035"/>
                  <a:pt x="2457266" y="267823"/>
                </a:cubicBezTo>
                <a:cubicBezTo>
                  <a:pt x="2454943" y="279610"/>
                  <a:pt x="2447636" y="279176"/>
                  <a:pt x="2435347" y="266521"/>
                </a:cubicBezTo>
                <a:cubicBezTo>
                  <a:pt x="2423057" y="253866"/>
                  <a:pt x="2409792" y="239967"/>
                  <a:pt x="2395553" y="224823"/>
                </a:cubicBezTo>
                <a:cubicBezTo>
                  <a:pt x="2380424" y="207386"/>
                  <a:pt x="2374874" y="197366"/>
                  <a:pt x="2378904" y="194763"/>
                </a:cubicBezTo>
                <a:cubicBezTo>
                  <a:pt x="2379911" y="194112"/>
                  <a:pt x="2381377" y="193821"/>
                  <a:pt x="2383300" y="193888"/>
                </a:cubicBezTo>
                <a:close/>
                <a:moveTo>
                  <a:pt x="2333248" y="191655"/>
                </a:moveTo>
                <a:cubicBezTo>
                  <a:pt x="2341042" y="193089"/>
                  <a:pt x="2348223" y="195684"/>
                  <a:pt x="2354790" y="199441"/>
                </a:cubicBezTo>
                <a:cubicBezTo>
                  <a:pt x="2363337" y="204460"/>
                  <a:pt x="2365205" y="209465"/>
                  <a:pt x="2360394" y="214456"/>
                </a:cubicBezTo>
                <a:cubicBezTo>
                  <a:pt x="2355583" y="219446"/>
                  <a:pt x="2346563" y="229470"/>
                  <a:pt x="2333334" y="244527"/>
                </a:cubicBezTo>
                <a:cubicBezTo>
                  <a:pt x="2320105" y="259584"/>
                  <a:pt x="2308368" y="269906"/>
                  <a:pt x="2298122" y="275491"/>
                </a:cubicBezTo>
                <a:cubicBezTo>
                  <a:pt x="2287875" y="281077"/>
                  <a:pt x="2278647" y="284816"/>
                  <a:pt x="2270438" y="286709"/>
                </a:cubicBezTo>
                <a:cubicBezTo>
                  <a:pt x="2262228" y="288602"/>
                  <a:pt x="2263623" y="284131"/>
                  <a:pt x="2274622" y="273297"/>
                </a:cubicBezTo>
                <a:cubicBezTo>
                  <a:pt x="2285620" y="262463"/>
                  <a:pt x="2297318" y="249170"/>
                  <a:pt x="2309716" y="233417"/>
                </a:cubicBezTo>
                <a:cubicBezTo>
                  <a:pt x="2322113" y="217664"/>
                  <a:pt x="2327185" y="206407"/>
                  <a:pt x="2324934" y="199646"/>
                </a:cubicBezTo>
                <a:cubicBezTo>
                  <a:pt x="2322683" y="192884"/>
                  <a:pt x="2325454" y="190221"/>
                  <a:pt x="2333248" y="191655"/>
                </a:cubicBezTo>
                <a:close/>
                <a:moveTo>
                  <a:pt x="1326679" y="170714"/>
                </a:moveTo>
                <a:cubicBezTo>
                  <a:pt x="1315952" y="171582"/>
                  <a:pt x="1307144" y="175260"/>
                  <a:pt x="1300253" y="181749"/>
                </a:cubicBezTo>
                <a:cubicBezTo>
                  <a:pt x="1293363" y="188238"/>
                  <a:pt x="1289703" y="196509"/>
                  <a:pt x="1289273" y="206561"/>
                </a:cubicBezTo>
                <a:cubicBezTo>
                  <a:pt x="1288857" y="216599"/>
                  <a:pt x="1290524" y="225365"/>
                  <a:pt x="1294274" y="232858"/>
                </a:cubicBezTo>
                <a:cubicBezTo>
                  <a:pt x="1298024" y="240350"/>
                  <a:pt x="1304753" y="244896"/>
                  <a:pt x="1314461" y="246495"/>
                </a:cubicBezTo>
                <a:cubicBezTo>
                  <a:pt x="1324169" y="248094"/>
                  <a:pt x="1334329" y="247879"/>
                  <a:pt x="1344941" y="245850"/>
                </a:cubicBezTo>
                <a:cubicBezTo>
                  <a:pt x="1355553" y="243821"/>
                  <a:pt x="1362978" y="238178"/>
                  <a:pt x="1367215" y="228921"/>
                </a:cubicBezTo>
                <a:cubicBezTo>
                  <a:pt x="1371453" y="219665"/>
                  <a:pt x="1372940" y="210523"/>
                  <a:pt x="1371678" y="201496"/>
                </a:cubicBezTo>
                <a:cubicBezTo>
                  <a:pt x="1370417" y="192468"/>
                  <a:pt x="1365283" y="184865"/>
                  <a:pt x="1356277" y="178684"/>
                </a:cubicBezTo>
                <a:cubicBezTo>
                  <a:pt x="1347272" y="172503"/>
                  <a:pt x="1337405" y="169847"/>
                  <a:pt x="1326679" y="170714"/>
                </a:cubicBezTo>
                <a:close/>
                <a:moveTo>
                  <a:pt x="1939959" y="159105"/>
                </a:moveTo>
                <a:cubicBezTo>
                  <a:pt x="1942441" y="158651"/>
                  <a:pt x="1945659" y="158720"/>
                  <a:pt x="1949616" y="159314"/>
                </a:cubicBezTo>
                <a:cubicBezTo>
                  <a:pt x="1965440" y="161687"/>
                  <a:pt x="1975589" y="166638"/>
                  <a:pt x="1980063" y="174167"/>
                </a:cubicBezTo>
                <a:cubicBezTo>
                  <a:pt x="1984538" y="181695"/>
                  <a:pt x="1985584" y="189536"/>
                  <a:pt x="1983204" y="197688"/>
                </a:cubicBezTo>
                <a:cubicBezTo>
                  <a:pt x="1980823" y="205841"/>
                  <a:pt x="1974714" y="206816"/>
                  <a:pt x="1964877" y="200614"/>
                </a:cubicBezTo>
                <a:cubicBezTo>
                  <a:pt x="1955040" y="194411"/>
                  <a:pt x="1945927" y="186650"/>
                  <a:pt x="1937538" y="177329"/>
                </a:cubicBezTo>
                <a:cubicBezTo>
                  <a:pt x="1931708" y="166541"/>
                  <a:pt x="1932515" y="160467"/>
                  <a:pt x="1939959" y="159105"/>
                </a:cubicBezTo>
                <a:close/>
                <a:moveTo>
                  <a:pt x="3119960" y="153087"/>
                </a:moveTo>
                <a:cubicBezTo>
                  <a:pt x="3107211" y="154793"/>
                  <a:pt x="3097940" y="161017"/>
                  <a:pt x="3092147" y="171758"/>
                </a:cubicBezTo>
                <a:cubicBezTo>
                  <a:pt x="3086354" y="182498"/>
                  <a:pt x="3083891" y="194100"/>
                  <a:pt x="3084758" y="206561"/>
                </a:cubicBezTo>
                <a:cubicBezTo>
                  <a:pt x="3085626" y="219023"/>
                  <a:pt x="3089824" y="229226"/>
                  <a:pt x="3097353" y="237170"/>
                </a:cubicBezTo>
                <a:cubicBezTo>
                  <a:pt x="3104881" y="245115"/>
                  <a:pt x="3114643" y="249281"/>
                  <a:pt x="3126639" y="249668"/>
                </a:cubicBezTo>
                <a:cubicBezTo>
                  <a:pt x="3138635" y="250055"/>
                  <a:pt x="3148805" y="245868"/>
                  <a:pt x="3157151" y="237106"/>
                </a:cubicBezTo>
                <a:cubicBezTo>
                  <a:pt x="3165497" y="228344"/>
                  <a:pt x="3169670" y="215015"/>
                  <a:pt x="3169670" y="197118"/>
                </a:cubicBezTo>
                <a:cubicBezTo>
                  <a:pt x="3169670" y="179222"/>
                  <a:pt x="3164572" y="166982"/>
                  <a:pt x="3154377" y="160400"/>
                </a:cubicBezTo>
                <a:cubicBezTo>
                  <a:pt x="3144181" y="153818"/>
                  <a:pt x="3132708" y="151380"/>
                  <a:pt x="3119960" y="153087"/>
                </a:cubicBezTo>
                <a:close/>
                <a:moveTo>
                  <a:pt x="71960" y="153087"/>
                </a:moveTo>
                <a:cubicBezTo>
                  <a:pt x="59212" y="154793"/>
                  <a:pt x="49941" y="161017"/>
                  <a:pt x="44147" y="171758"/>
                </a:cubicBezTo>
                <a:cubicBezTo>
                  <a:pt x="38354" y="182498"/>
                  <a:pt x="35891" y="194100"/>
                  <a:pt x="36758" y="206561"/>
                </a:cubicBezTo>
                <a:cubicBezTo>
                  <a:pt x="37626" y="219023"/>
                  <a:pt x="41824" y="229226"/>
                  <a:pt x="49353" y="237170"/>
                </a:cubicBezTo>
                <a:cubicBezTo>
                  <a:pt x="56881" y="245115"/>
                  <a:pt x="66643" y="249281"/>
                  <a:pt x="78639" y="249668"/>
                </a:cubicBezTo>
                <a:cubicBezTo>
                  <a:pt x="90635" y="250055"/>
                  <a:pt x="100806" y="245868"/>
                  <a:pt x="109151" y="237106"/>
                </a:cubicBezTo>
                <a:cubicBezTo>
                  <a:pt x="117497" y="228344"/>
                  <a:pt x="121671" y="215015"/>
                  <a:pt x="121671" y="197118"/>
                </a:cubicBezTo>
                <a:cubicBezTo>
                  <a:pt x="121671" y="179222"/>
                  <a:pt x="116572" y="166982"/>
                  <a:pt x="106377" y="160400"/>
                </a:cubicBezTo>
                <a:cubicBezTo>
                  <a:pt x="96181" y="153818"/>
                  <a:pt x="84709" y="151380"/>
                  <a:pt x="71960" y="153087"/>
                </a:cubicBezTo>
                <a:close/>
                <a:moveTo>
                  <a:pt x="1513395" y="123843"/>
                </a:moveTo>
                <a:cubicBezTo>
                  <a:pt x="1517037" y="121368"/>
                  <a:pt x="1519544" y="127699"/>
                  <a:pt x="1520915" y="142837"/>
                </a:cubicBezTo>
                <a:cubicBezTo>
                  <a:pt x="1522743" y="163021"/>
                  <a:pt x="1517287" y="183294"/>
                  <a:pt x="1504546" y="203657"/>
                </a:cubicBezTo>
                <a:cubicBezTo>
                  <a:pt x="1491804" y="224020"/>
                  <a:pt x="1482329" y="228351"/>
                  <a:pt x="1476120" y="216650"/>
                </a:cubicBezTo>
                <a:cubicBezTo>
                  <a:pt x="1469910" y="204948"/>
                  <a:pt x="1469982" y="194688"/>
                  <a:pt x="1476335" y="185868"/>
                </a:cubicBezTo>
                <a:cubicBezTo>
                  <a:pt x="1482688" y="177049"/>
                  <a:pt x="1488065" y="168294"/>
                  <a:pt x="1492468" y="159604"/>
                </a:cubicBezTo>
                <a:cubicBezTo>
                  <a:pt x="1497874" y="150498"/>
                  <a:pt x="1503510" y="140381"/>
                  <a:pt x="1509375" y="129253"/>
                </a:cubicBezTo>
                <a:cubicBezTo>
                  <a:pt x="1510841" y="126471"/>
                  <a:pt x="1512181" y="124668"/>
                  <a:pt x="1513395" y="123843"/>
                </a:cubicBezTo>
                <a:close/>
                <a:moveTo>
                  <a:pt x="1669454" y="116057"/>
                </a:moveTo>
                <a:cubicBezTo>
                  <a:pt x="1676768" y="117483"/>
                  <a:pt x="1686914" y="121452"/>
                  <a:pt x="1699892" y="127963"/>
                </a:cubicBezTo>
                <a:cubicBezTo>
                  <a:pt x="1713199" y="133641"/>
                  <a:pt x="1723825" y="143095"/>
                  <a:pt x="1731770" y="156324"/>
                </a:cubicBezTo>
                <a:cubicBezTo>
                  <a:pt x="1739714" y="169553"/>
                  <a:pt x="1740887" y="182918"/>
                  <a:pt x="1735287" y="196419"/>
                </a:cubicBezTo>
                <a:cubicBezTo>
                  <a:pt x="1729687" y="209920"/>
                  <a:pt x="1720979" y="207579"/>
                  <a:pt x="1709163" y="189396"/>
                </a:cubicBezTo>
                <a:cubicBezTo>
                  <a:pt x="1697346" y="171213"/>
                  <a:pt x="1685946" y="154087"/>
                  <a:pt x="1674961" y="138019"/>
                </a:cubicBezTo>
                <a:cubicBezTo>
                  <a:pt x="1663976" y="121950"/>
                  <a:pt x="1662141" y="114630"/>
                  <a:pt x="1669454" y="116057"/>
                </a:cubicBezTo>
                <a:close/>
                <a:moveTo>
                  <a:pt x="322403" y="116046"/>
                </a:moveTo>
                <a:cubicBezTo>
                  <a:pt x="332878" y="117465"/>
                  <a:pt x="341443" y="120083"/>
                  <a:pt x="348097" y="123897"/>
                </a:cubicBezTo>
                <a:cubicBezTo>
                  <a:pt x="356601" y="127396"/>
                  <a:pt x="359272" y="132222"/>
                  <a:pt x="356109" y="138374"/>
                </a:cubicBezTo>
                <a:cubicBezTo>
                  <a:pt x="352947" y="144525"/>
                  <a:pt x="351815" y="169535"/>
                  <a:pt x="352711" y="213401"/>
                </a:cubicBezTo>
                <a:cubicBezTo>
                  <a:pt x="353607" y="257268"/>
                  <a:pt x="352062" y="286999"/>
                  <a:pt x="348075" y="302594"/>
                </a:cubicBezTo>
                <a:cubicBezTo>
                  <a:pt x="344089" y="318189"/>
                  <a:pt x="338220" y="319795"/>
                  <a:pt x="330469" y="307412"/>
                </a:cubicBezTo>
                <a:cubicBezTo>
                  <a:pt x="322718" y="295030"/>
                  <a:pt x="319517" y="285307"/>
                  <a:pt x="320865" y="278244"/>
                </a:cubicBezTo>
                <a:cubicBezTo>
                  <a:pt x="322213" y="271182"/>
                  <a:pt x="323786" y="256906"/>
                  <a:pt x="325586" y="235417"/>
                </a:cubicBezTo>
                <a:cubicBezTo>
                  <a:pt x="327386" y="213928"/>
                  <a:pt x="327181" y="192203"/>
                  <a:pt x="324973" y="170241"/>
                </a:cubicBezTo>
                <a:cubicBezTo>
                  <a:pt x="322765" y="148279"/>
                  <a:pt x="319165" y="133401"/>
                  <a:pt x="314175" y="125607"/>
                </a:cubicBezTo>
                <a:cubicBezTo>
                  <a:pt x="309185" y="117813"/>
                  <a:pt x="311927" y="114626"/>
                  <a:pt x="322403" y="116046"/>
                </a:cubicBezTo>
                <a:close/>
                <a:moveTo>
                  <a:pt x="2396792" y="82702"/>
                </a:moveTo>
                <a:cubicBezTo>
                  <a:pt x="2395191" y="82467"/>
                  <a:pt x="2392864" y="83020"/>
                  <a:pt x="2389809" y="84361"/>
                </a:cubicBezTo>
                <a:cubicBezTo>
                  <a:pt x="2383700" y="87043"/>
                  <a:pt x="2365503" y="89638"/>
                  <a:pt x="2335216" y="92148"/>
                </a:cubicBezTo>
                <a:cubicBezTo>
                  <a:pt x="2336980" y="120972"/>
                  <a:pt x="2338220" y="139026"/>
                  <a:pt x="2338937" y="146311"/>
                </a:cubicBezTo>
                <a:cubicBezTo>
                  <a:pt x="2355041" y="145465"/>
                  <a:pt x="2373239" y="144232"/>
                  <a:pt x="2393531" y="142611"/>
                </a:cubicBezTo>
                <a:cubicBezTo>
                  <a:pt x="2395940" y="129834"/>
                  <a:pt x="2397596" y="118071"/>
                  <a:pt x="2398499" y="107323"/>
                </a:cubicBezTo>
                <a:cubicBezTo>
                  <a:pt x="2399403" y="96575"/>
                  <a:pt x="2399708" y="89391"/>
                  <a:pt x="2399414" y="85770"/>
                </a:cubicBezTo>
                <a:cubicBezTo>
                  <a:pt x="2399267" y="83960"/>
                  <a:pt x="2398393" y="82937"/>
                  <a:pt x="2396792" y="82702"/>
                </a:cubicBezTo>
                <a:close/>
                <a:moveTo>
                  <a:pt x="2672412" y="79537"/>
                </a:moveTo>
                <a:lnTo>
                  <a:pt x="2664345" y="80145"/>
                </a:lnTo>
                <a:cubicBezTo>
                  <a:pt x="2647094" y="108625"/>
                  <a:pt x="2635063" y="127038"/>
                  <a:pt x="2628251" y="135384"/>
                </a:cubicBezTo>
                <a:cubicBezTo>
                  <a:pt x="2632912" y="138194"/>
                  <a:pt x="2637837" y="139600"/>
                  <a:pt x="2643029" y="139600"/>
                </a:cubicBezTo>
                <a:cubicBezTo>
                  <a:pt x="2649152" y="139600"/>
                  <a:pt x="2661269" y="138417"/>
                  <a:pt x="2679381" y="136050"/>
                </a:cubicBezTo>
                <a:cubicBezTo>
                  <a:pt x="2679381" y="113106"/>
                  <a:pt x="2677359" y="97156"/>
                  <a:pt x="2673315" y="88201"/>
                </a:cubicBezTo>
                <a:cubicBezTo>
                  <a:pt x="2672304" y="85962"/>
                  <a:pt x="2671735" y="84077"/>
                  <a:pt x="2671608" y="82546"/>
                </a:cubicBezTo>
                <a:close/>
                <a:moveTo>
                  <a:pt x="1872539" y="76163"/>
                </a:moveTo>
                <a:cubicBezTo>
                  <a:pt x="1866993" y="76803"/>
                  <a:pt x="1859175" y="78754"/>
                  <a:pt x="1849087" y="82016"/>
                </a:cubicBezTo>
                <a:lnTo>
                  <a:pt x="1849087" y="142267"/>
                </a:lnTo>
                <a:cubicBezTo>
                  <a:pt x="1851381" y="140718"/>
                  <a:pt x="1856530" y="138757"/>
                  <a:pt x="1864532" y="136384"/>
                </a:cubicBezTo>
                <a:cubicBezTo>
                  <a:pt x="1872533" y="134011"/>
                  <a:pt x="1878484" y="135950"/>
                  <a:pt x="1882385" y="142202"/>
                </a:cubicBezTo>
                <a:cubicBezTo>
                  <a:pt x="1886286" y="148455"/>
                  <a:pt x="1883604" y="152979"/>
                  <a:pt x="1874340" y="155775"/>
                </a:cubicBezTo>
                <a:cubicBezTo>
                  <a:pt x="1865076" y="158572"/>
                  <a:pt x="1856214" y="159970"/>
                  <a:pt x="1847753" y="159970"/>
                </a:cubicBezTo>
                <a:lnTo>
                  <a:pt x="1847753" y="224608"/>
                </a:lnTo>
                <a:cubicBezTo>
                  <a:pt x="1859957" y="222816"/>
                  <a:pt x="1871049" y="221920"/>
                  <a:pt x="1881030" y="221920"/>
                </a:cubicBezTo>
                <a:cubicBezTo>
                  <a:pt x="1883927" y="215409"/>
                  <a:pt x="1885375" y="204632"/>
                  <a:pt x="1885375" y="189590"/>
                </a:cubicBezTo>
                <a:lnTo>
                  <a:pt x="1885375" y="124801"/>
                </a:lnTo>
                <a:cubicBezTo>
                  <a:pt x="1885375" y="97683"/>
                  <a:pt x="1884371" y="82142"/>
                  <a:pt x="1882364" y="78177"/>
                </a:cubicBezTo>
                <a:cubicBezTo>
                  <a:pt x="1881360" y="76194"/>
                  <a:pt x="1878085" y="75523"/>
                  <a:pt x="1872539" y="76163"/>
                </a:cubicBezTo>
                <a:close/>
                <a:moveTo>
                  <a:pt x="2939480" y="70896"/>
                </a:moveTo>
                <a:cubicBezTo>
                  <a:pt x="2934776" y="69992"/>
                  <a:pt x="2928610" y="71179"/>
                  <a:pt x="2920981" y="74456"/>
                </a:cubicBezTo>
                <a:cubicBezTo>
                  <a:pt x="2913352" y="77732"/>
                  <a:pt x="2907236" y="84375"/>
                  <a:pt x="2902633" y="94385"/>
                </a:cubicBezTo>
                <a:cubicBezTo>
                  <a:pt x="2898029" y="104394"/>
                  <a:pt x="2896380" y="114970"/>
                  <a:pt x="2897685" y="126113"/>
                </a:cubicBezTo>
                <a:cubicBezTo>
                  <a:pt x="2898990" y="137255"/>
                  <a:pt x="2903536" y="146106"/>
                  <a:pt x="2911323" y="152667"/>
                </a:cubicBezTo>
                <a:cubicBezTo>
                  <a:pt x="2919110" y="159228"/>
                  <a:pt x="2927326" y="162322"/>
                  <a:pt x="2935974" y="161949"/>
                </a:cubicBezTo>
                <a:cubicBezTo>
                  <a:pt x="2944621" y="161576"/>
                  <a:pt x="2951594" y="159353"/>
                  <a:pt x="2956892" y="155281"/>
                </a:cubicBezTo>
                <a:cubicBezTo>
                  <a:pt x="2962191" y="151208"/>
                  <a:pt x="2967436" y="143966"/>
                  <a:pt x="2972627" y="133555"/>
                </a:cubicBezTo>
                <a:cubicBezTo>
                  <a:pt x="2976141" y="120563"/>
                  <a:pt x="2977058" y="109715"/>
                  <a:pt x="2975381" y="101010"/>
                </a:cubicBezTo>
                <a:cubicBezTo>
                  <a:pt x="2973703" y="92306"/>
                  <a:pt x="2969408" y="85110"/>
                  <a:pt x="2962496" y="79424"/>
                </a:cubicBezTo>
                <a:cubicBezTo>
                  <a:pt x="2955584" y="73739"/>
                  <a:pt x="2947912" y="70896"/>
                  <a:pt x="2939480" y="70896"/>
                </a:cubicBezTo>
                <a:close/>
                <a:moveTo>
                  <a:pt x="3309006" y="70847"/>
                </a:moveTo>
                <a:cubicBezTo>
                  <a:pt x="3310800" y="70752"/>
                  <a:pt x="3313076" y="71001"/>
                  <a:pt x="3315835" y="71595"/>
                </a:cubicBezTo>
                <a:cubicBezTo>
                  <a:pt x="3326870" y="73968"/>
                  <a:pt x="3335671" y="77227"/>
                  <a:pt x="3342239" y="81371"/>
                </a:cubicBezTo>
                <a:cubicBezTo>
                  <a:pt x="3348807" y="85516"/>
                  <a:pt x="3350356" y="92004"/>
                  <a:pt x="3346885" y="100838"/>
                </a:cubicBezTo>
                <a:cubicBezTo>
                  <a:pt x="3343415" y="109672"/>
                  <a:pt x="3336159" y="110654"/>
                  <a:pt x="3325117" y="103785"/>
                </a:cubicBezTo>
                <a:cubicBezTo>
                  <a:pt x="3316699" y="97231"/>
                  <a:pt x="3310289" y="89635"/>
                  <a:pt x="3305887" y="80995"/>
                </a:cubicBezTo>
                <a:cubicBezTo>
                  <a:pt x="3302585" y="74515"/>
                  <a:pt x="3303624" y="71132"/>
                  <a:pt x="3309006" y="70847"/>
                </a:cubicBezTo>
                <a:close/>
                <a:moveTo>
                  <a:pt x="1326120" y="69487"/>
                </a:moveTo>
                <a:cubicBezTo>
                  <a:pt x="1314160" y="70354"/>
                  <a:pt x="1305832" y="73721"/>
                  <a:pt x="1301136" y="79586"/>
                </a:cubicBezTo>
                <a:cubicBezTo>
                  <a:pt x="1296439" y="85451"/>
                  <a:pt x="1294091" y="92571"/>
                  <a:pt x="1294091" y="100946"/>
                </a:cubicBezTo>
                <a:cubicBezTo>
                  <a:pt x="1294091" y="109306"/>
                  <a:pt x="1296952" y="117161"/>
                  <a:pt x="1302674" y="124510"/>
                </a:cubicBezTo>
                <a:cubicBezTo>
                  <a:pt x="1308395" y="131859"/>
                  <a:pt x="1317204" y="135534"/>
                  <a:pt x="1329099" y="135534"/>
                </a:cubicBezTo>
                <a:cubicBezTo>
                  <a:pt x="1340994" y="135534"/>
                  <a:pt x="1350032" y="131838"/>
                  <a:pt x="1356213" y="124446"/>
                </a:cubicBezTo>
                <a:cubicBezTo>
                  <a:pt x="1362393" y="117053"/>
                  <a:pt x="1365272" y="108216"/>
                  <a:pt x="1364849" y="97934"/>
                </a:cubicBezTo>
                <a:cubicBezTo>
                  <a:pt x="1364426" y="87652"/>
                  <a:pt x="1360855" y="80124"/>
                  <a:pt x="1354137" y="75348"/>
                </a:cubicBezTo>
                <a:cubicBezTo>
                  <a:pt x="1347418" y="70573"/>
                  <a:pt x="1338079" y="68619"/>
                  <a:pt x="1326120" y="69487"/>
                </a:cubicBezTo>
                <a:close/>
                <a:moveTo>
                  <a:pt x="2404122" y="55678"/>
                </a:moveTo>
                <a:cubicBezTo>
                  <a:pt x="2410155" y="54616"/>
                  <a:pt x="2419004" y="57688"/>
                  <a:pt x="2430668" y="64894"/>
                </a:cubicBezTo>
                <a:cubicBezTo>
                  <a:pt x="2446220" y="74502"/>
                  <a:pt x="2449863" y="82368"/>
                  <a:pt x="2441595" y="88491"/>
                </a:cubicBezTo>
                <a:cubicBezTo>
                  <a:pt x="2433328" y="94614"/>
                  <a:pt x="2425316" y="112834"/>
                  <a:pt x="2417558" y="143149"/>
                </a:cubicBezTo>
                <a:cubicBezTo>
                  <a:pt x="2428356" y="156170"/>
                  <a:pt x="2425631" y="162680"/>
                  <a:pt x="2409384" y="162680"/>
                </a:cubicBezTo>
                <a:cubicBezTo>
                  <a:pt x="2396951" y="162680"/>
                  <a:pt x="2372945" y="163949"/>
                  <a:pt x="2337367" y="166487"/>
                </a:cubicBezTo>
                <a:cubicBezTo>
                  <a:pt x="2334557" y="178347"/>
                  <a:pt x="2330555" y="180641"/>
                  <a:pt x="2325364" y="173371"/>
                </a:cubicBezTo>
                <a:cubicBezTo>
                  <a:pt x="2320173" y="166100"/>
                  <a:pt x="2317129" y="157260"/>
                  <a:pt x="2316233" y="146849"/>
                </a:cubicBezTo>
                <a:cubicBezTo>
                  <a:pt x="2315337" y="136438"/>
                  <a:pt x="2313993" y="124976"/>
                  <a:pt x="2312200" y="112464"/>
                </a:cubicBezTo>
                <a:cubicBezTo>
                  <a:pt x="2310407" y="99952"/>
                  <a:pt x="2307471" y="89194"/>
                  <a:pt x="2303392" y="80188"/>
                </a:cubicBezTo>
                <a:cubicBezTo>
                  <a:pt x="2299312" y="71182"/>
                  <a:pt x="2303617" y="68028"/>
                  <a:pt x="2316309" y="70724"/>
                </a:cubicBezTo>
                <a:cubicBezTo>
                  <a:pt x="2329000" y="73420"/>
                  <a:pt x="2344573" y="73265"/>
                  <a:pt x="2363029" y="70261"/>
                </a:cubicBezTo>
                <a:cubicBezTo>
                  <a:pt x="2381485" y="67257"/>
                  <a:pt x="2393484" y="63209"/>
                  <a:pt x="2399026" y="58119"/>
                </a:cubicBezTo>
                <a:cubicBezTo>
                  <a:pt x="2400412" y="56846"/>
                  <a:pt x="2402111" y="56032"/>
                  <a:pt x="2404122" y="55678"/>
                </a:cubicBezTo>
                <a:close/>
                <a:moveTo>
                  <a:pt x="1889389" y="53983"/>
                </a:moveTo>
                <a:cubicBezTo>
                  <a:pt x="1893618" y="54700"/>
                  <a:pt x="1898948" y="56584"/>
                  <a:pt x="1905380" y="59635"/>
                </a:cubicBezTo>
                <a:cubicBezTo>
                  <a:pt x="1918243" y="65737"/>
                  <a:pt x="1923032" y="71251"/>
                  <a:pt x="1919749" y="76176"/>
                </a:cubicBezTo>
                <a:cubicBezTo>
                  <a:pt x="1916465" y="81102"/>
                  <a:pt x="1913536" y="87853"/>
                  <a:pt x="1910962" y="96428"/>
                </a:cubicBezTo>
                <a:cubicBezTo>
                  <a:pt x="1908387" y="105004"/>
                  <a:pt x="1907774" y="129077"/>
                  <a:pt x="1909122" y="168649"/>
                </a:cubicBezTo>
                <a:cubicBezTo>
                  <a:pt x="1910470" y="208221"/>
                  <a:pt x="1909029" y="234890"/>
                  <a:pt x="1904799" y="248657"/>
                </a:cubicBezTo>
                <a:cubicBezTo>
                  <a:pt x="1900568" y="262424"/>
                  <a:pt x="1896091" y="267862"/>
                  <a:pt x="1891366" y="264972"/>
                </a:cubicBezTo>
                <a:cubicBezTo>
                  <a:pt x="1886641" y="262083"/>
                  <a:pt x="1883052" y="253626"/>
                  <a:pt x="1880600" y="239601"/>
                </a:cubicBezTo>
                <a:cubicBezTo>
                  <a:pt x="1870691" y="240490"/>
                  <a:pt x="1859627" y="242082"/>
                  <a:pt x="1847409" y="244376"/>
                </a:cubicBezTo>
                <a:cubicBezTo>
                  <a:pt x="1844957" y="264596"/>
                  <a:pt x="1839425" y="268282"/>
                  <a:pt x="1830814" y="255433"/>
                </a:cubicBezTo>
                <a:cubicBezTo>
                  <a:pt x="1822203" y="242584"/>
                  <a:pt x="1819245" y="231054"/>
                  <a:pt x="1821941" y="220844"/>
                </a:cubicBezTo>
                <a:cubicBezTo>
                  <a:pt x="1824637" y="210634"/>
                  <a:pt x="1826211" y="186402"/>
                  <a:pt x="1826663" y="148150"/>
                </a:cubicBezTo>
                <a:cubicBezTo>
                  <a:pt x="1827114" y="109897"/>
                  <a:pt x="1824867" y="84956"/>
                  <a:pt x="1819919" y="73326"/>
                </a:cubicBezTo>
                <a:cubicBezTo>
                  <a:pt x="1814972" y="61696"/>
                  <a:pt x="1816664" y="57229"/>
                  <a:pt x="1824996" y="59925"/>
                </a:cubicBezTo>
                <a:cubicBezTo>
                  <a:pt x="1833327" y="62621"/>
                  <a:pt x="1843566" y="63338"/>
                  <a:pt x="1855712" y="62076"/>
                </a:cubicBezTo>
                <a:cubicBezTo>
                  <a:pt x="1867858" y="60814"/>
                  <a:pt x="1875957" y="58567"/>
                  <a:pt x="1880008" y="55333"/>
                </a:cubicBezTo>
                <a:cubicBezTo>
                  <a:pt x="1882034" y="53716"/>
                  <a:pt x="1885161" y="53266"/>
                  <a:pt x="1889389" y="53983"/>
                </a:cubicBezTo>
                <a:close/>
                <a:moveTo>
                  <a:pt x="767231" y="49408"/>
                </a:moveTo>
                <a:cubicBezTo>
                  <a:pt x="778564" y="48669"/>
                  <a:pt x="787989" y="51515"/>
                  <a:pt x="795507" y="57946"/>
                </a:cubicBezTo>
                <a:cubicBezTo>
                  <a:pt x="805531" y="66522"/>
                  <a:pt x="801627" y="72398"/>
                  <a:pt x="783795" y="75574"/>
                </a:cubicBezTo>
                <a:cubicBezTo>
                  <a:pt x="765963" y="78751"/>
                  <a:pt x="739329" y="82447"/>
                  <a:pt x="703895" y="86663"/>
                </a:cubicBezTo>
                <a:cubicBezTo>
                  <a:pt x="716199" y="89416"/>
                  <a:pt x="723100" y="93324"/>
                  <a:pt x="724599" y="98386"/>
                </a:cubicBezTo>
                <a:cubicBezTo>
                  <a:pt x="726097" y="103448"/>
                  <a:pt x="726384" y="108116"/>
                  <a:pt x="725459" y="112389"/>
                </a:cubicBezTo>
                <a:cubicBezTo>
                  <a:pt x="724534" y="116662"/>
                  <a:pt x="723623" y="127694"/>
                  <a:pt x="722727" y="145483"/>
                </a:cubicBezTo>
                <a:cubicBezTo>
                  <a:pt x="721831" y="163272"/>
                  <a:pt x="720953" y="189647"/>
                  <a:pt x="720092" y="224608"/>
                </a:cubicBezTo>
                <a:cubicBezTo>
                  <a:pt x="774327" y="221081"/>
                  <a:pt x="805746" y="218173"/>
                  <a:pt x="814350" y="215886"/>
                </a:cubicBezTo>
                <a:cubicBezTo>
                  <a:pt x="822954" y="213599"/>
                  <a:pt x="831967" y="214879"/>
                  <a:pt x="841389" y="219726"/>
                </a:cubicBezTo>
                <a:cubicBezTo>
                  <a:pt x="850810" y="224573"/>
                  <a:pt x="857245" y="230122"/>
                  <a:pt x="860694" y="236375"/>
                </a:cubicBezTo>
                <a:cubicBezTo>
                  <a:pt x="864143" y="242627"/>
                  <a:pt x="862727" y="246079"/>
                  <a:pt x="856446" y="246732"/>
                </a:cubicBezTo>
                <a:cubicBezTo>
                  <a:pt x="850165" y="247384"/>
                  <a:pt x="835330" y="247259"/>
                  <a:pt x="811941" y="246355"/>
                </a:cubicBezTo>
                <a:cubicBezTo>
                  <a:pt x="788552" y="245452"/>
                  <a:pt x="759226" y="246567"/>
                  <a:pt x="723964" y="249700"/>
                </a:cubicBezTo>
                <a:cubicBezTo>
                  <a:pt x="688701" y="252833"/>
                  <a:pt x="659189" y="255985"/>
                  <a:pt x="635428" y="259154"/>
                </a:cubicBezTo>
                <a:cubicBezTo>
                  <a:pt x="611666" y="262323"/>
                  <a:pt x="596035" y="264582"/>
                  <a:pt x="588535" y="265930"/>
                </a:cubicBezTo>
                <a:cubicBezTo>
                  <a:pt x="581035" y="267278"/>
                  <a:pt x="571814" y="263205"/>
                  <a:pt x="560873" y="253712"/>
                </a:cubicBezTo>
                <a:cubicBezTo>
                  <a:pt x="549931" y="244219"/>
                  <a:pt x="552140" y="239472"/>
                  <a:pt x="567498" y="239472"/>
                </a:cubicBezTo>
                <a:cubicBezTo>
                  <a:pt x="580175" y="239472"/>
                  <a:pt x="596902" y="238590"/>
                  <a:pt x="617681" y="236826"/>
                </a:cubicBezTo>
                <a:cubicBezTo>
                  <a:pt x="638461" y="235062"/>
                  <a:pt x="664000" y="232072"/>
                  <a:pt x="694301" y="227856"/>
                </a:cubicBezTo>
                <a:cubicBezTo>
                  <a:pt x="694301" y="213143"/>
                  <a:pt x="694523" y="187256"/>
                  <a:pt x="694968" y="150193"/>
                </a:cubicBezTo>
                <a:cubicBezTo>
                  <a:pt x="695412" y="113131"/>
                  <a:pt x="693469" y="92994"/>
                  <a:pt x="689139" y="89782"/>
                </a:cubicBezTo>
                <a:cubicBezTo>
                  <a:pt x="676362" y="91517"/>
                  <a:pt x="665352" y="93076"/>
                  <a:pt x="656110" y="94460"/>
                </a:cubicBezTo>
                <a:cubicBezTo>
                  <a:pt x="646867" y="95844"/>
                  <a:pt x="637424" y="93213"/>
                  <a:pt x="627781" y="86566"/>
                </a:cubicBezTo>
                <a:cubicBezTo>
                  <a:pt x="618137" y="79919"/>
                  <a:pt x="616373" y="75857"/>
                  <a:pt x="622489" y="74380"/>
                </a:cubicBezTo>
                <a:cubicBezTo>
                  <a:pt x="628605" y="72903"/>
                  <a:pt x="638837" y="71494"/>
                  <a:pt x="653184" y="70154"/>
                </a:cubicBezTo>
                <a:cubicBezTo>
                  <a:pt x="667532" y="68813"/>
                  <a:pt x="683930" y="66386"/>
                  <a:pt x="702378" y="62872"/>
                </a:cubicBezTo>
                <a:cubicBezTo>
                  <a:pt x="720827" y="59359"/>
                  <a:pt x="738455" y="55516"/>
                  <a:pt x="755262" y="51343"/>
                </a:cubicBezTo>
                <a:cubicBezTo>
                  <a:pt x="759463" y="50300"/>
                  <a:pt x="763453" y="49655"/>
                  <a:pt x="767231" y="49408"/>
                </a:cubicBezTo>
                <a:close/>
                <a:moveTo>
                  <a:pt x="3130651" y="38351"/>
                </a:moveTo>
                <a:lnTo>
                  <a:pt x="3168487" y="38351"/>
                </a:lnTo>
                <a:lnTo>
                  <a:pt x="3111786" y="126070"/>
                </a:lnTo>
                <a:cubicBezTo>
                  <a:pt x="3133813" y="119774"/>
                  <a:pt x="3152491" y="121111"/>
                  <a:pt x="3167821" y="130081"/>
                </a:cubicBezTo>
                <a:cubicBezTo>
                  <a:pt x="3183150" y="139051"/>
                  <a:pt x="3193378" y="148896"/>
                  <a:pt x="3198505" y="159615"/>
                </a:cubicBezTo>
                <a:cubicBezTo>
                  <a:pt x="3203632" y="170334"/>
                  <a:pt x="3206428" y="181957"/>
                  <a:pt x="3206894" y="194483"/>
                </a:cubicBezTo>
                <a:cubicBezTo>
                  <a:pt x="3207360" y="207009"/>
                  <a:pt x="3205471" y="219403"/>
                  <a:pt x="3201226" y="231664"/>
                </a:cubicBezTo>
                <a:cubicBezTo>
                  <a:pt x="3196981" y="243925"/>
                  <a:pt x="3189392" y="255053"/>
                  <a:pt x="3178457" y="265048"/>
                </a:cubicBezTo>
                <a:cubicBezTo>
                  <a:pt x="3167523" y="275043"/>
                  <a:pt x="3152351" y="280499"/>
                  <a:pt x="3132942" y="281417"/>
                </a:cubicBezTo>
                <a:cubicBezTo>
                  <a:pt x="3113532" y="282335"/>
                  <a:pt x="3096923" y="278761"/>
                  <a:pt x="3083113" y="270694"/>
                </a:cubicBezTo>
                <a:cubicBezTo>
                  <a:pt x="3069303" y="262628"/>
                  <a:pt x="3059806" y="251256"/>
                  <a:pt x="3054622" y="236579"/>
                </a:cubicBezTo>
                <a:cubicBezTo>
                  <a:pt x="3049439" y="221902"/>
                  <a:pt x="3047298" y="207852"/>
                  <a:pt x="3048202" y="194429"/>
                </a:cubicBezTo>
                <a:cubicBezTo>
                  <a:pt x="3049105" y="181007"/>
                  <a:pt x="3051579" y="169811"/>
                  <a:pt x="3055623" y="160841"/>
                </a:cubicBezTo>
                <a:cubicBezTo>
                  <a:pt x="3059667" y="151871"/>
                  <a:pt x="3065840" y="140439"/>
                  <a:pt x="3074143" y="126543"/>
                </a:cubicBezTo>
                <a:close/>
                <a:moveTo>
                  <a:pt x="1329034" y="38351"/>
                </a:moveTo>
                <a:cubicBezTo>
                  <a:pt x="1338506" y="38351"/>
                  <a:pt x="1347096" y="39315"/>
                  <a:pt x="1354804" y="41244"/>
                </a:cubicBezTo>
                <a:cubicBezTo>
                  <a:pt x="1362511" y="43172"/>
                  <a:pt x="1370682" y="47256"/>
                  <a:pt x="1379315" y="53494"/>
                </a:cubicBezTo>
                <a:cubicBezTo>
                  <a:pt x="1387947" y="59732"/>
                  <a:pt x="1394125" y="68479"/>
                  <a:pt x="1397846" y="79736"/>
                </a:cubicBezTo>
                <a:cubicBezTo>
                  <a:pt x="1401567" y="90993"/>
                  <a:pt x="1401284" y="104283"/>
                  <a:pt x="1396996" y="119606"/>
                </a:cubicBezTo>
                <a:cubicBezTo>
                  <a:pt x="1392708" y="134928"/>
                  <a:pt x="1382254" y="145630"/>
                  <a:pt x="1365634" y="151710"/>
                </a:cubicBezTo>
                <a:cubicBezTo>
                  <a:pt x="1380218" y="154893"/>
                  <a:pt x="1390837" y="161476"/>
                  <a:pt x="1397491" y="171456"/>
                </a:cubicBezTo>
                <a:cubicBezTo>
                  <a:pt x="1404145" y="181437"/>
                  <a:pt x="1407472" y="193415"/>
                  <a:pt x="1407472" y="207389"/>
                </a:cubicBezTo>
                <a:cubicBezTo>
                  <a:pt x="1407472" y="221364"/>
                  <a:pt x="1405331" y="232642"/>
                  <a:pt x="1401051" y="241225"/>
                </a:cubicBezTo>
                <a:cubicBezTo>
                  <a:pt x="1396770" y="249808"/>
                  <a:pt x="1391970" y="256992"/>
                  <a:pt x="1386650" y="262778"/>
                </a:cubicBezTo>
                <a:cubicBezTo>
                  <a:pt x="1381329" y="268565"/>
                  <a:pt x="1374156" y="273125"/>
                  <a:pt x="1365129" y="276459"/>
                </a:cubicBezTo>
                <a:cubicBezTo>
                  <a:pt x="1356101" y="279793"/>
                  <a:pt x="1344787" y="281460"/>
                  <a:pt x="1331185" y="281460"/>
                </a:cubicBezTo>
                <a:cubicBezTo>
                  <a:pt x="1317584" y="281460"/>
                  <a:pt x="1305803" y="279797"/>
                  <a:pt x="1295844" y="276470"/>
                </a:cubicBezTo>
                <a:cubicBezTo>
                  <a:pt x="1285885" y="273143"/>
                  <a:pt x="1277524" y="268102"/>
                  <a:pt x="1270763" y="261348"/>
                </a:cubicBezTo>
                <a:cubicBezTo>
                  <a:pt x="1264001" y="254594"/>
                  <a:pt x="1259423" y="246667"/>
                  <a:pt x="1257028" y="237568"/>
                </a:cubicBezTo>
                <a:cubicBezTo>
                  <a:pt x="1254634" y="228469"/>
                  <a:pt x="1253436" y="218363"/>
                  <a:pt x="1253436" y="207250"/>
                </a:cubicBezTo>
                <a:cubicBezTo>
                  <a:pt x="1253436" y="196122"/>
                  <a:pt x="1256247" y="185169"/>
                  <a:pt x="1261868" y="174393"/>
                </a:cubicBezTo>
                <a:cubicBezTo>
                  <a:pt x="1267490" y="163616"/>
                  <a:pt x="1276381" y="155768"/>
                  <a:pt x="1288541" y="150849"/>
                </a:cubicBezTo>
                <a:cubicBezTo>
                  <a:pt x="1278374" y="146275"/>
                  <a:pt x="1271340" y="139840"/>
                  <a:pt x="1267440" y="131544"/>
                </a:cubicBezTo>
                <a:cubicBezTo>
                  <a:pt x="1263539" y="123248"/>
                  <a:pt x="1261356" y="113931"/>
                  <a:pt x="1260890" y="103591"/>
                </a:cubicBezTo>
                <a:cubicBezTo>
                  <a:pt x="1260423" y="93252"/>
                  <a:pt x="1261818" y="84347"/>
                  <a:pt x="1265073" y="76876"/>
                </a:cubicBezTo>
                <a:cubicBezTo>
                  <a:pt x="1268329" y="69404"/>
                  <a:pt x="1273290" y="62335"/>
                  <a:pt x="1279958" y="55666"/>
                </a:cubicBezTo>
                <a:cubicBezTo>
                  <a:pt x="1286627" y="48998"/>
                  <a:pt x="1294105" y="44445"/>
                  <a:pt x="1302394" y="42007"/>
                </a:cubicBezTo>
                <a:cubicBezTo>
                  <a:pt x="1310682" y="39569"/>
                  <a:pt x="1319562" y="38351"/>
                  <a:pt x="1329034" y="38351"/>
                </a:cubicBezTo>
                <a:close/>
                <a:moveTo>
                  <a:pt x="82651" y="38351"/>
                </a:moveTo>
                <a:lnTo>
                  <a:pt x="120487" y="38351"/>
                </a:lnTo>
                <a:lnTo>
                  <a:pt x="63786" y="126070"/>
                </a:lnTo>
                <a:cubicBezTo>
                  <a:pt x="85813" y="119774"/>
                  <a:pt x="104491" y="121111"/>
                  <a:pt x="119820" y="130081"/>
                </a:cubicBezTo>
                <a:cubicBezTo>
                  <a:pt x="135150" y="139051"/>
                  <a:pt x="145379" y="148896"/>
                  <a:pt x="150505" y="159615"/>
                </a:cubicBezTo>
                <a:cubicBezTo>
                  <a:pt x="155632" y="170334"/>
                  <a:pt x="158428" y="181957"/>
                  <a:pt x="158894" y="194483"/>
                </a:cubicBezTo>
                <a:cubicBezTo>
                  <a:pt x="159360" y="207009"/>
                  <a:pt x="157471" y="219403"/>
                  <a:pt x="153226" y="231664"/>
                </a:cubicBezTo>
                <a:cubicBezTo>
                  <a:pt x="148981" y="243925"/>
                  <a:pt x="141392" y="255053"/>
                  <a:pt x="130458" y="265048"/>
                </a:cubicBezTo>
                <a:cubicBezTo>
                  <a:pt x="119523" y="275043"/>
                  <a:pt x="104351" y="280499"/>
                  <a:pt x="84941" y="281417"/>
                </a:cubicBezTo>
                <a:cubicBezTo>
                  <a:pt x="65532" y="282335"/>
                  <a:pt x="48923" y="278761"/>
                  <a:pt x="35113" y="270694"/>
                </a:cubicBezTo>
                <a:cubicBezTo>
                  <a:pt x="21303" y="262628"/>
                  <a:pt x="11807" y="251256"/>
                  <a:pt x="6623" y="236579"/>
                </a:cubicBezTo>
                <a:cubicBezTo>
                  <a:pt x="1439" y="221902"/>
                  <a:pt x="-702" y="207852"/>
                  <a:pt x="202" y="194429"/>
                </a:cubicBezTo>
                <a:cubicBezTo>
                  <a:pt x="1105" y="181007"/>
                  <a:pt x="3579" y="169811"/>
                  <a:pt x="7623" y="160841"/>
                </a:cubicBezTo>
                <a:cubicBezTo>
                  <a:pt x="11667" y="151871"/>
                  <a:pt x="17840" y="140439"/>
                  <a:pt x="26143" y="126543"/>
                </a:cubicBezTo>
                <a:close/>
                <a:moveTo>
                  <a:pt x="2940910" y="37017"/>
                </a:moveTo>
                <a:cubicBezTo>
                  <a:pt x="2950052" y="37017"/>
                  <a:pt x="2959438" y="38942"/>
                  <a:pt x="2969067" y="42792"/>
                </a:cubicBezTo>
                <a:cubicBezTo>
                  <a:pt x="2978697" y="46643"/>
                  <a:pt x="2987276" y="52332"/>
                  <a:pt x="2994804" y="59861"/>
                </a:cubicBezTo>
                <a:cubicBezTo>
                  <a:pt x="3002333" y="67389"/>
                  <a:pt x="3007499" y="75115"/>
                  <a:pt x="3010303" y="83038"/>
                </a:cubicBezTo>
                <a:cubicBezTo>
                  <a:pt x="3013106" y="90961"/>
                  <a:pt x="3014508" y="101171"/>
                  <a:pt x="3014508" y="113669"/>
                </a:cubicBezTo>
                <a:cubicBezTo>
                  <a:pt x="3014508" y="126166"/>
                  <a:pt x="3009894" y="142106"/>
                  <a:pt x="3000666" y="161486"/>
                </a:cubicBezTo>
                <a:cubicBezTo>
                  <a:pt x="2991438" y="180867"/>
                  <a:pt x="2968920" y="220858"/>
                  <a:pt x="2933113" y="281460"/>
                </a:cubicBezTo>
                <a:lnTo>
                  <a:pt x="2896911" y="281460"/>
                </a:lnTo>
                <a:cubicBezTo>
                  <a:pt x="2916772" y="244964"/>
                  <a:pt x="2932969" y="214814"/>
                  <a:pt x="2945503" y="191009"/>
                </a:cubicBezTo>
                <a:cubicBezTo>
                  <a:pt x="2925182" y="194609"/>
                  <a:pt x="2907125" y="191425"/>
                  <a:pt x="2891329" y="181459"/>
                </a:cubicBezTo>
                <a:cubicBezTo>
                  <a:pt x="2875533" y="171492"/>
                  <a:pt x="2865990" y="157991"/>
                  <a:pt x="2862699" y="140955"/>
                </a:cubicBezTo>
                <a:cubicBezTo>
                  <a:pt x="2859408" y="123919"/>
                  <a:pt x="2859590" y="108729"/>
                  <a:pt x="2863247" y="95385"/>
                </a:cubicBezTo>
                <a:cubicBezTo>
                  <a:pt x="2866904" y="82042"/>
                  <a:pt x="2872740" y="70888"/>
                  <a:pt x="2880757" y="61926"/>
                </a:cubicBezTo>
                <a:cubicBezTo>
                  <a:pt x="2888773" y="52963"/>
                  <a:pt x="2898517" y="46571"/>
                  <a:pt x="2909989" y="42749"/>
                </a:cubicBezTo>
                <a:cubicBezTo>
                  <a:pt x="2921461" y="38928"/>
                  <a:pt x="2931768" y="37017"/>
                  <a:pt x="2940910" y="37017"/>
                </a:cubicBezTo>
                <a:close/>
                <a:moveTo>
                  <a:pt x="3426743" y="32330"/>
                </a:moveTo>
                <a:cubicBezTo>
                  <a:pt x="3428824" y="32680"/>
                  <a:pt x="3431326" y="33446"/>
                  <a:pt x="3434249" y="34629"/>
                </a:cubicBezTo>
                <a:cubicBezTo>
                  <a:pt x="3445944" y="39362"/>
                  <a:pt x="3454867" y="43929"/>
                  <a:pt x="3461019" y="48331"/>
                </a:cubicBezTo>
                <a:cubicBezTo>
                  <a:pt x="3468476" y="55258"/>
                  <a:pt x="3468035" y="60671"/>
                  <a:pt x="3459696" y="64572"/>
                </a:cubicBezTo>
                <a:cubicBezTo>
                  <a:pt x="3451357" y="68472"/>
                  <a:pt x="3437383" y="77700"/>
                  <a:pt x="3417772" y="92255"/>
                </a:cubicBezTo>
                <a:cubicBezTo>
                  <a:pt x="3398162" y="106811"/>
                  <a:pt x="3392426" y="107660"/>
                  <a:pt x="3400564" y="94804"/>
                </a:cubicBezTo>
                <a:cubicBezTo>
                  <a:pt x="3408702" y="81948"/>
                  <a:pt x="3414327" y="71821"/>
                  <a:pt x="3417439" y="64421"/>
                </a:cubicBezTo>
                <a:cubicBezTo>
                  <a:pt x="3420551" y="57021"/>
                  <a:pt x="3421207" y="49023"/>
                  <a:pt x="3419407" y="40426"/>
                </a:cubicBezTo>
                <a:cubicBezTo>
                  <a:pt x="3418057" y="33979"/>
                  <a:pt x="3420503" y="31280"/>
                  <a:pt x="3426743" y="32330"/>
                </a:cubicBezTo>
                <a:close/>
                <a:moveTo>
                  <a:pt x="2239221" y="29574"/>
                </a:moveTo>
                <a:cubicBezTo>
                  <a:pt x="2241713" y="29922"/>
                  <a:pt x="2244815" y="30951"/>
                  <a:pt x="2248530" y="32661"/>
                </a:cubicBezTo>
                <a:cubicBezTo>
                  <a:pt x="2255958" y="36081"/>
                  <a:pt x="2261690" y="39756"/>
                  <a:pt x="2265727" y="43685"/>
                </a:cubicBezTo>
                <a:cubicBezTo>
                  <a:pt x="2269764" y="47614"/>
                  <a:pt x="2270051" y="51540"/>
                  <a:pt x="2266587" y="55462"/>
                </a:cubicBezTo>
                <a:cubicBezTo>
                  <a:pt x="2263124" y="59384"/>
                  <a:pt x="2259622" y="64220"/>
                  <a:pt x="2256080" y="69971"/>
                </a:cubicBezTo>
                <a:cubicBezTo>
                  <a:pt x="2252538" y="75721"/>
                  <a:pt x="2247698" y="82981"/>
                  <a:pt x="2241560" y="91750"/>
                </a:cubicBezTo>
                <a:cubicBezTo>
                  <a:pt x="2235422" y="100519"/>
                  <a:pt x="2229253" y="108886"/>
                  <a:pt x="2223051" y="116852"/>
                </a:cubicBezTo>
                <a:cubicBezTo>
                  <a:pt x="2216848" y="124818"/>
                  <a:pt x="2213719" y="128801"/>
                  <a:pt x="2213661" y="128801"/>
                </a:cubicBezTo>
                <a:cubicBezTo>
                  <a:pt x="2217003" y="128801"/>
                  <a:pt x="2229608" y="128400"/>
                  <a:pt x="2251476" y="127597"/>
                </a:cubicBezTo>
                <a:cubicBezTo>
                  <a:pt x="2264010" y="109327"/>
                  <a:pt x="2269602" y="95281"/>
                  <a:pt x="2268255" y="85458"/>
                </a:cubicBezTo>
                <a:cubicBezTo>
                  <a:pt x="2266906" y="75635"/>
                  <a:pt x="2272782" y="74732"/>
                  <a:pt x="2285882" y="82748"/>
                </a:cubicBezTo>
                <a:cubicBezTo>
                  <a:pt x="2298982" y="90764"/>
                  <a:pt x="2304008" y="97317"/>
                  <a:pt x="2300961" y="102408"/>
                </a:cubicBezTo>
                <a:cubicBezTo>
                  <a:pt x="2297914" y="107499"/>
                  <a:pt x="2293906" y="112081"/>
                  <a:pt x="2288937" y="116153"/>
                </a:cubicBezTo>
                <a:cubicBezTo>
                  <a:pt x="2283968" y="120226"/>
                  <a:pt x="2276203" y="129303"/>
                  <a:pt x="2265641" y="143385"/>
                </a:cubicBezTo>
                <a:cubicBezTo>
                  <a:pt x="2255079" y="157468"/>
                  <a:pt x="2245816" y="168674"/>
                  <a:pt x="2237850" y="177006"/>
                </a:cubicBezTo>
                <a:cubicBezTo>
                  <a:pt x="2229884" y="185338"/>
                  <a:pt x="2230052" y="188446"/>
                  <a:pt x="2238355" y="186331"/>
                </a:cubicBezTo>
                <a:cubicBezTo>
                  <a:pt x="2246658" y="184216"/>
                  <a:pt x="2260597" y="180362"/>
                  <a:pt x="2280171" y="174769"/>
                </a:cubicBezTo>
                <a:cubicBezTo>
                  <a:pt x="2301581" y="172890"/>
                  <a:pt x="2300645" y="177827"/>
                  <a:pt x="2277364" y="189579"/>
                </a:cubicBezTo>
                <a:cubicBezTo>
                  <a:pt x="2254083" y="201331"/>
                  <a:pt x="2238663" y="208920"/>
                  <a:pt x="2231106" y="212347"/>
                </a:cubicBezTo>
                <a:cubicBezTo>
                  <a:pt x="2223549" y="215775"/>
                  <a:pt x="2216389" y="219374"/>
                  <a:pt x="2209628" y="223146"/>
                </a:cubicBezTo>
                <a:cubicBezTo>
                  <a:pt x="2202867" y="226917"/>
                  <a:pt x="2197561" y="223906"/>
                  <a:pt x="2193711" y="214111"/>
                </a:cubicBezTo>
                <a:cubicBezTo>
                  <a:pt x="2189860" y="204317"/>
                  <a:pt x="2191667" y="197495"/>
                  <a:pt x="2199131" y="193644"/>
                </a:cubicBezTo>
                <a:cubicBezTo>
                  <a:pt x="2206595" y="189794"/>
                  <a:pt x="2221312" y="172718"/>
                  <a:pt x="2243281" y="142417"/>
                </a:cubicBezTo>
                <a:cubicBezTo>
                  <a:pt x="2221742" y="145945"/>
                  <a:pt x="2207409" y="149527"/>
                  <a:pt x="2200282" y="153162"/>
                </a:cubicBezTo>
                <a:cubicBezTo>
                  <a:pt x="2193155" y="156797"/>
                  <a:pt x="2188189" y="153929"/>
                  <a:pt x="2185386" y="144558"/>
                </a:cubicBezTo>
                <a:cubicBezTo>
                  <a:pt x="2182582" y="135186"/>
                  <a:pt x="2183167" y="129461"/>
                  <a:pt x="2187139" y="127382"/>
                </a:cubicBezTo>
                <a:cubicBezTo>
                  <a:pt x="2191111" y="125302"/>
                  <a:pt x="2196120" y="121241"/>
                  <a:pt x="2202164" y="115196"/>
                </a:cubicBezTo>
                <a:cubicBezTo>
                  <a:pt x="2208208" y="109152"/>
                  <a:pt x="2215221" y="96898"/>
                  <a:pt x="2223201" y="78435"/>
                </a:cubicBezTo>
                <a:cubicBezTo>
                  <a:pt x="2231181" y="59972"/>
                  <a:pt x="2234272" y="47887"/>
                  <a:pt x="2232472" y="42179"/>
                </a:cubicBezTo>
                <a:cubicBezTo>
                  <a:pt x="2230672" y="36472"/>
                  <a:pt x="2231042" y="32604"/>
                  <a:pt x="2233580" y="30575"/>
                </a:cubicBezTo>
                <a:cubicBezTo>
                  <a:pt x="2234849" y="29560"/>
                  <a:pt x="2236729" y="29227"/>
                  <a:pt x="2239221" y="29574"/>
                </a:cubicBezTo>
                <a:close/>
                <a:moveTo>
                  <a:pt x="1039723" y="27575"/>
                </a:moveTo>
                <a:cubicBezTo>
                  <a:pt x="1041805" y="27840"/>
                  <a:pt x="1044365" y="28621"/>
                  <a:pt x="1047404" y="29919"/>
                </a:cubicBezTo>
                <a:cubicBezTo>
                  <a:pt x="1059557" y="35110"/>
                  <a:pt x="1068581" y="40337"/>
                  <a:pt x="1074474" y="45600"/>
                </a:cubicBezTo>
                <a:cubicBezTo>
                  <a:pt x="1080368" y="50862"/>
                  <a:pt x="1080949" y="56330"/>
                  <a:pt x="1076217" y="62001"/>
                </a:cubicBezTo>
                <a:cubicBezTo>
                  <a:pt x="1071485" y="67673"/>
                  <a:pt x="1066699" y="76012"/>
                  <a:pt x="1061859" y="87018"/>
                </a:cubicBezTo>
                <a:cubicBezTo>
                  <a:pt x="1057019" y="98024"/>
                  <a:pt x="1052025" y="109249"/>
                  <a:pt x="1046877" y="120692"/>
                </a:cubicBezTo>
                <a:cubicBezTo>
                  <a:pt x="1061805" y="138804"/>
                  <a:pt x="1080863" y="159239"/>
                  <a:pt x="1104051" y="181996"/>
                </a:cubicBezTo>
                <a:cubicBezTo>
                  <a:pt x="1127239" y="204754"/>
                  <a:pt x="1146129" y="220328"/>
                  <a:pt x="1160720" y="228717"/>
                </a:cubicBezTo>
                <a:cubicBezTo>
                  <a:pt x="1175311" y="237106"/>
                  <a:pt x="1191932" y="244982"/>
                  <a:pt x="1210581" y="252346"/>
                </a:cubicBezTo>
                <a:cubicBezTo>
                  <a:pt x="1229231" y="259710"/>
                  <a:pt x="1228424" y="264826"/>
                  <a:pt x="1208161" y="267694"/>
                </a:cubicBezTo>
                <a:cubicBezTo>
                  <a:pt x="1187899" y="270562"/>
                  <a:pt x="1170841" y="271289"/>
                  <a:pt x="1156988" y="269877"/>
                </a:cubicBezTo>
                <a:cubicBezTo>
                  <a:pt x="1143135" y="268464"/>
                  <a:pt x="1132542" y="262506"/>
                  <a:pt x="1125207" y="252002"/>
                </a:cubicBezTo>
                <a:cubicBezTo>
                  <a:pt x="1117872" y="241498"/>
                  <a:pt x="1104904" y="224175"/>
                  <a:pt x="1086305" y="200033"/>
                </a:cubicBezTo>
                <a:cubicBezTo>
                  <a:pt x="1067706" y="175891"/>
                  <a:pt x="1051932" y="153087"/>
                  <a:pt x="1038982" y="131619"/>
                </a:cubicBezTo>
                <a:cubicBezTo>
                  <a:pt x="1025001" y="158120"/>
                  <a:pt x="1011155" y="180738"/>
                  <a:pt x="997446" y="199474"/>
                </a:cubicBezTo>
                <a:cubicBezTo>
                  <a:pt x="983737" y="218209"/>
                  <a:pt x="970218" y="233094"/>
                  <a:pt x="956888" y="244129"/>
                </a:cubicBezTo>
                <a:cubicBezTo>
                  <a:pt x="943559" y="255164"/>
                  <a:pt x="928653" y="263467"/>
                  <a:pt x="912168" y="269038"/>
                </a:cubicBezTo>
                <a:cubicBezTo>
                  <a:pt x="895684" y="274609"/>
                  <a:pt x="895670" y="270375"/>
                  <a:pt x="912125" y="256336"/>
                </a:cubicBezTo>
                <a:cubicBezTo>
                  <a:pt x="928581" y="242297"/>
                  <a:pt x="944807" y="225497"/>
                  <a:pt x="960803" y="205937"/>
                </a:cubicBezTo>
                <a:cubicBezTo>
                  <a:pt x="976800" y="186377"/>
                  <a:pt x="991101" y="164222"/>
                  <a:pt x="1003706" y="139471"/>
                </a:cubicBezTo>
                <a:cubicBezTo>
                  <a:pt x="1016311" y="114719"/>
                  <a:pt x="1025280" y="94647"/>
                  <a:pt x="1030615" y="79252"/>
                </a:cubicBezTo>
                <a:cubicBezTo>
                  <a:pt x="1035949" y="63858"/>
                  <a:pt x="1037043" y="50490"/>
                  <a:pt x="1033895" y="39146"/>
                </a:cubicBezTo>
                <a:cubicBezTo>
                  <a:pt x="1031535" y="30639"/>
                  <a:pt x="1033477" y="26782"/>
                  <a:pt x="1039723" y="27575"/>
                </a:cubicBezTo>
                <a:close/>
                <a:moveTo>
                  <a:pt x="1581639" y="21562"/>
                </a:moveTo>
                <a:cubicBezTo>
                  <a:pt x="1589805" y="22974"/>
                  <a:pt x="1598908" y="25961"/>
                  <a:pt x="1608946" y="30521"/>
                </a:cubicBezTo>
                <a:cubicBezTo>
                  <a:pt x="1620475" y="35984"/>
                  <a:pt x="1624871" y="42441"/>
                  <a:pt x="1622132" y="49891"/>
                </a:cubicBezTo>
                <a:cubicBezTo>
                  <a:pt x="1619393" y="57341"/>
                  <a:pt x="1617593" y="66866"/>
                  <a:pt x="1616733" y="78467"/>
                </a:cubicBezTo>
                <a:cubicBezTo>
                  <a:pt x="1615872" y="90068"/>
                  <a:pt x="1615442" y="107313"/>
                  <a:pt x="1615442" y="130200"/>
                </a:cubicBezTo>
                <a:cubicBezTo>
                  <a:pt x="1615442" y="152068"/>
                  <a:pt x="1616335" y="172389"/>
                  <a:pt x="1618120" y="191160"/>
                </a:cubicBezTo>
                <a:cubicBezTo>
                  <a:pt x="1619905" y="209931"/>
                  <a:pt x="1620106" y="227193"/>
                  <a:pt x="1618722" y="242946"/>
                </a:cubicBezTo>
                <a:cubicBezTo>
                  <a:pt x="1617338" y="258699"/>
                  <a:pt x="1612362" y="272655"/>
                  <a:pt x="1603794" y="284816"/>
                </a:cubicBezTo>
                <a:cubicBezTo>
                  <a:pt x="1595226" y="296976"/>
                  <a:pt x="1587923" y="298722"/>
                  <a:pt x="1581886" y="290054"/>
                </a:cubicBezTo>
                <a:cubicBezTo>
                  <a:pt x="1575849" y="281385"/>
                  <a:pt x="1570432" y="274215"/>
                  <a:pt x="1565635" y="268543"/>
                </a:cubicBezTo>
                <a:cubicBezTo>
                  <a:pt x="1560838" y="262872"/>
                  <a:pt x="1555317" y="256605"/>
                  <a:pt x="1549072" y="249743"/>
                </a:cubicBezTo>
                <a:cubicBezTo>
                  <a:pt x="1542827" y="242881"/>
                  <a:pt x="1544293" y="240404"/>
                  <a:pt x="1553471" y="242311"/>
                </a:cubicBezTo>
                <a:cubicBezTo>
                  <a:pt x="1562649" y="244219"/>
                  <a:pt x="1570227" y="245792"/>
                  <a:pt x="1576207" y="247033"/>
                </a:cubicBezTo>
                <a:cubicBezTo>
                  <a:pt x="1582187" y="248273"/>
                  <a:pt x="1585697" y="247072"/>
                  <a:pt x="1586737" y="243430"/>
                </a:cubicBezTo>
                <a:cubicBezTo>
                  <a:pt x="1587776" y="239787"/>
                  <a:pt x="1588744" y="232348"/>
                  <a:pt x="1589641" y="221113"/>
                </a:cubicBezTo>
                <a:cubicBezTo>
                  <a:pt x="1590537" y="209877"/>
                  <a:pt x="1590766" y="179114"/>
                  <a:pt x="1590329" y="128823"/>
                </a:cubicBezTo>
                <a:cubicBezTo>
                  <a:pt x="1589891" y="78532"/>
                  <a:pt x="1586292" y="47729"/>
                  <a:pt x="1579531" y="36415"/>
                </a:cubicBezTo>
                <a:cubicBezTo>
                  <a:pt x="1572769" y="25100"/>
                  <a:pt x="1573472" y="20149"/>
                  <a:pt x="1581639" y="21562"/>
                </a:cubicBezTo>
                <a:close/>
                <a:moveTo>
                  <a:pt x="1996244" y="9982"/>
                </a:moveTo>
                <a:cubicBezTo>
                  <a:pt x="1997560" y="9607"/>
                  <a:pt x="1999358" y="9656"/>
                  <a:pt x="2001638" y="10129"/>
                </a:cubicBezTo>
                <a:cubicBezTo>
                  <a:pt x="2010759" y="12022"/>
                  <a:pt x="2019560" y="14761"/>
                  <a:pt x="2028042" y="18346"/>
                </a:cubicBezTo>
                <a:cubicBezTo>
                  <a:pt x="2036524" y="21931"/>
                  <a:pt x="2039184" y="28345"/>
                  <a:pt x="2036022" y="37587"/>
                </a:cubicBezTo>
                <a:cubicBezTo>
                  <a:pt x="2032860" y="46829"/>
                  <a:pt x="2031695" y="68221"/>
                  <a:pt x="2032527" y="101763"/>
                </a:cubicBezTo>
                <a:cubicBezTo>
                  <a:pt x="2047254" y="100946"/>
                  <a:pt x="2060408" y="99167"/>
                  <a:pt x="2071988" y="96428"/>
                </a:cubicBezTo>
                <a:cubicBezTo>
                  <a:pt x="2083567" y="93689"/>
                  <a:pt x="2094082" y="97522"/>
                  <a:pt x="2103533" y="107926"/>
                </a:cubicBezTo>
                <a:cubicBezTo>
                  <a:pt x="2112983" y="118329"/>
                  <a:pt x="2109631" y="123306"/>
                  <a:pt x="2093477" y="122854"/>
                </a:cubicBezTo>
                <a:cubicBezTo>
                  <a:pt x="2077322" y="122402"/>
                  <a:pt x="2057049" y="123402"/>
                  <a:pt x="2032656" y="125855"/>
                </a:cubicBezTo>
                <a:cubicBezTo>
                  <a:pt x="2032656" y="159152"/>
                  <a:pt x="2033556" y="192440"/>
                  <a:pt x="2035356" y="225716"/>
                </a:cubicBezTo>
                <a:cubicBezTo>
                  <a:pt x="2037155" y="258993"/>
                  <a:pt x="2033190" y="283349"/>
                  <a:pt x="2023460" y="298787"/>
                </a:cubicBezTo>
                <a:cubicBezTo>
                  <a:pt x="2013731" y="314224"/>
                  <a:pt x="2006381" y="316257"/>
                  <a:pt x="2001412" y="304885"/>
                </a:cubicBezTo>
                <a:cubicBezTo>
                  <a:pt x="1996443" y="293513"/>
                  <a:pt x="1988911" y="281790"/>
                  <a:pt x="1978816" y="269715"/>
                </a:cubicBezTo>
                <a:cubicBezTo>
                  <a:pt x="1968720" y="257641"/>
                  <a:pt x="1967297" y="252769"/>
                  <a:pt x="1974546" y="255099"/>
                </a:cubicBezTo>
                <a:cubicBezTo>
                  <a:pt x="1981795" y="257430"/>
                  <a:pt x="1988320" y="259677"/>
                  <a:pt x="1994120" y="261843"/>
                </a:cubicBezTo>
                <a:cubicBezTo>
                  <a:pt x="1999921" y="264008"/>
                  <a:pt x="2003499" y="263237"/>
                  <a:pt x="2004854" y="259530"/>
                </a:cubicBezTo>
                <a:cubicBezTo>
                  <a:pt x="2006209" y="255823"/>
                  <a:pt x="2007105" y="247965"/>
                  <a:pt x="2007543" y="235955"/>
                </a:cubicBezTo>
                <a:cubicBezTo>
                  <a:pt x="2007980" y="223945"/>
                  <a:pt x="2008199" y="187819"/>
                  <a:pt x="2008199" y="127575"/>
                </a:cubicBezTo>
                <a:cubicBezTo>
                  <a:pt x="1976607" y="132982"/>
                  <a:pt x="1956158" y="136585"/>
                  <a:pt x="1946852" y="138384"/>
                </a:cubicBezTo>
                <a:cubicBezTo>
                  <a:pt x="1937545" y="140184"/>
                  <a:pt x="1928345" y="136330"/>
                  <a:pt x="1919254" y="126822"/>
                </a:cubicBezTo>
                <a:cubicBezTo>
                  <a:pt x="1910162" y="117315"/>
                  <a:pt x="1910341" y="113020"/>
                  <a:pt x="1919792" y="113938"/>
                </a:cubicBezTo>
                <a:cubicBezTo>
                  <a:pt x="1929242" y="114856"/>
                  <a:pt x="1941445" y="114655"/>
                  <a:pt x="1956402" y="113336"/>
                </a:cubicBezTo>
                <a:cubicBezTo>
                  <a:pt x="1971359" y="112016"/>
                  <a:pt x="1988180" y="110138"/>
                  <a:pt x="2006865" y="107700"/>
                </a:cubicBezTo>
                <a:cubicBezTo>
                  <a:pt x="2006865" y="64134"/>
                  <a:pt x="2003714" y="36508"/>
                  <a:pt x="1997411" y="24821"/>
                </a:cubicBezTo>
                <a:cubicBezTo>
                  <a:pt x="1992685" y="16055"/>
                  <a:pt x="1992295" y="11109"/>
                  <a:pt x="1996244" y="9982"/>
                </a:cubicBezTo>
                <a:close/>
                <a:moveTo>
                  <a:pt x="3352759" y="3499"/>
                </a:moveTo>
                <a:cubicBezTo>
                  <a:pt x="3354481" y="3287"/>
                  <a:pt x="3356771" y="3475"/>
                  <a:pt x="3359630" y="4063"/>
                </a:cubicBezTo>
                <a:cubicBezTo>
                  <a:pt x="3371066" y="6415"/>
                  <a:pt x="3381216" y="10201"/>
                  <a:pt x="3390078" y="15421"/>
                </a:cubicBezTo>
                <a:cubicBezTo>
                  <a:pt x="3398940" y="20640"/>
                  <a:pt x="3400672" y="26703"/>
                  <a:pt x="3395273" y="33608"/>
                </a:cubicBezTo>
                <a:cubicBezTo>
                  <a:pt x="3389874" y="40512"/>
                  <a:pt x="3387174" y="68185"/>
                  <a:pt x="3387174" y="116627"/>
                </a:cubicBezTo>
                <a:cubicBezTo>
                  <a:pt x="3405142" y="114934"/>
                  <a:pt x="3420321" y="111586"/>
                  <a:pt x="3432711" y="106581"/>
                </a:cubicBezTo>
                <a:cubicBezTo>
                  <a:pt x="3445101" y="101577"/>
                  <a:pt x="3456132" y="103240"/>
                  <a:pt x="3465805" y="111572"/>
                </a:cubicBezTo>
                <a:cubicBezTo>
                  <a:pt x="3475477" y="119903"/>
                  <a:pt x="3475954" y="125543"/>
                  <a:pt x="3467235" y="128490"/>
                </a:cubicBezTo>
                <a:cubicBezTo>
                  <a:pt x="3458516" y="131436"/>
                  <a:pt x="3431829" y="135491"/>
                  <a:pt x="3387174" y="140654"/>
                </a:cubicBezTo>
                <a:lnTo>
                  <a:pt x="3387174" y="145752"/>
                </a:lnTo>
                <a:cubicBezTo>
                  <a:pt x="3396538" y="155976"/>
                  <a:pt x="3407247" y="165774"/>
                  <a:pt x="3419300" y="175145"/>
                </a:cubicBezTo>
                <a:cubicBezTo>
                  <a:pt x="3431352" y="184517"/>
                  <a:pt x="3442828" y="192472"/>
                  <a:pt x="3453727" y="199011"/>
                </a:cubicBezTo>
                <a:cubicBezTo>
                  <a:pt x="3464625" y="205550"/>
                  <a:pt x="3476090" y="211272"/>
                  <a:pt x="3488122" y="216176"/>
                </a:cubicBezTo>
                <a:cubicBezTo>
                  <a:pt x="3500153" y="221081"/>
                  <a:pt x="3514906" y="225874"/>
                  <a:pt x="3532379" y="230556"/>
                </a:cubicBezTo>
                <a:cubicBezTo>
                  <a:pt x="3549853" y="235238"/>
                  <a:pt x="3549441" y="239942"/>
                  <a:pt x="3531143" y="244667"/>
                </a:cubicBezTo>
                <a:cubicBezTo>
                  <a:pt x="3512844" y="249392"/>
                  <a:pt x="3496776" y="251754"/>
                  <a:pt x="3482938" y="251754"/>
                </a:cubicBezTo>
                <a:cubicBezTo>
                  <a:pt x="3469085" y="251754"/>
                  <a:pt x="3453408" y="242541"/>
                  <a:pt x="3435906" y="224114"/>
                </a:cubicBezTo>
                <a:cubicBezTo>
                  <a:pt x="3418403" y="205686"/>
                  <a:pt x="3402159" y="186105"/>
                  <a:pt x="3387174" y="165369"/>
                </a:cubicBezTo>
                <a:cubicBezTo>
                  <a:pt x="3387174" y="184054"/>
                  <a:pt x="3387393" y="206378"/>
                  <a:pt x="3387830" y="232341"/>
                </a:cubicBezTo>
                <a:cubicBezTo>
                  <a:pt x="3388267" y="258304"/>
                  <a:pt x="3386141" y="279055"/>
                  <a:pt x="3381452" y="294592"/>
                </a:cubicBezTo>
                <a:cubicBezTo>
                  <a:pt x="3376763" y="310130"/>
                  <a:pt x="3370668" y="309617"/>
                  <a:pt x="3363168" y="293054"/>
                </a:cubicBezTo>
                <a:cubicBezTo>
                  <a:pt x="3355669" y="276491"/>
                  <a:pt x="3353944" y="261821"/>
                  <a:pt x="3357995" y="249044"/>
                </a:cubicBezTo>
                <a:cubicBezTo>
                  <a:pt x="3362046" y="236267"/>
                  <a:pt x="3364072" y="203880"/>
                  <a:pt x="3364072" y="151882"/>
                </a:cubicBezTo>
                <a:cubicBezTo>
                  <a:pt x="3347380" y="183258"/>
                  <a:pt x="3328727" y="208565"/>
                  <a:pt x="3308113" y="227803"/>
                </a:cubicBezTo>
                <a:cubicBezTo>
                  <a:pt x="3287499" y="247040"/>
                  <a:pt x="3267376" y="260341"/>
                  <a:pt x="3247744" y="267704"/>
                </a:cubicBezTo>
                <a:cubicBezTo>
                  <a:pt x="3228112" y="275068"/>
                  <a:pt x="3228747" y="269956"/>
                  <a:pt x="3249648" y="252367"/>
                </a:cubicBezTo>
                <a:cubicBezTo>
                  <a:pt x="3270549" y="234779"/>
                  <a:pt x="3290385" y="214144"/>
                  <a:pt x="3309156" y="190461"/>
                </a:cubicBezTo>
                <a:cubicBezTo>
                  <a:pt x="3327927" y="166778"/>
                  <a:pt x="3339486" y="152119"/>
                  <a:pt x="3343831" y="146483"/>
                </a:cubicBezTo>
                <a:cubicBezTo>
                  <a:pt x="3329749" y="149179"/>
                  <a:pt x="3317104" y="151653"/>
                  <a:pt x="3305897" y="153904"/>
                </a:cubicBezTo>
                <a:cubicBezTo>
                  <a:pt x="3294690" y="156155"/>
                  <a:pt x="3283813" y="153280"/>
                  <a:pt x="3273266" y="145278"/>
                </a:cubicBezTo>
                <a:cubicBezTo>
                  <a:pt x="3262719" y="137276"/>
                  <a:pt x="3264734" y="132989"/>
                  <a:pt x="3279311" y="132415"/>
                </a:cubicBezTo>
                <a:cubicBezTo>
                  <a:pt x="3293887" y="131842"/>
                  <a:pt x="3306829" y="130651"/>
                  <a:pt x="3318137" y="128844"/>
                </a:cubicBezTo>
                <a:cubicBezTo>
                  <a:pt x="3329444" y="127038"/>
                  <a:pt x="3344756" y="124521"/>
                  <a:pt x="3364072" y="121294"/>
                </a:cubicBezTo>
                <a:cubicBezTo>
                  <a:pt x="3364072" y="91323"/>
                  <a:pt x="3363853" y="68927"/>
                  <a:pt x="3363416" y="54107"/>
                </a:cubicBezTo>
                <a:cubicBezTo>
                  <a:pt x="3362978" y="39286"/>
                  <a:pt x="3359379" y="26653"/>
                  <a:pt x="3352618" y="16206"/>
                </a:cubicBezTo>
                <a:cubicBezTo>
                  <a:pt x="3347546" y="8371"/>
                  <a:pt x="3347594" y="4135"/>
                  <a:pt x="3352759" y="3499"/>
                </a:cubicBezTo>
                <a:close/>
                <a:moveTo>
                  <a:pt x="320612" y="1477"/>
                </a:moveTo>
                <a:cubicBezTo>
                  <a:pt x="322318" y="1563"/>
                  <a:pt x="324403" y="2023"/>
                  <a:pt x="326866" y="2859"/>
                </a:cubicBezTo>
                <a:cubicBezTo>
                  <a:pt x="336718" y="6200"/>
                  <a:pt x="345071" y="10753"/>
                  <a:pt x="351926" y="16518"/>
                </a:cubicBezTo>
                <a:cubicBezTo>
                  <a:pt x="358780" y="22282"/>
                  <a:pt x="360469" y="27151"/>
                  <a:pt x="356991" y="31123"/>
                </a:cubicBezTo>
                <a:cubicBezTo>
                  <a:pt x="353514" y="35095"/>
                  <a:pt x="350298" y="38931"/>
                  <a:pt x="347344" y="42631"/>
                </a:cubicBezTo>
                <a:cubicBezTo>
                  <a:pt x="378319" y="74825"/>
                  <a:pt x="400030" y="96256"/>
                  <a:pt x="412477" y="106925"/>
                </a:cubicBezTo>
                <a:cubicBezTo>
                  <a:pt x="424925" y="117595"/>
                  <a:pt x="437745" y="126672"/>
                  <a:pt x="450938" y="134158"/>
                </a:cubicBezTo>
                <a:cubicBezTo>
                  <a:pt x="464131" y="141643"/>
                  <a:pt x="479184" y="148526"/>
                  <a:pt x="496098" y="154807"/>
                </a:cubicBezTo>
                <a:cubicBezTo>
                  <a:pt x="513013" y="161088"/>
                  <a:pt x="514325" y="165770"/>
                  <a:pt x="500035" y="168854"/>
                </a:cubicBezTo>
                <a:cubicBezTo>
                  <a:pt x="485745" y="171937"/>
                  <a:pt x="470071" y="173009"/>
                  <a:pt x="453013" y="172069"/>
                </a:cubicBezTo>
                <a:cubicBezTo>
                  <a:pt x="435956" y="171130"/>
                  <a:pt x="423953" y="166194"/>
                  <a:pt x="417005" y="157260"/>
                </a:cubicBezTo>
                <a:cubicBezTo>
                  <a:pt x="410057" y="148326"/>
                  <a:pt x="400471" y="135778"/>
                  <a:pt x="388246" y="119617"/>
                </a:cubicBezTo>
                <a:cubicBezTo>
                  <a:pt x="376021" y="103455"/>
                  <a:pt x="359440" y="81816"/>
                  <a:pt x="338503" y="54698"/>
                </a:cubicBezTo>
                <a:cubicBezTo>
                  <a:pt x="328652" y="75090"/>
                  <a:pt x="318065" y="93209"/>
                  <a:pt x="306743" y="109055"/>
                </a:cubicBezTo>
                <a:cubicBezTo>
                  <a:pt x="295421" y="124901"/>
                  <a:pt x="281540" y="141500"/>
                  <a:pt x="265099" y="158851"/>
                </a:cubicBezTo>
                <a:cubicBezTo>
                  <a:pt x="248658" y="176203"/>
                  <a:pt x="229435" y="189952"/>
                  <a:pt x="207430" y="200097"/>
                </a:cubicBezTo>
                <a:cubicBezTo>
                  <a:pt x="185425" y="210243"/>
                  <a:pt x="182854" y="207637"/>
                  <a:pt x="199719" y="192278"/>
                </a:cubicBezTo>
                <a:cubicBezTo>
                  <a:pt x="216583" y="176920"/>
                  <a:pt x="232651" y="160479"/>
                  <a:pt x="247923" y="142955"/>
                </a:cubicBezTo>
                <a:cubicBezTo>
                  <a:pt x="263196" y="125431"/>
                  <a:pt x="276148" y="108474"/>
                  <a:pt x="286782" y="92083"/>
                </a:cubicBezTo>
                <a:cubicBezTo>
                  <a:pt x="297415" y="75692"/>
                  <a:pt x="305417" y="60212"/>
                  <a:pt x="310787" y="45643"/>
                </a:cubicBezTo>
                <a:cubicBezTo>
                  <a:pt x="316157" y="31073"/>
                  <a:pt x="317717" y="19464"/>
                  <a:pt x="315466" y="10817"/>
                </a:cubicBezTo>
                <a:cubicBezTo>
                  <a:pt x="313777" y="4332"/>
                  <a:pt x="315492" y="1218"/>
                  <a:pt x="320612" y="1477"/>
                </a:cubicBezTo>
                <a:close/>
                <a:moveTo>
                  <a:pt x="2656986" y="47"/>
                </a:moveTo>
                <a:cubicBezTo>
                  <a:pt x="2658494" y="193"/>
                  <a:pt x="2660308" y="686"/>
                  <a:pt x="2662431" y="1525"/>
                </a:cubicBezTo>
                <a:cubicBezTo>
                  <a:pt x="2670920" y="4881"/>
                  <a:pt x="2677922" y="8691"/>
                  <a:pt x="2683436" y="12958"/>
                </a:cubicBezTo>
                <a:cubicBezTo>
                  <a:pt x="2688949" y="17224"/>
                  <a:pt x="2689839" y="22171"/>
                  <a:pt x="2686103" y="27800"/>
                </a:cubicBezTo>
                <a:cubicBezTo>
                  <a:pt x="2682367" y="33428"/>
                  <a:pt x="2677481" y="43241"/>
                  <a:pt x="2671444" y="57237"/>
                </a:cubicBezTo>
                <a:cubicBezTo>
                  <a:pt x="2693542" y="55473"/>
                  <a:pt x="2710083" y="53935"/>
                  <a:pt x="2721068" y="52623"/>
                </a:cubicBezTo>
                <a:cubicBezTo>
                  <a:pt x="2732053" y="51311"/>
                  <a:pt x="2745310" y="49274"/>
                  <a:pt x="2760841" y="46514"/>
                </a:cubicBezTo>
                <a:cubicBezTo>
                  <a:pt x="2776371" y="43753"/>
                  <a:pt x="2788435" y="44596"/>
                  <a:pt x="2797032" y="49041"/>
                </a:cubicBezTo>
                <a:cubicBezTo>
                  <a:pt x="2805629" y="53487"/>
                  <a:pt x="2810920" y="58914"/>
                  <a:pt x="2812906" y="65324"/>
                </a:cubicBezTo>
                <a:cubicBezTo>
                  <a:pt x="2814892" y="71735"/>
                  <a:pt x="2809099" y="74488"/>
                  <a:pt x="2795526" y="73584"/>
                </a:cubicBezTo>
                <a:cubicBezTo>
                  <a:pt x="2781953" y="72681"/>
                  <a:pt x="2764221" y="72907"/>
                  <a:pt x="2742331" y="74262"/>
                </a:cubicBezTo>
                <a:lnTo>
                  <a:pt x="2683507" y="78700"/>
                </a:lnTo>
                <a:lnTo>
                  <a:pt x="2704742" y="85996"/>
                </a:lnTo>
                <a:cubicBezTo>
                  <a:pt x="2709546" y="88749"/>
                  <a:pt x="2711034" y="93123"/>
                  <a:pt x="2709205" y="99117"/>
                </a:cubicBezTo>
                <a:cubicBezTo>
                  <a:pt x="2707377" y="105111"/>
                  <a:pt x="2706039" y="116347"/>
                  <a:pt x="2705194" y="132824"/>
                </a:cubicBezTo>
                <a:cubicBezTo>
                  <a:pt x="2723965" y="131132"/>
                  <a:pt x="2736304" y="128909"/>
                  <a:pt x="2742213" y="126156"/>
                </a:cubicBezTo>
                <a:cubicBezTo>
                  <a:pt x="2748121" y="123402"/>
                  <a:pt x="2754402" y="123707"/>
                  <a:pt x="2761056" y="127070"/>
                </a:cubicBezTo>
                <a:cubicBezTo>
                  <a:pt x="2767709" y="130433"/>
                  <a:pt x="2773786" y="134233"/>
                  <a:pt x="2779286" y="138470"/>
                </a:cubicBezTo>
                <a:cubicBezTo>
                  <a:pt x="2784785" y="142708"/>
                  <a:pt x="2785717" y="147799"/>
                  <a:pt x="2782082" y="153743"/>
                </a:cubicBezTo>
                <a:cubicBezTo>
                  <a:pt x="2778447" y="159687"/>
                  <a:pt x="2776407" y="169546"/>
                  <a:pt x="2775962" y="183319"/>
                </a:cubicBezTo>
                <a:cubicBezTo>
                  <a:pt x="2775518" y="197093"/>
                  <a:pt x="2774109" y="208006"/>
                  <a:pt x="2771736" y="216058"/>
                </a:cubicBezTo>
                <a:cubicBezTo>
                  <a:pt x="2769362" y="224110"/>
                  <a:pt x="2764060" y="232072"/>
                  <a:pt x="2755829" y="239945"/>
                </a:cubicBezTo>
                <a:cubicBezTo>
                  <a:pt x="2747597" y="247818"/>
                  <a:pt x="2742317" y="247872"/>
                  <a:pt x="2739986" y="240107"/>
                </a:cubicBezTo>
                <a:cubicBezTo>
                  <a:pt x="2737656" y="232341"/>
                  <a:pt x="2730572" y="223092"/>
                  <a:pt x="2718734" y="212358"/>
                </a:cubicBezTo>
                <a:cubicBezTo>
                  <a:pt x="2706896" y="201625"/>
                  <a:pt x="2707638" y="197832"/>
                  <a:pt x="2720961" y="200979"/>
                </a:cubicBezTo>
                <a:cubicBezTo>
                  <a:pt x="2734282" y="204127"/>
                  <a:pt x="2742159" y="204263"/>
                  <a:pt x="2744590" y="201388"/>
                </a:cubicBezTo>
                <a:cubicBezTo>
                  <a:pt x="2747020" y="198513"/>
                  <a:pt x="2748236" y="189633"/>
                  <a:pt x="2748236" y="174747"/>
                </a:cubicBezTo>
                <a:cubicBezTo>
                  <a:pt x="2748236" y="160020"/>
                  <a:pt x="2747124" y="151850"/>
                  <a:pt x="2744902" y="150236"/>
                </a:cubicBezTo>
                <a:cubicBezTo>
                  <a:pt x="2742679" y="148623"/>
                  <a:pt x="2738086" y="148035"/>
                  <a:pt x="2731124" y="148473"/>
                </a:cubicBezTo>
                <a:cubicBezTo>
                  <a:pt x="2724162" y="148910"/>
                  <a:pt x="2715518" y="150233"/>
                  <a:pt x="2705194" y="152441"/>
                </a:cubicBezTo>
                <a:cubicBezTo>
                  <a:pt x="2705194" y="206762"/>
                  <a:pt x="2704953" y="240390"/>
                  <a:pt x="2704473" y="253325"/>
                </a:cubicBezTo>
                <a:cubicBezTo>
                  <a:pt x="2703992" y="266259"/>
                  <a:pt x="2702777" y="281155"/>
                  <a:pt x="2700827" y="298012"/>
                </a:cubicBezTo>
                <a:cubicBezTo>
                  <a:pt x="2698876" y="314869"/>
                  <a:pt x="2695055" y="322993"/>
                  <a:pt x="2689362" y="322384"/>
                </a:cubicBezTo>
                <a:cubicBezTo>
                  <a:pt x="2683669" y="321774"/>
                  <a:pt x="2680582" y="310736"/>
                  <a:pt x="2680102" y="289268"/>
                </a:cubicBezTo>
                <a:cubicBezTo>
                  <a:pt x="2679621" y="267801"/>
                  <a:pt x="2679381" y="222902"/>
                  <a:pt x="2679381" y="154571"/>
                </a:cubicBezTo>
                <a:cubicBezTo>
                  <a:pt x="2661657" y="156378"/>
                  <a:pt x="2649116" y="157611"/>
                  <a:pt x="2641760" y="158271"/>
                </a:cubicBezTo>
                <a:cubicBezTo>
                  <a:pt x="2641760" y="167018"/>
                  <a:pt x="2641520" y="179293"/>
                  <a:pt x="2641039" y="195096"/>
                </a:cubicBezTo>
                <a:cubicBezTo>
                  <a:pt x="2640559" y="210899"/>
                  <a:pt x="2637934" y="224745"/>
                  <a:pt x="2633166" y="236633"/>
                </a:cubicBezTo>
                <a:cubicBezTo>
                  <a:pt x="2628398" y="248521"/>
                  <a:pt x="2622988" y="248876"/>
                  <a:pt x="2616937" y="237697"/>
                </a:cubicBezTo>
                <a:cubicBezTo>
                  <a:pt x="2610885" y="226519"/>
                  <a:pt x="2609211" y="217879"/>
                  <a:pt x="2611914" y="211777"/>
                </a:cubicBezTo>
                <a:cubicBezTo>
                  <a:pt x="2614617" y="205676"/>
                  <a:pt x="2616417" y="194964"/>
                  <a:pt x="2617313" y="179641"/>
                </a:cubicBezTo>
                <a:cubicBezTo>
                  <a:pt x="2618209" y="164319"/>
                  <a:pt x="2617983" y="153710"/>
                  <a:pt x="2616636" y="147817"/>
                </a:cubicBezTo>
                <a:cubicBezTo>
                  <a:pt x="2610283" y="160307"/>
                  <a:pt x="2600191" y="173009"/>
                  <a:pt x="2586360" y="185922"/>
                </a:cubicBezTo>
                <a:cubicBezTo>
                  <a:pt x="2572529" y="198835"/>
                  <a:pt x="2554657" y="209662"/>
                  <a:pt x="2532745" y="218403"/>
                </a:cubicBezTo>
                <a:cubicBezTo>
                  <a:pt x="2510834" y="227143"/>
                  <a:pt x="2509679" y="223812"/>
                  <a:pt x="2529282" y="208411"/>
                </a:cubicBezTo>
                <a:cubicBezTo>
                  <a:pt x="2548885" y="193010"/>
                  <a:pt x="2567599" y="174400"/>
                  <a:pt x="2585424" y="152581"/>
                </a:cubicBezTo>
                <a:cubicBezTo>
                  <a:pt x="2603249" y="130762"/>
                  <a:pt x="2619274" y="108030"/>
                  <a:pt x="2633500" y="84383"/>
                </a:cubicBezTo>
                <a:cubicBezTo>
                  <a:pt x="2606124" y="87968"/>
                  <a:pt x="2587184" y="90889"/>
                  <a:pt x="2576680" y="93148"/>
                </a:cubicBezTo>
                <a:cubicBezTo>
                  <a:pt x="2566176" y="95407"/>
                  <a:pt x="2555923" y="91334"/>
                  <a:pt x="2545920" y="80930"/>
                </a:cubicBezTo>
                <a:cubicBezTo>
                  <a:pt x="2535918" y="70526"/>
                  <a:pt x="2537650" y="66006"/>
                  <a:pt x="2551115" y="67368"/>
                </a:cubicBezTo>
                <a:cubicBezTo>
                  <a:pt x="2564581" y="68730"/>
                  <a:pt x="2594537" y="66830"/>
                  <a:pt x="2640985" y="61668"/>
                </a:cubicBezTo>
                <a:cubicBezTo>
                  <a:pt x="2644226" y="52748"/>
                  <a:pt x="2647162" y="43517"/>
                  <a:pt x="2649794" y="33973"/>
                </a:cubicBezTo>
                <a:cubicBezTo>
                  <a:pt x="2652425" y="24430"/>
                  <a:pt x="2653067" y="15797"/>
                  <a:pt x="2651719" y="8075"/>
                </a:cubicBezTo>
                <a:cubicBezTo>
                  <a:pt x="2650708" y="2283"/>
                  <a:pt x="2652464" y="-393"/>
                  <a:pt x="2656986" y="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1477910" y="2927762"/>
            <a:ext cx="69424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96÷6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表示（                                          ）。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523567" y="3604531"/>
            <a:ext cx="69424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96÷8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表示（                                        ）。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523568" y="4267362"/>
            <a:ext cx="71848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96÷6÷8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表示（                                        ）。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663815" y="2958539"/>
            <a:ext cx="4176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个工人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小时织布多少米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599262" y="3604531"/>
            <a:ext cx="4176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个工人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小时织布多少米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213337" y="4303517"/>
            <a:ext cx="4176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个工人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小时织布多少米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>
            <a:off x="9624491" y="3752084"/>
            <a:ext cx="2073506" cy="2651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4471877" y="4828393"/>
            <a:ext cx="5256584" cy="64807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同级运算，按照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从左往右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的顺序计算。</a:t>
            </a:r>
          </a:p>
        </p:txBody>
      </p:sp>
      <p:sp>
        <p:nvSpPr>
          <p:cNvPr id="17" name="任意多边形: 形状 16"/>
          <p:cNvSpPr>
            <a:spLocks noChangeArrowheads="1"/>
          </p:cNvSpPr>
          <p:nvPr/>
        </p:nvSpPr>
        <p:spPr bwMode="auto">
          <a:xfrm>
            <a:off x="2614373" y="1559927"/>
            <a:ext cx="2208717" cy="317527"/>
          </a:xfrm>
          <a:custGeom>
            <a:avLst/>
            <a:gdLst/>
            <a:ahLst/>
            <a:cxnLst/>
            <a:rect l="l" t="t" r="r" b="b"/>
            <a:pathLst>
              <a:path w="2208717" h="317527">
                <a:moveTo>
                  <a:pt x="2163101" y="225715"/>
                </a:moveTo>
                <a:cubicBezTo>
                  <a:pt x="2159729" y="225905"/>
                  <a:pt x="2156450" y="227184"/>
                  <a:pt x="2153263" y="229554"/>
                </a:cubicBezTo>
                <a:cubicBezTo>
                  <a:pt x="2146888" y="234294"/>
                  <a:pt x="2143701" y="240610"/>
                  <a:pt x="2143701" y="248505"/>
                </a:cubicBezTo>
                <a:cubicBezTo>
                  <a:pt x="2143701" y="256399"/>
                  <a:pt x="2147250" y="262325"/>
                  <a:pt x="2154349" y="266283"/>
                </a:cubicBezTo>
                <a:cubicBezTo>
                  <a:pt x="2161447" y="270241"/>
                  <a:pt x="2168395" y="270040"/>
                  <a:pt x="2175192" y="265681"/>
                </a:cubicBezTo>
                <a:cubicBezTo>
                  <a:pt x="2181990" y="261307"/>
                  <a:pt x="2185184" y="254997"/>
                  <a:pt x="2184775" y="246752"/>
                </a:cubicBezTo>
                <a:cubicBezTo>
                  <a:pt x="2184367" y="238506"/>
                  <a:pt x="2180606" y="232394"/>
                  <a:pt x="2173493" y="228414"/>
                </a:cubicBezTo>
                <a:cubicBezTo>
                  <a:pt x="2169937" y="226424"/>
                  <a:pt x="2166473" y="225525"/>
                  <a:pt x="2163101" y="225715"/>
                </a:cubicBezTo>
                <a:close/>
                <a:moveTo>
                  <a:pt x="1559302" y="224693"/>
                </a:moveTo>
                <a:cubicBezTo>
                  <a:pt x="1556972" y="224098"/>
                  <a:pt x="1549350" y="224678"/>
                  <a:pt x="1536437" y="226435"/>
                </a:cubicBezTo>
                <a:cubicBezTo>
                  <a:pt x="1523524" y="228192"/>
                  <a:pt x="1506713" y="230698"/>
                  <a:pt x="1486006" y="233953"/>
                </a:cubicBezTo>
                <a:cubicBezTo>
                  <a:pt x="1488716" y="246286"/>
                  <a:pt x="1491283" y="261293"/>
                  <a:pt x="1493707" y="278974"/>
                </a:cubicBezTo>
                <a:cubicBezTo>
                  <a:pt x="1509567" y="278142"/>
                  <a:pt x="1530489" y="275217"/>
                  <a:pt x="1556474" y="270198"/>
                </a:cubicBezTo>
                <a:cubicBezTo>
                  <a:pt x="1558897" y="260490"/>
                  <a:pt x="1560557" y="250627"/>
                  <a:pt x="1561453" y="240610"/>
                </a:cubicBezTo>
                <a:cubicBezTo>
                  <a:pt x="1562350" y="230594"/>
                  <a:pt x="1561633" y="225288"/>
                  <a:pt x="1559302" y="224693"/>
                </a:cubicBezTo>
                <a:close/>
                <a:moveTo>
                  <a:pt x="2165583" y="202795"/>
                </a:moveTo>
                <a:cubicBezTo>
                  <a:pt x="2171104" y="202917"/>
                  <a:pt x="2176748" y="204190"/>
                  <a:pt x="2182517" y="206613"/>
                </a:cubicBezTo>
                <a:cubicBezTo>
                  <a:pt x="2194053" y="211460"/>
                  <a:pt x="2201715" y="219140"/>
                  <a:pt x="2205500" y="229651"/>
                </a:cubicBezTo>
                <a:cubicBezTo>
                  <a:pt x="2209286" y="240162"/>
                  <a:pt x="2209731" y="250559"/>
                  <a:pt x="2206834" y="260841"/>
                </a:cubicBezTo>
                <a:cubicBezTo>
                  <a:pt x="2203937" y="271123"/>
                  <a:pt x="2198517" y="278992"/>
                  <a:pt x="2190572" y="284448"/>
                </a:cubicBezTo>
                <a:cubicBezTo>
                  <a:pt x="2182628" y="289905"/>
                  <a:pt x="2173188" y="292633"/>
                  <a:pt x="2162254" y="292633"/>
                </a:cubicBezTo>
                <a:cubicBezTo>
                  <a:pt x="2151320" y="292633"/>
                  <a:pt x="2141418" y="288195"/>
                  <a:pt x="2132548" y="279318"/>
                </a:cubicBezTo>
                <a:cubicBezTo>
                  <a:pt x="2123679" y="270442"/>
                  <a:pt x="2119244" y="260898"/>
                  <a:pt x="2119244" y="250688"/>
                </a:cubicBezTo>
                <a:cubicBezTo>
                  <a:pt x="2119244" y="240478"/>
                  <a:pt x="2121632" y="231547"/>
                  <a:pt x="2126407" y="223897"/>
                </a:cubicBezTo>
                <a:cubicBezTo>
                  <a:pt x="2131182" y="216246"/>
                  <a:pt x="2138844" y="210241"/>
                  <a:pt x="2149391" y="205882"/>
                </a:cubicBezTo>
                <a:cubicBezTo>
                  <a:pt x="2154664" y="203702"/>
                  <a:pt x="2160062" y="202673"/>
                  <a:pt x="2165583" y="202795"/>
                </a:cubicBezTo>
                <a:close/>
                <a:moveTo>
                  <a:pt x="1968877" y="197646"/>
                </a:moveTo>
                <a:cubicBezTo>
                  <a:pt x="1971089" y="197587"/>
                  <a:pt x="1974168" y="198260"/>
                  <a:pt x="1978115" y="199666"/>
                </a:cubicBezTo>
                <a:cubicBezTo>
                  <a:pt x="1993903" y="205287"/>
                  <a:pt x="2004953" y="211281"/>
                  <a:pt x="2011262" y="217648"/>
                </a:cubicBezTo>
                <a:cubicBezTo>
                  <a:pt x="2017572" y="224015"/>
                  <a:pt x="2019830" y="232031"/>
                  <a:pt x="2018038" y="241697"/>
                </a:cubicBezTo>
                <a:cubicBezTo>
                  <a:pt x="2016246" y="251362"/>
                  <a:pt x="2010717" y="252549"/>
                  <a:pt x="2001454" y="245257"/>
                </a:cubicBezTo>
                <a:cubicBezTo>
                  <a:pt x="1992190" y="237965"/>
                  <a:pt x="1982510" y="228862"/>
                  <a:pt x="1972415" y="217949"/>
                </a:cubicBezTo>
                <a:cubicBezTo>
                  <a:pt x="1963423" y="204591"/>
                  <a:pt x="1962244" y="197824"/>
                  <a:pt x="1968877" y="197646"/>
                </a:cubicBezTo>
                <a:close/>
                <a:moveTo>
                  <a:pt x="1569305" y="194923"/>
                </a:moveTo>
                <a:cubicBezTo>
                  <a:pt x="1573535" y="195073"/>
                  <a:pt x="1578285" y="196453"/>
                  <a:pt x="1583555" y="199063"/>
                </a:cubicBezTo>
                <a:cubicBezTo>
                  <a:pt x="1594095" y="204283"/>
                  <a:pt x="1602968" y="210263"/>
                  <a:pt x="1610174" y="217003"/>
                </a:cubicBezTo>
                <a:cubicBezTo>
                  <a:pt x="1617380" y="223743"/>
                  <a:pt x="1616774" y="230608"/>
                  <a:pt x="1608357" y="237599"/>
                </a:cubicBezTo>
                <a:cubicBezTo>
                  <a:pt x="1599939" y="244590"/>
                  <a:pt x="1592002" y="254768"/>
                  <a:pt x="1584545" y="268133"/>
                </a:cubicBezTo>
                <a:cubicBezTo>
                  <a:pt x="1598039" y="284251"/>
                  <a:pt x="1598068" y="292590"/>
                  <a:pt x="1584631" y="293149"/>
                </a:cubicBezTo>
                <a:cubicBezTo>
                  <a:pt x="1571194" y="293709"/>
                  <a:pt x="1541223" y="295709"/>
                  <a:pt x="1494718" y="299151"/>
                </a:cubicBezTo>
                <a:cubicBezTo>
                  <a:pt x="1491061" y="312803"/>
                  <a:pt x="1486006" y="315606"/>
                  <a:pt x="1479553" y="307561"/>
                </a:cubicBezTo>
                <a:cubicBezTo>
                  <a:pt x="1473100" y="299516"/>
                  <a:pt x="1467633" y="285424"/>
                  <a:pt x="1463151" y="265283"/>
                </a:cubicBezTo>
                <a:cubicBezTo>
                  <a:pt x="1458670" y="245142"/>
                  <a:pt x="1454135" y="231705"/>
                  <a:pt x="1449546" y="224972"/>
                </a:cubicBezTo>
                <a:cubicBezTo>
                  <a:pt x="1444957" y="218240"/>
                  <a:pt x="1445896" y="214307"/>
                  <a:pt x="1452364" y="213174"/>
                </a:cubicBezTo>
                <a:cubicBezTo>
                  <a:pt x="1458831" y="212041"/>
                  <a:pt x="1464958" y="212152"/>
                  <a:pt x="1470744" y="213507"/>
                </a:cubicBezTo>
                <a:cubicBezTo>
                  <a:pt x="1476531" y="214863"/>
                  <a:pt x="1485759" y="214884"/>
                  <a:pt x="1498428" y="213572"/>
                </a:cubicBezTo>
                <a:cubicBezTo>
                  <a:pt x="1511098" y="212260"/>
                  <a:pt x="1522627" y="210518"/>
                  <a:pt x="1533017" y="208345"/>
                </a:cubicBezTo>
                <a:cubicBezTo>
                  <a:pt x="1543406" y="206172"/>
                  <a:pt x="1551792" y="202777"/>
                  <a:pt x="1558173" y="198160"/>
                </a:cubicBezTo>
                <a:cubicBezTo>
                  <a:pt x="1561364" y="195851"/>
                  <a:pt x="1565074" y="194772"/>
                  <a:pt x="1569305" y="194923"/>
                </a:cubicBezTo>
                <a:close/>
                <a:moveTo>
                  <a:pt x="488610" y="181814"/>
                </a:moveTo>
                <a:lnTo>
                  <a:pt x="430004" y="188437"/>
                </a:lnTo>
                <a:cubicBezTo>
                  <a:pt x="428670" y="190506"/>
                  <a:pt x="427389" y="192146"/>
                  <a:pt x="426161" y="193358"/>
                </a:cubicBezTo>
                <a:lnTo>
                  <a:pt x="424731" y="194311"/>
                </a:lnTo>
                <a:lnTo>
                  <a:pt x="431919" y="196149"/>
                </a:lnTo>
                <a:cubicBezTo>
                  <a:pt x="437841" y="198436"/>
                  <a:pt x="440329" y="200885"/>
                  <a:pt x="439383" y="203494"/>
                </a:cubicBezTo>
                <a:cubicBezTo>
                  <a:pt x="438436" y="206104"/>
                  <a:pt x="437561" y="208764"/>
                  <a:pt x="436758" y="211475"/>
                </a:cubicBezTo>
                <a:cubicBezTo>
                  <a:pt x="450296" y="210686"/>
                  <a:pt x="468687" y="208628"/>
                  <a:pt x="491932" y="205301"/>
                </a:cubicBezTo>
                <a:cubicBezTo>
                  <a:pt x="491932" y="198619"/>
                  <a:pt x="490810" y="192578"/>
                  <a:pt x="488566" y="187179"/>
                </a:cubicBezTo>
                <a:close/>
                <a:moveTo>
                  <a:pt x="499289" y="180607"/>
                </a:moveTo>
                <a:lnTo>
                  <a:pt x="491605" y="181476"/>
                </a:lnTo>
                <a:lnTo>
                  <a:pt x="495482" y="181253"/>
                </a:lnTo>
                <a:lnTo>
                  <a:pt x="502071" y="183232"/>
                </a:lnTo>
                <a:close/>
                <a:moveTo>
                  <a:pt x="1128526" y="145503"/>
                </a:moveTo>
                <a:cubicBezTo>
                  <a:pt x="1121786" y="146363"/>
                  <a:pt x="1109977" y="147976"/>
                  <a:pt x="1093099" y="150342"/>
                </a:cubicBezTo>
                <a:cubicBezTo>
                  <a:pt x="1095737" y="173645"/>
                  <a:pt x="1097512" y="193022"/>
                  <a:pt x="1098422" y="208474"/>
                </a:cubicBezTo>
                <a:cubicBezTo>
                  <a:pt x="1099333" y="223926"/>
                  <a:pt x="1100175" y="237086"/>
                  <a:pt x="1100950" y="247956"/>
                </a:cubicBezTo>
                <a:cubicBezTo>
                  <a:pt x="1107432" y="247956"/>
                  <a:pt x="1119606" y="247175"/>
                  <a:pt x="1137474" y="245612"/>
                </a:cubicBezTo>
                <a:cubicBezTo>
                  <a:pt x="1137474" y="203595"/>
                  <a:pt x="1136592" y="177517"/>
                  <a:pt x="1134829" y="167379"/>
                </a:cubicBezTo>
                <a:cubicBezTo>
                  <a:pt x="1133065" y="157240"/>
                  <a:pt x="1130964" y="149948"/>
                  <a:pt x="1128526" y="145503"/>
                </a:cubicBezTo>
                <a:close/>
                <a:moveTo>
                  <a:pt x="1195251" y="138748"/>
                </a:moveTo>
                <a:cubicBezTo>
                  <a:pt x="1178172" y="140512"/>
                  <a:pt x="1163918" y="142025"/>
                  <a:pt x="1152489" y="143287"/>
                </a:cubicBezTo>
                <a:cubicBezTo>
                  <a:pt x="1155084" y="144248"/>
                  <a:pt x="1156633" y="145714"/>
                  <a:pt x="1157135" y="147686"/>
                </a:cubicBezTo>
                <a:cubicBezTo>
                  <a:pt x="1157637" y="149658"/>
                  <a:pt x="1157888" y="153827"/>
                  <a:pt x="1157888" y="160194"/>
                </a:cubicBezTo>
                <a:cubicBezTo>
                  <a:pt x="1163351" y="160280"/>
                  <a:pt x="1169926" y="158950"/>
                  <a:pt x="1177613" y="156204"/>
                </a:cubicBezTo>
                <a:cubicBezTo>
                  <a:pt x="1185299" y="153458"/>
                  <a:pt x="1191358" y="155501"/>
                  <a:pt x="1195789" y="162334"/>
                </a:cubicBezTo>
                <a:cubicBezTo>
                  <a:pt x="1200220" y="169168"/>
                  <a:pt x="1197320" y="173695"/>
                  <a:pt x="1187088" y="175918"/>
                </a:cubicBezTo>
                <a:cubicBezTo>
                  <a:pt x="1176856" y="178141"/>
                  <a:pt x="1167123" y="179252"/>
                  <a:pt x="1157888" y="179252"/>
                </a:cubicBezTo>
                <a:lnTo>
                  <a:pt x="1157888" y="197988"/>
                </a:lnTo>
                <a:cubicBezTo>
                  <a:pt x="1163308" y="198088"/>
                  <a:pt x="1169406" y="196988"/>
                  <a:pt x="1176182" y="194686"/>
                </a:cubicBezTo>
                <a:cubicBezTo>
                  <a:pt x="1182958" y="192384"/>
                  <a:pt x="1188576" y="194342"/>
                  <a:pt x="1193036" y="200558"/>
                </a:cubicBezTo>
                <a:cubicBezTo>
                  <a:pt x="1197495" y="206775"/>
                  <a:pt x="1195333" y="211303"/>
                  <a:pt x="1186550" y="214142"/>
                </a:cubicBezTo>
                <a:cubicBezTo>
                  <a:pt x="1177767" y="216981"/>
                  <a:pt x="1168213" y="218401"/>
                  <a:pt x="1157888" y="218401"/>
                </a:cubicBezTo>
                <a:lnTo>
                  <a:pt x="1157888" y="242536"/>
                </a:lnTo>
                <a:lnTo>
                  <a:pt x="1194369" y="238965"/>
                </a:lnTo>
                <a:cubicBezTo>
                  <a:pt x="1196033" y="221369"/>
                  <a:pt x="1197090" y="201956"/>
                  <a:pt x="1197542" y="180726"/>
                </a:cubicBezTo>
                <a:cubicBezTo>
                  <a:pt x="1197994" y="159495"/>
                  <a:pt x="1197230" y="145503"/>
                  <a:pt x="1195251" y="138748"/>
                </a:cubicBezTo>
                <a:close/>
                <a:moveTo>
                  <a:pt x="1266278" y="130908"/>
                </a:moveTo>
                <a:cubicBezTo>
                  <a:pt x="1262163" y="129840"/>
                  <a:pt x="1246725" y="131191"/>
                  <a:pt x="1219966" y="134963"/>
                </a:cubicBezTo>
                <a:cubicBezTo>
                  <a:pt x="1228972" y="141903"/>
                  <a:pt x="1232095" y="147854"/>
                  <a:pt x="1229334" y="152816"/>
                </a:cubicBezTo>
                <a:cubicBezTo>
                  <a:pt x="1226574" y="157778"/>
                  <a:pt x="1224304" y="166712"/>
                  <a:pt x="1222526" y="179618"/>
                </a:cubicBezTo>
                <a:cubicBezTo>
                  <a:pt x="1220748" y="192524"/>
                  <a:pt x="1218998" y="211245"/>
                  <a:pt x="1217278" y="235781"/>
                </a:cubicBezTo>
                <a:cubicBezTo>
                  <a:pt x="1230958" y="233975"/>
                  <a:pt x="1240728" y="234093"/>
                  <a:pt x="1246585" y="236136"/>
                </a:cubicBezTo>
                <a:cubicBezTo>
                  <a:pt x="1252443" y="238180"/>
                  <a:pt x="1255935" y="241105"/>
                  <a:pt x="1257061" y="244913"/>
                </a:cubicBezTo>
                <a:cubicBezTo>
                  <a:pt x="1258187" y="248720"/>
                  <a:pt x="1260359" y="243425"/>
                  <a:pt x="1263579" y="229027"/>
                </a:cubicBezTo>
                <a:cubicBezTo>
                  <a:pt x="1266798" y="214630"/>
                  <a:pt x="1269082" y="199755"/>
                  <a:pt x="1270430" y="184404"/>
                </a:cubicBezTo>
                <a:cubicBezTo>
                  <a:pt x="1271778" y="169053"/>
                  <a:pt x="1272452" y="156057"/>
                  <a:pt x="1272452" y="145417"/>
                </a:cubicBezTo>
                <a:cubicBezTo>
                  <a:pt x="1272452" y="136812"/>
                  <a:pt x="1270394" y="131976"/>
                  <a:pt x="1266278" y="130908"/>
                </a:cubicBezTo>
                <a:close/>
                <a:moveTo>
                  <a:pt x="1890355" y="130846"/>
                </a:moveTo>
                <a:cubicBezTo>
                  <a:pt x="1893996" y="131479"/>
                  <a:pt x="1896949" y="133127"/>
                  <a:pt x="1899215" y="135791"/>
                </a:cubicBezTo>
                <a:cubicBezTo>
                  <a:pt x="1903747" y="141118"/>
                  <a:pt x="1900843" y="145162"/>
                  <a:pt x="1890503" y="147923"/>
                </a:cubicBezTo>
                <a:cubicBezTo>
                  <a:pt x="1880164" y="150683"/>
                  <a:pt x="1865982" y="153397"/>
                  <a:pt x="1847956" y="156064"/>
                </a:cubicBezTo>
                <a:cubicBezTo>
                  <a:pt x="1854266" y="158215"/>
                  <a:pt x="1857421" y="161865"/>
                  <a:pt x="1857421" y="167013"/>
                </a:cubicBezTo>
                <a:lnTo>
                  <a:pt x="1857421" y="179080"/>
                </a:lnTo>
                <a:cubicBezTo>
                  <a:pt x="1859930" y="179224"/>
                  <a:pt x="1864906" y="177460"/>
                  <a:pt x="1872349" y="173789"/>
                </a:cubicBezTo>
                <a:cubicBezTo>
                  <a:pt x="1879791" y="170118"/>
                  <a:pt x="1886585" y="171107"/>
                  <a:pt x="1892730" y="176757"/>
                </a:cubicBezTo>
                <a:cubicBezTo>
                  <a:pt x="1898875" y="182407"/>
                  <a:pt x="1897315" y="186709"/>
                  <a:pt x="1888051" y="189663"/>
                </a:cubicBezTo>
                <a:cubicBezTo>
                  <a:pt x="1878787" y="192617"/>
                  <a:pt x="1868455" y="194094"/>
                  <a:pt x="1857055" y="194094"/>
                </a:cubicBezTo>
                <a:lnTo>
                  <a:pt x="1854710" y="222337"/>
                </a:lnTo>
                <a:lnTo>
                  <a:pt x="1898492" y="240015"/>
                </a:lnTo>
                <a:lnTo>
                  <a:pt x="1898430" y="240081"/>
                </a:lnTo>
                <a:lnTo>
                  <a:pt x="1898615" y="240064"/>
                </a:lnTo>
                <a:lnTo>
                  <a:pt x="1930096" y="252775"/>
                </a:lnTo>
                <a:cubicBezTo>
                  <a:pt x="1950231" y="259981"/>
                  <a:pt x="1965374" y="264247"/>
                  <a:pt x="1975523" y="265573"/>
                </a:cubicBezTo>
                <a:cubicBezTo>
                  <a:pt x="1995821" y="268226"/>
                  <a:pt x="2014912" y="269553"/>
                  <a:pt x="2032794" y="269553"/>
                </a:cubicBezTo>
                <a:cubicBezTo>
                  <a:pt x="2053544" y="269553"/>
                  <a:pt x="2062227" y="271757"/>
                  <a:pt x="2058843" y="276167"/>
                </a:cubicBezTo>
                <a:cubicBezTo>
                  <a:pt x="2055459" y="280577"/>
                  <a:pt x="2044101" y="285771"/>
                  <a:pt x="2024771" y="291751"/>
                </a:cubicBezTo>
                <a:cubicBezTo>
                  <a:pt x="2005440" y="297731"/>
                  <a:pt x="1990118" y="300721"/>
                  <a:pt x="1978803" y="300721"/>
                </a:cubicBezTo>
                <a:cubicBezTo>
                  <a:pt x="1967288" y="300721"/>
                  <a:pt x="1951682" y="295913"/>
                  <a:pt x="1931986" y="286298"/>
                </a:cubicBezTo>
                <a:cubicBezTo>
                  <a:pt x="1912290" y="276683"/>
                  <a:pt x="1890145" y="264720"/>
                  <a:pt x="1865551" y="250408"/>
                </a:cubicBezTo>
                <a:cubicBezTo>
                  <a:pt x="1840958" y="236097"/>
                  <a:pt x="1821283" y="225872"/>
                  <a:pt x="1806527" y="219735"/>
                </a:cubicBezTo>
                <a:cubicBezTo>
                  <a:pt x="1802956" y="226833"/>
                  <a:pt x="1796371" y="236100"/>
                  <a:pt x="1786770" y="247537"/>
                </a:cubicBezTo>
                <a:cubicBezTo>
                  <a:pt x="1777169" y="258973"/>
                  <a:pt x="1765145" y="268223"/>
                  <a:pt x="1750697" y="275285"/>
                </a:cubicBezTo>
                <a:cubicBezTo>
                  <a:pt x="1736249" y="282348"/>
                  <a:pt x="1736267" y="277820"/>
                  <a:pt x="1750751" y="261701"/>
                </a:cubicBezTo>
                <a:cubicBezTo>
                  <a:pt x="1765234" y="245583"/>
                  <a:pt x="1775807" y="229378"/>
                  <a:pt x="1782468" y="213088"/>
                </a:cubicBezTo>
                <a:cubicBezTo>
                  <a:pt x="1789129" y="196798"/>
                  <a:pt x="1792011" y="186157"/>
                  <a:pt x="1791115" y="181167"/>
                </a:cubicBezTo>
                <a:cubicBezTo>
                  <a:pt x="1790219" y="176176"/>
                  <a:pt x="1795421" y="175725"/>
                  <a:pt x="1806721" y="179812"/>
                </a:cubicBezTo>
                <a:cubicBezTo>
                  <a:pt x="1818021" y="183899"/>
                  <a:pt x="1823137" y="187853"/>
                  <a:pt x="1822068" y="191674"/>
                </a:cubicBezTo>
                <a:cubicBezTo>
                  <a:pt x="1821000" y="195496"/>
                  <a:pt x="1817483" y="200548"/>
                  <a:pt x="1811518" y="206829"/>
                </a:cubicBezTo>
                <a:cubicBezTo>
                  <a:pt x="1824438" y="212005"/>
                  <a:pt x="1831587" y="214909"/>
                  <a:pt x="1832963" y="215540"/>
                </a:cubicBezTo>
                <a:cubicBezTo>
                  <a:pt x="1832963" y="193528"/>
                  <a:pt x="1832533" y="179539"/>
                  <a:pt x="1831673" y="173574"/>
                </a:cubicBezTo>
                <a:cubicBezTo>
                  <a:pt x="1830812" y="167608"/>
                  <a:pt x="1829801" y="163650"/>
                  <a:pt x="1828640" y="161700"/>
                </a:cubicBezTo>
                <a:cubicBezTo>
                  <a:pt x="1799859" y="169716"/>
                  <a:pt x="1781801" y="174646"/>
                  <a:pt x="1774466" y="176488"/>
                </a:cubicBezTo>
                <a:cubicBezTo>
                  <a:pt x="1767131" y="178331"/>
                  <a:pt x="1759072" y="175717"/>
                  <a:pt x="1750288" y="168648"/>
                </a:cubicBezTo>
                <a:cubicBezTo>
                  <a:pt x="1741505" y="161578"/>
                  <a:pt x="1742849" y="157742"/>
                  <a:pt x="1754322" y="157140"/>
                </a:cubicBezTo>
                <a:cubicBezTo>
                  <a:pt x="1765794" y="156537"/>
                  <a:pt x="1786662" y="152895"/>
                  <a:pt x="1816927" y="146212"/>
                </a:cubicBezTo>
                <a:cubicBezTo>
                  <a:pt x="1847192" y="139530"/>
                  <a:pt x="1867340" y="134790"/>
                  <a:pt x="1877371" y="131994"/>
                </a:cubicBezTo>
                <a:cubicBezTo>
                  <a:pt x="1882387" y="130596"/>
                  <a:pt x="1886715" y="130213"/>
                  <a:pt x="1890355" y="130846"/>
                </a:cubicBezTo>
                <a:close/>
                <a:moveTo>
                  <a:pt x="1956519" y="119776"/>
                </a:moveTo>
                <a:cubicBezTo>
                  <a:pt x="1962398" y="120737"/>
                  <a:pt x="1967822" y="122404"/>
                  <a:pt x="1972791" y="124777"/>
                </a:cubicBezTo>
                <a:cubicBezTo>
                  <a:pt x="1977760" y="127151"/>
                  <a:pt x="1979316" y="130284"/>
                  <a:pt x="1977459" y="134177"/>
                </a:cubicBezTo>
                <a:cubicBezTo>
                  <a:pt x="1975602" y="138071"/>
                  <a:pt x="1974010" y="145567"/>
                  <a:pt x="1972684" y="156666"/>
                </a:cubicBezTo>
                <a:cubicBezTo>
                  <a:pt x="1971357" y="167766"/>
                  <a:pt x="1968571" y="178976"/>
                  <a:pt x="1964327" y="190298"/>
                </a:cubicBezTo>
                <a:cubicBezTo>
                  <a:pt x="1960082" y="201619"/>
                  <a:pt x="1953478" y="211525"/>
                  <a:pt x="1944516" y="220014"/>
                </a:cubicBezTo>
                <a:cubicBezTo>
                  <a:pt x="1935553" y="228504"/>
                  <a:pt x="1923941" y="234856"/>
                  <a:pt x="1909680" y="239072"/>
                </a:cubicBezTo>
                <a:lnTo>
                  <a:pt x="1898615" y="240064"/>
                </a:lnTo>
                <a:lnTo>
                  <a:pt x="1898492" y="240015"/>
                </a:lnTo>
                <a:lnTo>
                  <a:pt x="1907464" y="230458"/>
                </a:lnTo>
                <a:cubicBezTo>
                  <a:pt x="1920249" y="220498"/>
                  <a:pt x="1929699" y="209621"/>
                  <a:pt x="1935815" y="197826"/>
                </a:cubicBezTo>
                <a:cubicBezTo>
                  <a:pt x="1941931" y="186032"/>
                  <a:pt x="1946115" y="173125"/>
                  <a:pt x="1948366" y="159108"/>
                </a:cubicBezTo>
                <a:cubicBezTo>
                  <a:pt x="1950618" y="145090"/>
                  <a:pt x="1950392" y="134568"/>
                  <a:pt x="1947689" y="127541"/>
                </a:cubicBezTo>
                <a:cubicBezTo>
                  <a:pt x="1944985" y="120515"/>
                  <a:pt x="1947929" y="117926"/>
                  <a:pt x="1956519" y="119776"/>
                </a:cubicBezTo>
                <a:close/>
                <a:moveTo>
                  <a:pt x="148078" y="100073"/>
                </a:moveTo>
                <a:cubicBezTo>
                  <a:pt x="142955" y="99994"/>
                  <a:pt x="136457" y="100517"/>
                  <a:pt x="128584" y="101643"/>
                </a:cubicBezTo>
                <a:cubicBezTo>
                  <a:pt x="112839" y="103894"/>
                  <a:pt x="84115" y="107996"/>
                  <a:pt x="42414" y="113947"/>
                </a:cubicBezTo>
                <a:cubicBezTo>
                  <a:pt x="44178" y="142914"/>
                  <a:pt x="46336" y="175875"/>
                  <a:pt x="48888" y="212830"/>
                </a:cubicBezTo>
                <a:cubicBezTo>
                  <a:pt x="71618" y="210234"/>
                  <a:pt x="106887" y="206327"/>
                  <a:pt x="154698" y="201107"/>
                </a:cubicBezTo>
                <a:cubicBezTo>
                  <a:pt x="158025" y="182880"/>
                  <a:pt x="160814" y="162467"/>
                  <a:pt x="163065" y="139867"/>
                </a:cubicBezTo>
                <a:cubicBezTo>
                  <a:pt x="165317" y="117267"/>
                  <a:pt x="164069" y="104683"/>
                  <a:pt x="159322" y="102116"/>
                </a:cubicBezTo>
                <a:cubicBezTo>
                  <a:pt x="156949" y="100833"/>
                  <a:pt x="153201" y="100152"/>
                  <a:pt x="148078" y="100073"/>
                </a:cubicBezTo>
                <a:close/>
                <a:moveTo>
                  <a:pt x="489539" y="94203"/>
                </a:moveTo>
                <a:cubicBezTo>
                  <a:pt x="485305" y="94438"/>
                  <a:pt x="479578" y="95118"/>
                  <a:pt x="472358" y="96244"/>
                </a:cubicBezTo>
                <a:cubicBezTo>
                  <a:pt x="457917" y="98495"/>
                  <a:pt x="442000" y="100804"/>
                  <a:pt x="424605" y="103170"/>
                </a:cubicBezTo>
                <a:cubicBezTo>
                  <a:pt x="424605" y="109652"/>
                  <a:pt x="424791" y="113359"/>
                  <a:pt x="425164" y="114291"/>
                </a:cubicBezTo>
                <a:cubicBezTo>
                  <a:pt x="434672" y="113502"/>
                  <a:pt x="445011" y="111057"/>
                  <a:pt x="456182" y="106956"/>
                </a:cubicBezTo>
                <a:cubicBezTo>
                  <a:pt x="467353" y="102855"/>
                  <a:pt x="475907" y="104181"/>
                  <a:pt x="481844" y="110936"/>
                </a:cubicBezTo>
                <a:cubicBezTo>
                  <a:pt x="487781" y="117690"/>
                  <a:pt x="483396" y="122662"/>
                  <a:pt x="468690" y="125853"/>
                </a:cubicBezTo>
                <a:cubicBezTo>
                  <a:pt x="453985" y="129044"/>
                  <a:pt x="440193" y="131005"/>
                  <a:pt x="427315" y="131736"/>
                </a:cubicBezTo>
                <a:cubicBezTo>
                  <a:pt x="428219" y="135464"/>
                  <a:pt x="428670" y="138648"/>
                  <a:pt x="428670" y="141287"/>
                </a:cubicBezTo>
                <a:cubicBezTo>
                  <a:pt x="439454" y="138920"/>
                  <a:pt x="449984" y="136307"/>
                  <a:pt x="460258" y="133446"/>
                </a:cubicBezTo>
                <a:cubicBezTo>
                  <a:pt x="470533" y="130585"/>
                  <a:pt x="478635" y="132267"/>
                  <a:pt x="484565" y="138490"/>
                </a:cubicBezTo>
                <a:cubicBezTo>
                  <a:pt x="490495" y="144714"/>
                  <a:pt x="487050" y="149461"/>
                  <a:pt x="474229" y="152730"/>
                </a:cubicBezTo>
                <a:cubicBezTo>
                  <a:pt x="461409" y="156000"/>
                  <a:pt x="446667" y="158022"/>
                  <a:pt x="430004" y="158796"/>
                </a:cubicBezTo>
                <a:lnTo>
                  <a:pt x="431015" y="172347"/>
                </a:lnTo>
                <a:cubicBezTo>
                  <a:pt x="432033" y="171573"/>
                  <a:pt x="440817" y="169809"/>
                  <a:pt x="457365" y="167056"/>
                </a:cubicBezTo>
                <a:cubicBezTo>
                  <a:pt x="473914" y="164303"/>
                  <a:pt x="484117" y="162926"/>
                  <a:pt x="487974" y="162926"/>
                </a:cubicBezTo>
                <a:cubicBezTo>
                  <a:pt x="492735" y="162926"/>
                  <a:pt x="496414" y="162912"/>
                  <a:pt x="499009" y="162883"/>
                </a:cubicBezTo>
                <a:cubicBezTo>
                  <a:pt x="501490" y="138576"/>
                  <a:pt x="502526" y="121486"/>
                  <a:pt x="502117" y="111613"/>
                </a:cubicBezTo>
                <a:cubicBezTo>
                  <a:pt x="501709" y="101740"/>
                  <a:pt x="500257" y="96147"/>
                  <a:pt x="497762" y="94835"/>
                </a:cubicBezTo>
                <a:cubicBezTo>
                  <a:pt x="496514" y="94179"/>
                  <a:pt x="493773" y="93968"/>
                  <a:pt x="489539" y="94203"/>
                </a:cubicBezTo>
                <a:close/>
                <a:moveTo>
                  <a:pt x="1504462" y="71271"/>
                </a:moveTo>
                <a:cubicBezTo>
                  <a:pt x="1500533" y="78398"/>
                  <a:pt x="1494381" y="85510"/>
                  <a:pt x="1486006" y="92609"/>
                </a:cubicBezTo>
                <a:cubicBezTo>
                  <a:pt x="1494711" y="93842"/>
                  <a:pt x="1501404" y="96570"/>
                  <a:pt x="1506086" y="100793"/>
                </a:cubicBezTo>
                <a:cubicBezTo>
                  <a:pt x="1510768" y="105017"/>
                  <a:pt x="1518157" y="111316"/>
                  <a:pt x="1528252" y="119690"/>
                </a:cubicBezTo>
                <a:cubicBezTo>
                  <a:pt x="1535236" y="110168"/>
                  <a:pt x="1540940" y="100983"/>
                  <a:pt x="1545364" y="92136"/>
                </a:cubicBezTo>
                <a:cubicBezTo>
                  <a:pt x="1549788" y="83288"/>
                  <a:pt x="1552000" y="77207"/>
                  <a:pt x="1552000" y="73895"/>
                </a:cubicBezTo>
                <a:cubicBezTo>
                  <a:pt x="1552000" y="72145"/>
                  <a:pt x="1548730" y="71944"/>
                  <a:pt x="1542191" y="73292"/>
                </a:cubicBezTo>
                <a:cubicBezTo>
                  <a:pt x="1535652" y="74640"/>
                  <a:pt x="1529199" y="75988"/>
                  <a:pt x="1522832" y="77336"/>
                </a:cubicBezTo>
                <a:cubicBezTo>
                  <a:pt x="1516465" y="78684"/>
                  <a:pt x="1510341" y="76662"/>
                  <a:pt x="1504462" y="71271"/>
                </a:cubicBezTo>
                <a:close/>
                <a:moveTo>
                  <a:pt x="167913" y="69878"/>
                </a:moveTo>
                <a:cubicBezTo>
                  <a:pt x="171658" y="69906"/>
                  <a:pt x="175434" y="70876"/>
                  <a:pt x="179241" y="72787"/>
                </a:cubicBezTo>
                <a:cubicBezTo>
                  <a:pt x="186856" y="76609"/>
                  <a:pt x="196324" y="82739"/>
                  <a:pt x="207645" y="91178"/>
                </a:cubicBezTo>
                <a:cubicBezTo>
                  <a:pt x="218967" y="99617"/>
                  <a:pt x="220286" y="107985"/>
                  <a:pt x="211603" y="116281"/>
                </a:cubicBezTo>
                <a:cubicBezTo>
                  <a:pt x="202920" y="124577"/>
                  <a:pt x="192420" y="153440"/>
                  <a:pt x="180101" y="202871"/>
                </a:cubicBezTo>
                <a:cubicBezTo>
                  <a:pt x="195388" y="218616"/>
                  <a:pt x="194011" y="226489"/>
                  <a:pt x="175971" y="226489"/>
                </a:cubicBezTo>
                <a:cubicBezTo>
                  <a:pt x="160842" y="226489"/>
                  <a:pt x="140691" y="227389"/>
                  <a:pt x="115517" y="229188"/>
                </a:cubicBezTo>
                <a:cubicBezTo>
                  <a:pt x="90342" y="230988"/>
                  <a:pt x="67896" y="232713"/>
                  <a:pt x="48179" y="234362"/>
                </a:cubicBezTo>
                <a:cubicBezTo>
                  <a:pt x="41969" y="249806"/>
                  <a:pt x="36742" y="253642"/>
                  <a:pt x="32498" y="245870"/>
                </a:cubicBezTo>
                <a:cubicBezTo>
                  <a:pt x="28253" y="238097"/>
                  <a:pt x="24786" y="223004"/>
                  <a:pt x="22097" y="200591"/>
                </a:cubicBezTo>
                <a:cubicBezTo>
                  <a:pt x="19409" y="178177"/>
                  <a:pt x="16720" y="158212"/>
                  <a:pt x="14031" y="140695"/>
                </a:cubicBezTo>
                <a:cubicBezTo>
                  <a:pt x="11342" y="123178"/>
                  <a:pt x="7499" y="109000"/>
                  <a:pt x="2501" y="98158"/>
                </a:cubicBezTo>
                <a:cubicBezTo>
                  <a:pt x="-2496" y="87317"/>
                  <a:pt x="-5" y="83065"/>
                  <a:pt x="9976" y="85403"/>
                </a:cubicBezTo>
                <a:cubicBezTo>
                  <a:pt x="19957" y="87740"/>
                  <a:pt x="27278" y="89540"/>
                  <a:pt x="31938" y="90802"/>
                </a:cubicBezTo>
                <a:cubicBezTo>
                  <a:pt x="36599" y="92064"/>
                  <a:pt x="50380" y="91591"/>
                  <a:pt x="73281" y="89382"/>
                </a:cubicBezTo>
                <a:cubicBezTo>
                  <a:pt x="96182" y="87174"/>
                  <a:pt x="113982" y="84754"/>
                  <a:pt x="126680" y="82122"/>
                </a:cubicBezTo>
                <a:cubicBezTo>
                  <a:pt x="139379" y="79491"/>
                  <a:pt x="149410" y="76322"/>
                  <a:pt x="156773" y="72615"/>
                </a:cubicBezTo>
                <a:cubicBezTo>
                  <a:pt x="160455" y="70761"/>
                  <a:pt x="164168" y="69849"/>
                  <a:pt x="167913" y="69878"/>
                </a:cubicBezTo>
                <a:close/>
                <a:moveTo>
                  <a:pt x="517245" y="47867"/>
                </a:moveTo>
                <a:cubicBezTo>
                  <a:pt x="519973" y="47157"/>
                  <a:pt x="525288" y="48147"/>
                  <a:pt x="533189" y="50836"/>
                </a:cubicBezTo>
                <a:cubicBezTo>
                  <a:pt x="548992" y="56213"/>
                  <a:pt x="555710" y="64111"/>
                  <a:pt x="553344" y="74529"/>
                </a:cubicBezTo>
                <a:cubicBezTo>
                  <a:pt x="550978" y="84947"/>
                  <a:pt x="544331" y="86105"/>
                  <a:pt x="533404" y="78003"/>
                </a:cubicBezTo>
                <a:cubicBezTo>
                  <a:pt x="527238" y="70948"/>
                  <a:pt x="521710" y="63312"/>
                  <a:pt x="516820" y="55095"/>
                </a:cubicBezTo>
                <a:cubicBezTo>
                  <a:pt x="514375" y="50986"/>
                  <a:pt x="514516" y="48577"/>
                  <a:pt x="517245" y="47867"/>
                </a:cubicBezTo>
                <a:close/>
                <a:moveTo>
                  <a:pt x="1858200" y="46555"/>
                </a:moveTo>
                <a:cubicBezTo>
                  <a:pt x="1855892" y="46613"/>
                  <a:pt x="1852839" y="46978"/>
                  <a:pt x="1849042" y="47652"/>
                </a:cubicBezTo>
                <a:cubicBezTo>
                  <a:pt x="1841449" y="49000"/>
                  <a:pt x="1832540" y="51065"/>
                  <a:pt x="1822316" y="53847"/>
                </a:cubicBezTo>
                <a:cubicBezTo>
                  <a:pt x="1823162" y="55195"/>
                  <a:pt x="1824359" y="61849"/>
                  <a:pt x="1825908" y="73809"/>
                </a:cubicBezTo>
                <a:cubicBezTo>
                  <a:pt x="1828733" y="73938"/>
                  <a:pt x="1833465" y="72396"/>
                  <a:pt x="1840105" y="69184"/>
                </a:cubicBezTo>
                <a:cubicBezTo>
                  <a:pt x="1846744" y="65972"/>
                  <a:pt x="1852638" y="67234"/>
                  <a:pt x="1857786" y="72970"/>
                </a:cubicBezTo>
                <a:cubicBezTo>
                  <a:pt x="1862934" y="78706"/>
                  <a:pt x="1860643" y="83004"/>
                  <a:pt x="1850914" y="85865"/>
                </a:cubicBezTo>
                <a:cubicBezTo>
                  <a:pt x="1841184" y="88726"/>
                  <a:pt x="1833451" y="90157"/>
                  <a:pt x="1827715" y="90157"/>
                </a:cubicBezTo>
                <a:lnTo>
                  <a:pt x="1830059" y="111602"/>
                </a:lnTo>
                <a:cubicBezTo>
                  <a:pt x="1847167" y="109208"/>
                  <a:pt x="1856205" y="107200"/>
                  <a:pt x="1857173" y="105579"/>
                </a:cubicBezTo>
                <a:cubicBezTo>
                  <a:pt x="1858141" y="103959"/>
                  <a:pt x="1859747" y="94122"/>
                  <a:pt x="1861991" y="76067"/>
                </a:cubicBezTo>
                <a:cubicBezTo>
                  <a:pt x="1864236" y="58013"/>
                  <a:pt x="1864537" y="48427"/>
                  <a:pt x="1862895" y="47308"/>
                </a:cubicBezTo>
                <a:cubicBezTo>
                  <a:pt x="1862074" y="46749"/>
                  <a:pt x="1860509" y="46498"/>
                  <a:pt x="1858200" y="46555"/>
                </a:cubicBezTo>
                <a:close/>
                <a:moveTo>
                  <a:pt x="922699" y="32537"/>
                </a:moveTo>
                <a:cubicBezTo>
                  <a:pt x="939618" y="31620"/>
                  <a:pt x="951796" y="34418"/>
                  <a:pt x="959233" y="40930"/>
                </a:cubicBezTo>
                <a:cubicBezTo>
                  <a:pt x="969149" y="49613"/>
                  <a:pt x="972340" y="55941"/>
                  <a:pt x="968805" y="59913"/>
                </a:cubicBezTo>
                <a:cubicBezTo>
                  <a:pt x="965270" y="63885"/>
                  <a:pt x="955372" y="65420"/>
                  <a:pt x="939110" y="64516"/>
                </a:cubicBezTo>
                <a:cubicBezTo>
                  <a:pt x="922848" y="63613"/>
                  <a:pt x="907558" y="63613"/>
                  <a:pt x="893240" y="64516"/>
                </a:cubicBezTo>
                <a:cubicBezTo>
                  <a:pt x="878921" y="65420"/>
                  <a:pt x="857737" y="67019"/>
                  <a:pt x="829687" y="69313"/>
                </a:cubicBezTo>
                <a:cubicBezTo>
                  <a:pt x="837775" y="78032"/>
                  <a:pt x="840697" y="84123"/>
                  <a:pt x="838453" y="87586"/>
                </a:cubicBezTo>
                <a:cubicBezTo>
                  <a:pt x="836208" y="91049"/>
                  <a:pt x="835086" y="105364"/>
                  <a:pt x="835086" y="130531"/>
                </a:cubicBezTo>
                <a:cubicBezTo>
                  <a:pt x="855277" y="130531"/>
                  <a:pt x="872876" y="132951"/>
                  <a:pt x="887883" y="137791"/>
                </a:cubicBezTo>
                <a:cubicBezTo>
                  <a:pt x="902890" y="142631"/>
                  <a:pt x="911563" y="152325"/>
                  <a:pt x="913900" y="166873"/>
                </a:cubicBezTo>
                <a:cubicBezTo>
                  <a:pt x="916238" y="181421"/>
                  <a:pt x="905891" y="183035"/>
                  <a:pt x="882861" y="171713"/>
                </a:cubicBezTo>
                <a:cubicBezTo>
                  <a:pt x="859830" y="160391"/>
                  <a:pt x="843906" y="151203"/>
                  <a:pt x="835086" y="144147"/>
                </a:cubicBezTo>
                <a:cubicBezTo>
                  <a:pt x="835932" y="211934"/>
                  <a:pt x="834932" y="257453"/>
                  <a:pt x="832086" y="280706"/>
                </a:cubicBezTo>
                <a:cubicBezTo>
                  <a:pt x="829239" y="303958"/>
                  <a:pt x="824812" y="315585"/>
                  <a:pt x="818803" y="315585"/>
                </a:cubicBezTo>
                <a:cubicBezTo>
                  <a:pt x="814343" y="315585"/>
                  <a:pt x="809615" y="310257"/>
                  <a:pt x="804617" y="299603"/>
                </a:cubicBezTo>
                <a:cubicBezTo>
                  <a:pt x="799619" y="288948"/>
                  <a:pt x="798046" y="279777"/>
                  <a:pt x="799895" y="272091"/>
                </a:cubicBezTo>
                <a:cubicBezTo>
                  <a:pt x="801745" y="264404"/>
                  <a:pt x="803545" y="256195"/>
                  <a:pt x="805295" y="247461"/>
                </a:cubicBezTo>
                <a:cubicBezTo>
                  <a:pt x="807044" y="238728"/>
                  <a:pt x="808371" y="209037"/>
                  <a:pt x="809274" y="158387"/>
                </a:cubicBezTo>
                <a:cubicBezTo>
                  <a:pt x="810177" y="107738"/>
                  <a:pt x="807460" y="79150"/>
                  <a:pt x="801122" y="72626"/>
                </a:cubicBezTo>
                <a:cubicBezTo>
                  <a:pt x="756495" y="79824"/>
                  <a:pt x="728521" y="84546"/>
                  <a:pt x="717199" y="86790"/>
                </a:cubicBezTo>
                <a:cubicBezTo>
                  <a:pt x="705877" y="89034"/>
                  <a:pt x="695223" y="84958"/>
                  <a:pt x="685235" y="74562"/>
                </a:cubicBezTo>
                <a:cubicBezTo>
                  <a:pt x="675247" y="64165"/>
                  <a:pt x="675612" y="59422"/>
                  <a:pt x="686332" y="60333"/>
                </a:cubicBezTo>
                <a:cubicBezTo>
                  <a:pt x="697051" y="61243"/>
                  <a:pt x="715550" y="60365"/>
                  <a:pt x="741828" y="57697"/>
                </a:cubicBezTo>
                <a:cubicBezTo>
                  <a:pt x="768107" y="55030"/>
                  <a:pt x="795045" y="51660"/>
                  <a:pt x="822643" y="47588"/>
                </a:cubicBezTo>
                <a:cubicBezTo>
                  <a:pt x="850240" y="43515"/>
                  <a:pt x="877426" y="39217"/>
                  <a:pt x="904199" y="34692"/>
                </a:cubicBezTo>
                <a:cubicBezTo>
                  <a:pt x="910892" y="33561"/>
                  <a:pt x="917059" y="32843"/>
                  <a:pt x="922699" y="32537"/>
                </a:cubicBezTo>
                <a:close/>
                <a:moveTo>
                  <a:pt x="1245564" y="30014"/>
                </a:moveTo>
                <a:cubicBezTo>
                  <a:pt x="1252720" y="28608"/>
                  <a:pt x="1260141" y="31394"/>
                  <a:pt x="1267827" y="38370"/>
                </a:cubicBezTo>
                <a:cubicBezTo>
                  <a:pt x="1275513" y="45347"/>
                  <a:pt x="1274312" y="50542"/>
                  <a:pt x="1264224" y="53955"/>
                </a:cubicBezTo>
                <a:cubicBezTo>
                  <a:pt x="1254136" y="57368"/>
                  <a:pt x="1228140" y="61892"/>
                  <a:pt x="1186238" y="67528"/>
                </a:cubicBezTo>
                <a:cubicBezTo>
                  <a:pt x="1195230" y="75228"/>
                  <a:pt x="1195893" y="81664"/>
                  <a:pt x="1188228" y="86833"/>
                </a:cubicBezTo>
                <a:cubicBezTo>
                  <a:pt x="1180563" y="92003"/>
                  <a:pt x="1167302" y="105207"/>
                  <a:pt x="1148445" y="126444"/>
                </a:cubicBezTo>
                <a:cubicBezTo>
                  <a:pt x="1176752" y="122888"/>
                  <a:pt x="1201378" y="119550"/>
                  <a:pt x="1222322" y="116431"/>
                </a:cubicBezTo>
                <a:cubicBezTo>
                  <a:pt x="1243266" y="113312"/>
                  <a:pt x="1257330" y="110376"/>
                  <a:pt x="1264514" y="107623"/>
                </a:cubicBezTo>
                <a:cubicBezTo>
                  <a:pt x="1271699" y="104870"/>
                  <a:pt x="1278647" y="104963"/>
                  <a:pt x="1285358" y="107903"/>
                </a:cubicBezTo>
                <a:cubicBezTo>
                  <a:pt x="1292069" y="110842"/>
                  <a:pt x="1300171" y="116543"/>
                  <a:pt x="1309664" y="125003"/>
                </a:cubicBezTo>
                <a:cubicBezTo>
                  <a:pt x="1319158" y="133464"/>
                  <a:pt x="1321362" y="140466"/>
                  <a:pt x="1316279" y="146008"/>
                </a:cubicBezTo>
                <a:cubicBezTo>
                  <a:pt x="1311195" y="151551"/>
                  <a:pt x="1307356" y="160596"/>
                  <a:pt x="1304760" y="173143"/>
                </a:cubicBezTo>
                <a:cubicBezTo>
                  <a:pt x="1302164" y="185691"/>
                  <a:pt x="1299956" y="201505"/>
                  <a:pt x="1298135" y="220584"/>
                </a:cubicBezTo>
                <a:cubicBezTo>
                  <a:pt x="1296314" y="239664"/>
                  <a:pt x="1292582" y="255320"/>
                  <a:pt x="1286939" y="267552"/>
                </a:cubicBezTo>
                <a:cubicBezTo>
                  <a:pt x="1281296" y="279784"/>
                  <a:pt x="1274312" y="288371"/>
                  <a:pt x="1265988" y="293311"/>
                </a:cubicBezTo>
                <a:cubicBezTo>
                  <a:pt x="1257663" y="298251"/>
                  <a:pt x="1252182" y="294372"/>
                  <a:pt x="1249543" y="281674"/>
                </a:cubicBezTo>
                <a:cubicBezTo>
                  <a:pt x="1246904" y="268975"/>
                  <a:pt x="1244589" y="259966"/>
                  <a:pt x="1242595" y="254646"/>
                </a:cubicBezTo>
                <a:cubicBezTo>
                  <a:pt x="1231984" y="253872"/>
                  <a:pt x="1210971" y="254836"/>
                  <a:pt x="1179559" y="257539"/>
                </a:cubicBezTo>
                <a:cubicBezTo>
                  <a:pt x="1148147" y="260242"/>
                  <a:pt x="1121693" y="262418"/>
                  <a:pt x="1100197" y="264067"/>
                </a:cubicBezTo>
                <a:cubicBezTo>
                  <a:pt x="1093013" y="282208"/>
                  <a:pt x="1086861" y="286015"/>
                  <a:pt x="1081741" y="275489"/>
                </a:cubicBezTo>
                <a:cubicBezTo>
                  <a:pt x="1076622" y="264964"/>
                  <a:pt x="1073607" y="250183"/>
                  <a:pt x="1072696" y="231146"/>
                </a:cubicBezTo>
                <a:cubicBezTo>
                  <a:pt x="1071786" y="212109"/>
                  <a:pt x="1070018" y="195568"/>
                  <a:pt x="1067394" y="181522"/>
                </a:cubicBezTo>
                <a:cubicBezTo>
                  <a:pt x="1064770" y="167475"/>
                  <a:pt x="1060948" y="154558"/>
                  <a:pt x="1055929" y="142771"/>
                </a:cubicBezTo>
                <a:cubicBezTo>
                  <a:pt x="1050910" y="130983"/>
                  <a:pt x="1052674" y="125792"/>
                  <a:pt x="1061220" y="127197"/>
                </a:cubicBezTo>
                <a:cubicBezTo>
                  <a:pt x="1069767" y="128603"/>
                  <a:pt x="1076410" y="129954"/>
                  <a:pt x="1081150" y="131252"/>
                </a:cubicBezTo>
                <a:cubicBezTo>
                  <a:pt x="1085889" y="132550"/>
                  <a:pt x="1101939" y="131965"/>
                  <a:pt x="1129300" y="129499"/>
                </a:cubicBezTo>
                <a:cubicBezTo>
                  <a:pt x="1142006" y="110025"/>
                  <a:pt x="1149470" y="96502"/>
                  <a:pt x="1151693" y="88930"/>
                </a:cubicBezTo>
                <a:cubicBezTo>
                  <a:pt x="1153916" y="81359"/>
                  <a:pt x="1155027" y="75472"/>
                  <a:pt x="1155027" y="71271"/>
                </a:cubicBezTo>
                <a:cubicBezTo>
                  <a:pt x="1150409" y="72117"/>
                  <a:pt x="1145014" y="73002"/>
                  <a:pt x="1138840" y="73927"/>
                </a:cubicBezTo>
                <a:cubicBezTo>
                  <a:pt x="1132667" y="74852"/>
                  <a:pt x="1127278" y="75071"/>
                  <a:pt x="1122675" y="74583"/>
                </a:cubicBezTo>
                <a:cubicBezTo>
                  <a:pt x="1118072" y="74096"/>
                  <a:pt x="1111963" y="70249"/>
                  <a:pt x="1104348" y="63043"/>
                </a:cubicBezTo>
                <a:cubicBezTo>
                  <a:pt x="1096734" y="55837"/>
                  <a:pt x="1101502" y="52234"/>
                  <a:pt x="1118653" y="52234"/>
                </a:cubicBezTo>
                <a:cubicBezTo>
                  <a:pt x="1132749" y="52234"/>
                  <a:pt x="1151331" y="50237"/>
                  <a:pt x="1174397" y="46243"/>
                </a:cubicBezTo>
                <a:cubicBezTo>
                  <a:pt x="1197463" y="42249"/>
                  <a:pt x="1213302" y="38897"/>
                  <a:pt x="1221913" y="36187"/>
                </a:cubicBezTo>
                <a:cubicBezTo>
                  <a:pt x="1230524" y="33477"/>
                  <a:pt x="1238408" y="31419"/>
                  <a:pt x="1245564" y="30014"/>
                </a:cubicBezTo>
                <a:close/>
                <a:moveTo>
                  <a:pt x="2003465" y="26615"/>
                </a:moveTo>
                <a:cubicBezTo>
                  <a:pt x="2012478" y="24780"/>
                  <a:pt x="2019408" y="27013"/>
                  <a:pt x="2024254" y="33316"/>
                </a:cubicBezTo>
                <a:cubicBezTo>
                  <a:pt x="2029101" y="39618"/>
                  <a:pt x="2026119" y="44067"/>
                  <a:pt x="2015306" y="46663"/>
                </a:cubicBezTo>
                <a:cubicBezTo>
                  <a:pt x="2004494" y="49258"/>
                  <a:pt x="1986504" y="52779"/>
                  <a:pt x="1961337" y="57224"/>
                </a:cubicBezTo>
                <a:cubicBezTo>
                  <a:pt x="1970343" y="60938"/>
                  <a:pt x="1973139" y="65276"/>
                  <a:pt x="1969726" y="70238"/>
                </a:cubicBezTo>
                <a:cubicBezTo>
                  <a:pt x="1966313" y="75200"/>
                  <a:pt x="1959917" y="83589"/>
                  <a:pt x="1950539" y="95405"/>
                </a:cubicBezTo>
                <a:cubicBezTo>
                  <a:pt x="1965438" y="92021"/>
                  <a:pt x="1975896" y="88701"/>
                  <a:pt x="1981911" y="85446"/>
                </a:cubicBezTo>
                <a:cubicBezTo>
                  <a:pt x="1987927" y="82191"/>
                  <a:pt x="1996126" y="83349"/>
                  <a:pt x="2006508" y="88920"/>
                </a:cubicBezTo>
                <a:cubicBezTo>
                  <a:pt x="2016891" y="94491"/>
                  <a:pt x="2021128" y="99711"/>
                  <a:pt x="2019221" y="104579"/>
                </a:cubicBezTo>
                <a:cubicBezTo>
                  <a:pt x="2017314" y="109448"/>
                  <a:pt x="2015736" y="113757"/>
                  <a:pt x="2014489" y="117507"/>
                </a:cubicBezTo>
                <a:cubicBezTo>
                  <a:pt x="2013241" y="121257"/>
                  <a:pt x="2013062" y="130058"/>
                  <a:pt x="2013951" y="143911"/>
                </a:cubicBezTo>
                <a:cubicBezTo>
                  <a:pt x="2014840" y="157763"/>
                  <a:pt x="2014166" y="172064"/>
                  <a:pt x="2011929" y="186813"/>
                </a:cubicBezTo>
                <a:cubicBezTo>
                  <a:pt x="2009692" y="201562"/>
                  <a:pt x="2004949" y="205287"/>
                  <a:pt x="1997700" y="197988"/>
                </a:cubicBezTo>
                <a:cubicBezTo>
                  <a:pt x="1990451" y="190689"/>
                  <a:pt x="1987278" y="184784"/>
                  <a:pt x="1988182" y="180274"/>
                </a:cubicBezTo>
                <a:cubicBezTo>
                  <a:pt x="1989085" y="175764"/>
                  <a:pt x="1989759" y="164650"/>
                  <a:pt x="1990204" y="146933"/>
                </a:cubicBezTo>
                <a:cubicBezTo>
                  <a:pt x="1990648" y="129216"/>
                  <a:pt x="1990164" y="117575"/>
                  <a:pt x="1988752" y="112011"/>
                </a:cubicBezTo>
                <a:cubicBezTo>
                  <a:pt x="1987339" y="106447"/>
                  <a:pt x="1982352" y="104927"/>
                  <a:pt x="1973791" y="107451"/>
                </a:cubicBezTo>
                <a:lnTo>
                  <a:pt x="1933008" y="115109"/>
                </a:lnTo>
                <a:cubicBezTo>
                  <a:pt x="1933008" y="128158"/>
                  <a:pt x="1932477" y="145936"/>
                  <a:pt x="1931416" y="168443"/>
                </a:cubicBezTo>
                <a:cubicBezTo>
                  <a:pt x="1930355" y="190950"/>
                  <a:pt x="1925827" y="199070"/>
                  <a:pt x="1917832" y="192804"/>
                </a:cubicBezTo>
                <a:cubicBezTo>
                  <a:pt x="1909838" y="186537"/>
                  <a:pt x="1906296" y="179890"/>
                  <a:pt x="1907206" y="172864"/>
                </a:cubicBezTo>
                <a:cubicBezTo>
                  <a:pt x="1908117" y="165837"/>
                  <a:pt x="1909017" y="155211"/>
                  <a:pt x="1909906" y="140985"/>
                </a:cubicBezTo>
                <a:cubicBezTo>
                  <a:pt x="1910795" y="126760"/>
                  <a:pt x="1909440" y="116284"/>
                  <a:pt x="1905840" y="109559"/>
                </a:cubicBezTo>
                <a:cubicBezTo>
                  <a:pt x="1902241" y="102833"/>
                  <a:pt x="1904069" y="99471"/>
                  <a:pt x="1911325" y="99471"/>
                </a:cubicBezTo>
                <a:cubicBezTo>
                  <a:pt x="1916258" y="99471"/>
                  <a:pt x="1920148" y="99693"/>
                  <a:pt x="1922995" y="100137"/>
                </a:cubicBezTo>
                <a:cubicBezTo>
                  <a:pt x="1925841" y="100582"/>
                  <a:pt x="1929702" y="100266"/>
                  <a:pt x="1934578" y="99191"/>
                </a:cubicBezTo>
                <a:cubicBezTo>
                  <a:pt x="1940615" y="77967"/>
                  <a:pt x="1943132" y="65513"/>
                  <a:pt x="1942128" y="61827"/>
                </a:cubicBezTo>
                <a:cubicBezTo>
                  <a:pt x="1936492" y="63591"/>
                  <a:pt x="1931147" y="64706"/>
                  <a:pt x="1926092" y="65172"/>
                </a:cubicBezTo>
                <a:cubicBezTo>
                  <a:pt x="1921037" y="65638"/>
                  <a:pt x="1914599" y="63158"/>
                  <a:pt x="1906776" y="57730"/>
                </a:cubicBezTo>
                <a:cubicBezTo>
                  <a:pt x="1898953" y="52302"/>
                  <a:pt x="1900972" y="48695"/>
                  <a:pt x="1912831" y="46910"/>
                </a:cubicBezTo>
                <a:cubicBezTo>
                  <a:pt x="1924690" y="45125"/>
                  <a:pt x="1935790" y="42880"/>
                  <a:pt x="1946129" y="40177"/>
                </a:cubicBezTo>
                <a:cubicBezTo>
                  <a:pt x="1956468" y="37474"/>
                  <a:pt x="1966356" y="34997"/>
                  <a:pt x="1975792" y="32746"/>
                </a:cubicBezTo>
                <a:cubicBezTo>
                  <a:pt x="1985228" y="30494"/>
                  <a:pt x="1994452" y="28451"/>
                  <a:pt x="2003465" y="26615"/>
                </a:cubicBezTo>
                <a:close/>
                <a:moveTo>
                  <a:pt x="1865933" y="24120"/>
                </a:moveTo>
                <a:cubicBezTo>
                  <a:pt x="1868500" y="23776"/>
                  <a:pt x="1871001" y="23969"/>
                  <a:pt x="1873435" y="24701"/>
                </a:cubicBezTo>
                <a:cubicBezTo>
                  <a:pt x="1878303" y="26163"/>
                  <a:pt x="1884724" y="29057"/>
                  <a:pt x="1892697" y="33380"/>
                </a:cubicBezTo>
                <a:cubicBezTo>
                  <a:pt x="1900671" y="37704"/>
                  <a:pt x="1903001" y="41859"/>
                  <a:pt x="1899688" y="45845"/>
                </a:cubicBezTo>
                <a:cubicBezTo>
                  <a:pt x="1896376" y="49832"/>
                  <a:pt x="1893676" y="55572"/>
                  <a:pt x="1891590" y="63064"/>
                </a:cubicBezTo>
                <a:cubicBezTo>
                  <a:pt x="1889503" y="70557"/>
                  <a:pt x="1886843" y="81241"/>
                  <a:pt x="1883609" y="95115"/>
                </a:cubicBezTo>
                <a:cubicBezTo>
                  <a:pt x="1880376" y="108989"/>
                  <a:pt x="1876418" y="118830"/>
                  <a:pt x="1871736" y="124638"/>
                </a:cubicBezTo>
                <a:cubicBezTo>
                  <a:pt x="1867054" y="130445"/>
                  <a:pt x="1862318" y="129305"/>
                  <a:pt x="1857528" y="121217"/>
                </a:cubicBezTo>
                <a:lnTo>
                  <a:pt x="1829887" y="127305"/>
                </a:lnTo>
                <a:cubicBezTo>
                  <a:pt x="1828912" y="133141"/>
                  <a:pt x="1825915" y="136060"/>
                  <a:pt x="1820896" y="136060"/>
                </a:cubicBezTo>
                <a:cubicBezTo>
                  <a:pt x="1816723" y="136060"/>
                  <a:pt x="1813640" y="130101"/>
                  <a:pt x="1811647" y="118184"/>
                </a:cubicBezTo>
                <a:cubicBezTo>
                  <a:pt x="1809653" y="106268"/>
                  <a:pt x="1806896" y="93268"/>
                  <a:pt x="1803376" y="79186"/>
                </a:cubicBezTo>
                <a:cubicBezTo>
                  <a:pt x="1799855" y="65104"/>
                  <a:pt x="1796482" y="55066"/>
                  <a:pt x="1793255" y="49072"/>
                </a:cubicBezTo>
                <a:cubicBezTo>
                  <a:pt x="1790029" y="43078"/>
                  <a:pt x="1792488" y="40081"/>
                  <a:pt x="1800633" y="40081"/>
                </a:cubicBezTo>
                <a:lnTo>
                  <a:pt x="1814142" y="40081"/>
                </a:lnTo>
                <a:cubicBezTo>
                  <a:pt x="1817268" y="40081"/>
                  <a:pt x="1824015" y="38571"/>
                  <a:pt x="1834383" y="35553"/>
                </a:cubicBezTo>
                <a:cubicBezTo>
                  <a:pt x="1844751" y="32534"/>
                  <a:pt x="1852635" y="29605"/>
                  <a:pt x="1858034" y="26766"/>
                </a:cubicBezTo>
                <a:cubicBezTo>
                  <a:pt x="1860733" y="25346"/>
                  <a:pt x="1863366" y="24464"/>
                  <a:pt x="1865933" y="24120"/>
                </a:cubicBezTo>
                <a:close/>
                <a:moveTo>
                  <a:pt x="403563" y="11023"/>
                </a:moveTo>
                <a:cubicBezTo>
                  <a:pt x="405387" y="10394"/>
                  <a:pt x="408350" y="10432"/>
                  <a:pt x="412452" y="11138"/>
                </a:cubicBezTo>
                <a:cubicBezTo>
                  <a:pt x="420654" y="12551"/>
                  <a:pt x="427430" y="14734"/>
                  <a:pt x="432779" y="17688"/>
                </a:cubicBezTo>
                <a:cubicBezTo>
                  <a:pt x="438128" y="20642"/>
                  <a:pt x="439573" y="23926"/>
                  <a:pt x="437113" y="27540"/>
                </a:cubicBezTo>
                <a:cubicBezTo>
                  <a:pt x="434654" y="31154"/>
                  <a:pt x="431840" y="34889"/>
                  <a:pt x="428670" y="38747"/>
                </a:cubicBezTo>
                <a:cubicBezTo>
                  <a:pt x="431596" y="38747"/>
                  <a:pt x="438605" y="36718"/>
                  <a:pt x="449697" y="32659"/>
                </a:cubicBezTo>
                <a:cubicBezTo>
                  <a:pt x="460789" y="28601"/>
                  <a:pt x="469056" y="29885"/>
                  <a:pt x="474498" y="36510"/>
                </a:cubicBezTo>
                <a:cubicBezTo>
                  <a:pt x="479940" y="43135"/>
                  <a:pt x="478306" y="47874"/>
                  <a:pt x="469594" y="50728"/>
                </a:cubicBezTo>
                <a:cubicBezTo>
                  <a:pt x="460882" y="53582"/>
                  <a:pt x="451798" y="55468"/>
                  <a:pt x="442340" y="56385"/>
                </a:cubicBezTo>
                <a:cubicBezTo>
                  <a:pt x="432883" y="57303"/>
                  <a:pt x="425731" y="56866"/>
                  <a:pt x="420884" y="55073"/>
                </a:cubicBezTo>
                <a:cubicBezTo>
                  <a:pt x="410903" y="70503"/>
                  <a:pt x="397305" y="83133"/>
                  <a:pt x="380089" y="92964"/>
                </a:cubicBezTo>
                <a:cubicBezTo>
                  <a:pt x="362874" y="102794"/>
                  <a:pt x="358163" y="102783"/>
                  <a:pt x="365957" y="92931"/>
                </a:cubicBezTo>
                <a:cubicBezTo>
                  <a:pt x="373751" y="83080"/>
                  <a:pt x="380089" y="74601"/>
                  <a:pt x="384972" y="67495"/>
                </a:cubicBezTo>
                <a:cubicBezTo>
                  <a:pt x="389855" y="60390"/>
                  <a:pt x="394057" y="53101"/>
                  <a:pt x="397577" y="45630"/>
                </a:cubicBezTo>
                <a:cubicBezTo>
                  <a:pt x="401098" y="38159"/>
                  <a:pt x="402858" y="32279"/>
                  <a:pt x="402858" y="27992"/>
                </a:cubicBezTo>
                <a:cubicBezTo>
                  <a:pt x="402858" y="23202"/>
                  <a:pt x="402406" y="18843"/>
                  <a:pt x="401503" y="14913"/>
                </a:cubicBezTo>
                <a:cubicBezTo>
                  <a:pt x="401051" y="12949"/>
                  <a:pt x="401738" y="11652"/>
                  <a:pt x="403563" y="11023"/>
                </a:cubicBezTo>
                <a:close/>
                <a:moveTo>
                  <a:pt x="1501145" y="5136"/>
                </a:moveTo>
                <a:cubicBezTo>
                  <a:pt x="1502930" y="5217"/>
                  <a:pt x="1505068" y="5741"/>
                  <a:pt x="1507559" y="6707"/>
                </a:cubicBezTo>
                <a:cubicBezTo>
                  <a:pt x="1517526" y="10572"/>
                  <a:pt x="1524976" y="15193"/>
                  <a:pt x="1529909" y="20571"/>
                </a:cubicBezTo>
                <a:cubicBezTo>
                  <a:pt x="1534842" y="25948"/>
                  <a:pt x="1535114" y="30784"/>
                  <a:pt x="1530726" y="35079"/>
                </a:cubicBezTo>
                <a:cubicBezTo>
                  <a:pt x="1526338" y="39374"/>
                  <a:pt x="1520430" y="46663"/>
                  <a:pt x="1513001" y="56945"/>
                </a:cubicBezTo>
                <a:cubicBezTo>
                  <a:pt x="1518236" y="56486"/>
                  <a:pt x="1524864" y="55848"/>
                  <a:pt x="1532888" y="55030"/>
                </a:cubicBezTo>
                <a:cubicBezTo>
                  <a:pt x="1540911" y="54213"/>
                  <a:pt x="1548594" y="51965"/>
                  <a:pt x="1555936" y="48287"/>
                </a:cubicBezTo>
                <a:cubicBezTo>
                  <a:pt x="1563278" y="44608"/>
                  <a:pt x="1569606" y="44225"/>
                  <a:pt x="1574919" y="47136"/>
                </a:cubicBezTo>
                <a:cubicBezTo>
                  <a:pt x="1580232" y="50047"/>
                  <a:pt x="1586538" y="54432"/>
                  <a:pt x="1593837" y="60289"/>
                </a:cubicBezTo>
                <a:cubicBezTo>
                  <a:pt x="1601136" y="66147"/>
                  <a:pt x="1601004" y="72167"/>
                  <a:pt x="1593439" y="78347"/>
                </a:cubicBezTo>
                <a:cubicBezTo>
                  <a:pt x="1585875" y="84528"/>
                  <a:pt x="1577862" y="94071"/>
                  <a:pt x="1569402" y="106978"/>
                </a:cubicBezTo>
                <a:cubicBezTo>
                  <a:pt x="1560941" y="119884"/>
                  <a:pt x="1554294" y="129040"/>
                  <a:pt x="1549461" y="134446"/>
                </a:cubicBezTo>
                <a:cubicBezTo>
                  <a:pt x="1578902" y="153849"/>
                  <a:pt x="1599634" y="166439"/>
                  <a:pt x="1611659" y="172218"/>
                </a:cubicBezTo>
                <a:cubicBezTo>
                  <a:pt x="1623683" y="177998"/>
                  <a:pt x="1635865" y="182870"/>
                  <a:pt x="1648205" y="186835"/>
                </a:cubicBezTo>
                <a:cubicBezTo>
                  <a:pt x="1660544" y="190800"/>
                  <a:pt x="1673042" y="194213"/>
                  <a:pt x="1685697" y="197074"/>
                </a:cubicBezTo>
                <a:cubicBezTo>
                  <a:pt x="1698352" y="199934"/>
                  <a:pt x="1701478" y="203516"/>
                  <a:pt x="1695076" y="207818"/>
                </a:cubicBezTo>
                <a:cubicBezTo>
                  <a:pt x="1688673" y="212120"/>
                  <a:pt x="1673791" y="214959"/>
                  <a:pt x="1650431" y="216336"/>
                </a:cubicBezTo>
                <a:cubicBezTo>
                  <a:pt x="1627071" y="217713"/>
                  <a:pt x="1609425" y="213364"/>
                  <a:pt x="1597494" y="203290"/>
                </a:cubicBezTo>
                <a:cubicBezTo>
                  <a:pt x="1585563" y="193216"/>
                  <a:pt x="1565071" y="176205"/>
                  <a:pt x="1536017" y="152257"/>
                </a:cubicBezTo>
                <a:cubicBezTo>
                  <a:pt x="1510492" y="176979"/>
                  <a:pt x="1486085" y="195503"/>
                  <a:pt x="1462796" y="207829"/>
                </a:cubicBezTo>
                <a:cubicBezTo>
                  <a:pt x="1439508" y="220154"/>
                  <a:pt x="1417281" y="228371"/>
                  <a:pt x="1396114" y="232480"/>
                </a:cubicBezTo>
                <a:cubicBezTo>
                  <a:pt x="1374948" y="236588"/>
                  <a:pt x="1375400" y="232444"/>
                  <a:pt x="1397470" y="220047"/>
                </a:cubicBezTo>
                <a:cubicBezTo>
                  <a:pt x="1419539" y="207650"/>
                  <a:pt x="1440379" y="194761"/>
                  <a:pt x="1459989" y="181382"/>
                </a:cubicBezTo>
                <a:cubicBezTo>
                  <a:pt x="1479600" y="168002"/>
                  <a:pt x="1498116" y="152580"/>
                  <a:pt x="1515540" y="135113"/>
                </a:cubicBezTo>
                <a:cubicBezTo>
                  <a:pt x="1500382" y="119941"/>
                  <a:pt x="1487225" y="109458"/>
                  <a:pt x="1476068" y="103665"/>
                </a:cubicBezTo>
                <a:cubicBezTo>
                  <a:pt x="1463506" y="117647"/>
                  <a:pt x="1449625" y="127667"/>
                  <a:pt x="1434424" y="133726"/>
                </a:cubicBezTo>
                <a:cubicBezTo>
                  <a:pt x="1419224" y="139784"/>
                  <a:pt x="1419561" y="134955"/>
                  <a:pt x="1435435" y="119239"/>
                </a:cubicBezTo>
                <a:cubicBezTo>
                  <a:pt x="1451310" y="103522"/>
                  <a:pt x="1465482" y="85016"/>
                  <a:pt x="1477950" y="63720"/>
                </a:cubicBezTo>
                <a:cubicBezTo>
                  <a:pt x="1490419" y="42425"/>
                  <a:pt x="1495980" y="26633"/>
                  <a:pt x="1494632" y="16344"/>
                </a:cubicBezTo>
                <a:cubicBezTo>
                  <a:pt x="1493621" y="8627"/>
                  <a:pt x="1495792" y="4891"/>
                  <a:pt x="1501145" y="5136"/>
                </a:cubicBezTo>
                <a:close/>
                <a:moveTo>
                  <a:pt x="502532" y="1"/>
                </a:moveTo>
                <a:cubicBezTo>
                  <a:pt x="505919" y="-16"/>
                  <a:pt x="510840" y="1011"/>
                  <a:pt x="517293" y="3083"/>
                </a:cubicBezTo>
                <a:cubicBezTo>
                  <a:pt x="530199" y="7227"/>
                  <a:pt x="534853" y="12540"/>
                  <a:pt x="531253" y="19022"/>
                </a:cubicBezTo>
                <a:lnTo>
                  <a:pt x="523144" y="25217"/>
                </a:lnTo>
                <a:cubicBezTo>
                  <a:pt x="529683" y="25289"/>
                  <a:pt x="539449" y="23733"/>
                  <a:pt x="552441" y="20549"/>
                </a:cubicBezTo>
                <a:cubicBezTo>
                  <a:pt x="565433" y="17366"/>
                  <a:pt x="574822" y="19434"/>
                  <a:pt x="580609" y="26755"/>
                </a:cubicBezTo>
                <a:cubicBezTo>
                  <a:pt x="586395" y="34076"/>
                  <a:pt x="580046" y="39274"/>
                  <a:pt x="561561" y="42350"/>
                </a:cubicBezTo>
                <a:cubicBezTo>
                  <a:pt x="543077" y="45426"/>
                  <a:pt x="528650" y="46068"/>
                  <a:pt x="518282" y="44275"/>
                </a:cubicBezTo>
                <a:cubicBezTo>
                  <a:pt x="510840" y="56106"/>
                  <a:pt x="500766" y="66036"/>
                  <a:pt x="488060" y="74067"/>
                </a:cubicBezTo>
                <a:lnTo>
                  <a:pt x="482658" y="76962"/>
                </a:lnTo>
                <a:lnTo>
                  <a:pt x="495750" y="73949"/>
                </a:lnTo>
                <a:cubicBezTo>
                  <a:pt x="501193" y="71159"/>
                  <a:pt x="507284" y="71217"/>
                  <a:pt x="514023" y="74121"/>
                </a:cubicBezTo>
                <a:cubicBezTo>
                  <a:pt x="520763" y="77025"/>
                  <a:pt x="527342" y="80567"/>
                  <a:pt x="533759" y="84747"/>
                </a:cubicBezTo>
                <a:cubicBezTo>
                  <a:pt x="540176" y="88927"/>
                  <a:pt x="541553" y="94043"/>
                  <a:pt x="537889" y="100094"/>
                </a:cubicBezTo>
                <a:cubicBezTo>
                  <a:pt x="534225" y="106146"/>
                  <a:pt x="531056" y="118310"/>
                  <a:pt x="528382" y="136587"/>
                </a:cubicBezTo>
                <a:cubicBezTo>
                  <a:pt x="525707" y="154863"/>
                  <a:pt x="522025" y="169017"/>
                  <a:pt x="517336" y="179048"/>
                </a:cubicBezTo>
                <a:cubicBezTo>
                  <a:pt x="516164" y="181556"/>
                  <a:pt x="514909" y="183469"/>
                  <a:pt x="513570" y="184788"/>
                </a:cubicBezTo>
                <a:lnTo>
                  <a:pt x="511226" y="185983"/>
                </a:lnTo>
                <a:lnTo>
                  <a:pt x="513776" y="186749"/>
                </a:lnTo>
                <a:cubicBezTo>
                  <a:pt x="519118" y="188964"/>
                  <a:pt x="521534" y="191147"/>
                  <a:pt x="521025" y="193299"/>
                </a:cubicBezTo>
                <a:cubicBezTo>
                  <a:pt x="520516" y="195450"/>
                  <a:pt x="519423" y="197909"/>
                  <a:pt x="517745" y="200677"/>
                </a:cubicBezTo>
                <a:cubicBezTo>
                  <a:pt x="545550" y="198095"/>
                  <a:pt x="566172" y="195650"/>
                  <a:pt x="579608" y="193342"/>
                </a:cubicBezTo>
                <a:cubicBezTo>
                  <a:pt x="593045" y="191033"/>
                  <a:pt x="603865" y="192703"/>
                  <a:pt x="612067" y="198353"/>
                </a:cubicBezTo>
                <a:cubicBezTo>
                  <a:pt x="620270" y="204004"/>
                  <a:pt x="623450" y="209205"/>
                  <a:pt x="621607" y="213959"/>
                </a:cubicBezTo>
                <a:cubicBezTo>
                  <a:pt x="619765" y="218713"/>
                  <a:pt x="612777" y="220864"/>
                  <a:pt x="600645" y="220412"/>
                </a:cubicBezTo>
                <a:cubicBezTo>
                  <a:pt x="588514" y="219961"/>
                  <a:pt x="577952" y="219735"/>
                  <a:pt x="568961" y="219735"/>
                </a:cubicBezTo>
                <a:cubicBezTo>
                  <a:pt x="561031" y="219735"/>
                  <a:pt x="543959" y="220559"/>
                  <a:pt x="517745" y="222208"/>
                </a:cubicBezTo>
                <a:cubicBezTo>
                  <a:pt x="517745" y="261902"/>
                  <a:pt x="517501" y="283696"/>
                  <a:pt x="517013" y="287589"/>
                </a:cubicBezTo>
                <a:cubicBezTo>
                  <a:pt x="516526" y="291482"/>
                  <a:pt x="514791" y="298021"/>
                  <a:pt x="511808" y="307206"/>
                </a:cubicBezTo>
                <a:cubicBezTo>
                  <a:pt x="508825" y="316391"/>
                  <a:pt x="505470" y="319446"/>
                  <a:pt x="501741" y="316370"/>
                </a:cubicBezTo>
                <a:cubicBezTo>
                  <a:pt x="498013" y="313294"/>
                  <a:pt x="495675" y="308680"/>
                  <a:pt x="494729" y="302528"/>
                </a:cubicBezTo>
                <a:cubicBezTo>
                  <a:pt x="493782" y="296376"/>
                  <a:pt x="493080" y="287327"/>
                  <a:pt x="492621" y="275382"/>
                </a:cubicBezTo>
                <a:cubicBezTo>
                  <a:pt x="492162" y="263437"/>
                  <a:pt x="491932" y="246243"/>
                  <a:pt x="491932" y="223800"/>
                </a:cubicBezTo>
                <a:lnTo>
                  <a:pt x="434693" y="231501"/>
                </a:lnTo>
                <a:cubicBezTo>
                  <a:pt x="431323" y="248322"/>
                  <a:pt x="423286" y="263558"/>
                  <a:pt x="410580" y="277210"/>
                </a:cubicBezTo>
                <a:cubicBezTo>
                  <a:pt x="397875" y="290862"/>
                  <a:pt x="382162" y="299771"/>
                  <a:pt x="363440" y="303937"/>
                </a:cubicBezTo>
                <a:cubicBezTo>
                  <a:pt x="344719" y="308103"/>
                  <a:pt x="342034" y="305611"/>
                  <a:pt x="355385" y="296462"/>
                </a:cubicBezTo>
                <a:cubicBezTo>
                  <a:pt x="368736" y="287313"/>
                  <a:pt x="380007" y="277486"/>
                  <a:pt x="389199" y="266982"/>
                </a:cubicBezTo>
                <a:cubicBezTo>
                  <a:pt x="398391" y="256478"/>
                  <a:pt x="404744" y="245232"/>
                  <a:pt x="408257" y="233243"/>
                </a:cubicBezTo>
                <a:cubicBezTo>
                  <a:pt x="377483" y="238635"/>
                  <a:pt x="357471" y="242231"/>
                  <a:pt x="348222" y="244031"/>
                </a:cubicBezTo>
                <a:cubicBezTo>
                  <a:pt x="338972" y="245830"/>
                  <a:pt x="329795" y="242206"/>
                  <a:pt x="320689" y="233157"/>
                </a:cubicBezTo>
                <a:cubicBezTo>
                  <a:pt x="311583" y="224108"/>
                  <a:pt x="314422" y="220262"/>
                  <a:pt x="329207" y="221617"/>
                </a:cubicBezTo>
                <a:cubicBezTo>
                  <a:pt x="343992" y="222972"/>
                  <a:pt x="370793" y="221119"/>
                  <a:pt x="409612" y="216056"/>
                </a:cubicBezTo>
                <a:cubicBezTo>
                  <a:pt x="409612" y="209403"/>
                  <a:pt x="408487" y="203376"/>
                  <a:pt x="406235" y="197977"/>
                </a:cubicBezTo>
                <a:cubicBezTo>
                  <a:pt x="403984" y="192578"/>
                  <a:pt x="406221" y="190352"/>
                  <a:pt x="412946" y="191298"/>
                </a:cubicBezTo>
                <a:lnTo>
                  <a:pt x="416257" y="192144"/>
                </a:lnTo>
                <a:lnTo>
                  <a:pt x="411903" y="183283"/>
                </a:lnTo>
                <a:cubicBezTo>
                  <a:pt x="410645" y="179725"/>
                  <a:pt x="409670" y="175746"/>
                  <a:pt x="408978" y="171347"/>
                </a:cubicBezTo>
                <a:cubicBezTo>
                  <a:pt x="407594" y="162550"/>
                  <a:pt x="405798" y="149988"/>
                  <a:pt x="403589" y="133661"/>
                </a:cubicBezTo>
                <a:cubicBezTo>
                  <a:pt x="401381" y="117335"/>
                  <a:pt x="398233" y="105533"/>
                  <a:pt x="394146" y="98255"/>
                </a:cubicBezTo>
                <a:cubicBezTo>
                  <a:pt x="390059" y="90978"/>
                  <a:pt x="392089" y="87339"/>
                  <a:pt x="400234" y="87339"/>
                </a:cubicBezTo>
                <a:cubicBezTo>
                  <a:pt x="405870" y="87339"/>
                  <a:pt x="410881" y="87557"/>
                  <a:pt x="415270" y="87995"/>
                </a:cubicBezTo>
                <a:cubicBezTo>
                  <a:pt x="417464" y="88213"/>
                  <a:pt x="421848" y="87939"/>
                  <a:pt x="428423" y="87172"/>
                </a:cubicBezTo>
                <a:lnTo>
                  <a:pt x="428895" y="87104"/>
                </a:lnTo>
                <a:lnTo>
                  <a:pt x="422970" y="83617"/>
                </a:lnTo>
                <a:cubicBezTo>
                  <a:pt x="414065" y="72590"/>
                  <a:pt x="411512" y="65499"/>
                  <a:pt x="415313" y="62344"/>
                </a:cubicBezTo>
                <a:cubicBezTo>
                  <a:pt x="419113" y="59189"/>
                  <a:pt x="425888" y="59408"/>
                  <a:pt x="435640" y="63000"/>
                </a:cubicBezTo>
                <a:cubicBezTo>
                  <a:pt x="445391" y="66592"/>
                  <a:pt x="448801" y="73142"/>
                  <a:pt x="445868" y="82649"/>
                </a:cubicBezTo>
                <a:lnTo>
                  <a:pt x="444618" y="84844"/>
                </a:lnTo>
                <a:lnTo>
                  <a:pt x="454720" y="83392"/>
                </a:lnTo>
                <a:lnTo>
                  <a:pt x="476488" y="78382"/>
                </a:lnTo>
                <a:lnTo>
                  <a:pt x="476322" y="74857"/>
                </a:lnTo>
                <a:cubicBezTo>
                  <a:pt x="476890" y="73025"/>
                  <a:pt x="478082" y="70554"/>
                  <a:pt x="479897" y="67442"/>
                </a:cubicBezTo>
                <a:cubicBezTo>
                  <a:pt x="487161" y="54994"/>
                  <a:pt x="492334" y="44017"/>
                  <a:pt x="495417" y="34509"/>
                </a:cubicBezTo>
                <a:cubicBezTo>
                  <a:pt x="498500" y="25002"/>
                  <a:pt x="499368" y="18459"/>
                  <a:pt x="498020" y="14881"/>
                </a:cubicBezTo>
                <a:cubicBezTo>
                  <a:pt x="496672" y="11303"/>
                  <a:pt x="496320" y="7406"/>
                  <a:pt x="496966" y="3190"/>
                </a:cubicBezTo>
                <a:cubicBezTo>
                  <a:pt x="497288" y="1082"/>
                  <a:pt x="499144" y="19"/>
                  <a:pt x="50253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840807" y="2231940"/>
            <a:ext cx="69424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560÷7÷8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900÷2÷5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840807" y="2940019"/>
            <a:ext cx="69424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280÷4÷7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4800÷6÷2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840807" y="3697868"/>
            <a:ext cx="69424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770÷7÷10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640÷2÷8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</a:p>
        </p:txBody>
      </p:sp>
      <p:sp>
        <p:nvSpPr>
          <p:cNvPr id="7" name="爆炸形 2 6"/>
          <p:cNvSpPr/>
          <p:nvPr/>
        </p:nvSpPr>
        <p:spPr>
          <a:xfrm>
            <a:off x="2207568" y="4171460"/>
            <a:ext cx="2880320" cy="1512168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注意运算顺序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673467" y="2199180"/>
            <a:ext cx="8640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8045732" y="2204340"/>
            <a:ext cx="8640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673467" y="2899587"/>
            <a:ext cx="8640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8231526" y="2905384"/>
            <a:ext cx="13208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857031" y="3675055"/>
            <a:ext cx="8640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8045732" y="3665342"/>
            <a:ext cx="8640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 flipH="1">
            <a:off x="828096" y="4285361"/>
            <a:ext cx="1656414" cy="211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6" grpId="0"/>
      <p:bldP spid="15" grpId="0"/>
      <p:bldP spid="16" grpId="0"/>
      <p:bldP spid="7" grpId="0" animBg="1"/>
      <p:bldP spid="22" grpId="0"/>
      <p:bldP spid="23" grpId="0"/>
      <p:bldP spid="24" grpId="0"/>
      <p:bldP spid="26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>
            <a:spLocks noChangeArrowheads="1"/>
          </p:cNvSpPr>
          <p:nvPr/>
        </p:nvSpPr>
        <p:spPr bwMode="auto">
          <a:xfrm>
            <a:off x="1274301" y="1695195"/>
            <a:ext cx="7752866" cy="853234"/>
          </a:xfrm>
          <a:custGeom>
            <a:avLst/>
            <a:gdLst/>
            <a:ahLst/>
            <a:cxnLst/>
            <a:rect l="l" t="t" r="r" b="b"/>
            <a:pathLst>
              <a:path w="7752866" h="853234">
                <a:moveTo>
                  <a:pt x="7733386" y="759859"/>
                </a:moveTo>
                <a:lnTo>
                  <a:pt x="7752866" y="759859"/>
                </a:lnTo>
                <a:lnTo>
                  <a:pt x="7752866" y="805891"/>
                </a:lnTo>
                <a:lnTo>
                  <a:pt x="7733386" y="805891"/>
                </a:lnTo>
                <a:close/>
                <a:moveTo>
                  <a:pt x="1110958" y="754554"/>
                </a:moveTo>
                <a:cubicBezTo>
                  <a:pt x="1114941" y="753911"/>
                  <a:pt x="1119343" y="754209"/>
                  <a:pt x="1124166" y="755449"/>
                </a:cubicBezTo>
                <a:cubicBezTo>
                  <a:pt x="1133809" y="757930"/>
                  <a:pt x="1140108" y="763147"/>
                  <a:pt x="1143062" y="771098"/>
                </a:cubicBezTo>
                <a:cubicBezTo>
                  <a:pt x="1146016" y="779050"/>
                  <a:pt x="1145600" y="788998"/>
                  <a:pt x="1141814" y="800944"/>
                </a:cubicBezTo>
                <a:cubicBezTo>
                  <a:pt x="1138029" y="812889"/>
                  <a:pt x="1131153" y="824315"/>
                  <a:pt x="1121186" y="835220"/>
                </a:cubicBezTo>
                <a:cubicBezTo>
                  <a:pt x="1111220" y="846126"/>
                  <a:pt x="1101612" y="852063"/>
                  <a:pt x="1092363" y="853031"/>
                </a:cubicBezTo>
                <a:cubicBezTo>
                  <a:pt x="1083113" y="853999"/>
                  <a:pt x="1081306" y="851515"/>
                  <a:pt x="1086942" y="845578"/>
                </a:cubicBezTo>
                <a:cubicBezTo>
                  <a:pt x="1092578" y="839641"/>
                  <a:pt x="1097772" y="833650"/>
                  <a:pt x="1102526" y="827606"/>
                </a:cubicBezTo>
                <a:cubicBezTo>
                  <a:pt x="1107280" y="821561"/>
                  <a:pt x="1111413" y="814323"/>
                  <a:pt x="1114926" y="805891"/>
                </a:cubicBezTo>
                <a:cubicBezTo>
                  <a:pt x="1108603" y="805891"/>
                  <a:pt x="1103286" y="804274"/>
                  <a:pt x="1098977" y="801041"/>
                </a:cubicBezTo>
                <a:cubicBezTo>
                  <a:pt x="1094668" y="797807"/>
                  <a:pt x="1091749" y="793577"/>
                  <a:pt x="1090222" y="788350"/>
                </a:cubicBezTo>
                <a:cubicBezTo>
                  <a:pt x="1088695" y="783123"/>
                  <a:pt x="1088415" y="778240"/>
                  <a:pt x="1089383" y="773701"/>
                </a:cubicBezTo>
                <a:cubicBezTo>
                  <a:pt x="1090351" y="769162"/>
                  <a:pt x="1093979" y="764366"/>
                  <a:pt x="1100268" y="759311"/>
                </a:cubicBezTo>
                <a:cubicBezTo>
                  <a:pt x="1103411" y="756783"/>
                  <a:pt x="1106975" y="755198"/>
                  <a:pt x="1110958" y="754554"/>
                </a:cubicBezTo>
                <a:close/>
                <a:moveTo>
                  <a:pt x="3453199" y="744372"/>
                </a:moveTo>
                <a:cubicBezTo>
                  <a:pt x="3449827" y="744562"/>
                  <a:pt x="3446548" y="745842"/>
                  <a:pt x="3443361" y="748211"/>
                </a:cubicBezTo>
                <a:cubicBezTo>
                  <a:pt x="3436986" y="752951"/>
                  <a:pt x="3433799" y="759268"/>
                  <a:pt x="3433799" y="767162"/>
                </a:cubicBezTo>
                <a:cubicBezTo>
                  <a:pt x="3433799" y="775056"/>
                  <a:pt x="3437348" y="780982"/>
                  <a:pt x="3444447" y="784940"/>
                </a:cubicBezTo>
                <a:cubicBezTo>
                  <a:pt x="3451545" y="788898"/>
                  <a:pt x="3458493" y="788697"/>
                  <a:pt x="3465290" y="784338"/>
                </a:cubicBezTo>
                <a:cubicBezTo>
                  <a:pt x="3472088" y="779964"/>
                  <a:pt x="3475282" y="773654"/>
                  <a:pt x="3474873" y="765409"/>
                </a:cubicBezTo>
                <a:cubicBezTo>
                  <a:pt x="3474465" y="757163"/>
                  <a:pt x="3470704" y="751051"/>
                  <a:pt x="3463591" y="747071"/>
                </a:cubicBezTo>
                <a:cubicBezTo>
                  <a:pt x="3460035" y="745082"/>
                  <a:pt x="3456571" y="744182"/>
                  <a:pt x="3453199" y="744372"/>
                </a:cubicBezTo>
                <a:close/>
                <a:moveTo>
                  <a:pt x="7471289" y="741054"/>
                </a:moveTo>
                <a:cubicBezTo>
                  <a:pt x="7475381" y="741104"/>
                  <a:pt x="7483512" y="743440"/>
                  <a:pt x="7495679" y="748061"/>
                </a:cubicBezTo>
                <a:cubicBezTo>
                  <a:pt x="7520014" y="757303"/>
                  <a:pt x="7537806" y="767312"/>
                  <a:pt x="7549056" y="778089"/>
                </a:cubicBezTo>
                <a:cubicBezTo>
                  <a:pt x="7560306" y="788866"/>
                  <a:pt x="7565645" y="801141"/>
                  <a:pt x="7565071" y="814915"/>
                </a:cubicBezTo>
                <a:cubicBezTo>
                  <a:pt x="7564498" y="828688"/>
                  <a:pt x="7559058" y="831571"/>
                  <a:pt x="7548755" y="823562"/>
                </a:cubicBezTo>
                <a:cubicBezTo>
                  <a:pt x="7538452" y="815553"/>
                  <a:pt x="7524704" y="803403"/>
                  <a:pt x="7507510" y="787113"/>
                </a:cubicBezTo>
                <a:cubicBezTo>
                  <a:pt x="7491219" y="769919"/>
                  <a:pt x="7479091" y="756801"/>
                  <a:pt x="7471125" y="747760"/>
                </a:cubicBezTo>
                <a:cubicBezTo>
                  <a:pt x="7467142" y="743239"/>
                  <a:pt x="7467196" y="741004"/>
                  <a:pt x="7471289" y="741054"/>
                </a:cubicBezTo>
                <a:close/>
                <a:moveTo>
                  <a:pt x="4314006" y="722284"/>
                </a:moveTo>
                <a:cubicBezTo>
                  <a:pt x="4317313" y="722176"/>
                  <a:pt x="4321913" y="722881"/>
                  <a:pt x="4327807" y="724399"/>
                </a:cubicBezTo>
                <a:cubicBezTo>
                  <a:pt x="4351382" y="730472"/>
                  <a:pt x="4366257" y="739259"/>
                  <a:pt x="4372430" y="750760"/>
                </a:cubicBezTo>
                <a:cubicBezTo>
                  <a:pt x="4378604" y="762261"/>
                  <a:pt x="4380228" y="772073"/>
                  <a:pt x="4377302" y="780197"/>
                </a:cubicBezTo>
                <a:cubicBezTo>
                  <a:pt x="4374377" y="788321"/>
                  <a:pt x="4368031" y="789282"/>
                  <a:pt x="4358266" y="783079"/>
                </a:cubicBezTo>
                <a:cubicBezTo>
                  <a:pt x="4348500" y="776877"/>
                  <a:pt x="4335465" y="764254"/>
                  <a:pt x="4319160" y="745211"/>
                </a:cubicBezTo>
                <a:cubicBezTo>
                  <a:pt x="4305802" y="730250"/>
                  <a:pt x="4304084" y="722608"/>
                  <a:pt x="4314006" y="722284"/>
                </a:cubicBezTo>
                <a:close/>
                <a:moveTo>
                  <a:pt x="3952055" y="722284"/>
                </a:moveTo>
                <a:cubicBezTo>
                  <a:pt x="3955362" y="722176"/>
                  <a:pt x="3959963" y="722881"/>
                  <a:pt x="3965857" y="724399"/>
                </a:cubicBezTo>
                <a:cubicBezTo>
                  <a:pt x="3989432" y="730472"/>
                  <a:pt x="4004307" y="739259"/>
                  <a:pt x="4010480" y="750760"/>
                </a:cubicBezTo>
                <a:cubicBezTo>
                  <a:pt x="4016654" y="762261"/>
                  <a:pt x="4018278" y="772073"/>
                  <a:pt x="4015352" y="780197"/>
                </a:cubicBezTo>
                <a:cubicBezTo>
                  <a:pt x="4012427" y="788321"/>
                  <a:pt x="4006081" y="789282"/>
                  <a:pt x="3996316" y="783079"/>
                </a:cubicBezTo>
                <a:cubicBezTo>
                  <a:pt x="3986550" y="776877"/>
                  <a:pt x="3973515" y="764254"/>
                  <a:pt x="3957210" y="745211"/>
                </a:cubicBezTo>
                <a:cubicBezTo>
                  <a:pt x="3943852" y="730250"/>
                  <a:pt x="3942134" y="722608"/>
                  <a:pt x="3952055" y="722284"/>
                </a:cubicBezTo>
                <a:close/>
                <a:moveTo>
                  <a:pt x="3455681" y="721452"/>
                </a:moveTo>
                <a:cubicBezTo>
                  <a:pt x="3461202" y="721574"/>
                  <a:pt x="3466846" y="722847"/>
                  <a:pt x="3472615" y="725271"/>
                </a:cubicBezTo>
                <a:cubicBezTo>
                  <a:pt x="3484151" y="730117"/>
                  <a:pt x="3491813" y="737797"/>
                  <a:pt x="3495598" y="748308"/>
                </a:cubicBezTo>
                <a:cubicBezTo>
                  <a:pt x="3499384" y="758819"/>
                  <a:pt x="3499829" y="769216"/>
                  <a:pt x="3496932" y="779498"/>
                </a:cubicBezTo>
                <a:cubicBezTo>
                  <a:pt x="3494035" y="789780"/>
                  <a:pt x="3488615" y="797649"/>
                  <a:pt x="3480670" y="803106"/>
                </a:cubicBezTo>
                <a:cubicBezTo>
                  <a:pt x="3472726" y="808562"/>
                  <a:pt x="3463286" y="811290"/>
                  <a:pt x="3452352" y="811290"/>
                </a:cubicBezTo>
                <a:cubicBezTo>
                  <a:pt x="3441417" y="811290"/>
                  <a:pt x="3431516" y="806852"/>
                  <a:pt x="3422646" y="797975"/>
                </a:cubicBezTo>
                <a:cubicBezTo>
                  <a:pt x="3413777" y="789099"/>
                  <a:pt x="3409342" y="779555"/>
                  <a:pt x="3409342" y="769345"/>
                </a:cubicBezTo>
                <a:cubicBezTo>
                  <a:pt x="3409342" y="759135"/>
                  <a:pt x="3411730" y="750205"/>
                  <a:pt x="3416505" y="742554"/>
                </a:cubicBezTo>
                <a:cubicBezTo>
                  <a:pt x="3421280" y="734904"/>
                  <a:pt x="3428941" y="728899"/>
                  <a:pt x="3439489" y="724539"/>
                </a:cubicBezTo>
                <a:cubicBezTo>
                  <a:pt x="3444762" y="722359"/>
                  <a:pt x="3450160" y="721331"/>
                  <a:pt x="3455681" y="721452"/>
                </a:cubicBezTo>
                <a:close/>
                <a:moveTo>
                  <a:pt x="4191047" y="719377"/>
                </a:moveTo>
                <a:cubicBezTo>
                  <a:pt x="4193254" y="720054"/>
                  <a:pt x="4194006" y="723894"/>
                  <a:pt x="4193303" y="730895"/>
                </a:cubicBezTo>
                <a:cubicBezTo>
                  <a:pt x="4191898" y="744899"/>
                  <a:pt x="4187660" y="757558"/>
                  <a:pt x="4180590" y="768872"/>
                </a:cubicBezTo>
                <a:cubicBezTo>
                  <a:pt x="4173521" y="780186"/>
                  <a:pt x="4164300" y="788733"/>
                  <a:pt x="4152928" y="794512"/>
                </a:cubicBezTo>
                <a:cubicBezTo>
                  <a:pt x="4141556" y="800291"/>
                  <a:pt x="4135870" y="796857"/>
                  <a:pt x="4135870" y="784209"/>
                </a:cubicBezTo>
                <a:cubicBezTo>
                  <a:pt x="4135870" y="773755"/>
                  <a:pt x="4140678" y="764401"/>
                  <a:pt x="4150293" y="756149"/>
                </a:cubicBezTo>
                <a:cubicBezTo>
                  <a:pt x="4159908" y="747896"/>
                  <a:pt x="4169832" y="738123"/>
                  <a:pt x="4180063" y="726830"/>
                </a:cubicBezTo>
                <a:cubicBezTo>
                  <a:pt x="4185179" y="721184"/>
                  <a:pt x="4188841" y="718699"/>
                  <a:pt x="4191047" y="719377"/>
                </a:cubicBezTo>
                <a:close/>
                <a:moveTo>
                  <a:pt x="3829097" y="719377"/>
                </a:moveTo>
                <a:cubicBezTo>
                  <a:pt x="3831304" y="720054"/>
                  <a:pt x="3832056" y="723894"/>
                  <a:pt x="3831353" y="730895"/>
                </a:cubicBezTo>
                <a:cubicBezTo>
                  <a:pt x="3829947" y="744899"/>
                  <a:pt x="3825710" y="757558"/>
                  <a:pt x="3818640" y="768872"/>
                </a:cubicBezTo>
                <a:cubicBezTo>
                  <a:pt x="3811571" y="780186"/>
                  <a:pt x="3802350" y="788733"/>
                  <a:pt x="3790978" y="794512"/>
                </a:cubicBezTo>
                <a:cubicBezTo>
                  <a:pt x="3779606" y="800291"/>
                  <a:pt x="3773920" y="796857"/>
                  <a:pt x="3773920" y="784209"/>
                </a:cubicBezTo>
                <a:cubicBezTo>
                  <a:pt x="3773920" y="773755"/>
                  <a:pt x="3778728" y="764401"/>
                  <a:pt x="3788343" y="756149"/>
                </a:cubicBezTo>
                <a:cubicBezTo>
                  <a:pt x="3797958" y="747896"/>
                  <a:pt x="3807882" y="738123"/>
                  <a:pt x="3818113" y="726830"/>
                </a:cubicBezTo>
                <a:cubicBezTo>
                  <a:pt x="3823229" y="721184"/>
                  <a:pt x="3826890" y="718699"/>
                  <a:pt x="3829097" y="719377"/>
                </a:cubicBezTo>
                <a:close/>
                <a:moveTo>
                  <a:pt x="7752866" y="707314"/>
                </a:moveTo>
                <a:lnTo>
                  <a:pt x="7752866" y="738392"/>
                </a:lnTo>
                <a:lnTo>
                  <a:pt x="7738892" y="738392"/>
                </a:lnTo>
                <a:close/>
                <a:moveTo>
                  <a:pt x="5361933" y="693865"/>
                </a:moveTo>
                <a:lnTo>
                  <a:pt x="5311514" y="697820"/>
                </a:lnTo>
                <a:lnTo>
                  <a:pt x="5315998" y="699006"/>
                </a:lnTo>
                <a:cubicBezTo>
                  <a:pt x="5327663" y="703452"/>
                  <a:pt x="5333987" y="708776"/>
                  <a:pt x="5334970" y="714978"/>
                </a:cubicBezTo>
                <a:cubicBezTo>
                  <a:pt x="5335952" y="721180"/>
                  <a:pt x="5334382" y="727085"/>
                  <a:pt x="5330259" y="732692"/>
                </a:cubicBezTo>
                <a:cubicBezTo>
                  <a:pt x="5326136" y="738299"/>
                  <a:pt x="5321472" y="737159"/>
                  <a:pt x="5316266" y="729271"/>
                </a:cubicBezTo>
                <a:cubicBezTo>
                  <a:pt x="5311061" y="721384"/>
                  <a:pt x="5306616" y="714214"/>
                  <a:pt x="5302930" y="707761"/>
                </a:cubicBezTo>
                <a:cubicBezTo>
                  <a:pt x="5302191" y="705191"/>
                  <a:pt x="5301910" y="703080"/>
                  <a:pt x="5302085" y="701430"/>
                </a:cubicBezTo>
                <a:lnTo>
                  <a:pt x="5303677" y="698434"/>
                </a:lnTo>
                <a:lnTo>
                  <a:pt x="5278279" y="700426"/>
                </a:lnTo>
                <a:cubicBezTo>
                  <a:pt x="5266248" y="724446"/>
                  <a:pt x="5258640" y="737051"/>
                  <a:pt x="5255457" y="738241"/>
                </a:cubicBezTo>
                <a:cubicBezTo>
                  <a:pt x="5292340" y="738284"/>
                  <a:pt x="5326168" y="738284"/>
                  <a:pt x="5356942" y="738241"/>
                </a:cubicBezTo>
                <a:cubicBezTo>
                  <a:pt x="5358505" y="729780"/>
                  <a:pt x="5360169" y="714989"/>
                  <a:pt x="5361933" y="693865"/>
                </a:cubicBezTo>
                <a:close/>
                <a:moveTo>
                  <a:pt x="1609083" y="693865"/>
                </a:moveTo>
                <a:lnTo>
                  <a:pt x="1558665" y="697820"/>
                </a:lnTo>
                <a:lnTo>
                  <a:pt x="1563148" y="699006"/>
                </a:lnTo>
                <a:cubicBezTo>
                  <a:pt x="1574814" y="703452"/>
                  <a:pt x="1581138" y="708776"/>
                  <a:pt x="1582120" y="714978"/>
                </a:cubicBezTo>
                <a:cubicBezTo>
                  <a:pt x="1583102" y="721180"/>
                  <a:pt x="1581532" y="727085"/>
                  <a:pt x="1577409" y="732692"/>
                </a:cubicBezTo>
                <a:cubicBezTo>
                  <a:pt x="1573287" y="738299"/>
                  <a:pt x="1568622" y="737159"/>
                  <a:pt x="1563416" y="729271"/>
                </a:cubicBezTo>
                <a:cubicBezTo>
                  <a:pt x="1558211" y="721384"/>
                  <a:pt x="1553765" y="714214"/>
                  <a:pt x="1550081" y="707761"/>
                </a:cubicBezTo>
                <a:cubicBezTo>
                  <a:pt x="1549342" y="705191"/>
                  <a:pt x="1549060" y="703080"/>
                  <a:pt x="1549236" y="701430"/>
                </a:cubicBezTo>
                <a:lnTo>
                  <a:pt x="1550827" y="698434"/>
                </a:lnTo>
                <a:lnTo>
                  <a:pt x="1525430" y="700426"/>
                </a:lnTo>
                <a:cubicBezTo>
                  <a:pt x="1513398" y="724446"/>
                  <a:pt x="1505791" y="737051"/>
                  <a:pt x="1502607" y="738241"/>
                </a:cubicBezTo>
                <a:cubicBezTo>
                  <a:pt x="1539490" y="738284"/>
                  <a:pt x="1573318" y="738284"/>
                  <a:pt x="1604093" y="738241"/>
                </a:cubicBezTo>
                <a:cubicBezTo>
                  <a:pt x="1605656" y="729780"/>
                  <a:pt x="1607319" y="714989"/>
                  <a:pt x="1609083" y="693865"/>
                </a:cubicBezTo>
                <a:close/>
                <a:moveTo>
                  <a:pt x="6433716" y="692537"/>
                </a:moveTo>
                <a:cubicBezTo>
                  <a:pt x="6429666" y="692494"/>
                  <a:pt x="6425093" y="692912"/>
                  <a:pt x="6419995" y="693790"/>
                </a:cubicBezTo>
                <a:cubicBezTo>
                  <a:pt x="6409799" y="695547"/>
                  <a:pt x="6396148" y="697644"/>
                  <a:pt x="6379040" y="700082"/>
                </a:cubicBezTo>
                <a:lnTo>
                  <a:pt x="6379040" y="716645"/>
                </a:lnTo>
                <a:cubicBezTo>
                  <a:pt x="6388232" y="716717"/>
                  <a:pt x="6399162" y="715161"/>
                  <a:pt x="6411832" y="711977"/>
                </a:cubicBezTo>
                <a:cubicBezTo>
                  <a:pt x="6424501" y="708794"/>
                  <a:pt x="6432776" y="710385"/>
                  <a:pt x="6436654" y="716752"/>
                </a:cubicBezTo>
                <a:cubicBezTo>
                  <a:pt x="6440534" y="723119"/>
                  <a:pt x="6434114" y="728095"/>
                  <a:pt x="6417392" y="731681"/>
                </a:cubicBezTo>
                <a:cubicBezTo>
                  <a:pt x="6400672" y="735266"/>
                  <a:pt x="6387888" y="735703"/>
                  <a:pt x="6379040" y="732993"/>
                </a:cubicBezTo>
                <a:lnTo>
                  <a:pt x="6379040" y="753105"/>
                </a:lnTo>
                <a:cubicBezTo>
                  <a:pt x="6389379" y="753105"/>
                  <a:pt x="6401048" y="751302"/>
                  <a:pt x="6414047" y="747695"/>
                </a:cubicBezTo>
                <a:cubicBezTo>
                  <a:pt x="6427047" y="744088"/>
                  <a:pt x="6435708" y="746024"/>
                  <a:pt x="6440032" y="753503"/>
                </a:cubicBezTo>
                <a:cubicBezTo>
                  <a:pt x="6444355" y="760981"/>
                  <a:pt x="6437042" y="765731"/>
                  <a:pt x="6418091" y="767753"/>
                </a:cubicBezTo>
                <a:cubicBezTo>
                  <a:pt x="6399140" y="769775"/>
                  <a:pt x="6386030" y="769890"/>
                  <a:pt x="6378760" y="768098"/>
                </a:cubicBezTo>
                <a:lnTo>
                  <a:pt x="6377684" y="788188"/>
                </a:lnTo>
                <a:cubicBezTo>
                  <a:pt x="6387823" y="788260"/>
                  <a:pt x="6400700" y="786926"/>
                  <a:pt x="6416317" y="784187"/>
                </a:cubicBezTo>
                <a:cubicBezTo>
                  <a:pt x="6431934" y="781448"/>
                  <a:pt x="6442010" y="782330"/>
                  <a:pt x="6446550" y="786833"/>
                </a:cubicBezTo>
                <a:cubicBezTo>
                  <a:pt x="6451088" y="791336"/>
                  <a:pt x="6453766" y="791759"/>
                  <a:pt x="6454584" y="788102"/>
                </a:cubicBezTo>
                <a:cubicBezTo>
                  <a:pt x="6455401" y="784445"/>
                  <a:pt x="6456036" y="778405"/>
                  <a:pt x="6456487" y="769980"/>
                </a:cubicBezTo>
                <a:cubicBezTo>
                  <a:pt x="6456938" y="761555"/>
                  <a:pt x="6456520" y="747276"/>
                  <a:pt x="6455229" y="727142"/>
                </a:cubicBezTo>
                <a:cubicBezTo>
                  <a:pt x="6453938" y="707008"/>
                  <a:pt x="6450292" y="695977"/>
                  <a:pt x="6444290" y="694048"/>
                </a:cubicBezTo>
                <a:cubicBezTo>
                  <a:pt x="6441290" y="693084"/>
                  <a:pt x="6437765" y="692580"/>
                  <a:pt x="6433716" y="692537"/>
                </a:cubicBezTo>
                <a:close/>
                <a:moveTo>
                  <a:pt x="2318916" y="692537"/>
                </a:moveTo>
                <a:cubicBezTo>
                  <a:pt x="2314867" y="692494"/>
                  <a:pt x="2310293" y="692912"/>
                  <a:pt x="2305195" y="693790"/>
                </a:cubicBezTo>
                <a:cubicBezTo>
                  <a:pt x="2295000" y="695547"/>
                  <a:pt x="2281348" y="697644"/>
                  <a:pt x="2264240" y="700082"/>
                </a:cubicBezTo>
                <a:lnTo>
                  <a:pt x="2264240" y="716645"/>
                </a:lnTo>
                <a:cubicBezTo>
                  <a:pt x="2273432" y="716717"/>
                  <a:pt x="2284363" y="715161"/>
                  <a:pt x="2297032" y="711977"/>
                </a:cubicBezTo>
                <a:cubicBezTo>
                  <a:pt x="2309702" y="708794"/>
                  <a:pt x="2317976" y="710385"/>
                  <a:pt x="2321855" y="716752"/>
                </a:cubicBezTo>
                <a:cubicBezTo>
                  <a:pt x="2325734" y="723119"/>
                  <a:pt x="2319313" y="728095"/>
                  <a:pt x="2302593" y="731681"/>
                </a:cubicBezTo>
                <a:cubicBezTo>
                  <a:pt x="2285872" y="735266"/>
                  <a:pt x="2273088" y="735703"/>
                  <a:pt x="2264240" y="732993"/>
                </a:cubicBezTo>
                <a:lnTo>
                  <a:pt x="2264240" y="753105"/>
                </a:lnTo>
                <a:cubicBezTo>
                  <a:pt x="2274579" y="753105"/>
                  <a:pt x="2286249" y="751302"/>
                  <a:pt x="2299248" y="747695"/>
                </a:cubicBezTo>
                <a:cubicBezTo>
                  <a:pt x="2312247" y="744088"/>
                  <a:pt x="2320909" y="746024"/>
                  <a:pt x="2325232" y="753503"/>
                </a:cubicBezTo>
                <a:cubicBezTo>
                  <a:pt x="2329556" y="760981"/>
                  <a:pt x="2322242" y="765731"/>
                  <a:pt x="2303292" y="767753"/>
                </a:cubicBezTo>
                <a:cubicBezTo>
                  <a:pt x="2284341" y="769775"/>
                  <a:pt x="2271231" y="769890"/>
                  <a:pt x="2263960" y="768098"/>
                </a:cubicBezTo>
                <a:lnTo>
                  <a:pt x="2262885" y="788188"/>
                </a:lnTo>
                <a:cubicBezTo>
                  <a:pt x="2273023" y="788260"/>
                  <a:pt x="2285901" y="786926"/>
                  <a:pt x="2301517" y="784187"/>
                </a:cubicBezTo>
                <a:cubicBezTo>
                  <a:pt x="2317134" y="781448"/>
                  <a:pt x="2327211" y="782330"/>
                  <a:pt x="2331750" y="786833"/>
                </a:cubicBezTo>
                <a:cubicBezTo>
                  <a:pt x="2336289" y="791336"/>
                  <a:pt x="2338967" y="791759"/>
                  <a:pt x="2339784" y="788102"/>
                </a:cubicBezTo>
                <a:cubicBezTo>
                  <a:pt x="2340601" y="784445"/>
                  <a:pt x="2341236" y="778405"/>
                  <a:pt x="2341688" y="769980"/>
                </a:cubicBezTo>
                <a:cubicBezTo>
                  <a:pt x="2342139" y="761555"/>
                  <a:pt x="2341720" y="747276"/>
                  <a:pt x="2340429" y="727142"/>
                </a:cubicBezTo>
                <a:cubicBezTo>
                  <a:pt x="2339139" y="707008"/>
                  <a:pt x="2335493" y="695977"/>
                  <a:pt x="2329491" y="694048"/>
                </a:cubicBezTo>
                <a:cubicBezTo>
                  <a:pt x="2326491" y="693084"/>
                  <a:pt x="2322966" y="692580"/>
                  <a:pt x="2318916" y="692537"/>
                </a:cubicBezTo>
                <a:close/>
                <a:moveTo>
                  <a:pt x="537741" y="692537"/>
                </a:moveTo>
                <a:cubicBezTo>
                  <a:pt x="533692" y="692494"/>
                  <a:pt x="529118" y="692912"/>
                  <a:pt x="524021" y="693790"/>
                </a:cubicBezTo>
                <a:cubicBezTo>
                  <a:pt x="513825" y="695547"/>
                  <a:pt x="500173" y="697644"/>
                  <a:pt x="483065" y="700082"/>
                </a:cubicBezTo>
                <a:lnTo>
                  <a:pt x="483065" y="716645"/>
                </a:lnTo>
                <a:cubicBezTo>
                  <a:pt x="492257" y="716717"/>
                  <a:pt x="503188" y="715161"/>
                  <a:pt x="515858" y="711977"/>
                </a:cubicBezTo>
                <a:cubicBezTo>
                  <a:pt x="528527" y="708794"/>
                  <a:pt x="536802" y="710385"/>
                  <a:pt x="540680" y="716752"/>
                </a:cubicBezTo>
                <a:cubicBezTo>
                  <a:pt x="544559" y="723119"/>
                  <a:pt x="538139" y="728095"/>
                  <a:pt x="521418" y="731681"/>
                </a:cubicBezTo>
                <a:cubicBezTo>
                  <a:pt x="504698" y="735266"/>
                  <a:pt x="491913" y="735703"/>
                  <a:pt x="483065" y="732993"/>
                </a:cubicBezTo>
                <a:lnTo>
                  <a:pt x="483065" y="753105"/>
                </a:lnTo>
                <a:cubicBezTo>
                  <a:pt x="493405" y="753105"/>
                  <a:pt x="505074" y="751302"/>
                  <a:pt x="518073" y="747695"/>
                </a:cubicBezTo>
                <a:cubicBezTo>
                  <a:pt x="531073" y="744088"/>
                  <a:pt x="539734" y="746024"/>
                  <a:pt x="544058" y="753503"/>
                </a:cubicBezTo>
                <a:cubicBezTo>
                  <a:pt x="548381" y="760981"/>
                  <a:pt x="541068" y="765731"/>
                  <a:pt x="522117" y="767753"/>
                </a:cubicBezTo>
                <a:cubicBezTo>
                  <a:pt x="503167" y="769775"/>
                  <a:pt x="490056" y="769890"/>
                  <a:pt x="482785" y="768098"/>
                </a:cubicBezTo>
                <a:lnTo>
                  <a:pt x="481710" y="788188"/>
                </a:lnTo>
                <a:cubicBezTo>
                  <a:pt x="491849" y="788260"/>
                  <a:pt x="504726" y="786926"/>
                  <a:pt x="520342" y="784187"/>
                </a:cubicBezTo>
                <a:cubicBezTo>
                  <a:pt x="535959" y="781448"/>
                  <a:pt x="546037" y="782330"/>
                  <a:pt x="550575" y="786833"/>
                </a:cubicBezTo>
                <a:cubicBezTo>
                  <a:pt x="555114" y="791336"/>
                  <a:pt x="557792" y="791759"/>
                  <a:pt x="558609" y="788102"/>
                </a:cubicBezTo>
                <a:cubicBezTo>
                  <a:pt x="559427" y="784445"/>
                  <a:pt x="560061" y="778405"/>
                  <a:pt x="560513" y="769980"/>
                </a:cubicBezTo>
                <a:cubicBezTo>
                  <a:pt x="560965" y="761555"/>
                  <a:pt x="560545" y="747276"/>
                  <a:pt x="559255" y="727142"/>
                </a:cubicBezTo>
                <a:cubicBezTo>
                  <a:pt x="557964" y="707008"/>
                  <a:pt x="554318" y="695977"/>
                  <a:pt x="548316" y="694048"/>
                </a:cubicBezTo>
                <a:cubicBezTo>
                  <a:pt x="545316" y="693084"/>
                  <a:pt x="541791" y="692580"/>
                  <a:pt x="537741" y="692537"/>
                </a:cubicBezTo>
                <a:close/>
                <a:moveTo>
                  <a:pt x="6022910" y="679492"/>
                </a:moveTo>
                <a:cubicBezTo>
                  <a:pt x="6025392" y="679038"/>
                  <a:pt x="6028610" y="679108"/>
                  <a:pt x="6032566" y="679701"/>
                </a:cubicBezTo>
                <a:cubicBezTo>
                  <a:pt x="6048390" y="682074"/>
                  <a:pt x="6058540" y="687025"/>
                  <a:pt x="6063014" y="694554"/>
                </a:cubicBezTo>
                <a:cubicBezTo>
                  <a:pt x="6067488" y="702082"/>
                  <a:pt x="6068535" y="709923"/>
                  <a:pt x="6066154" y="718075"/>
                </a:cubicBezTo>
                <a:cubicBezTo>
                  <a:pt x="6063774" y="726228"/>
                  <a:pt x="6057666" y="727203"/>
                  <a:pt x="6047828" y="721001"/>
                </a:cubicBezTo>
                <a:cubicBezTo>
                  <a:pt x="6037990" y="714799"/>
                  <a:pt x="6028877" y="707037"/>
                  <a:pt x="6020488" y="697716"/>
                </a:cubicBezTo>
                <a:cubicBezTo>
                  <a:pt x="6014659" y="686928"/>
                  <a:pt x="6015466" y="680854"/>
                  <a:pt x="6022910" y="679492"/>
                </a:cubicBezTo>
                <a:close/>
                <a:moveTo>
                  <a:pt x="3165410" y="679492"/>
                </a:moveTo>
                <a:cubicBezTo>
                  <a:pt x="3167892" y="679038"/>
                  <a:pt x="3171110" y="679108"/>
                  <a:pt x="3175067" y="679701"/>
                </a:cubicBezTo>
                <a:cubicBezTo>
                  <a:pt x="3190891" y="682074"/>
                  <a:pt x="3201040" y="687025"/>
                  <a:pt x="3205514" y="694554"/>
                </a:cubicBezTo>
                <a:cubicBezTo>
                  <a:pt x="3209989" y="702082"/>
                  <a:pt x="3211036" y="709923"/>
                  <a:pt x="3208655" y="718075"/>
                </a:cubicBezTo>
                <a:cubicBezTo>
                  <a:pt x="3206274" y="726228"/>
                  <a:pt x="3200166" y="727203"/>
                  <a:pt x="3190328" y="721001"/>
                </a:cubicBezTo>
                <a:cubicBezTo>
                  <a:pt x="3180491" y="714799"/>
                  <a:pt x="3171378" y="707037"/>
                  <a:pt x="3162988" y="697716"/>
                </a:cubicBezTo>
                <a:cubicBezTo>
                  <a:pt x="3157159" y="686928"/>
                  <a:pt x="3157966" y="680854"/>
                  <a:pt x="3165410" y="679492"/>
                </a:cubicBezTo>
                <a:close/>
                <a:moveTo>
                  <a:pt x="902137" y="665768"/>
                </a:moveTo>
                <a:cubicBezTo>
                  <a:pt x="907556" y="666452"/>
                  <a:pt x="912454" y="668627"/>
                  <a:pt x="916831" y="672291"/>
                </a:cubicBezTo>
                <a:cubicBezTo>
                  <a:pt x="925586" y="679618"/>
                  <a:pt x="925619" y="685035"/>
                  <a:pt x="916928" y="688542"/>
                </a:cubicBezTo>
                <a:cubicBezTo>
                  <a:pt x="908238" y="692048"/>
                  <a:pt x="890535" y="695558"/>
                  <a:pt x="863820" y="699071"/>
                </a:cubicBezTo>
                <a:cubicBezTo>
                  <a:pt x="872825" y="702341"/>
                  <a:pt x="876403" y="706083"/>
                  <a:pt x="874553" y="710299"/>
                </a:cubicBezTo>
                <a:cubicBezTo>
                  <a:pt x="872703" y="714515"/>
                  <a:pt x="870903" y="722521"/>
                  <a:pt x="869154" y="734316"/>
                </a:cubicBezTo>
                <a:cubicBezTo>
                  <a:pt x="867404" y="746110"/>
                  <a:pt x="867175" y="756959"/>
                  <a:pt x="868465" y="766861"/>
                </a:cubicBezTo>
                <a:cubicBezTo>
                  <a:pt x="869756" y="776763"/>
                  <a:pt x="874715" y="784366"/>
                  <a:pt x="883340" y="789672"/>
                </a:cubicBezTo>
                <a:cubicBezTo>
                  <a:pt x="891965" y="794978"/>
                  <a:pt x="904678" y="797430"/>
                  <a:pt x="921477" y="797029"/>
                </a:cubicBezTo>
                <a:cubicBezTo>
                  <a:pt x="938277" y="796627"/>
                  <a:pt x="950860" y="792662"/>
                  <a:pt x="959228" y="785134"/>
                </a:cubicBezTo>
                <a:cubicBezTo>
                  <a:pt x="967596" y="777605"/>
                  <a:pt x="972919" y="768832"/>
                  <a:pt x="975200" y="758816"/>
                </a:cubicBezTo>
                <a:cubicBezTo>
                  <a:pt x="977480" y="748799"/>
                  <a:pt x="979990" y="741066"/>
                  <a:pt x="982728" y="735617"/>
                </a:cubicBezTo>
                <a:cubicBezTo>
                  <a:pt x="985467" y="730168"/>
                  <a:pt x="987916" y="735911"/>
                  <a:pt x="990074" y="752847"/>
                </a:cubicBezTo>
                <a:cubicBezTo>
                  <a:pt x="992233" y="769782"/>
                  <a:pt x="995125" y="780928"/>
                  <a:pt x="998753" y="786285"/>
                </a:cubicBezTo>
                <a:cubicBezTo>
                  <a:pt x="1002382" y="791641"/>
                  <a:pt x="1001858" y="797072"/>
                  <a:pt x="997183" y="802579"/>
                </a:cubicBezTo>
                <a:cubicBezTo>
                  <a:pt x="992508" y="808085"/>
                  <a:pt x="984520" y="812484"/>
                  <a:pt x="973220" y="815775"/>
                </a:cubicBezTo>
                <a:cubicBezTo>
                  <a:pt x="961920" y="819066"/>
                  <a:pt x="949327" y="821167"/>
                  <a:pt x="935438" y="822078"/>
                </a:cubicBezTo>
                <a:cubicBezTo>
                  <a:pt x="921549" y="822988"/>
                  <a:pt x="907862" y="822289"/>
                  <a:pt x="894374" y="819980"/>
                </a:cubicBezTo>
                <a:cubicBezTo>
                  <a:pt x="880888" y="817672"/>
                  <a:pt x="869473" y="812828"/>
                  <a:pt x="860131" y="805450"/>
                </a:cubicBezTo>
                <a:cubicBezTo>
                  <a:pt x="850787" y="798072"/>
                  <a:pt x="846116" y="785593"/>
                  <a:pt x="846116" y="768012"/>
                </a:cubicBezTo>
                <a:lnTo>
                  <a:pt x="846116" y="728863"/>
                </a:lnTo>
                <a:cubicBezTo>
                  <a:pt x="846116" y="718337"/>
                  <a:pt x="845442" y="709367"/>
                  <a:pt x="844094" y="701953"/>
                </a:cubicBezTo>
                <a:cubicBezTo>
                  <a:pt x="842373" y="701953"/>
                  <a:pt x="837254" y="702613"/>
                  <a:pt x="828736" y="703932"/>
                </a:cubicBezTo>
                <a:cubicBezTo>
                  <a:pt x="838631" y="708894"/>
                  <a:pt x="841857" y="713662"/>
                  <a:pt x="838415" y="718237"/>
                </a:cubicBezTo>
                <a:lnTo>
                  <a:pt x="828499" y="730971"/>
                </a:lnTo>
                <a:cubicBezTo>
                  <a:pt x="824412" y="735875"/>
                  <a:pt x="817612" y="743992"/>
                  <a:pt x="808097" y="755320"/>
                </a:cubicBezTo>
                <a:cubicBezTo>
                  <a:pt x="798582" y="766649"/>
                  <a:pt x="787289" y="776748"/>
                  <a:pt x="774218" y="785618"/>
                </a:cubicBezTo>
                <a:cubicBezTo>
                  <a:pt x="761147" y="794487"/>
                  <a:pt x="747140" y="800309"/>
                  <a:pt x="732197" y="803084"/>
                </a:cubicBezTo>
                <a:cubicBezTo>
                  <a:pt x="717255" y="805859"/>
                  <a:pt x="714746" y="803744"/>
                  <a:pt x="724669" y="796739"/>
                </a:cubicBezTo>
                <a:cubicBezTo>
                  <a:pt x="734592" y="789733"/>
                  <a:pt x="745047" y="782058"/>
                  <a:pt x="756031" y="773712"/>
                </a:cubicBezTo>
                <a:cubicBezTo>
                  <a:pt x="767016" y="765366"/>
                  <a:pt x="778258" y="753894"/>
                  <a:pt x="789760" y="739295"/>
                </a:cubicBezTo>
                <a:cubicBezTo>
                  <a:pt x="801261" y="724697"/>
                  <a:pt x="807448" y="714501"/>
                  <a:pt x="808322" y="708708"/>
                </a:cubicBezTo>
                <a:cubicBezTo>
                  <a:pt x="798313" y="711317"/>
                  <a:pt x="791623" y="713096"/>
                  <a:pt x="788253" y="714042"/>
                </a:cubicBezTo>
                <a:cubicBezTo>
                  <a:pt x="784883" y="714989"/>
                  <a:pt x="780104" y="715214"/>
                  <a:pt x="773917" y="714720"/>
                </a:cubicBezTo>
                <a:cubicBezTo>
                  <a:pt x="767729" y="714225"/>
                  <a:pt x="762018" y="710676"/>
                  <a:pt x="756784" y="704072"/>
                </a:cubicBezTo>
                <a:cubicBezTo>
                  <a:pt x="751550" y="697468"/>
                  <a:pt x="753779" y="693880"/>
                  <a:pt x="763474" y="693306"/>
                </a:cubicBezTo>
                <a:cubicBezTo>
                  <a:pt x="773167" y="692733"/>
                  <a:pt x="792503" y="689549"/>
                  <a:pt x="821476" y="683756"/>
                </a:cubicBezTo>
                <a:cubicBezTo>
                  <a:pt x="850450" y="677962"/>
                  <a:pt x="871398" y="672771"/>
                  <a:pt x="884318" y="668182"/>
                </a:cubicBezTo>
                <a:cubicBezTo>
                  <a:pt x="890779" y="665888"/>
                  <a:pt x="896719" y="665083"/>
                  <a:pt x="902137" y="665768"/>
                </a:cubicBezTo>
                <a:close/>
                <a:moveTo>
                  <a:pt x="5596346" y="644230"/>
                </a:moveTo>
                <a:cubicBezTo>
                  <a:pt x="5599988" y="641755"/>
                  <a:pt x="5602495" y="648086"/>
                  <a:pt x="5603866" y="663224"/>
                </a:cubicBezTo>
                <a:cubicBezTo>
                  <a:pt x="5605694" y="683408"/>
                  <a:pt x="5600238" y="703681"/>
                  <a:pt x="5587497" y="724044"/>
                </a:cubicBezTo>
                <a:cubicBezTo>
                  <a:pt x="5574755" y="744408"/>
                  <a:pt x="5565280" y="748738"/>
                  <a:pt x="5559071" y="737037"/>
                </a:cubicBezTo>
                <a:cubicBezTo>
                  <a:pt x="5552862" y="725335"/>
                  <a:pt x="5552933" y="715075"/>
                  <a:pt x="5559286" y="706255"/>
                </a:cubicBezTo>
                <a:cubicBezTo>
                  <a:pt x="5565639" y="697436"/>
                  <a:pt x="5571016" y="688681"/>
                  <a:pt x="5575418" y="679991"/>
                </a:cubicBezTo>
                <a:cubicBezTo>
                  <a:pt x="5580825" y="670885"/>
                  <a:pt x="5586461" y="660768"/>
                  <a:pt x="5592325" y="649640"/>
                </a:cubicBezTo>
                <a:cubicBezTo>
                  <a:pt x="5593792" y="646858"/>
                  <a:pt x="5595132" y="645055"/>
                  <a:pt x="5596346" y="644230"/>
                </a:cubicBezTo>
                <a:close/>
                <a:moveTo>
                  <a:pt x="2738846" y="644230"/>
                </a:moveTo>
                <a:cubicBezTo>
                  <a:pt x="2742488" y="641755"/>
                  <a:pt x="2744995" y="648086"/>
                  <a:pt x="2746366" y="663224"/>
                </a:cubicBezTo>
                <a:cubicBezTo>
                  <a:pt x="2748194" y="683408"/>
                  <a:pt x="2742738" y="703681"/>
                  <a:pt x="2729997" y="724044"/>
                </a:cubicBezTo>
                <a:cubicBezTo>
                  <a:pt x="2717255" y="744408"/>
                  <a:pt x="2707780" y="748738"/>
                  <a:pt x="2701571" y="737037"/>
                </a:cubicBezTo>
                <a:cubicBezTo>
                  <a:pt x="2695361" y="725335"/>
                  <a:pt x="2695433" y="715075"/>
                  <a:pt x="2701786" y="706255"/>
                </a:cubicBezTo>
                <a:cubicBezTo>
                  <a:pt x="2708139" y="697436"/>
                  <a:pt x="2713516" y="688681"/>
                  <a:pt x="2717919" y="679991"/>
                </a:cubicBezTo>
                <a:cubicBezTo>
                  <a:pt x="2723325" y="670885"/>
                  <a:pt x="2728961" y="660768"/>
                  <a:pt x="2734826" y="649640"/>
                </a:cubicBezTo>
                <a:cubicBezTo>
                  <a:pt x="2736292" y="646858"/>
                  <a:pt x="2737632" y="645055"/>
                  <a:pt x="2738846" y="644230"/>
                </a:cubicBezTo>
                <a:close/>
                <a:moveTo>
                  <a:pt x="7456057" y="642510"/>
                </a:moveTo>
                <a:cubicBezTo>
                  <a:pt x="7462983" y="643478"/>
                  <a:pt x="7469386" y="645919"/>
                  <a:pt x="7475266" y="649834"/>
                </a:cubicBezTo>
                <a:cubicBezTo>
                  <a:pt x="7482636" y="653519"/>
                  <a:pt x="7484942" y="657330"/>
                  <a:pt x="7482182" y="661267"/>
                </a:cubicBezTo>
                <a:cubicBezTo>
                  <a:pt x="7479420" y="665203"/>
                  <a:pt x="7477155" y="675564"/>
                  <a:pt x="7475384" y="692349"/>
                </a:cubicBezTo>
                <a:cubicBezTo>
                  <a:pt x="7473612" y="709134"/>
                  <a:pt x="7470638" y="724037"/>
                  <a:pt x="7466458" y="737058"/>
                </a:cubicBezTo>
                <a:cubicBezTo>
                  <a:pt x="7462277" y="750079"/>
                  <a:pt x="7455329" y="762831"/>
                  <a:pt x="7445614" y="775314"/>
                </a:cubicBezTo>
                <a:cubicBezTo>
                  <a:pt x="7435898" y="787797"/>
                  <a:pt x="7423394" y="798904"/>
                  <a:pt x="7408100" y="808634"/>
                </a:cubicBezTo>
                <a:cubicBezTo>
                  <a:pt x="7392806" y="818364"/>
                  <a:pt x="7375899" y="825064"/>
                  <a:pt x="7357378" y="828735"/>
                </a:cubicBezTo>
                <a:cubicBezTo>
                  <a:pt x="7338858" y="832406"/>
                  <a:pt x="7337263" y="829829"/>
                  <a:pt x="7352592" y="821002"/>
                </a:cubicBezTo>
                <a:cubicBezTo>
                  <a:pt x="7367922" y="812176"/>
                  <a:pt x="7382839" y="802270"/>
                  <a:pt x="7397344" y="791286"/>
                </a:cubicBezTo>
                <a:cubicBezTo>
                  <a:pt x="7411850" y="780301"/>
                  <a:pt x="7423760" y="765498"/>
                  <a:pt x="7433074" y="746878"/>
                </a:cubicBezTo>
                <a:cubicBezTo>
                  <a:pt x="7442388" y="728257"/>
                  <a:pt x="7447714" y="709030"/>
                  <a:pt x="7449056" y="689198"/>
                </a:cubicBezTo>
                <a:cubicBezTo>
                  <a:pt x="7450396" y="669365"/>
                  <a:pt x="7450166" y="656384"/>
                  <a:pt x="7448367" y="650253"/>
                </a:cubicBezTo>
                <a:cubicBezTo>
                  <a:pt x="7446568" y="644123"/>
                  <a:pt x="7449130" y="641542"/>
                  <a:pt x="7456057" y="642510"/>
                </a:cubicBezTo>
                <a:close/>
                <a:moveTo>
                  <a:pt x="5752405" y="636444"/>
                </a:moveTo>
                <a:cubicBezTo>
                  <a:pt x="5759719" y="637870"/>
                  <a:pt x="5769865" y="641839"/>
                  <a:pt x="5782842" y="648350"/>
                </a:cubicBezTo>
                <a:cubicBezTo>
                  <a:pt x="5796150" y="654028"/>
                  <a:pt x="5806776" y="663482"/>
                  <a:pt x="5814721" y="676711"/>
                </a:cubicBezTo>
                <a:cubicBezTo>
                  <a:pt x="5822666" y="689940"/>
                  <a:pt x="5823838" y="703305"/>
                  <a:pt x="5818238" y="716806"/>
                </a:cubicBezTo>
                <a:cubicBezTo>
                  <a:pt x="5812638" y="730307"/>
                  <a:pt x="5803930" y="727966"/>
                  <a:pt x="5792113" y="709783"/>
                </a:cubicBezTo>
                <a:cubicBezTo>
                  <a:pt x="5780297" y="691600"/>
                  <a:pt x="5768897" y="674474"/>
                  <a:pt x="5757912" y="658406"/>
                </a:cubicBezTo>
                <a:cubicBezTo>
                  <a:pt x="5746928" y="642338"/>
                  <a:pt x="5745092" y="635017"/>
                  <a:pt x="5752405" y="636444"/>
                </a:cubicBezTo>
                <a:close/>
                <a:moveTo>
                  <a:pt x="2894905" y="636444"/>
                </a:moveTo>
                <a:cubicBezTo>
                  <a:pt x="2902219" y="637870"/>
                  <a:pt x="2912365" y="641839"/>
                  <a:pt x="2925343" y="648350"/>
                </a:cubicBezTo>
                <a:cubicBezTo>
                  <a:pt x="2938650" y="654028"/>
                  <a:pt x="2949276" y="663482"/>
                  <a:pt x="2957221" y="676711"/>
                </a:cubicBezTo>
                <a:cubicBezTo>
                  <a:pt x="2965165" y="689940"/>
                  <a:pt x="2966338" y="703305"/>
                  <a:pt x="2960738" y="716806"/>
                </a:cubicBezTo>
                <a:cubicBezTo>
                  <a:pt x="2955138" y="730307"/>
                  <a:pt x="2946430" y="727966"/>
                  <a:pt x="2934613" y="709783"/>
                </a:cubicBezTo>
                <a:cubicBezTo>
                  <a:pt x="2922797" y="691600"/>
                  <a:pt x="2911397" y="674474"/>
                  <a:pt x="2900412" y="658406"/>
                </a:cubicBezTo>
                <a:cubicBezTo>
                  <a:pt x="2889428" y="642338"/>
                  <a:pt x="2887592" y="635017"/>
                  <a:pt x="2894905" y="636444"/>
                </a:cubicBezTo>
                <a:close/>
                <a:moveTo>
                  <a:pt x="5310883" y="635066"/>
                </a:moveTo>
                <a:cubicBezTo>
                  <a:pt x="5312480" y="634954"/>
                  <a:pt x="5314472" y="635262"/>
                  <a:pt x="5316858" y="635992"/>
                </a:cubicBezTo>
                <a:cubicBezTo>
                  <a:pt x="5326402" y="638910"/>
                  <a:pt x="5332951" y="642725"/>
                  <a:pt x="5336507" y="647435"/>
                </a:cubicBezTo>
                <a:cubicBezTo>
                  <a:pt x="5340064" y="652146"/>
                  <a:pt x="5340265" y="658363"/>
                  <a:pt x="5337110" y="666085"/>
                </a:cubicBezTo>
                <a:cubicBezTo>
                  <a:pt x="5333955" y="673807"/>
                  <a:pt x="5328832" y="673940"/>
                  <a:pt x="5321741" y="666483"/>
                </a:cubicBezTo>
                <a:cubicBezTo>
                  <a:pt x="5314649" y="659026"/>
                  <a:pt x="5309785" y="652680"/>
                  <a:pt x="5307146" y="647446"/>
                </a:cubicBezTo>
                <a:cubicBezTo>
                  <a:pt x="5304844" y="639530"/>
                  <a:pt x="5306090" y="635404"/>
                  <a:pt x="5310883" y="635066"/>
                </a:cubicBezTo>
                <a:close/>
                <a:moveTo>
                  <a:pt x="1558033" y="635066"/>
                </a:moveTo>
                <a:cubicBezTo>
                  <a:pt x="1559631" y="634954"/>
                  <a:pt x="1561623" y="635262"/>
                  <a:pt x="1564008" y="635992"/>
                </a:cubicBezTo>
                <a:cubicBezTo>
                  <a:pt x="1573552" y="638910"/>
                  <a:pt x="1580101" y="642725"/>
                  <a:pt x="1583658" y="647435"/>
                </a:cubicBezTo>
                <a:cubicBezTo>
                  <a:pt x="1587214" y="652146"/>
                  <a:pt x="1587415" y="658363"/>
                  <a:pt x="1584260" y="666085"/>
                </a:cubicBezTo>
                <a:cubicBezTo>
                  <a:pt x="1581106" y="673807"/>
                  <a:pt x="1575982" y="673940"/>
                  <a:pt x="1568891" y="666483"/>
                </a:cubicBezTo>
                <a:cubicBezTo>
                  <a:pt x="1561800" y="659026"/>
                  <a:pt x="1556935" y="652680"/>
                  <a:pt x="1554297" y="647446"/>
                </a:cubicBezTo>
                <a:cubicBezTo>
                  <a:pt x="1551995" y="639530"/>
                  <a:pt x="1553241" y="635404"/>
                  <a:pt x="1558033" y="635066"/>
                </a:cubicBezTo>
                <a:close/>
                <a:moveTo>
                  <a:pt x="7156640" y="630112"/>
                </a:moveTo>
                <a:cubicBezTo>
                  <a:pt x="7158543" y="630332"/>
                  <a:pt x="7160857" y="630912"/>
                  <a:pt x="7163581" y="631851"/>
                </a:cubicBezTo>
                <a:cubicBezTo>
                  <a:pt x="7171770" y="634920"/>
                  <a:pt x="7178542" y="639624"/>
                  <a:pt x="7183898" y="645962"/>
                </a:cubicBezTo>
                <a:cubicBezTo>
                  <a:pt x="7189254" y="652300"/>
                  <a:pt x="7189311" y="657803"/>
                  <a:pt x="7184070" y="662471"/>
                </a:cubicBezTo>
                <a:cubicBezTo>
                  <a:pt x="7178828" y="667139"/>
                  <a:pt x="7170823" y="679565"/>
                  <a:pt x="7160054" y="699749"/>
                </a:cubicBezTo>
                <a:cubicBezTo>
                  <a:pt x="7149284" y="719932"/>
                  <a:pt x="7136152" y="738460"/>
                  <a:pt x="7120658" y="755331"/>
                </a:cubicBezTo>
                <a:cubicBezTo>
                  <a:pt x="7105162" y="772202"/>
                  <a:pt x="7086638" y="787285"/>
                  <a:pt x="7065086" y="800578"/>
                </a:cubicBezTo>
                <a:cubicBezTo>
                  <a:pt x="7043532" y="813872"/>
                  <a:pt x="7020340" y="823254"/>
                  <a:pt x="6995510" y="828724"/>
                </a:cubicBezTo>
                <a:cubicBezTo>
                  <a:pt x="6970680" y="834195"/>
                  <a:pt x="6969074" y="831399"/>
                  <a:pt x="6990692" y="820335"/>
                </a:cubicBezTo>
                <a:cubicBezTo>
                  <a:pt x="7012310" y="809272"/>
                  <a:pt x="7033372" y="795720"/>
                  <a:pt x="7053878" y="779681"/>
                </a:cubicBezTo>
                <a:cubicBezTo>
                  <a:pt x="7074386" y="763641"/>
                  <a:pt x="7091966" y="747408"/>
                  <a:pt x="7106622" y="730982"/>
                </a:cubicBezTo>
                <a:cubicBezTo>
                  <a:pt x="7121278" y="714555"/>
                  <a:pt x="7132836" y="696859"/>
                  <a:pt x="7141296" y="677894"/>
                </a:cubicBezTo>
                <a:cubicBezTo>
                  <a:pt x="7149758" y="658929"/>
                  <a:pt x="7152862" y="645575"/>
                  <a:pt x="7150610" y="637831"/>
                </a:cubicBezTo>
                <a:cubicBezTo>
                  <a:pt x="7148922" y="632023"/>
                  <a:pt x="7150932" y="629450"/>
                  <a:pt x="7156640" y="630112"/>
                </a:cubicBezTo>
                <a:close/>
                <a:moveTo>
                  <a:pt x="5354103" y="626277"/>
                </a:moveTo>
                <a:cubicBezTo>
                  <a:pt x="5351163" y="626322"/>
                  <a:pt x="5347284" y="626789"/>
                  <a:pt x="5342466" y="627678"/>
                </a:cubicBezTo>
                <a:cubicBezTo>
                  <a:pt x="5332829" y="629456"/>
                  <a:pt x="5318804" y="631184"/>
                  <a:pt x="5300392" y="632862"/>
                </a:cubicBezTo>
                <a:cubicBezTo>
                  <a:pt x="5296534" y="645238"/>
                  <a:pt x="5291458" y="660116"/>
                  <a:pt x="5285162" y="677496"/>
                </a:cubicBezTo>
                <a:cubicBezTo>
                  <a:pt x="5310043" y="676650"/>
                  <a:pt x="5335655" y="674987"/>
                  <a:pt x="5361997" y="672506"/>
                </a:cubicBezTo>
                <a:cubicBezTo>
                  <a:pt x="5362858" y="644040"/>
                  <a:pt x="5362227" y="629008"/>
                  <a:pt x="5360104" y="627409"/>
                </a:cubicBezTo>
                <a:cubicBezTo>
                  <a:pt x="5359043" y="626610"/>
                  <a:pt x="5357043" y="626233"/>
                  <a:pt x="5354103" y="626277"/>
                </a:cubicBezTo>
                <a:close/>
                <a:moveTo>
                  <a:pt x="1601253" y="626277"/>
                </a:moveTo>
                <a:cubicBezTo>
                  <a:pt x="1598314" y="626322"/>
                  <a:pt x="1594435" y="626789"/>
                  <a:pt x="1589616" y="627678"/>
                </a:cubicBezTo>
                <a:cubicBezTo>
                  <a:pt x="1579979" y="629456"/>
                  <a:pt x="1565955" y="631184"/>
                  <a:pt x="1547542" y="632862"/>
                </a:cubicBezTo>
                <a:cubicBezTo>
                  <a:pt x="1543685" y="645238"/>
                  <a:pt x="1538608" y="660116"/>
                  <a:pt x="1532312" y="677496"/>
                </a:cubicBezTo>
                <a:cubicBezTo>
                  <a:pt x="1557193" y="676650"/>
                  <a:pt x="1582804" y="674987"/>
                  <a:pt x="1609148" y="672506"/>
                </a:cubicBezTo>
                <a:cubicBezTo>
                  <a:pt x="1610008" y="644040"/>
                  <a:pt x="1609377" y="629008"/>
                  <a:pt x="1607255" y="627409"/>
                </a:cubicBezTo>
                <a:cubicBezTo>
                  <a:pt x="1606194" y="626610"/>
                  <a:pt x="1604193" y="626233"/>
                  <a:pt x="1601253" y="626277"/>
                </a:cubicBezTo>
                <a:close/>
                <a:moveTo>
                  <a:pt x="870396" y="622051"/>
                </a:moveTo>
                <a:cubicBezTo>
                  <a:pt x="875024" y="622615"/>
                  <a:pt x="879436" y="624495"/>
                  <a:pt x="883630" y="627689"/>
                </a:cubicBezTo>
                <a:cubicBezTo>
                  <a:pt x="892019" y="634078"/>
                  <a:pt x="889865" y="639702"/>
                  <a:pt x="877166" y="644564"/>
                </a:cubicBezTo>
                <a:cubicBezTo>
                  <a:pt x="864468" y="649425"/>
                  <a:pt x="849493" y="653458"/>
                  <a:pt x="832243" y="656663"/>
                </a:cubicBezTo>
                <a:cubicBezTo>
                  <a:pt x="814991" y="659868"/>
                  <a:pt x="802192" y="658893"/>
                  <a:pt x="793846" y="653738"/>
                </a:cubicBezTo>
                <a:cubicBezTo>
                  <a:pt x="785500" y="648583"/>
                  <a:pt x="783736" y="645231"/>
                  <a:pt x="788555" y="643682"/>
                </a:cubicBezTo>
                <a:cubicBezTo>
                  <a:pt x="793373" y="642133"/>
                  <a:pt x="803253" y="639495"/>
                  <a:pt x="818196" y="635766"/>
                </a:cubicBezTo>
                <a:cubicBezTo>
                  <a:pt x="833181" y="632253"/>
                  <a:pt x="845736" y="628431"/>
                  <a:pt x="855861" y="624301"/>
                </a:cubicBezTo>
                <a:cubicBezTo>
                  <a:pt x="860923" y="622236"/>
                  <a:pt x="865768" y="621486"/>
                  <a:pt x="870396" y="622051"/>
                </a:cubicBezTo>
                <a:close/>
                <a:moveTo>
                  <a:pt x="4530894" y="621486"/>
                </a:moveTo>
                <a:cubicBezTo>
                  <a:pt x="4534294" y="621126"/>
                  <a:pt x="4538630" y="621892"/>
                  <a:pt x="4543900" y="623785"/>
                </a:cubicBezTo>
                <a:cubicBezTo>
                  <a:pt x="4558226" y="628445"/>
                  <a:pt x="4562829" y="633568"/>
                  <a:pt x="4557709" y="639154"/>
                </a:cubicBezTo>
                <a:cubicBezTo>
                  <a:pt x="4552590" y="644739"/>
                  <a:pt x="4548969" y="651135"/>
                  <a:pt x="4546847" y="658341"/>
                </a:cubicBezTo>
                <a:cubicBezTo>
                  <a:pt x="4544724" y="665547"/>
                  <a:pt x="4541454" y="689477"/>
                  <a:pt x="4537038" y="730132"/>
                </a:cubicBezTo>
                <a:cubicBezTo>
                  <a:pt x="4548639" y="723478"/>
                  <a:pt x="4560312" y="717541"/>
                  <a:pt x="4572057" y="712321"/>
                </a:cubicBezTo>
                <a:cubicBezTo>
                  <a:pt x="4583801" y="707101"/>
                  <a:pt x="4587200" y="706990"/>
                  <a:pt x="4582253" y="711988"/>
                </a:cubicBezTo>
                <a:cubicBezTo>
                  <a:pt x="4577305" y="716985"/>
                  <a:pt x="4567927" y="726446"/>
                  <a:pt x="4554117" y="740371"/>
                </a:cubicBezTo>
                <a:cubicBezTo>
                  <a:pt x="4540307" y="754295"/>
                  <a:pt x="4529889" y="766223"/>
                  <a:pt x="4522863" y="776153"/>
                </a:cubicBezTo>
                <a:cubicBezTo>
                  <a:pt x="4515836" y="786084"/>
                  <a:pt x="4508992" y="785144"/>
                  <a:pt x="4502331" y="773335"/>
                </a:cubicBezTo>
                <a:cubicBezTo>
                  <a:pt x="4495670" y="761526"/>
                  <a:pt x="4494860" y="753227"/>
                  <a:pt x="4499900" y="748437"/>
                </a:cubicBezTo>
                <a:cubicBezTo>
                  <a:pt x="4504941" y="743647"/>
                  <a:pt x="4508988" y="736452"/>
                  <a:pt x="4512043" y="726852"/>
                </a:cubicBezTo>
                <a:cubicBezTo>
                  <a:pt x="4515097" y="717251"/>
                  <a:pt x="4517302" y="705036"/>
                  <a:pt x="4518657" y="690209"/>
                </a:cubicBezTo>
                <a:cubicBezTo>
                  <a:pt x="4520012" y="675381"/>
                  <a:pt x="4520912" y="665307"/>
                  <a:pt x="4521357" y="659987"/>
                </a:cubicBezTo>
                <a:cubicBezTo>
                  <a:pt x="4521802" y="654666"/>
                  <a:pt x="4518460" y="653322"/>
                  <a:pt x="4511333" y="655954"/>
                </a:cubicBezTo>
                <a:cubicBezTo>
                  <a:pt x="4504206" y="658585"/>
                  <a:pt x="4497240" y="661510"/>
                  <a:pt x="4490436" y="664730"/>
                </a:cubicBezTo>
                <a:cubicBezTo>
                  <a:pt x="4483631" y="667949"/>
                  <a:pt x="4475275" y="666415"/>
                  <a:pt x="4465366" y="660127"/>
                </a:cubicBezTo>
                <a:cubicBezTo>
                  <a:pt x="4455456" y="653838"/>
                  <a:pt x="4455940" y="649787"/>
                  <a:pt x="4466817" y="647973"/>
                </a:cubicBezTo>
                <a:cubicBezTo>
                  <a:pt x="4477695" y="646159"/>
                  <a:pt x="4489095" y="643341"/>
                  <a:pt x="4501019" y="639520"/>
                </a:cubicBezTo>
                <a:cubicBezTo>
                  <a:pt x="4512943" y="635698"/>
                  <a:pt x="4520436" y="631174"/>
                  <a:pt x="4523497" y="625947"/>
                </a:cubicBezTo>
                <a:cubicBezTo>
                  <a:pt x="4525028" y="623333"/>
                  <a:pt x="4527493" y="621846"/>
                  <a:pt x="4530894" y="621486"/>
                </a:cubicBezTo>
                <a:close/>
                <a:moveTo>
                  <a:pt x="7021052" y="601479"/>
                </a:moveTo>
                <a:cubicBezTo>
                  <a:pt x="7022974" y="601253"/>
                  <a:pt x="7025356" y="602683"/>
                  <a:pt x="7028195" y="605770"/>
                </a:cubicBezTo>
                <a:cubicBezTo>
                  <a:pt x="7033874" y="611943"/>
                  <a:pt x="7036713" y="621032"/>
                  <a:pt x="7036713" y="633034"/>
                </a:cubicBezTo>
                <a:cubicBezTo>
                  <a:pt x="7036713" y="644449"/>
                  <a:pt x="7032182" y="658115"/>
                  <a:pt x="7023118" y="674033"/>
                </a:cubicBezTo>
                <a:cubicBezTo>
                  <a:pt x="7014056" y="689951"/>
                  <a:pt x="7006606" y="692768"/>
                  <a:pt x="7000770" y="682487"/>
                </a:cubicBezTo>
                <a:cubicBezTo>
                  <a:pt x="6994933" y="672205"/>
                  <a:pt x="6993822" y="663783"/>
                  <a:pt x="6997436" y="657223"/>
                </a:cubicBezTo>
                <a:cubicBezTo>
                  <a:pt x="7001049" y="650662"/>
                  <a:pt x="7004706" y="642298"/>
                  <a:pt x="7008406" y="632131"/>
                </a:cubicBezTo>
                <a:cubicBezTo>
                  <a:pt x="7011890" y="622537"/>
                  <a:pt x="7014640" y="614202"/>
                  <a:pt x="7016655" y="607125"/>
                </a:cubicBezTo>
                <a:cubicBezTo>
                  <a:pt x="7017662" y="603587"/>
                  <a:pt x="7019128" y="601705"/>
                  <a:pt x="7021052" y="601479"/>
                </a:cubicBezTo>
                <a:close/>
                <a:moveTo>
                  <a:pt x="5363024" y="598489"/>
                </a:moveTo>
                <a:cubicBezTo>
                  <a:pt x="5366886" y="598198"/>
                  <a:pt x="5370759" y="599019"/>
                  <a:pt x="5374645" y="600952"/>
                </a:cubicBezTo>
                <a:cubicBezTo>
                  <a:pt x="5382418" y="604816"/>
                  <a:pt x="5389244" y="609333"/>
                  <a:pt x="5395123" y="614503"/>
                </a:cubicBezTo>
                <a:cubicBezTo>
                  <a:pt x="5401003" y="619673"/>
                  <a:pt x="5401917" y="625187"/>
                  <a:pt x="5397866" y="631045"/>
                </a:cubicBezTo>
                <a:cubicBezTo>
                  <a:pt x="5393815" y="636903"/>
                  <a:pt x="5391789" y="649690"/>
                  <a:pt x="5391789" y="669408"/>
                </a:cubicBezTo>
                <a:cubicBezTo>
                  <a:pt x="5411191" y="668548"/>
                  <a:pt x="5428744" y="666981"/>
                  <a:pt x="5444446" y="664708"/>
                </a:cubicBezTo>
                <a:cubicBezTo>
                  <a:pt x="5460149" y="662435"/>
                  <a:pt x="5471947" y="666949"/>
                  <a:pt x="5479842" y="678249"/>
                </a:cubicBezTo>
                <a:cubicBezTo>
                  <a:pt x="5487736" y="689549"/>
                  <a:pt x="5486463" y="694977"/>
                  <a:pt x="5476023" y="694532"/>
                </a:cubicBezTo>
                <a:cubicBezTo>
                  <a:pt x="5465584" y="694088"/>
                  <a:pt x="5453872" y="693640"/>
                  <a:pt x="5440886" y="693188"/>
                </a:cubicBezTo>
                <a:cubicBezTo>
                  <a:pt x="5427901" y="692736"/>
                  <a:pt x="5411012" y="692510"/>
                  <a:pt x="5390219" y="692510"/>
                </a:cubicBezTo>
                <a:cubicBezTo>
                  <a:pt x="5389416" y="713676"/>
                  <a:pt x="5388140" y="729831"/>
                  <a:pt x="5386390" y="740973"/>
                </a:cubicBezTo>
                <a:cubicBezTo>
                  <a:pt x="5391997" y="740973"/>
                  <a:pt x="5401849" y="742185"/>
                  <a:pt x="5415945" y="744608"/>
                </a:cubicBezTo>
                <a:cubicBezTo>
                  <a:pt x="5430042" y="747032"/>
                  <a:pt x="5438312" y="753578"/>
                  <a:pt x="5440757" y="764247"/>
                </a:cubicBezTo>
                <a:cubicBezTo>
                  <a:pt x="5443203" y="774916"/>
                  <a:pt x="5438144" y="778430"/>
                  <a:pt x="5425582" y="774787"/>
                </a:cubicBezTo>
                <a:cubicBezTo>
                  <a:pt x="5413020" y="771145"/>
                  <a:pt x="5399210" y="767567"/>
                  <a:pt x="5384153" y="764054"/>
                </a:cubicBezTo>
                <a:cubicBezTo>
                  <a:pt x="5379119" y="792275"/>
                  <a:pt x="5370179" y="813050"/>
                  <a:pt x="5357329" y="826380"/>
                </a:cubicBezTo>
                <a:cubicBezTo>
                  <a:pt x="5344481" y="839709"/>
                  <a:pt x="5335432" y="841656"/>
                  <a:pt x="5330183" y="832220"/>
                </a:cubicBezTo>
                <a:cubicBezTo>
                  <a:pt x="5324935" y="822784"/>
                  <a:pt x="5316991" y="813534"/>
                  <a:pt x="5306350" y="804472"/>
                </a:cubicBezTo>
                <a:cubicBezTo>
                  <a:pt x="5295710" y="795408"/>
                  <a:pt x="5297832" y="792229"/>
                  <a:pt x="5312717" y="794932"/>
                </a:cubicBezTo>
                <a:cubicBezTo>
                  <a:pt x="5327602" y="797635"/>
                  <a:pt x="5337296" y="797470"/>
                  <a:pt x="5341799" y="794437"/>
                </a:cubicBezTo>
                <a:cubicBezTo>
                  <a:pt x="5346302" y="791404"/>
                  <a:pt x="5350317" y="780294"/>
                  <a:pt x="5353845" y="761107"/>
                </a:cubicBezTo>
                <a:cubicBezTo>
                  <a:pt x="5306379" y="758568"/>
                  <a:pt x="5275411" y="758619"/>
                  <a:pt x="5260942" y="761257"/>
                </a:cubicBezTo>
                <a:cubicBezTo>
                  <a:pt x="5246473" y="763896"/>
                  <a:pt x="5235226" y="767269"/>
                  <a:pt x="5227203" y="771378"/>
                </a:cubicBezTo>
                <a:cubicBezTo>
                  <a:pt x="5219180" y="775486"/>
                  <a:pt x="5213533" y="772371"/>
                  <a:pt x="5210263" y="762032"/>
                </a:cubicBezTo>
                <a:cubicBezTo>
                  <a:pt x="5206994" y="751692"/>
                  <a:pt x="5209980" y="744633"/>
                  <a:pt x="5219223" y="740855"/>
                </a:cubicBezTo>
                <a:cubicBezTo>
                  <a:pt x="5228465" y="737076"/>
                  <a:pt x="5239589" y="724109"/>
                  <a:pt x="5252596" y="701953"/>
                </a:cubicBezTo>
                <a:cubicBezTo>
                  <a:pt x="5223399" y="704635"/>
                  <a:pt x="5204227" y="706879"/>
                  <a:pt x="5195077" y="708686"/>
                </a:cubicBezTo>
                <a:cubicBezTo>
                  <a:pt x="5185928" y="710493"/>
                  <a:pt x="5176808" y="706646"/>
                  <a:pt x="5167716" y="697146"/>
                </a:cubicBezTo>
                <a:cubicBezTo>
                  <a:pt x="5158625" y="687645"/>
                  <a:pt x="5161034" y="683354"/>
                  <a:pt x="5174943" y="684272"/>
                </a:cubicBezTo>
                <a:cubicBezTo>
                  <a:pt x="5188854" y="685190"/>
                  <a:pt x="5217269" y="683935"/>
                  <a:pt x="5260189" y="680508"/>
                </a:cubicBezTo>
                <a:cubicBezTo>
                  <a:pt x="5271331" y="651784"/>
                  <a:pt x="5275103" y="632177"/>
                  <a:pt x="5271503" y="621688"/>
                </a:cubicBezTo>
                <a:cubicBezTo>
                  <a:pt x="5267904" y="611198"/>
                  <a:pt x="5269073" y="606437"/>
                  <a:pt x="5275009" y="607405"/>
                </a:cubicBezTo>
                <a:cubicBezTo>
                  <a:pt x="5280946" y="608373"/>
                  <a:pt x="5286066" y="609724"/>
                  <a:pt x="5290368" y="611459"/>
                </a:cubicBezTo>
                <a:cubicBezTo>
                  <a:pt x="5294670" y="613195"/>
                  <a:pt x="5304013" y="613424"/>
                  <a:pt x="5318396" y="612148"/>
                </a:cubicBezTo>
                <a:cubicBezTo>
                  <a:pt x="5332779" y="610871"/>
                  <a:pt x="5343807" y="607720"/>
                  <a:pt x="5351479" y="602694"/>
                </a:cubicBezTo>
                <a:cubicBezTo>
                  <a:pt x="5355315" y="600181"/>
                  <a:pt x="5359164" y="598779"/>
                  <a:pt x="5363024" y="598489"/>
                </a:cubicBezTo>
                <a:close/>
                <a:moveTo>
                  <a:pt x="1610175" y="598489"/>
                </a:moveTo>
                <a:cubicBezTo>
                  <a:pt x="1614036" y="598198"/>
                  <a:pt x="1617910" y="599019"/>
                  <a:pt x="1621796" y="600952"/>
                </a:cubicBezTo>
                <a:cubicBezTo>
                  <a:pt x="1629568" y="604816"/>
                  <a:pt x="1636394" y="609333"/>
                  <a:pt x="1642273" y="614503"/>
                </a:cubicBezTo>
                <a:cubicBezTo>
                  <a:pt x="1648153" y="619673"/>
                  <a:pt x="1649067" y="625187"/>
                  <a:pt x="1645016" y="631045"/>
                </a:cubicBezTo>
                <a:cubicBezTo>
                  <a:pt x="1640965" y="636903"/>
                  <a:pt x="1638940" y="649690"/>
                  <a:pt x="1638940" y="669408"/>
                </a:cubicBezTo>
                <a:cubicBezTo>
                  <a:pt x="1658342" y="668548"/>
                  <a:pt x="1675894" y="666981"/>
                  <a:pt x="1691596" y="664708"/>
                </a:cubicBezTo>
                <a:cubicBezTo>
                  <a:pt x="1707299" y="662435"/>
                  <a:pt x="1719097" y="666949"/>
                  <a:pt x="1726992" y="678249"/>
                </a:cubicBezTo>
                <a:cubicBezTo>
                  <a:pt x="1734886" y="689549"/>
                  <a:pt x="1733613" y="694977"/>
                  <a:pt x="1723174" y="694532"/>
                </a:cubicBezTo>
                <a:cubicBezTo>
                  <a:pt x="1712734" y="694088"/>
                  <a:pt x="1701022" y="693640"/>
                  <a:pt x="1688036" y="693188"/>
                </a:cubicBezTo>
                <a:cubicBezTo>
                  <a:pt x="1675051" y="692736"/>
                  <a:pt x="1658162" y="692510"/>
                  <a:pt x="1637369" y="692510"/>
                </a:cubicBezTo>
                <a:cubicBezTo>
                  <a:pt x="1636566" y="713676"/>
                  <a:pt x="1635290" y="729831"/>
                  <a:pt x="1633541" y="740973"/>
                </a:cubicBezTo>
                <a:cubicBezTo>
                  <a:pt x="1639147" y="740973"/>
                  <a:pt x="1648999" y="742185"/>
                  <a:pt x="1663095" y="744608"/>
                </a:cubicBezTo>
                <a:cubicBezTo>
                  <a:pt x="1677192" y="747032"/>
                  <a:pt x="1685462" y="753578"/>
                  <a:pt x="1687907" y="764247"/>
                </a:cubicBezTo>
                <a:cubicBezTo>
                  <a:pt x="1690352" y="774916"/>
                  <a:pt x="1685294" y="778430"/>
                  <a:pt x="1672732" y="774787"/>
                </a:cubicBezTo>
                <a:cubicBezTo>
                  <a:pt x="1660170" y="771145"/>
                  <a:pt x="1646361" y="767567"/>
                  <a:pt x="1631304" y="764054"/>
                </a:cubicBezTo>
                <a:cubicBezTo>
                  <a:pt x="1626270" y="792275"/>
                  <a:pt x="1617329" y="813050"/>
                  <a:pt x="1604480" y="826380"/>
                </a:cubicBezTo>
                <a:cubicBezTo>
                  <a:pt x="1591631" y="839709"/>
                  <a:pt x="1582582" y="841656"/>
                  <a:pt x="1577334" y="832220"/>
                </a:cubicBezTo>
                <a:cubicBezTo>
                  <a:pt x="1572086" y="822784"/>
                  <a:pt x="1564141" y="813534"/>
                  <a:pt x="1553500" y="804472"/>
                </a:cubicBezTo>
                <a:cubicBezTo>
                  <a:pt x="1542860" y="795408"/>
                  <a:pt x="1544982" y="792229"/>
                  <a:pt x="1559867" y="794932"/>
                </a:cubicBezTo>
                <a:cubicBezTo>
                  <a:pt x="1574753" y="797635"/>
                  <a:pt x="1584447" y="797470"/>
                  <a:pt x="1588950" y="794437"/>
                </a:cubicBezTo>
                <a:cubicBezTo>
                  <a:pt x="1593452" y="791404"/>
                  <a:pt x="1597468" y="780294"/>
                  <a:pt x="1600995" y="761107"/>
                </a:cubicBezTo>
                <a:cubicBezTo>
                  <a:pt x="1553529" y="758568"/>
                  <a:pt x="1522561" y="758619"/>
                  <a:pt x="1508092" y="761257"/>
                </a:cubicBezTo>
                <a:cubicBezTo>
                  <a:pt x="1493623" y="763896"/>
                  <a:pt x="1482376" y="767269"/>
                  <a:pt x="1474353" y="771378"/>
                </a:cubicBezTo>
                <a:cubicBezTo>
                  <a:pt x="1466330" y="775486"/>
                  <a:pt x="1460683" y="772371"/>
                  <a:pt x="1457414" y="762032"/>
                </a:cubicBezTo>
                <a:cubicBezTo>
                  <a:pt x="1454145" y="751692"/>
                  <a:pt x="1457131" y="744633"/>
                  <a:pt x="1466373" y="740855"/>
                </a:cubicBezTo>
                <a:cubicBezTo>
                  <a:pt x="1475615" y="737076"/>
                  <a:pt x="1486739" y="724109"/>
                  <a:pt x="1499746" y="701953"/>
                </a:cubicBezTo>
                <a:cubicBezTo>
                  <a:pt x="1470550" y="704635"/>
                  <a:pt x="1451377" y="706879"/>
                  <a:pt x="1442227" y="708686"/>
                </a:cubicBezTo>
                <a:cubicBezTo>
                  <a:pt x="1433079" y="710493"/>
                  <a:pt x="1423958" y="706646"/>
                  <a:pt x="1414866" y="697146"/>
                </a:cubicBezTo>
                <a:cubicBezTo>
                  <a:pt x="1405775" y="687645"/>
                  <a:pt x="1408184" y="683354"/>
                  <a:pt x="1422094" y="684272"/>
                </a:cubicBezTo>
                <a:cubicBezTo>
                  <a:pt x="1436004" y="685190"/>
                  <a:pt x="1464419" y="683935"/>
                  <a:pt x="1507339" y="680508"/>
                </a:cubicBezTo>
                <a:cubicBezTo>
                  <a:pt x="1518482" y="651784"/>
                  <a:pt x="1522253" y="632177"/>
                  <a:pt x="1518653" y="621688"/>
                </a:cubicBezTo>
                <a:cubicBezTo>
                  <a:pt x="1515054" y="611198"/>
                  <a:pt x="1516223" y="606437"/>
                  <a:pt x="1522160" y="607405"/>
                </a:cubicBezTo>
                <a:cubicBezTo>
                  <a:pt x="1528097" y="608373"/>
                  <a:pt x="1533216" y="609724"/>
                  <a:pt x="1537518" y="611459"/>
                </a:cubicBezTo>
                <a:cubicBezTo>
                  <a:pt x="1541820" y="613195"/>
                  <a:pt x="1551163" y="613424"/>
                  <a:pt x="1565546" y="612148"/>
                </a:cubicBezTo>
                <a:cubicBezTo>
                  <a:pt x="1579929" y="610871"/>
                  <a:pt x="1590957" y="607720"/>
                  <a:pt x="1598629" y="602694"/>
                </a:cubicBezTo>
                <a:cubicBezTo>
                  <a:pt x="1602465" y="600181"/>
                  <a:pt x="1606313" y="598779"/>
                  <a:pt x="1610175" y="598489"/>
                </a:cubicBezTo>
                <a:close/>
                <a:moveTo>
                  <a:pt x="5955489" y="596550"/>
                </a:moveTo>
                <a:cubicBezTo>
                  <a:pt x="5949944" y="597190"/>
                  <a:pt x="5942126" y="599141"/>
                  <a:pt x="5932038" y="602404"/>
                </a:cubicBezTo>
                <a:lnTo>
                  <a:pt x="5932038" y="662654"/>
                </a:lnTo>
                <a:cubicBezTo>
                  <a:pt x="5934332" y="661105"/>
                  <a:pt x="5939480" y="659144"/>
                  <a:pt x="5947482" y="656771"/>
                </a:cubicBezTo>
                <a:cubicBezTo>
                  <a:pt x="5955484" y="654398"/>
                  <a:pt x="5961436" y="656337"/>
                  <a:pt x="5965336" y="662589"/>
                </a:cubicBezTo>
                <a:cubicBezTo>
                  <a:pt x="5969236" y="668842"/>
                  <a:pt x="5966554" y="673366"/>
                  <a:pt x="5957291" y="676162"/>
                </a:cubicBezTo>
                <a:cubicBezTo>
                  <a:pt x="5948028" y="678959"/>
                  <a:pt x="5939165" y="680357"/>
                  <a:pt x="5930704" y="680357"/>
                </a:cubicBezTo>
                <a:lnTo>
                  <a:pt x="5930704" y="744995"/>
                </a:lnTo>
                <a:cubicBezTo>
                  <a:pt x="5942908" y="743203"/>
                  <a:pt x="5954000" y="742307"/>
                  <a:pt x="5963980" y="742307"/>
                </a:cubicBezTo>
                <a:cubicBezTo>
                  <a:pt x="5966878" y="735796"/>
                  <a:pt x="5968326" y="725020"/>
                  <a:pt x="5968326" y="709977"/>
                </a:cubicBezTo>
                <a:lnTo>
                  <a:pt x="5968326" y="645188"/>
                </a:lnTo>
                <a:cubicBezTo>
                  <a:pt x="5968326" y="618070"/>
                  <a:pt x="5967322" y="602529"/>
                  <a:pt x="5965314" y="598564"/>
                </a:cubicBezTo>
                <a:cubicBezTo>
                  <a:pt x="5964310" y="596581"/>
                  <a:pt x="5961036" y="595910"/>
                  <a:pt x="5955489" y="596550"/>
                </a:cubicBezTo>
                <a:close/>
                <a:moveTo>
                  <a:pt x="3097990" y="596550"/>
                </a:moveTo>
                <a:cubicBezTo>
                  <a:pt x="3092444" y="597190"/>
                  <a:pt x="3084626" y="599141"/>
                  <a:pt x="3074538" y="602404"/>
                </a:cubicBezTo>
                <a:lnTo>
                  <a:pt x="3074538" y="662654"/>
                </a:lnTo>
                <a:cubicBezTo>
                  <a:pt x="3076832" y="661105"/>
                  <a:pt x="3081981" y="659144"/>
                  <a:pt x="3089982" y="656771"/>
                </a:cubicBezTo>
                <a:cubicBezTo>
                  <a:pt x="3097984" y="654398"/>
                  <a:pt x="3103935" y="656337"/>
                  <a:pt x="3107836" y="662589"/>
                </a:cubicBezTo>
                <a:cubicBezTo>
                  <a:pt x="3111737" y="668842"/>
                  <a:pt x="3109055" y="673366"/>
                  <a:pt x="3099791" y="676162"/>
                </a:cubicBezTo>
                <a:cubicBezTo>
                  <a:pt x="3090527" y="678959"/>
                  <a:pt x="3081665" y="680357"/>
                  <a:pt x="3073204" y="680357"/>
                </a:cubicBezTo>
                <a:lnTo>
                  <a:pt x="3073204" y="744995"/>
                </a:lnTo>
                <a:cubicBezTo>
                  <a:pt x="3085408" y="743203"/>
                  <a:pt x="3096500" y="742307"/>
                  <a:pt x="3106481" y="742307"/>
                </a:cubicBezTo>
                <a:cubicBezTo>
                  <a:pt x="3109378" y="735796"/>
                  <a:pt x="3110826" y="725020"/>
                  <a:pt x="3110826" y="709977"/>
                </a:cubicBezTo>
                <a:lnTo>
                  <a:pt x="3110826" y="645188"/>
                </a:lnTo>
                <a:cubicBezTo>
                  <a:pt x="3110826" y="618070"/>
                  <a:pt x="3109822" y="602529"/>
                  <a:pt x="3107815" y="598564"/>
                </a:cubicBezTo>
                <a:cubicBezTo>
                  <a:pt x="3106811" y="596581"/>
                  <a:pt x="3103536" y="595910"/>
                  <a:pt x="3097990" y="596550"/>
                </a:cubicBezTo>
                <a:close/>
                <a:moveTo>
                  <a:pt x="4998395" y="592184"/>
                </a:moveTo>
                <a:cubicBezTo>
                  <a:pt x="4999822" y="592011"/>
                  <a:pt x="5001637" y="592166"/>
                  <a:pt x="5003840" y="592649"/>
                </a:cubicBezTo>
                <a:cubicBezTo>
                  <a:pt x="5012652" y="594577"/>
                  <a:pt x="5020027" y="597521"/>
                  <a:pt x="5025963" y="601479"/>
                </a:cubicBezTo>
                <a:cubicBezTo>
                  <a:pt x="5033104" y="606397"/>
                  <a:pt x="5035321" y="610287"/>
                  <a:pt x="5032610" y="613148"/>
                </a:cubicBezTo>
                <a:cubicBezTo>
                  <a:pt x="5029899" y="616009"/>
                  <a:pt x="5028767" y="627750"/>
                  <a:pt x="5029211" y="648371"/>
                </a:cubicBezTo>
                <a:cubicBezTo>
                  <a:pt x="5029656" y="668992"/>
                  <a:pt x="5028197" y="687129"/>
                  <a:pt x="5024834" y="702781"/>
                </a:cubicBezTo>
                <a:cubicBezTo>
                  <a:pt x="5021471" y="718434"/>
                  <a:pt x="5016276" y="721904"/>
                  <a:pt x="5009249" y="713192"/>
                </a:cubicBezTo>
                <a:cubicBezTo>
                  <a:pt x="5002223" y="704481"/>
                  <a:pt x="4999384" y="696350"/>
                  <a:pt x="5000732" y="688800"/>
                </a:cubicBezTo>
                <a:cubicBezTo>
                  <a:pt x="5002080" y="681250"/>
                  <a:pt x="5002754" y="673008"/>
                  <a:pt x="5002754" y="664074"/>
                </a:cubicBezTo>
                <a:cubicBezTo>
                  <a:pt x="5002754" y="655211"/>
                  <a:pt x="5002539" y="644879"/>
                  <a:pt x="5002109" y="633077"/>
                </a:cubicBezTo>
                <a:cubicBezTo>
                  <a:pt x="5001678" y="621275"/>
                  <a:pt x="4999656" y="611105"/>
                  <a:pt x="4996043" y="602565"/>
                </a:cubicBezTo>
                <a:cubicBezTo>
                  <a:pt x="4993332" y="596160"/>
                  <a:pt x="4994117" y="592700"/>
                  <a:pt x="4998395" y="592184"/>
                </a:cubicBezTo>
                <a:close/>
                <a:moveTo>
                  <a:pt x="7191630" y="585765"/>
                </a:moveTo>
                <a:cubicBezTo>
                  <a:pt x="7195660" y="584826"/>
                  <a:pt x="7204264" y="586680"/>
                  <a:pt x="7217443" y="591326"/>
                </a:cubicBezTo>
                <a:cubicBezTo>
                  <a:pt x="7232730" y="594395"/>
                  <a:pt x="7240624" y="602576"/>
                  <a:pt x="7241126" y="615869"/>
                </a:cubicBezTo>
                <a:cubicBezTo>
                  <a:pt x="7241628" y="629162"/>
                  <a:pt x="7235910" y="633257"/>
                  <a:pt x="7223972" y="628151"/>
                </a:cubicBezTo>
                <a:cubicBezTo>
                  <a:pt x="7212034" y="623046"/>
                  <a:pt x="7198732" y="615281"/>
                  <a:pt x="7184070" y="604856"/>
                </a:cubicBezTo>
                <a:cubicBezTo>
                  <a:pt x="7169407" y="594430"/>
                  <a:pt x="7165994" y="588877"/>
                  <a:pt x="7173831" y="588196"/>
                </a:cubicBezTo>
                <a:cubicBezTo>
                  <a:pt x="7181668" y="587515"/>
                  <a:pt x="7187601" y="586705"/>
                  <a:pt x="7191630" y="585765"/>
                </a:cubicBezTo>
                <a:close/>
                <a:moveTo>
                  <a:pt x="5972340" y="574370"/>
                </a:moveTo>
                <a:cubicBezTo>
                  <a:pt x="5976568" y="575087"/>
                  <a:pt x="5981898" y="576971"/>
                  <a:pt x="5988330" y="580022"/>
                </a:cubicBezTo>
                <a:cubicBezTo>
                  <a:pt x="6001194" y="586124"/>
                  <a:pt x="6005983" y="591638"/>
                  <a:pt x="6002699" y="596564"/>
                </a:cubicBezTo>
                <a:cubicBezTo>
                  <a:pt x="5999416" y="601489"/>
                  <a:pt x="5996486" y="608240"/>
                  <a:pt x="5993912" y="616816"/>
                </a:cubicBezTo>
                <a:cubicBezTo>
                  <a:pt x="5991338" y="625391"/>
                  <a:pt x="5990726" y="649465"/>
                  <a:pt x="5992073" y="689036"/>
                </a:cubicBezTo>
                <a:cubicBezTo>
                  <a:pt x="5993421" y="728608"/>
                  <a:pt x="5991980" y="755277"/>
                  <a:pt x="5987750" y="769044"/>
                </a:cubicBezTo>
                <a:cubicBezTo>
                  <a:pt x="5983520" y="782811"/>
                  <a:pt x="5979041" y="788249"/>
                  <a:pt x="5974316" y="785360"/>
                </a:cubicBezTo>
                <a:cubicBezTo>
                  <a:pt x="5969591" y="782470"/>
                  <a:pt x="5966002" y="774013"/>
                  <a:pt x="5963550" y="759988"/>
                </a:cubicBezTo>
                <a:cubicBezTo>
                  <a:pt x="5953642" y="760877"/>
                  <a:pt x="5942578" y="762469"/>
                  <a:pt x="5930360" y="764763"/>
                </a:cubicBezTo>
                <a:cubicBezTo>
                  <a:pt x="5927908" y="784983"/>
                  <a:pt x="5922376" y="788669"/>
                  <a:pt x="5913765" y="775820"/>
                </a:cubicBezTo>
                <a:cubicBezTo>
                  <a:pt x="5905153" y="762971"/>
                  <a:pt x="5902196" y="751441"/>
                  <a:pt x="5904892" y="741231"/>
                </a:cubicBezTo>
                <a:cubicBezTo>
                  <a:pt x="5907588" y="731021"/>
                  <a:pt x="5909162" y="706790"/>
                  <a:pt x="5909614" y="668537"/>
                </a:cubicBezTo>
                <a:cubicBezTo>
                  <a:pt x="5910065" y="630285"/>
                  <a:pt x="5907817" y="605343"/>
                  <a:pt x="5902870" y="593713"/>
                </a:cubicBezTo>
                <a:cubicBezTo>
                  <a:pt x="5897922" y="582083"/>
                  <a:pt x="5899614" y="577617"/>
                  <a:pt x="5907946" y="580313"/>
                </a:cubicBezTo>
                <a:cubicBezTo>
                  <a:pt x="5916278" y="583008"/>
                  <a:pt x="5926517" y="583725"/>
                  <a:pt x="5938663" y="582464"/>
                </a:cubicBezTo>
                <a:cubicBezTo>
                  <a:pt x="5950809" y="581202"/>
                  <a:pt x="5958908" y="578954"/>
                  <a:pt x="5962959" y="575720"/>
                </a:cubicBezTo>
                <a:cubicBezTo>
                  <a:pt x="5964984" y="574103"/>
                  <a:pt x="5968112" y="573653"/>
                  <a:pt x="5972340" y="574370"/>
                </a:cubicBezTo>
                <a:close/>
                <a:moveTo>
                  <a:pt x="3114840" y="574370"/>
                </a:moveTo>
                <a:cubicBezTo>
                  <a:pt x="3119069" y="575087"/>
                  <a:pt x="3124399" y="576971"/>
                  <a:pt x="3130831" y="580022"/>
                </a:cubicBezTo>
                <a:cubicBezTo>
                  <a:pt x="3143694" y="586124"/>
                  <a:pt x="3148483" y="591638"/>
                  <a:pt x="3145199" y="596564"/>
                </a:cubicBezTo>
                <a:cubicBezTo>
                  <a:pt x="3141916" y="601489"/>
                  <a:pt x="3138986" y="608240"/>
                  <a:pt x="3136412" y="616816"/>
                </a:cubicBezTo>
                <a:cubicBezTo>
                  <a:pt x="3133839" y="625391"/>
                  <a:pt x="3133225" y="649465"/>
                  <a:pt x="3134573" y="689036"/>
                </a:cubicBezTo>
                <a:cubicBezTo>
                  <a:pt x="3135921" y="728608"/>
                  <a:pt x="3134480" y="755277"/>
                  <a:pt x="3130250" y="769044"/>
                </a:cubicBezTo>
                <a:cubicBezTo>
                  <a:pt x="3126020" y="782811"/>
                  <a:pt x="3121542" y="788249"/>
                  <a:pt x="3116817" y="785360"/>
                </a:cubicBezTo>
                <a:cubicBezTo>
                  <a:pt x="3112092" y="782470"/>
                  <a:pt x="3108503" y="774013"/>
                  <a:pt x="3106051" y="759988"/>
                </a:cubicBezTo>
                <a:cubicBezTo>
                  <a:pt x="3096142" y="760877"/>
                  <a:pt x="3085078" y="762469"/>
                  <a:pt x="3072860" y="764763"/>
                </a:cubicBezTo>
                <a:cubicBezTo>
                  <a:pt x="3070408" y="784983"/>
                  <a:pt x="3064876" y="788669"/>
                  <a:pt x="3056265" y="775820"/>
                </a:cubicBezTo>
                <a:cubicBezTo>
                  <a:pt x="3047654" y="762971"/>
                  <a:pt x="3044696" y="751441"/>
                  <a:pt x="3047392" y="741231"/>
                </a:cubicBezTo>
                <a:cubicBezTo>
                  <a:pt x="3050088" y="731021"/>
                  <a:pt x="3051662" y="706790"/>
                  <a:pt x="3052114" y="668537"/>
                </a:cubicBezTo>
                <a:cubicBezTo>
                  <a:pt x="3052565" y="630285"/>
                  <a:pt x="3050317" y="605343"/>
                  <a:pt x="3045370" y="593713"/>
                </a:cubicBezTo>
                <a:cubicBezTo>
                  <a:pt x="3040423" y="582083"/>
                  <a:pt x="3042115" y="577617"/>
                  <a:pt x="3050447" y="580313"/>
                </a:cubicBezTo>
                <a:cubicBezTo>
                  <a:pt x="3058778" y="583008"/>
                  <a:pt x="3069017" y="583725"/>
                  <a:pt x="3081163" y="582464"/>
                </a:cubicBezTo>
                <a:cubicBezTo>
                  <a:pt x="3093309" y="581202"/>
                  <a:pt x="3101408" y="578954"/>
                  <a:pt x="3105459" y="575720"/>
                </a:cubicBezTo>
                <a:cubicBezTo>
                  <a:pt x="3107485" y="574103"/>
                  <a:pt x="3110612" y="573653"/>
                  <a:pt x="3114840" y="574370"/>
                </a:cubicBezTo>
                <a:close/>
                <a:moveTo>
                  <a:pt x="932916" y="566328"/>
                </a:moveTo>
                <a:cubicBezTo>
                  <a:pt x="937157" y="567305"/>
                  <a:pt x="941751" y="569471"/>
                  <a:pt x="946699" y="572827"/>
                </a:cubicBezTo>
                <a:cubicBezTo>
                  <a:pt x="956593" y="579538"/>
                  <a:pt x="964828" y="587343"/>
                  <a:pt x="971403" y="596241"/>
                </a:cubicBezTo>
                <a:cubicBezTo>
                  <a:pt x="977978" y="605139"/>
                  <a:pt x="974949" y="610122"/>
                  <a:pt x="962315" y="611191"/>
                </a:cubicBezTo>
                <a:cubicBezTo>
                  <a:pt x="949681" y="612259"/>
                  <a:pt x="936828" y="616629"/>
                  <a:pt x="923758" y="624301"/>
                </a:cubicBezTo>
                <a:cubicBezTo>
                  <a:pt x="910686" y="631973"/>
                  <a:pt x="905800" y="631754"/>
                  <a:pt x="909099" y="623645"/>
                </a:cubicBezTo>
                <a:cubicBezTo>
                  <a:pt x="912397" y="615536"/>
                  <a:pt x="915774" y="607993"/>
                  <a:pt x="919230" y="601016"/>
                </a:cubicBezTo>
                <a:cubicBezTo>
                  <a:pt x="922686" y="594040"/>
                  <a:pt x="921940" y="590222"/>
                  <a:pt x="916993" y="589562"/>
                </a:cubicBezTo>
                <a:cubicBezTo>
                  <a:pt x="912045" y="588902"/>
                  <a:pt x="890169" y="592172"/>
                  <a:pt x="851365" y="599371"/>
                </a:cubicBezTo>
                <a:cubicBezTo>
                  <a:pt x="812561" y="606569"/>
                  <a:pt x="785091" y="611366"/>
                  <a:pt x="768959" y="613761"/>
                </a:cubicBezTo>
                <a:cubicBezTo>
                  <a:pt x="767281" y="630424"/>
                  <a:pt x="761434" y="644116"/>
                  <a:pt x="751417" y="654835"/>
                </a:cubicBezTo>
                <a:cubicBezTo>
                  <a:pt x="741400" y="665554"/>
                  <a:pt x="734657" y="665465"/>
                  <a:pt x="731186" y="654566"/>
                </a:cubicBezTo>
                <a:cubicBezTo>
                  <a:pt x="727716" y="643668"/>
                  <a:pt x="729387" y="633389"/>
                  <a:pt x="736198" y="623731"/>
                </a:cubicBezTo>
                <a:cubicBezTo>
                  <a:pt x="743010" y="614073"/>
                  <a:pt x="748244" y="603522"/>
                  <a:pt x="751901" y="592079"/>
                </a:cubicBezTo>
                <a:cubicBezTo>
                  <a:pt x="755558" y="580635"/>
                  <a:pt x="759143" y="577574"/>
                  <a:pt x="762656" y="582894"/>
                </a:cubicBezTo>
                <a:cubicBezTo>
                  <a:pt x="766169" y="588214"/>
                  <a:pt x="768257" y="592753"/>
                  <a:pt x="768916" y="596510"/>
                </a:cubicBezTo>
                <a:cubicBezTo>
                  <a:pt x="781148" y="596581"/>
                  <a:pt x="806616" y="592573"/>
                  <a:pt x="845320" y="584486"/>
                </a:cubicBezTo>
                <a:cubicBezTo>
                  <a:pt x="888871" y="575609"/>
                  <a:pt x="914182" y="569769"/>
                  <a:pt x="921252" y="566965"/>
                </a:cubicBezTo>
                <a:cubicBezTo>
                  <a:pt x="924787" y="565564"/>
                  <a:pt x="928674" y="565351"/>
                  <a:pt x="932916" y="566328"/>
                </a:cubicBezTo>
                <a:close/>
                <a:moveTo>
                  <a:pt x="4928457" y="565729"/>
                </a:moveTo>
                <a:cubicBezTo>
                  <a:pt x="4938308" y="564653"/>
                  <a:pt x="4947056" y="566474"/>
                  <a:pt x="4954699" y="571192"/>
                </a:cubicBezTo>
                <a:cubicBezTo>
                  <a:pt x="4963447" y="575609"/>
                  <a:pt x="4967251" y="582761"/>
                  <a:pt x="4966111" y="592649"/>
                </a:cubicBezTo>
                <a:cubicBezTo>
                  <a:pt x="4964971" y="602536"/>
                  <a:pt x="4960260" y="605781"/>
                  <a:pt x="4951979" y="602382"/>
                </a:cubicBezTo>
                <a:cubicBezTo>
                  <a:pt x="4943697" y="598983"/>
                  <a:pt x="4935244" y="592294"/>
                  <a:pt x="4926618" y="582313"/>
                </a:cubicBezTo>
                <a:cubicBezTo>
                  <a:pt x="4917992" y="572332"/>
                  <a:pt x="4918606" y="566804"/>
                  <a:pt x="4928457" y="565729"/>
                </a:cubicBezTo>
                <a:close/>
                <a:moveTo>
                  <a:pt x="6750759" y="562932"/>
                </a:moveTo>
                <a:cubicBezTo>
                  <a:pt x="6746866" y="566761"/>
                  <a:pt x="6742072" y="571051"/>
                  <a:pt x="6736377" y="575803"/>
                </a:cubicBezTo>
                <a:lnTo>
                  <a:pt x="6719796" y="588910"/>
                </a:lnTo>
                <a:lnTo>
                  <a:pt x="6729840" y="588583"/>
                </a:lnTo>
                <a:cubicBezTo>
                  <a:pt x="6740574" y="590498"/>
                  <a:pt x="6748476" y="594018"/>
                  <a:pt x="6753544" y="599145"/>
                </a:cubicBezTo>
                <a:cubicBezTo>
                  <a:pt x="6758614" y="604271"/>
                  <a:pt x="6760697" y="608340"/>
                  <a:pt x="6759794" y="611352"/>
                </a:cubicBezTo>
                <a:cubicBezTo>
                  <a:pt x="6762016" y="607666"/>
                  <a:pt x="6767534" y="600973"/>
                  <a:pt x="6776346" y="591272"/>
                </a:cubicBezTo>
                <a:cubicBezTo>
                  <a:pt x="6785158" y="581571"/>
                  <a:pt x="6790424" y="574870"/>
                  <a:pt x="6792145" y="571171"/>
                </a:cubicBezTo>
                <a:cubicBezTo>
                  <a:pt x="6793866" y="567471"/>
                  <a:pt x="6792504" y="565621"/>
                  <a:pt x="6788058" y="565621"/>
                </a:cubicBezTo>
                <a:cubicBezTo>
                  <a:pt x="6782150" y="565621"/>
                  <a:pt x="6775818" y="566073"/>
                  <a:pt x="6769064" y="566976"/>
                </a:cubicBezTo>
                <a:cubicBezTo>
                  <a:pt x="6762310" y="567880"/>
                  <a:pt x="6756209" y="566532"/>
                  <a:pt x="6750759" y="562932"/>
                </a:cubicBezTo>
                <a:close/>
                <a:moveTo>
                  <a:pt x="2550925" y="557490"/>
                </a:moveTo>
                <a:cubicBezTo>
                  <a:pt x="2560676" y="555611"/>
                  <a:pt x="2569446" y="555629"/>
                  <a:pt x="2577232" y="557544"/>
                </a:cubicBezTo>
                <a:cubicBezTo>
                  <a:pt x="2585019" y="559458"/>
                  <a:pt x="2593010" y="563068"/>
                  <a:pt x="2601206" y="568374"/>
                </a:cubicBezTo>
                <a:cubicBezTo>
                  <a:pt x="2609401" y="573680"/>
                  <a:pt x="2616062" y="581463"/>
                  <a:pt x="2621189" y="591724"/>
                </a:cubicBezTo>
                <a:cubicBezTo>
                  <a:pt x="2626315" y="601984"/>
                  <a:pt x="2628180" y="614367"/>
                  <a:pt x="2626781" y="628872"/>
                </a:cubicBezTo>
                <a:cubicBezTo>
                  <a:pt x="2625383" y="643377"/>
                  <a:pt x="2618253" y="660503"/>
                  <a:pt x="2605389" y="680249"/>
                </a:cubicBezTo>
                <a:cubicBezTo>
                  <a:pt x="2592526" y="699996"/>
                  <a:pt x="2568413" y="728784"/>
                  <a:pt x="2533050" y="766613"/>
                </a:cubicBezTo>
                <a:lnTo>
                  <a:pt x="2630234" y="766613"/>
                </a:lnTo>
                <a:lnTo>
                  <a:pt x="2630234" y="797782"/>
                </a:lnTo>
                <a:lnTo>
                  <a:pt x="2485641" y="797782"/>
                </a:lnTo>
                <a:lnTo>
                  <a:pt x="2485641" y="788081"/>
                </a:lnTo>
                <a:cubicBezTo>
                  <a:pt x="2486573" y="774113"/>
                  <a:pt x="2492987" y="761637"/>
                  <a:pt x="2504882" y="750653"/>
                </a:cubicBezTo>
                <a:cubicBezTo>
                  <a:pt x="2516778" y="739668"/>
                  <a:pt x="2531663" y="722786"/>
                  <a:pt x="2549538" y="700007"/>
                </a:cubicBezTo>
                <a:cubicBezTo>
                  <a:pt x="2567413" y="677227"/>
                  <a:pt x="2579003" y="659686"/>
                  <a:pt x="2584309" y="647382"/>
                </a:cubicBezTo>
                <a:cubicBezTo>
                  <a:pt x="2589615" y="635078"/>
                  <a:pt x="2591634" y="624807"/>
                  <a:pt x="2590364" y="616568"/>
                </a:cubicBezTo>
                <a:cubicBezTo>
                  <a:pt x="2589095" y="608330"/>
                  <a:pt x="2585288" y="601604"/>
                  <a:pt x="2578942" y="596391"/>
                </a:cubicBezTo>
                <a:cubicBezTo>
                  <a:pt x="2572597" y="591179"/>
                  <a:pt x="2565169" y="589006"/>
                  <a:pt x="2556658" y="589874"/>
                </a:cubicBezTo>
                <a:cubicBezTo>
                  <a:pt x="2548147" y="590741"/>
                  <a:pt x="2539948" y="594079"/>
                  <a:pt x="2532061" y="599887"/>
                </a:cubicBezTo>
                <a:cubicBezTo>
                  <a:pt x="2524173" y="605695"/>
                  <a:pt x="2517728" y="615424"/>
                  <a:pt x="2512723" y="629076"/>
                </a:cubicBezTo>
                <a:lnTo>
                  <a:pt x="2480242" y="624258"/>
                </a:lnTo>
                <a:cubicBezTo>
                  <a:pt x="2487613" y="600554"/>
                  <a:pt x="2497214" y="583733"/>
                  <a:pt x="2509045" y="573795"/>
                </a:cubicBezTo>
                <a:cubicBezTo>
                  <a:pt x="2520875" y="563857"/>
                  <a:pt x="2534836" y="558422"/>
                  <a:pt x="2550925" y="557490"/>
                </a:cubicBezTo>
                <a:close/>
                <a:moveTo>
                  <a:pt x="7752866" y="553103"/>
                </a:moveTo>
                <a:lnTo>
                  <a:pt x="7752866" y="587961"/>
                </a:lnTo>
                <a:lnTo>
                  <a:pt x="7742688" y="594214"/>
                </a:lnTo>
                <a:cubicBezTo>
                  <a:pt x="7738846" y="601186"/>
                  <a:pt x="7737150" y="611452"/>
                  <a:pt x="7737602" y="625011"/>
                </a:cubicBezTo>
                <a:lnTo>
                  <a:pt x="7703787" y="625011"/>
                </a:lnTo>
                <a:cubicBezTo>
                  <a:pt x="7702826" y="587898"/>
                  <a:pt x="7714564" y="565112"/>
                  <a:pt x="7739000" y="556651"/>
                </a:cubicBezTo>
                <a:close/>
                <a:moveTo>
                  <a:pt x="1979467" y="550331"/>
                </a:moveTo>
                <a:cubicBezTo>
                  <a:pt x="1987457" y="549543"/>
                  <a:pt x="1994920" y="551736"/>
                  <a:pt x="2001857" y="556909"/>
                </a:cubicBezTo>
                <a:cubicBezTo>
                  <a:pt x="2011106" y="563807"/>
                  <a:pt x="2010002" y="569231"/>
                  <a:pt x="1998544" y="573182"/>
                </a:cubicBezTo>
                <a:cubicBezTo>
                  <a:pt x="1987087" y="577133"/>
                  <a:pt x="1963124" y="581897"/>
                  <a:pt x="1926657" y="587475"/>
                </a:cubicBezTo>
                <a:cubicBezTo>
                  <a:pt x="1934759" y="594387"/>
                  <a:pt x="1937889" y="600070"/>
                  <a:pt x="1936046" y="604522"/>
                </a:cubicBezTo>
                <a:cubicBezTo>
                  <a:pt x="1934204" y="608975"/>
                  <a:pt x="1932422" y="622050"/>
                  <a:pt x="1930701" y="643746"/>
                </a:cubicBezTo>
                <a:cubicBezTo>
                  <a:pt x="1956585" y="638527"/>
                  <a:pt x="1976281" y="634074"/>
                  <a:pt x="1989790" y="630389"/>
                </a:cubicBezTo>
                <a:cubicBezTo>
                  <a:pt x="2003298" y="626703"/>
                  <a:pt x="2015050" y="629718"/>
                  <a:pt x="2025045" y="639434"/>
                </a:cubicBezTo>
                <a:cubicBezTo>
                  <a:pt x="2035040" y="649149"/>
                  <a:pt x="2030953" y="654792"/>
                  <a:pt x="2012784" y="656362"/>
                </a:cubicBezTo>
                <a:cubicBezTo>
                  <a:pt x="1994615" y="657932"/>
                  <a:pt x="1979035" y="659625"/>
                  <a:pt x="1966042" y="661439"/>
                </a:cubicBezTo>
                <a:cubicBezTo>
                  <a:pt x="1953050" y="663253"/>
                  <a:pt x="1940682" y="665300"/>
                  <a:pt x="1928937" y="667580"/>
                </a:cubicBezTo>
                <a:cubicBezTo>
                  <a:pt x="1928277" y="673717"/>
                  <a:pt x="1927517" y="679597"/>
                  <a:pt x="1926657" y="685218"/>
                </a:cubicBezTo>
                <a:cubicBezTo>
                  <a:pt x="1946776" y="708794"/>
                  <a:pt x="1965125" y="727300"/>
                  <a:pt x="1981702" y="740736"/>
                </a:cubicBezTo>
                <a:cubicBezTo>
                  <a:pt x="1998279" y="754173"/>
                  <a:pt x="2011379" y="763953"/>
                  <a:pt x="2021001" y="770077"/>
                </a:cubicBezTo>
                <a:cubicBezTo>
                  <a:pt x="2030623" y="776200"/>
                  <a:pt x="2040052" y="780523"/>
                  <a:pt x="2049287" y="783047"/>
                </a:cubicBezTo>
                <a:cubicBezTo>
                  <a:pt x="2058522" y="785571"/>
                  <a:pt x="2067614" y="788357"/>
                  <a:pt x="2076562" y="791404"/>
                </a:cubicBezTo>
                <a:cubicBezTo>
                  <a:pt x="2085511" y="794451"/>
                  <a:pt x="2089985" y="797904"/>
                  <a:pt x="2089985" y="801761"/>
                </a:cubicBezTo>
                <a:cubicBezTo>
                  <a:pt x="2089985" y="806049"/>
                  <a:pt x="2080502" y="809157"/>
                  <a:pt x="2061537" y="811086"/>
                </a:cubicBezTo>
                <a:cubicBezTo>
                  <a:pt x="2042572" y="813015"/>
                  <a:pt x="2029154" y="813251"/>
                  <a:pt x="2021281" y="811796"/>
                </a:cubicBezTo>
                <a:cubicBezTo>
                  <a:pt x="2013408" y="810340"/>
                  <a:pt x="2006195" y="806336"/>
                  <a:pt x="1999641" y="799782"/>
                </a:cubicBezTo>
                <a:cubicBezTo>
                  <a:pt x="1993088" y="793229"/>
                  <a:pt x="1982957" y="781728"/>
                  <a:pt x="1969247" y="765280"/>
                </a:cubicBezTo>
                <a:cubicBezTo>
                  <a:pt x="1955538" y="748831"/>
                  <a:pt x="1939965" y="727271"/>
                  <a:pt x="1922527" y="700598"/>
                </a:cubicBezTo>
                <a:cubicBezTo>
                  <a:pt x="1913149" y="731932"/>
                  <a:pt x="1897797" y="755944"/>
                  <a:pt x="1876473" y="772636"/>
                </a:cubicBezTo>
                <a:cubicBezTo>
                  <a:pt x="1855150" y="789328"/>
                  <a:pt x="1833410" y="798592"/>
                  <a:pt x="1811254" y="800428"/>
                </a:cubicBezTo>
                <a:cubicBezTo>
                  <a:pt x="1789099" y="802263"/>
                  <a:pt x="1784854" y="799646"/>
                  <a:pt x="1798520" y="792576"/>
                </a:cubicBezTo>
                <a:cubicBezTo>
                  <a:pt x="1812186" y="785507"/>
                  <a:pt x="1824713" y="778688"/>
                  <a:pt x="1836099" y="772120"/>
                </a:cubicBezTo>
                <a:cubicBezTo>
                  <a:pt x="1847485" y="765552"/>
                  <a:pt x="1857803" y="757421"/>
                  <a:pt x="1867052" y="747727"/>
                </a:cubicBezTo>
                <a:cubicBezTo>
                  <a:pt x="1876301" y="738033"/>
                  <a:pt x="1883798" y="726565"/>
                  <a:pt x="1889541" y="713322"/>
                </a:cubicBezTo>
                <a:cubicBezTo>
                  <a:pt x="1895284" y="700078"/>
                  <a:pt x="1899052" y="686394"/>
                  <a:pt x="1900845" y="672269"/>
                </a:cubicBezTo>
                <a:cubicBezTo>
                  <a:pt x="1878847" y="676758"/>
                  <a:pt x="1864926" y="679679"/>
                  <a:pt x="1859082" y="681035"/>
                </a:cubicBezTo>
                <a:cubicBezTo>
                  <a:pt x="1853239" y="682390"/>
                  <a:pt x="1844792" y="679070"/>
                  <a:pt x="1833743" y="671075"/>
                </a:cubicBezTo>
                <a:cubicBezTo>
                  <a:pt x="1822694" y="663081"/>
                  <a:pt x="1824261" y="658793"/>
                  <a:pt x="1838443" y="658212"/>
                </a:cubicBezTo>
                <a:cubicBezTo>
                  <a:pt x="1852626" y="657631"/>
                  <a:pt x="1873942" y="654408"/>
                  <a:pt x="1902393" y="648543"/>
                </a:cubicBezTo>
                <a:cubicBezTo>
                  <a:pt x="1903168" y="641545"/>
                  <a:pt x="1903555" y="632324"/>
                  <a:pt x="1903555" y="620881"/>
                </a:cubicBezTo>
                <a:cubicBezTo>
                  <a:pt x="1903555" y="608548"/>
                  <a:pt x="1903218" y="598682"/>
                  <a:pt x="1902544" y="591283"/>
                </a:cubicBezTo>
                <a:cubicBezTo>
                  <a:pt x="1903648" y="591283"/>
                  <a:pt x="1899683" y="591957"/>
                  <a:pt x="1890649" y="593305"/>
                </a:cubicBezTo>
                <a:cubicBezTo>
                  <a:pt x="1881614" y="594653"/>
                  <a:pt x="1872508" y="591846"/>
                  <a:pt x="1863331" y="584883"/>
                </a:cubicBezTo>
                <a:cubicBezTo>
                  <a:pt x="1854153" y="577921"/>
                  <a:pt x="1856186" y="573863"/>
                  <a:pt x="1869429" y="572709"/>
                </a:cubicBezTo>
                <a:cubicBezTo>
                  <a:pt x="1882672" y="571554"/>
                  <a:pt x="1900181" y="568758"/>
                  <a:pt x="1921957" y="564320"/>
                </a:cubicBezTo>
                <a:cubicBezTo>
                  <a:pt x="1943733" y="559881"/>
                  <a:pt x="1960181" y="555812"/>
                  <a:pt x="1971302" y="552112"/>
                </a:cubicBezTo>
                <a:cubicBezTo>
                  <a:pt x="1974082" y="551188"/>
                  <a:pt x="1976804" y="550594"/>
                  <a:pt x="1979467" y="550331"/>
                </a:cubicBezTo>
                <a:close/>
                <a:moveTo>
                  <a:pt x="188767" y="550331"/>
                </a:moveTo>
                <a:cubicBezTo>
                  <a:pt x="196757" y="549543"/>
                  <a:pt x="204221" y="551736"/>
                  <a:pt x="211158" y="556909"/>
                </a:cubicBezTo>
                <a:cubicBezTo>
                  <a:pt x="220407" y="563807"/>
                  <a:pt x="219302" y="569231"/>
                  <a:pt x="207845" y="573182"/>
                </a:cubicBezTo>
                <a:cubicBezTo>
                  <a:pt x="196387" y="577133"/>
                  <a:pt x="172425" y="581897"/>
                  <a:pt x="135957" y="587475"/>
                </a:cubicBezTo>
                <a:cubicBezTo>
                  <a:pt x="144059" y="594387"/>
                  <a:pt x="147190" y="600070"/>
                  <a:pt x="145346" y="604522"/>
                </a:cubicBezTo>
                <a:cubicBezTo>
                  <a:pt x="143504" y="608975"/>
                  <a:pt x="141722" y="622050"/>
                  <a:pt x="140001" y="643746"/>
                </a:cubicBezTo>
                <a:cubicBezTo>
                  <a:pt x="165886" y="638527"/>
                  <a:pt x="185582" y="634074"/>
                  <a:pt x="199091" y="630389"/>
                </a:cubicBezTo>
                <a:cubicBezTo>
                  <a:pt x="212598" y="626703"/>
                  <a:pt x="224350" y="629718"/>
                  <a:pt x="234345" y="639434"/>
                </a:cubicBezTo>
                <a:cubicBezTo>
                  <a:pt x="244341" y="649149"/>
                  <a:pt x="240254" y="654792"/>
                  <a:pt x="222084" y="656362"/>
                </a:cubicBezTo>
                <a:cubicBezTo>
                  <a:pt x="203915" y="657932"/>
                  <a:pt x="188335" y="659625"/>
                  <a:pt x="175343" y="661439"/>
                </a:cubicBezTo>
                <a:cubicBezTo>
                  <a:pt x="162351" y="663253"/>
                  <a:pt x="149982" y="665300"/>
                  <a:pt x="138238" y="667580"/>
                </a:cubicBezTo>
                <a:cubicBezTo>
                  <a:pt x="137578" y="673717"/>
                  <a:pt x="136818" y="679597"/>
                  <a:pt x="135957" y="685218"/>
                </a:cubicBezTo>
                <a:cubicBezTo>
                  <a:pt x="156077" y="708794"/>
                  <a:pt x="174425" y="727300"/>
                  <a:pt x="191003" y="740736"/>
                </a:cubicBezTo>
                <a:cubicBezTo>
                  <a:pt x="207579" y="754173"/>
                  <a:pt x="220679" y="763953"/>
                  <a:pt x="230302" y="770077"/>
                </a:cubicBezTo>
                <a:cubicBezTo>
                  <a:pt x="239924" y="776200"/>
                  <a:pt x="249352" y="780523"/>
                  <a:pt x="258587" y="783047"/>
                </a:cubicBezTo>
                <a:cubicBezTo>
                  <a:pt x="267823" y="785571"/>
                  <a:pt x="276914" y="788357"/>
                  <a:pt x="285863" y="791404"/>
                </a:cubicBezTo>
                <a:cubicBezTo>
                  <a:pt x="294811" y="794451"/>
                  <a:pt x="299285" y="797904"/>
                  <a:pt x="299285" y="801761"/>
                </a:cubicBezTo>
                <a:cubicBezTo>
                  <a:pt x="299285" y="806049"/>
                  <a:pt x="289803" y="809157"/>
                  <a:pt x="270838" y="811086"/>
                </a:cubicBezTo>
                <a:cubicBezTo>
                  <a:pt x="251873" y="813015"/>
                  <a:pt x="238454" y="813251"/>
                  <a:pt x="230581" y="811796"/>
                </a:cubicBezTo>
                <a:cubicBezTo>
                  <a:pt x="222709" y="810340"/>
                  <a:pt x="215496" y="806336"/>
                  <a:pt x="208942" y="799782"/>
                </a:cubicBezTo>
                <a:cubicBezTo>
                  <a:pt x="202388" y="793229"/>
                  <a:pt x="192257" y="781728"/>
                  <a:pt x="178548" y="765280"/>
                </a:cubicBezTo>
                <a:cubicBezTo>
                  <a:pt x="164839" y="748831"/>
                  <a:pt x="149265" y="727271"/>
                  <a:pt x="131827" y="700598"/>
                </a:cubicBezTo>
                <a:cubicBezTo>
                  <a:pt x="122449" y="731932"/>
                  <a:pt x="107098" y="755944"/>
                  <a:pt x="85773" y="772636"/>
                </a:cubicBezTo>
                <a:cubicBezTo>
                  <a:pt x="64450" y="789328"/>
                  <a:pt x="42710" y="798592"/>
                  <a:pt x="20555" y="800428"/>
                </a:cubicBezTo>
                <a:cubicBezTo>
                  <a:pt x="-1601" y="802263"/>
                  <a:pt x="-5845" y="799646"/>
                  <a:pt x="7821" y="792576"/>
                </a:cubicBezTo>
                <a:cubicBezTo>
                  <a:pt x="21487" y="785507"/>
                  <a:pt x="34012" y="778688"/>
                  <a:pt x="45399" y="772120"/>
                </a:cubicBezTo>
                <a:cubicBezTo>
                  <a:pt x="56785" y="765552"/>
                  <a:pt x="67102" y="757421"/>
                  <a:pt x="76353" y="747727"/>
                </a:cubicBezTo>
                <a:cubicBezTo>
                  <a:pt x="85602" y="738033"/>
                  <a:pt x="93098" y="726565"/>
                  <a:pt x="98841" y="713322"/>
                </a:cubicBezTo>
                <a:cubicBezTo>
                  <a:pt x="104584" y="700078"/>
                  <a:pt x="108352" y="686394"/>
                  <a:pt x="110145" y="672269"/>
                </a:cubicBezTo>
                <a:cubicBezTo>
                  <a:pt x="88147" y="676758"/>
                  <a:pt x="74227" y="679679"/>
                  <a:pt x="68383" y="681035"/>
                </a:cubicBezTo>
                <a:cubicBezTo>
                  <a:pt x="62539" y="682390"/>
                  <a:pt x="54092" y="679070"/>
                  <a:pt x="43043" y="671075"/>
                </a:cubicBezTo>
                <a:cubicBezTo>
                  <a:pt x="31995" y="663081"/>
                  <a:pt x="33561" y="658793"/>
                  <a:pt x="47744" y="658212"/>
                </a:cubicBezTo>
                <a:cubicBezTo>
                  <a:pt x="61926" y="657631"/>
                  <a:pt x="83243" y="654408"/>
                  <a:pt x="111694" y="648543"/>
                </a:cubicBezTo>
                <a:cubicBezTo>
                  <a:pt x="112468" y="641545"/>
                  <a:pt x="112855" y="632324"/>
                  <a:pt x="112855" y="620881"/>
                </a:cubicBezTo>
                <a:cubicBezTo>
                  <a:pt x="112855" y="608548"/>
                  <a:pt x="112519" y="598682"/>
                  <a:pt x="111845" y="591283"/>
                </a:cubicBezTo>
                <a:cubicBezTo>
                  <a:pt x="112949" y="591283"/>
                  <a:pt x="108984" y="591957"/>
                  <a:pt x="99949" y="593305"/>
                </a:cubicBezTo>
                <a:cubicBezTo>
                  <a:pt x="90915" y="594653"/>
                  <a:pt x="81809" y="591846"/>
                  <a:pt x="72631" y="584883"/>
                </a:cubicBezTo>
                <a:cubicBezTo>
                  <a:pt x="63453" y="577921"/>
                  <a:pt x="65486" y="573863"/>
                  <a:pt x="78729" y="572709"/>
                </a:cubicBezTo>
                <a:cubicBezTo>
                  <a:pt x="91972" y="571554"/>
                  <a:pt x="109482" y="568758"/>
                  <a:pt x="131257" y="564320"/>
                </a:cubicBezTo>
                <a:cubicBezTo>
                  <a:pt x="153033" y="559881"/>
                  <a:pt x="169481" y="555812"/>
                  <a:pt x="180602" y="552112"/>
                </a:cubicBezTo>
                <a:cubicBezTo>
                  <a:pt x="183382" y="551188"/>
                  <a:pt x="186105" y="550594"/>
                  <a:pt x="188767" y="550331"/>
                </a:cubicBezTo>
                <a:close/>
                <a:moveTo>
                  <a:pt x="4864923" y="546223"/>
                </a:moveTo>
                <a:cubicBezTo>
                  <a:pt x="4866530" y="546055"/>
                  <a:pt x="4868631" y="546204"/>
                  <a:pt x="4871229" y="546670"/>
                </a:cubicBezTo>
                <a:cubicBezTo>
                  <a:pt x="4881618" y="548535"/>
                  <a:pt x="4890642" y="551080"/>
                  <a:pt x="4898299" y="554307"/>
                </a:cubicBezTo>
                <a:cubicBezTo>
                  <a:pt x="4905957" y="557533"/>
                  <a:pt x="4907986" y="562602"/>
                  <a:pt x="4904387" y="569514"/>
                </a:cubicBezTo>
                <a:cubicBezTo>
                  <a:pt x="4900787" y="576426"/>
                  <a:pt x="4902322" y="597571"/>
                  <a:pt x="4908990" y="632948"/>
                </a:cubicBezTo>
                <a:cubicBezTo>
                  <a:pt x="4917264" y="630467"/>
                  <a:pt x="4926091" y="626925"/>
                  <a:pt x="4935470" y="622322"/>
                </a:cubicBezTo>
                <a:cubicBezTo>
                  <a:pt x="4944848" y="617719"/>
                  <a:pt x="4952584" y="618407"/>
                  <a:pt x="4958679" y="624387"/>
                </a:cubicBezTo>
                <a:cubicBezTo>
                  <a:pt x="4964774" y="630367"/>
                  <a:pt x="4962551" y="635558"/>
                  <a:pt x="4952011" y="639961"/>
                </a:cubicBezTo>
                <a:cubicBezTo>
                  <a:pt x="4941471" y="644363"/>
                  <a:pt x="4929196" y="648816"/>
                  <a:pt x="4915185" y="653319"/>
                </a:cubicBezTo>
                <a:cubicBezTo>
                  <a:pt x="4921366" y="673567"/>
                  <a:pt x="4926048" y="687477"/>
                  <a:pt x="4929232" y="695049"/>
                </a:cubicBezTo>
                <a:cubicBezTo>
                  <a:pt x="4937778" y="682142"/>
                  <a:pt x="4942887" y="671265"/>
                  <a:pt x="4944557" y="662417"/>
                </a:cubicBezTo>
                <a:cubicBezTo>
                  <a:pt x="4946228" y="653569"/>
                  <a:pt x="4950383" y="651150"/>
                  <a:pt x="4957023" y="655158"/>
                </a:cubicBezTo>
                <a:cubicBezTo>
                  <a:pt x="4963662" y="659166"/>
                  <a:pt x="4969147" y="664135"/>
                  <a:pt x="4973478" y="670064"/>
                </a:cubicBezTo>
                <a:cubicBezTo>
                  <a:pt x="4977809" y="675994"/>
                  <a:pt x="4977490" y="680604"/>
                  <a:pt x="4972521" y="683895"/>
                </a:cubicBezTo>
                <a:cubicBezTo>
                  <a:pt x="4967552" y="687187"/>
                  <a:pt x="4956987" y="697995"/>
                  <a:pt x="4940825" y="716322"/>
                </a:cubicBezTo>
                <a:cubicBezTo>
                  <a:pt x="4946863" y="729357"/>
                  <a:pt x="4954055" y="740543"/>
                  <a:pt x="4962401" y="749878"/>
                </a:cubicBezTo>
                <a:cubicBezTo>
                  <a:pt x="4970747" y="759214"/>
                  <a:pt x="4975981" y="761752"/>
                  <a:pt x="4978103" y="757493"/>
                </a:cubicBezTo>
                <a:cubicBezTo>
                  <a:pt x="4980225" y="753234"/>
                  <a:pt x="4984667" y="744909"/>
                  <a:pt x="4991428" y="732520"/>
                </a:cubicBezTo>
                <a:cubicBezTo>
                  <a:pt x="4998190" y="720130"/>
                  <a:pt x="5000671" y="723603"/>
                  <a:pt x="4998871" y="742941"/>
                </a:cubicBezTo>
                <a:cubicBezTo>
                  <a:pt x="4997071" y="762279"/>
                  <a:pt x="4997971" y="778053"/>
                  <a:pt x="5001571" y="790264"/>
                </a:cubicBezTo>
                <a:cubicBezTo>
                  <a:pt x="5005170" y="802475"/>
                  <a:pt x="5000481" y="806235"/>
                  <a:pt x="4987503" y="801546"/>
                </a:cubicBezTo>
                <a:cubicBezTo>
                  <a:pt x="4974525" y="796857"/>
                  <a:pt x="4962483" y="788726"/>
                  <a:pt x="4951376" y="777153"/>
                </a:cubicBezTo>
                <a:cubicBezTo>
                  <a:pt x="4940270" y="765581"/>
                  <a:pt x="4930543" y="750861"/>
                  <a:pt x="4922197" y="732993"/>
                </a:cubicBezTo>
                <a:cubicBezTo>
                  <a:pt x="4901849" y="756095"/>
                  <a:pt x="4878918" y="770869"/>
                  <a:pt x="4853408" y="777315"/>
                </a:cubicBezTo>
                <a:cubicBezTo>
                  <a:pt x="4827896" y="783761"/>
                  <a:pt x="4826107" y="780147"/>
                  <a:pt x="4848041" y="766474"/>
                </a:cubicBezTo>
                <a:cubicBezTo>
                  <a:pt x="4869974" y="752800"/>
                  <a:pt x="4890506" y="734821"/>
                  <a:pt x="4909635" y="712536"/>
                </a:cubicBezTo>
                <a:cubicBezTo>
                  <a:pt x="4900716" y="690954"/>
                  <a:pt x="4894808" y="673481"/>
                  <a:pt x="4891911" y="660116"/>
                </a:cubicBezTo>
                <a:cubicBezTo>
                  <a:pt x="4885042" y="664074"/>
                  <a:pt x="4875678" y="668211"/>
                  <a:pt x="4863818" y="672527"/>
                </a:cubicBezTo>
                <a:cubicBezTo>
                  <a:pt x="4851959" y="676844"/>
                  <a:pt x="4841555" y="676485"/>
                  <a:pt x="4832607" y="671452"/>
                </a:cubicBezTo>
                <a:cubicBezTo>
                  <a:pt x="4823659" y="666418"/>
                  <a:pt x="4824505" y="662181"/>
                  <a:pt x="4835146" y="658739"/>
                </a:cubicBezTo>
                <a:cubicBezTo>
                  <a:pt x="4845786" y="655297"/>
                  <a:pt x="4862965" y="649418"/>
                  <a:pt x="4886684" y="641101"/>
                </a:cubicBezTo>
                <a:cubicBezTo>
                  <a:pt x="4884002" y="633615"/>
                  <a:pt x="4880890" y="619676"/>
                  <a:pt x="4877349" y="599285"/>
                </a:cubicBezTo>
                <a:cubicBezTo>
                  <a:pt x="4873807" y="578893"/>
                  <a:pt x="4869303" y="564560"/>
                  <a:pt x="4863840" y="556285"/>
                </a:cubicBezTo>
                <a:cubicBezTo>
                  <a:pt x="4859742" y="550080"/>
                  <a:pt x="4860103" y="546725"/>
                  <a:pt x="4864923" y="546223"/>
                </a:cubicBezTo>
                <a:close/>
                <a:moveTo>
                  <a:pt x="7557802" y="542739"/>
                </a:moveTo>
                <a:cubicBezTo>
                  <a:pt x="7569022" y="542070"/>
                  <a:pt x="7578020" y="544998"/>
                  <a:pt x="7584796" y="551521"/>
                </a:cubicBezTo>
                <a:cubicBezTo>
                  <a:pt x="7593830" y="560218"/>
                  <a:pt x="7595985" y="565642"/>
                  <a:pt x="7591260" y="567794"/>
                </a:cubicBezTo>
                <a:cubicBezTo>
                  <a:pt x="7586535" y="569945"/>
                  <a:pt x="7578522" y="571020"/>
                  <a:pt x="7567222" y="571020"/>
                </a:cubicBezTo>
                <a:cubicBezTo>
                  <a:pt x="7556639" y="571020"/>
                  <a:pt x="7520674" y="573479"/>
                  <a:pt x="7459326" y="578398"/>
                </a:cubicBezTo>
                <a:cubicBezTo>
                  <a:pt x="7465622" y="581768"/>
                  <a:pt x="7466299" y="586156"/>
                  <a:pt x="7461360" y="591562"/>
                </a:cubicBezTo>
                <a:cubicBezTo>
                  <a:pt x="7456419" y="596969"/>
                  <a:pt x="7448543" y="604920"/>
                  <a:pt x="7437730" y="615417"/>
                </a:cubicBezTo>
                <a:cubicBezTo>
                  <a:pt x="7472577" y="611044"/>
                  <a:pt x="7493865" y="606799"/>
                  <a:pt x="7501594" y="602683"/>
                </a:cubicBezTo>
                <a:cubicBezTo>
                  <a:pt x="7509324" y="598568"/>
                  <a:pt x="7516336" y="598213"/>
                  <a:pt x="7522632" y="601618"/>
                </a:cubicBezTo>
                <a:cubicBezTo>
                  <a:pt x="7528927" y="605024"/>
                  <a:pt x="7535021" y="608821"/>
                  <a:pt x="7540915" y="613008"/>
                </a:cubicBezTo>
                <a:cubicBezTo>
                  <a:pt x="7546809" y="617196"/>
                  <a:pt x="7548604" y="621175"/>
                  <a:pt x="7546303" y="624946"/>
                </a:cubicBezTo>
                <a:cubicBezTo>
                  <a:pt x="7544002" y="628718"/>
                  <a:pt x="7542418" y="636196"/>
                  <a:pt x="7541550" y="647382"/>
                </a:cubicBezTo>
                <a:cubicBezTo>
                  <a:pt x="7540682" y="658567"/>
                  <a:pt x="7540704" y="673918"/>
                  <a:pt x="7541614" y="693435"/>
                </a:cubicBezTo>
                <a:cubicBezTo>
                  <a:pt x="7542525" y="712952"/>
                  <a:pt x="7541026" y="730049"/>
                  <a:pt x="7537118" y="744727"/>
                </a:cubicBezTo>
                <a:cubicBezTo>
                  <a:pt x="7533211" y="759404"/>
                  <a:pt x="7528016" y="762885"/>
                  <a:pt x="7521534" y="755170"/>
                </a:cubicBezTo>
                <a:cubicBezTo>
                  <a:pt x="7515052" y="747455"/>
                  <a:pt x="7512260" y="735717"/>
                  <a:pt x="7513156" y="719957"/>
                </a:cubicBezTo>
                <a:cubicBezTo>
                  <a:pt x="7514052" y="704198"/>
                  <a:pt x="7514286" y="685405"/>
                  <a:pt x="7513855" y="663579"/>
                </a:cubicBezTo>
                <a:cubicBezTo>
                  <a:pt x="7513425" y="641753"/>
                  <a:pt x="7511819" y="629421"/>
                  <a:pt x="7509036" y="626581"/>
                </a:cubicBezTo>
                <a:cubicBezTo>
                  <a:pt x="7506255" y="623742"/>
                  <a:pt x="7500042" y="622767"/>
                  <a:pt x="7490398" y="623656"/>
                </a:cubicBezTo>
                <a:cubicBezTo>
                  <a:pt x="7480754" y="624545"/>
                  <a:pt x="7457348" y="628367"/>
                  <a:pt x="7420178" y="635121"/>
                </a:cubicBezTo>
                <a:cubicBezTo>
                  <a:pt x="7420178" y="639982"/>
                  <a:pt x="7419941" y="656965"/>
                  <a:pt x="7419468" y="686068"/>
                </a:cubicBezTo>
                <a:cubicBezTo>
                  <a:pt x="7418994" y="715171"/>
                  <a:pt x="7416388" y="736119"/>
                  <a:pt x="7411649" y="748910"/>
                </a:cubicBezTo>
                <a:cubicBezTo>
                  <a:pt x="7406910" y="761702"/>
                  <a:pt x="7401722" y="762767"/>
                  <a:pt x="7396086" y="752105"/>
                </a:cubicBezTo>
                <a:cubicBezTo>
                  <a:pt x="7390450" y="741443"/>
                  <a:pt x="7388758" y="731727"/>
                  <a:pt x="7391010" y="722958"/>
                </a:cubicBezTo>
                <a:cubicBezTo>
                  <a:pt x="7393261" y="714189"/>
                  <a:pt x="7394835" y="697863"/>
                  <a:pt x="7395732" y="673979"/>
                </a:cubicBezTo>
                <a:cubicBezTo>
                  <a:pt x="7396628" y="650096"/>
                  <a:pt x="7395276" y="634368"/>
                  <a:pt x="7391676" y="626796"/>
                </a:cubicBezTo>
                <a:cubicBezTo>
                  <a:pt x="7388078" y="619225"/>
                  <a:pt x="7389906" y="615439"/>
                  <a:pt x="7397162" y="615439"/>
                </a:cubicBezTo>
                <a:cubicBezTo>
                  <a:pt x="7402224" y="615439"/>
                  <a:pt x="7408218" y="616328"/>
                  <a:pt x="7415144" y="618106"/>
                </a:cubicBezTo>
                <a:lnTo>
                  <a:pt x="7419532" y="618601"/>
                </a:lnTo>
                <a:cubicBezTo>
                  <a:pt x="7429758" y="596660"/>
                  <a:pt x="7434640" y="584399"/>
                  <a:pt x="7434181" y="581818"/>
                </a:cubicBezTo>
                <a:cubicBezTo>
                  <a:pt x="7406290" y="585403"/>
                  <a:pt x="7387772" y="588325"/>
                  <a:pt x="7378630" y="590584"/>
                </a:cubicBezTo>
                <a:cubicBezTo>
                  <a:pt x="7369489" y="592842"/>
                  <a:pt x="7360379" y="588770"/>
                  <a:pt x="7351302" y="578366"/>
                </a:cubicBezTo>
                <a:cubicBezTo>
                  <a:pt x="7342224" y="567962"/>
                  <a:pt x="7344644" y="563441"/>
                  <a:pt x="7358562" y="564804"/>
                </a:cubicBezTo>
                <a:cubicBezTo>
                  <a:pt x="7372479" y="566166"/>
                  <a:pt x="7402938" y="564162"/>
                  <a:pt x="7449938" y="558791"/>
                </a:cubicBezTo>
                <a:cubicBezTo>
                  <a:pt x="7496938" y="553421"/>
                  <a:pt x="7528906" y="548692"/>
                  <a:pt x="7545841" y="544605"/>
                </a:cubicBezTo>
                <a:cubicBezTo>
                  <a:pt x="7550075" y="543584"/>
                  <a:pt x="7554062" y="542961"/>
                  <a:pt x="7557802" y="542739"/>
                </a:cubicBezTo>
                <a:close/>
                <a:moveTo>
                  <a:pt x="5664590" y="541949"/>
                </a:moveTo>
                <a:cubicBezTo>
                  <a:pt x="5672756" y="543361"/>
                  <a:pt x="5681859" y="546348"/>
                  <a:pt x="5691897" y="550908"/>
                </a:cubicBezTo>
                <a:cubicBezTo>
                  <a:pt x="5703426" y="556372"/>
                  <a:pt x="5707822" y="562828"/>
                  <a:pt x="5705083" y="570278"/>
                </a:cubicBezTo>
                <a:cubicBezTo>
                  <a:pt x="5702344" y="577728"/>
                  <a:pt x="5700544" y="587253"/>
                  <a:pt x="5699683" y="598854"/>
                </a:cubicBezTo>
                <a:cubicBezTo>
                  <a:pt x="5698823" y="610456"/>
                  <a:pt x="5698393" y="627700"/>
                  <a:pt x="5698393" y="650587"/>
                </a:cubicBezTo>
                <a:cubicBezTo>
                  <a:pt x="5698393" y="672456"/>
                  <a:pt x="5699286" y="692776"/>
                  <a:pt x="5701071" y="711547"/>
                </a:cubicBezTo>
                <a:cubicBezTo>
                  <a:pt x="5702857" y="730318"/>
                  <a:pt x="5703057" y="747580"/>
                  <a:pt x="5701673" y="763333"/>
                </a:cubicBezTo>
                <a:cubicBezTo>
                  <a:pt x="5700289" y="779086"/>
                  <a:pt x="5695313" y="793042"/>
                  <a:pt x="5686745" y="805203"/>
                </a:cubicBezTo>
                <a:cubicBezTo>
                  <a:pt x="5678177" y="817363"/>
                  <a:pt x="5670874" y="819109"/>
                  <a:pt x="5664837" y="810441"/>
                </a:cubicBezTo>
                <a:cubicBezTo>
                  <a:pt x="5658800" y="801772"/>
                  <a:pt x="5653383" y="794602"/>
                  <a:pt x="5648586" y="788930"/>
                </a:cubicBezTo>
                <a:cubicBezTo>
                  <a:pt x="5643789" y="783259"/>
                  <a:pt x="5638268" y="776992"/>
                  <a:pt x="5632023" y="770130"/>
                </a:cubicBezTo>
                <a:cubicBezTo>
                  <a:pt x="5625778" y="763268"/>
                  <a:pt x="5627244" y="760791"/>
                  <a:pt x="5636422" y="762698"/>
                </a:cubicBezTo>
                <a:cubicBezTo>
                  <a:pt x="5645600" y="764606"/>
                  <a:pt x="5653178" y="766180"/>
                  <a:pt x="5659158" y="767420"/>
                </a:cubicBezTo>
                <a:cubicBezTo>
                  <a:pt x="5665138" y="768660"/>
                  <a:pt x="5668648" y="767459"/>
                  <a:pt x="5669688" y="763817"/>
                </a:cubicBezTo>
                <a:cubicBezTo>
                  <a:pt x="5670727" y="760175"/>
                  <a:pt x="5671695" y="752736"/>
                  <a:pt x="5672592" y="741500"/>
                </a:cubicBezTo>
                <a:cubicBezTo>
                  <a:pt x="5673487" y="730264"/>
                  <a:pt x="5673717" y="699501"/>
                  <a:pt x="5673280" y="649210"/>
                </a:cubicBezTo>
                <a:cubicBezTo>
                  <a:pt x="5672842" y="598919"/>
                  <a:pt x="5669243" y="568116"/>
                  <a:pt x="5662482" y="556802"/>
                </a:cubicBezTo>
                <a:cubicBezTo>
                  <a:pt x="5655720" y="545487"/>
                  <a:pt x="5656423" y="540536"/>
                  <a:pt x="5664590" y="541949"/>
                </a:cubicBezTo>
                <a:close/>
                <a:moveTo>
                  <a:pt x="2807090" y="541949"/>
                </a:moveTo>
                <a:cubicBezTo>
                  <a:pt x="2815256" y="543361"/>
                  <a:pt x="2824359" y="546348"/>
                  <a:pt x="2834397" y="550908"/>
                </a:cubicBezTo>
                <a:cubicBezTo>
                  <a:pt x="2845926" y="556372"/>
                  <a:pt x="2850322" y="562828"/>
                  <a:pt x="2847583" y="570278"/>
                </a:cubicBezTo>
                <a:cubicBezTo>
                  <a:pt x="2844844" y="577728"/>
                  <a:pt x="2843044" y="587253"/>
                  <a:pt x="2842184" y="598854"/>
                </a:cubicBezTo>
                <a:cubicBezTo>
                  <a:pt x="2841323" y="610456"/>
                  <a:pt x="2840893" y="627700"/>
                  <a:pt x="2840893" y="650587"/>
                </a:cubicBezTo>
                <a:cubicBezTo>
                  <a:pt x="2840893" y="672456"/>
                  <a:pt x="2841786" y="692776"/>
                  <a:pt x="2843571" y="711547"/>
                </a:cubicBezTo>
                <a:cubicBezTo>
                  <a:pt x="2845356" y="730318"/>
                  <a:pt x="2845557" y="747580"/>
                  <a:pt x="2844173" y="763333"/>
                </a:cubicBezTo>
                <a:cubicBezTo>
                  <a:pt x="2842790" y="779086"/>
                  <a:pt x="2837814" y="793042"/>
                  <a:pt x="2829245" y="805203"/>
                </a:cubicBezTo>
                <a:cubicBezTo>
                  <a:pt x="2820677" y="817363"/>
                  <a:pt x="2813374" y="819109"/>
                  <a:pt x="2807337" y="810441"/>
                </a:cubicBezTo>
                <a:cubicBezTo>
                  <a:pt x="2801300" y="801772"/>
                  <a:pt x="2795883" y="794602"/>
                  <a:pt x="2791086" y="788930"/>
                </a:cubicBezTo>
                <a:cubicBezTo>
                  <a:pt x="2786289" y="783259"/>
                  <a:pt x="2780768" y="776992"/>
                  <a:pt x="2774523" y="770130"/>
                </a:cubicBezTo>
                <a:cubicBezTo>
                  <a:pt x="2768278" y="763268"/>
                  <a:pt x="2769744" y="760791"/>
                  <a:pt x="2778922" y="762698"/>
                </a:cubicBezTo>
                <a:cubicBezTo>
                  <a:pt x="2788099" y="764606"/>
                  <a:pt x="2795678" y="766180"/>
                  <a:pt x="2801658" y="767420"/>
                </a:cubicBezTo>
                <a:cubicBezTo>
                  <a:pt x="2807638" y="768660"/>
                  <a:pt x="2811148" y="767459"/>
                  <a:pt x="2812188" y="763817"/>
                </a:cubicBezTo>
                <a:cubicBezTo>
                  <a:pt x="2813227" y="760175"/>
                  <a:pt x="2814195" y="752736"/>
                  <a:pt x="2815091" y="741500"/>
                </a:cubicBezTo>
                <a:cubicBezTo>
                  <a:pt x="2815988" y="730264"/>
                  <a:pt x="2816217" y="699501"/>
                  <a:pt x="2815780" y="649210"/>
                </a:cubicBezTo>
                <a:cubicBezTo>
                  <a:pt x="2815342" y="598919"/>
                  <a:pt x="2811743" y="568116"/>
                  <a:pt x="2804982" y="556802"/>
                </a:cubicBezTo>
                <a:cubicBezTo>
                  <a:pt x="2798220" y="545487"/>
                  <a:pt x="2798923" y="540536"/>
                  <a:pt x="2807090" y="541949"/>
                </a:cubicBezTo>
                <a:close/>
                <a:moveTo>
                  <a:pt x="4525305" y="537733"/>
                </a:moveTo>
                <a:cubicBezTo>
                  <a:pt x="4529176" y="537586"/>
                  <a:pt x="4534069" y="537855"/>
                  <a:pt x="4539985" y="538539"/>
                </a:cubicBezTo>
                <a:cubicBezTo>
                  <a:pt x="4552031" y="539558"/>
                  <a:pt x="4560850" y="542637"/>
                  <a:pt x="4566442" y="547778"/>
                </a:cubicBezTo>
                <a:cubicBezTo>
                  <a:pt x="4572035" y="552919"/>
                  <a:pt x="4573709" y="560329"/>
                  <a:pt x="4571465" y="570009"/>
                </a:cubicBezTo>
                <a:cubicBezTo>
                  <a:pt x="4569221" y="579689"/>
                  <a:pt x="4562022" y="581463"/>
                  <a:pt x="4549869" y="575333"/>
                </a:cubicBezTo>
                <a:cubicBezTo>
                  <a:pt x="4537715" y="569202"/>
                  <a:pt x="4527115" y="560853"/>
                  <a:pt x="4518066" y="550284"/>
                </a:cubicBezTo>
                <a:cubicBezTo>
                  <a:pt x="4511279" y="542357"/>
                  <a:pt x="4513692" y="538174"/>
                  <a:pt x="4525305" y="537733"/>
                </a:cubicBezTo>
                <a:close/>
                <a:moveTo>
                  <a:pt x="829984" y="535861"/>
                </a:moveTo>
                <a:cubicBezTo>
                  <a:pt x="840824" y="537718"/>
                  <a:pt x="850752" y="540676"/>
                  <a:pt x="859765" y="544734"/>
                </a:cubicBezTo>
                <a:cubicBezTo>
                  <a:pt x="868778" y="548793"/>
                  <a:pt x="871889" y="556888"/>
                  <a:pt x="869100" y="569020"/>
                </a:cubicBezTo>
                <a:cubicBezTo>
                  <a:pt x="866311" y="581151"/>
                  <a:pt x="856498" y="581116"/>
                  <a:pt x="839663" y="568912"/>
                </a:cubicBezTo>
                <a:cubicBezTo>
                  <a:pt x="826427" y="556622"/>
                  <a:pt x="818794" y="547577"/>
                  <a:pt x="816765" y="541777"/>
                </a:cubicBezTo>
                <a:cubicBezTo>
                  <a:pt x="814736" y="535976"/>
                  <a:pt x="819142" y="534004"/>
                  <a:pt x="829984" y="535861"/>
                </a:cubicBezTo>
                <a:close/>
                <a:moveTo>
                  <a:pt x="6079194" y="530369"/>
                </a:moveTo>
                <a:cubicBezTo>
                  <a:pt x="6080510" y="529994"/>
                  <a:pt x="6082308" y="530043"/>
                  <a:pt x="6084589" y="530516"/>
                </a:cubicBezTo>
                <a:cubicBezTo>
                  <a:pt x="6093709" y="532409"/>
                  <a:pt x="6102510" y="535148"/>
                  <a:pt x="6110993" y="538733"/>
                </a:cubicBezTo>
                <a:cubicBezTo>
                  <a:pt x="6119475" y="542318"/>
                  <a:pt x="6122136" y="548732"/>
                  <a:pt x="6118974" y="557974"/>
                </a:cubicBezTo>
                <a:cubicBezTo>
                  <a:pt x="6115812" y="567216"/>
                  <a:pt x="6114646" y="588608"/>
                  <a:pt x="6115478" y="622150"/>
                </a:cubicBezTo>
                <a:cubicBezTo>
                  <a:pt x="6130205" y="621333"/>
                  <a:pt x="6143358" y="619554"/>
                  <a:pt x="6154938" y="616816"/>
                </a:cubicBezTo>
                <a:cubicBezTo>
                  <a:pt x="6166518" y="614077"/>
                  <a:pt x="6177033" y="617909"/>
                  <a:pt x="6186483" y="628313"/>
                </a:cubicBezTo>
                <a:cubicBezTo>
                  <a:pt x="6195934" y="638717"/>
                  <a:pt x="6192582" y="643693"/>
                  <a:pt x="6176428" y="643241"/>
                </a:cubicBezTo>
                <a:cubicBezTo>
                  <a:pt x="6160273" y="642789"/>
                  <a:pt x="6140000" y="643789"/>
                  <a:pt x="6115606" y="646242"/>
                </a:cubicBezTo>
                <a:cubicBezTo>
                  <a:pt x="6115606" y="679540"/>
                  <a:pt x="6116506" y="712827"/>
                  <a:pt x="6118306" y="746103"/>
                </a:cubicBezTo>
                <a:cubicBezTo>
                  <a:pt x="6120106" y="779380"/>
                  <a:pt x="6116141" y="803737"/>
                  <a:pt x="6106412" y="819174"/>
                </a:cubicBezTo>
                <a:cubicBezTo>
                  <a:pt x="6096681" y="834611"/>
                  <a:pt x="6089332" y="836644"/>
                  <a:pt x="6084363" y="825272"/>
                </a:cubicBezTo>
                <a:cubicBezTo>
                  <a:pt x="6079394" y="813900"/>
                  <a:pt x="6071862" y="802177"/>
                  <a:pt x="6061766" y="790103"/>
                </a:cubicBezTo>
                <a:cubicBezTo>
                  <a:pt x="6051671" y="778028"/>
                  <a:pt x="6050248" y="773156"/>
                  <a:pt x="6057497" y="775486"/>
                </a:cubicBezTo>
                <a:cubicBezTo>
                  <a:pt x="6064746" y="777817"/>
                  <a:pt x="6071270" y="780064"/>
                  <a:pt x="6077071" y="782230"/>
                </a:cubicBezTo>
                <a:cubicBezTo>
                  <a:pt x="6082872" y="784395"/>
                  <a:pt x="6086450" y="783624"/>
                  <a:pt x="6087805" y="779917"/>
                </a:cubicBezTo>
                <a:cubicBezTo>
                  <a:pt x="6089160" y="776211"/>
                  <a:pt x="6090056" y="768352"/>
                  <a:pt x="6090494" y="756342"/>
                </a:cubicBezTo>
                <a:cubicBezTo>
                  <a:pt x="6090931" y="744332"/>
                  <a:pt x="6091150" y="708206"/>
                  <a:pt x="6091150" y="647962"/>
                </a:cubicBezTo>
                <a:cubicBezTo>
                  <a:pt x="6059558" y="653369"/>
                  <a:pt x="6039109" y="656972"/>
                  <a:pt x="6029802" y="658771"/>
                </a:cubicBezTo>
                <a:cubicBezTo>
                  <a:pt x="6020496" y="660571"/>
                  <a:pt x="6011296" y="656717"/>
                  <a:pt x="6002204" y="647210"/>
                </a:cubicBezTo>
                <a:cubicBezTo>
                  <a:pt x="5993113" y="637702"/>
                  <a:pt x="5993292" y="633407"/>
                  <a:pt x="6002742" y="634325"/>
                </a:cubicBezTo>
                <a:cubicBezTo>
                  <a:pt x="6012192" y="635243"/>
                  <a:pt x="6024396" y="635042"/>
                  <a:pt x="6039352" y="633723"/>
                </a:cubicBezTo>
                <a:cubicBezTo>
                  <a:pt x="6054310" y="632403"/>
                  <a:pt x="6071131" y="630525"/>
                  <a:pt x="6089816" y="628087"/>
                </a:cubicBezTo>
                <a:cubicBezTo>
                  <a:pt x="6089816" y="584521"/>
                  <a:pt x="6086665" y="556895"/>
                  <a:pt x="6080362" y="545208"/>
                </a:cubicBezTo>
                <a:cubicBezTo>
                  <a:pt x="6075636" y="536442"/>
                  <a:pt x="6075246" y="531496"/>
                  <a:pt x="6079194" y="530369"/>
                </a:cubicBezTo>
                <a:close/>
                <a:moveTo>
                  <a:pt x="3221695" y="530369"/>
                </a:moveTo>
                <a:cubicBezTo>
                  <a:pt x="3223011" y="529994"/>
                  <a:pt x="3224809" y="530043"/>
                  <a:pt x="3227089" y="530516"/>
                </a:cubicBezTo>
                <a:cubicBezTo>
                  <a:pt x="3236210" y="532409"/>
                  <a:pt x="3245011" y="535148"/>
                  <a:pt x="3253493" y="538733"/>
                </a:cubicBezTo>
                <a:cubicBezTo>
                  <a:pt x="3261975" y="542318"/>
                  <a:pt x="3264635" y="548732"/>
                  <a:pt x="3261473" y="557974"/>
                </a:cubicBezTo>
                <a:cubicBezTo>
                  <a:pt x="3258311" y="567216"/>
                  <a:pt x="3257146" y="588608"/>
                  <a:pt x="3257978" y="622150"/>
                </a:cubicBezTo>
                <a:cubicBezTo>
                  <a:pt x="3272706" y="621333"/>
                  <a:pt x="3285859" y="619554"/>
                  <a:pt x="3297439" y="616816"/>
                </a:cubicBezTo>
                <a:cubicBezTo>
                  <a:pt x="3309019" y="614077"/>
                  <a:pt x="3319534" y="617909"/>
                  <a:pt x="3328984" y="628313"/>
                </a:cubicBezTo>
                <a:cubicBezTo>
                  <a:pt x="3338434" y="638717"/>
                  <a:pt x="3335082" y="643693"/>
                  <a:pt x="3318928" y="643241"/>
                </a:cubicBezTo>
                <a:cubicBezTo>
                  <a:pt x="3302773" y="642789"/>
                  <a:pt x="3282500" y="643789"/>
                  <a:pt x="3258107" y="646242"/>
                </a:cubicBezTo>
                <a:cubicBezTo>
                  <a:pt x="3258107" y="679540"/>
                  <a:pt x="3259007" y="712827"/>
                  <a:pt x="3260807" y="746103"/>
                </a:cubicBezTo>
                <a:cubicBezTo>
                  <a:pt x="3262607" y="779380"/>
                  <a:pt x="3258641" y="803737"/>
                  <a:pt x="3248911" y="819174"/>
                </a:cubicBezTo>
                <a:cubicBezTo>
                  <a:pt x="3239182" y="834611"/>
                  <a:pt x="3231832" y="836644"/>
                  <a:pt x="3226863" y="825272"/>
                </a:cubicBezTo>
                <a:cubicBezTo>
                  <a:pt x="3221894" y="813900"/>
                  <a:pt x="3214362" y="802177"/>
                  <a:pt x="3204267" y="790103"/>
                </a:cubicBezTo>
                <a:cubicBezTo>
                  <a:pt x="3194171" y="778028"/>
                  <a:pt x="3192748" y="773156"/>
                  <a:pt x="3199997" y="775486"/>
                </a:cubicBezTo>
                <a:cubicBezTo>
                  <a:pt x="3207246" y="777817"/>
                  <a:pt x="3213771" y="780064"/>
                  <a:pt x="3219571" y="782230"/>
                </a:cubicBezTo>
                <a:cubicBezTo>
                  <a:pt x="3225372" y="784395"/>
                  <a:pt x="3228950" y="783624"/>
                  <a:pt x="3230305" y="779917"/>
                </a:cubicBezTo>
                <a:cubicBezTo>
                  <a:pt x="3231660" y="776211"/>
                  <a:pt x="3232556" y="768352"/>
                  <a:pt x="3232994" y="756342"/>
                </a:cubicBezTo>
                <a:cubicBezTo>
                  <a:pt x="3233431" y="744332"/>
                  <a:pt x="3233650" y="708206"/>
                  <a:pt x="3233650" y="647962"/>
                </a:cubicBezTo>
                <a:cubicBezTo>
                  <a:pt x="3202058" y="653369"/>
                  <a:pt x="3181609" y="656972"/>
                  <a:pt x="3172302" y="658771"/>
                </a:cubicBezTo>
                <a:cubicBezTo>
                  <a:pt x="3162996" y="660571"/>
                  <a:pt x="3153796" y="656717"/>
                  <a:pt x="3144705" y="647210"/>
                </a:cubicBezTo>
                <a:cubicBezTo>
                  <a:pt x="3135613" y="637702"/>
                  <a:pt x="3135792" y="633407"/>
                  <a:pt x="3145242" y="634325"/>
                </a:cubicBezTo>
                <a:cubicBezTo>
                  <a:pt x="3154693" y="635243"/>
                  <a:pt x="3166896" y="635042"/>
                  <a:pt x="3181853" y="633723"/>
                </a:cubicBezTo>
                <a:cubicBezTo>
                  <a:pt x="3196810" y="632403"/>
                  <a:pt x="3213631" y="630525"/>
                  <a:pt x="3232316" y="628087"/>
                </a:cubicBezTo>
                <a:cubicBezTo>
                  <a:pt x="3232316" y="584521"/>
                  <a:pt x="3229165" y="556895"/>
                  <a:pt x="3222862" y="545208"/>
                </a:cubicBezTo>
                <a:cubicBezTo>
                  <a:pt x="3218136" y="536442"/>
                  <a:pt x="3217746" y="531496"/>
                  <a:pt x="3221695" y="530369"/>
                </a:cubicBezTo>
                <a:close/>
                <a:moveTo>
                  <a:pt x="5058949" y="529795"/>
                </a:moveTo>
                <a:cubicBezTo>
                  <a:pt x="5069410" y="531208"/>
                  <a:pt x="5079111" y="534531"/>
                  <a:pt x="5088053" y="539766"/>
                </a:cubicBezTo>
                <a:cubicBezTo>
                  <a:pt x="5096994" y="545000"/>
                  <a:pt x="5099887" y="549940"/>
                  <a:pt x="5096732" y="554586"/>
                </a:cubicBezTo>
                <a:cubicBezTo>
                  <a:pt x="5093577" y="559232"/>
                  <a:pt x="5092000" y="577287"/>
                  <a:pt x="5092000" y="608749"/>
                </a:cubicBezTo>
                <a:cubicBezTo>
                  <a:pt x="5092000" y="640943"/>
                  <a:pt x="5092666" y="669207"/>
                  <a:pt x="5094000" y="693543"/>
                </a:cubicBezTo>
                <a:cubicBezTo>
                  <a:pt x="5095334" y="717878"/>
                  <a:pt x="5096682" y="739166"/>
                  <a:pt x="5098044" y="757407"/>
                </a:cubicBezTo>
                <a:cubicBezTo>
                  <a:pt x="5099407" y="775648"/>
                  <a:pt x="5098904" y="789497"/>
                  <a:pt x="5096538" y="798954"/>
                </a:cubicBezTo>
                <a:cubicBezTo>
                  <a:pt x="5094172" y="808411"/>
                  <a:pt x="5090186" y="816417"/>
                  <a:pt x="5084579" y="822970"/>
                </a:cubicBezTo>
                <a:cubicBezTo>
                  <a:pt x="5076262" y="831374"/>
                  <a:pt x="5069651" y="830796"/>
                  <a:pt x="5064747" y="821239"/>
                </a:cubicBezTo>
                <a:cubicBezTo>
                  <a:pt x="5059842" y="811681"/>
                  <a:pt x="5050984" y="800184"/>
                  <a:pt x="5038170" y="786747"/>
                </a:cubicBezTo>
                <a:cubicBezTo>
                  <a:pt x="5025357" y="773310"/>
                  <a:pt x="5025426" y="768639"/>
                  <a:pt x="5038374" y="772733"/>
                </a:cubicBezTo>
                <a:cubicBezTo>
                  <a:pt x="5051324" y="776827"/>
                  <a:pt x="5059222" y="778849"/>
                  <a:pt x="5062068" y="778799"/>
                </a:cubicBezTo>
                <a:cubicBezTo>
                  <a:pt x="5064915" y="778749"/>
                  <a:pt x="5066539" y="774239"/>
                  <a:pt x="5066940" y="765269"/>
                </a:cubicBezTo>
                <a:cubicBezTo>
                  <a:pt x="5067342" y="756299"/>
                  <a:pt x="5067542" y="747319"/>
                  <a:pt x="5067542" y="738327"/>
                </a:cubicBezTo>
                <a:cubicBezTo>
                  <a:pt x="5067542" y="728504"/>
                  <a:pt x="5067098" y="696375"/>
                  <a:pt x="5066209" y="641940"/>
                </a:cubicBezTo>
                <a:cubicBezTo>
                  <a:pt x="5065320" y="587504"/>
                  <a:pt x="5061272" y="554851"/>
                  <a:pt x="5054066" y="543982"/>
                </a:cubicBezTo>
                <a:cubicBezTo>
                  <a:pt x="5046861" y="533112"/>
                  <a:pt x="5048488" y="528383"/>
                  <a:pt x="5058949" y="529795"/>
                </a:cubicBezTo>
                <a:close/>
                <a:moveTo>
                  <a:pt x="4640381" y="525695"/>
                </a:moveTo>
                <a:cubicBezTo>
                  <a:pt x="4642009" y="525557"/>
                  <a:pt x="4644096" y="525845"/>
                  <a:pt x="4646644" y="526558"/>
                </a:cubicBezTo>
                <a:cubicBezTo>
                  <a:pt x="4656833" y="529412"/>
                  <a:pt x="4666082" y="533388"/>
                  <a:pt x="4674392" y="538486"/>
                </a:cubicBezTo>
                <a:cubicBezTo>
                  <a:pt x="4682702" y="543584"/>
                  <a:pt x="4684377" y="550248"/>
                  <a:pt x="4679415" y="558480"/>
                </a:cubicBezTo>
                <a:cubicBezTo>
                  <a:pt x="4674453" y="566711"/>
                  <a:pt x="4672395" y="592889"/>
                  <a:pt x="4673241" y="637014"/>
                </a:cubicBezTo>
                <a:cubicBezTo>
                  <a:pt x="4693361" y="634389"/>
                  <a:pt x="4707715" y="631934"/>
                  <a:pt x="4716305" y="629646"/>
                </a:cubicBezTo>
                <a:cubicBezTo>
                  <a:pt x="4724894" y="627359"/>
                  <a:pt x="4734284" y="629177"/>
                  <a:pt x="4744473" y="635099"/>
                </a:cubicBezTo>
                <a:cubicBezTo>
                  <a:pt x="4754662" y="641022"/>
                  <a:pt x="4754909" y="645539"/>
                  <a:pt x="4745215" y="648651"/>
                </a:cubicBezTo>
                <a:cubicBezTo>
                  <a:pt x="4735521" y="651763"/>
                  <a:pt x="4711573" y="655018"/>
                  <a:pt x="4673370" y="658416"/>
                </a:cubicBezTo>
                <a:cubicBezTo>
                  <a:pt x="4673370" y="710299"/>
                  <a:pt x="4672890" y="752746"/>
                  <a:pt x="4671929" y="785758"/>
                </a:cubicBezTo>
                <a:cubicBezTo>
                  <a:pt x="4670968" y="818769"/>
                  <a:pt x="4666440" y="835550"/>
                  <a:pt x="4658345" y="836102"/>
                </a:cubicBezTo>
                <a:cubicBezTo>
                  <a:pt x="4650250" y="836654"/>
                  <a:pt x="4646203" y="820260"/>
                  <a:pt x="4646203" y="786919"/>
                </a:cubicBezTo>
                <a:lnTo>
                  <a:pt x="4646203" y="661471"/>
                </a:lnTo>
                <a:cubicBezTo>
                  <a:pt x="4626485" y="665845"/>
                  <a:pt x="4611532" y="669186"/>
                  <a:pt x="4601343" y="671495"/>
                </a:cubicBezTo>
                <a:cubicBezTo>
                  <a:pt x="4591154" y="673803"/>
                  <a:pt x="4581238" y="670978"/>
                  <a:pt x="4571594" y="663020"/>
                </a:cubicBezTo>
                <a:cubicBezTo>
                  <a:pt x="4561951" y="655061"/>
                  <a:pt x="4562252" y="650773"/>
                  <a:pt x="4572498" y="650157"/>
                </a:cubicBezTo>
                <a:cubicBezTo>
                  <a:pt x="4582744" y="649540"/>
                  <a:pt x="4592714" y="648787"/>
                  <a:pt x="4602408" y="647898"/>
                </a:cubicBezTo>
                <a:cubicBezTo>
                  <a:pt x="4612102" y="647009"/>
                  <a:pt x="4626700" y="644937"/>
                  <a:pt x="4646203" y="641681"/>
                </a:cubicBezTo>
                <a:cubicBezTo>
                  <a:pt x="4646203" y="609947"/>
                  <a:pt x="4645988" y="587497"/>
                  <a:pt x="4645557" y="574333"/>
                </a:cubicBezTo>
                <a:cubicBezTo>
                  <a:pt x="4645127" y="561168"/>
                  <a:pt x="4642654" y="549201"/>
                  <a:pt x="4638136" y="538432"/>
                </a:cubicBezTo>
                <a:cubicBezTo>
                  <a:pt x="4634748" y="530355"/>
                  <a:pt x="4635497" y="526109"/>
                  <a:pt x="4640381" y="525695"/>
                </a:cubicBezTo>
                <a:close/>
                <a:moveTo>
                  <a:pt x="7090680" y="523880"/>
                </a:moveTo>
                <a:cubicBezTo>
                  <a:pt x="7094855" y="524210"/>
                  <a:pt x="7100599" y="525526"/>
                  <a:pt x="7107912" y="527827"/>
                </a:cubicBezTo>
                <a:cubicBezTo>
                  <a:pt x="7122540" y="532201"/>
                  <a:pt x="7128054" y="538600"/>
                  <a:pt x="7124454" y="547025"/>
                </a:cubicBezTo>
                <a:cubicBezTo>
                  <a:pt x="7120854" y="555450"/>
                  <a:pt x="7119054" y="572870"/>
                  <a:pt x="7119054" y="599285"/>
                </a:cubicBezTo>
                <a:cubicBezTo>
                  <a:pt x="7119054" y="626144"/>
                  <a:pt x="7118338" y="647009"/>
                  <a:pt x="7116904" y="661880"/>
                </a:cubicBezTo>
                <a:cubicBezTo>
                  <a:pt x="7115470" y="676750"/>
                  <a:pt x="7112250" y="685347"/>
                  <a:pt x="7107246" y="687670"/>
                </a:cubicBezTo>
                <a:cubicBezTo>
                  <a:pt x="7102241" y="689994"/>
                  <a:pt x="7097082" y="686283"/>
                  <a:pt x="7091769" y="676539"/>
                </a:cubicBezTo>
                <a:cubicBezTo>
                  <a:pt x="7086456" y="666795"/>
                  <a:pt x="7085373" y="657065"/>
                  <a:pt x="7088521" y="647349"/>
                </a:cubicBezTo>
                <a:cubicBezTo>
                  <a:pt x="7091668" y="637634"/>
                  <a:pt x="7093242" y="619368"/>
                  <a:pt x="7093242" y="592552"/>
                </a:cubicBezTo>
                <a:cubicBezTo>
                  <a:pt x="7093242" y="565549"/>
                  <a:pt x="7090995" y="548502"/>
                  <a:pt x="7086499" y="541411"/>
                </a:cubicBezTo>
                <a:cubicBezTo>
                  <a:pt x="7082004" y="534320"/>
                  <a:pt x="7080792" y="529132"/>
                  <a:pt x="7082864" y="525848"/>
                </a:cubicBezTo>
                <a:cubicBezTo>
                  <a:pt x="7083900" y="524206"/>
                  <a:pt x="7086506" y="523550"/>
                  <a:pt x="7090680" y="523880"/>
                </a:cubicBezTo>
                <a:close/>
                <a:moveTo>
                  <a:pt x="6438209" y="523361"/>
                </a:moveTo>
                <a:cubicBezTo>
                  <a:pt x="6440894" y="523008"/>
                  <a:pt x="6444381" y="523920"/>
                  <a:pt x="6448668" y="526096"/>
                </a:cubicBezTo>
                <a:cubicBezTo>
                  <a:pt x="6457244" y="530448"/>
                  <a:pt x="6464428" y="535944"/>
                  <a:pt x="6470222" y="542583"/>
                </a:cubicBezTo>
                <a:cubicBezTo>
                  <a:pt x="6476016" y="549223"/>
                  <a:pt x="6474512" y="553145"/>
                  <a:pt x="6465715" y="554350"/>
                </a:cubicBezTo>
                <a:cubicBezTo>
                  <a:pt x="6456917" y="555554"/>
                  <a:pt x="6447614" y="557716"/>
                  <a:pt x="6437806" y="560835"/>
                </a:cubicBezTo>
                <a:cubicBezTo>
                  <a:pt x="6427997" y="563954"/>
                  <a:pt x="6415156" y="566718"/>
                  <a:pt x="6399280" y="569127"/>
                </a:cubicBezTo>
                <a:cubicBezTo>
                  <a:pt x="6410079" y="573630"/>
                  <a:pt x="6414040" y="578319"/>
                  <a:pt x="6411165" y="583195"/>
                </a:cubicBezTo>
                <a:cubicBezTo>
                  <a:pt x="6408290" y="588071"/>
                  <a:pt x="6405225" y="592961"/>
                  <a:pt x="6401970" y="597865"/>
                </a:cubicBezTo>
                <a:cubicBezTo>
                  <a:pt x="6419149" y="595269"/>
                  <a:pt x="6433511" y="592147"/>
                  <a:pt x="6445054" y="588497"/>
                </a:cubicBezTo>
                <a:cubicBezTo>
                  <a:pt x="6456598" y="584848"/>
                  <a:pt x="6466027" y="586622"/>
                  <a:pt x="6473340" y="593821"/>
                </a:cubicBezTo>
                <a:cubicBezTo>
                  <a:pt x="6480654" y="601020"/>
                  <a:pt x="6478331" y="605770"/>
                  <a:pt x="6466372" y="608072"/>
                </a:cubicBezTo>
                <a:cubicBezTo>
                  <a:pt x="6454412" y="610373"/>
                  <a:pt x="6444886" y="612187"/>
                  <a:pt x="6437794" y="613514"/>
                </a:cubicBezTo>
                <a:cubicBezTo>
                  <a:pt x="6430704" y="614840"/>
                  <a:pt x="6417056" y="616765"/>
                  <a:pt x="6396850" y="619289"/>
                </a:cubicBezTo>
                <a:cubicBezTo>
                  <a:pt x="6393696" y="628754"/>
                  <a:pt x="6389558" y="636462"/>
                  <a:pt x="6384438" y="642413"/>
                </a:cubicBezTo>
                <a:lnTo>
                  <a:pt x="6426900" y="637078"/>
                </a:lnTo>
                <a:cubicBezTo>
                  <a:pt x="6438988" y="635343"/>
                  <a:pt x="6455308" y="632651"/>
                  <a:pt x="6475858" y="629001"/>
                </a:cubicBezTo>
                <a:cubicBezTo>
                  <a:pt x="6496408" y="625351"/>
                  <a:pt x="6510446" y="623527"/>
                  <a:pt x="6517974" y="623527"/>
                </a:cubicBezTo>
                <a:cubicBezTo>
                  <a:pt x="6527468" y="623527"/>
                  <a:pt x="6535255" y="627280"/>
                  <a:pt x="6541335" y="634787"/>
                </a:cubicBezTo>
                <a:cubicBezTo>
                  <a:pt x="6547415" y="642294"/>
                  <a:pt x="6543306" y="646593"/>
                  <a:pt x="6529010" y="647683"/>
                </a:cubicBezTo>
                <a:cubicBezTo>
                  <a:pt x="6514712" y="648773"/>
                  <a:pt x="6495876" y="650443"/>
                  <a:pt x="6472502" y="652695"/>
                </a:cubicBezTo>
                <a:cubicBezTo>
                  <a:pt x="6449128" y="654946"/>
                  <a:pt x="6418002" y="658230"/>
                  <a:pt x="6379126" y="662546"/>
                </a:cubicBezTo>
                <a:cubicBezTo>
                  <a:pt x="6376071" y="670161"/>
                  <a:pt x="6372444" y="676915"/>
                  <a:pt x="6368242" y="682809"/>
                </a:cubicBezTo>
                <a:cubicBezTo>
                  <a:pt x="6369948" y="682996"/>
                  <a:pt x="6372002" y="683282"/>
                  <a:pt x="6374404" y="683670"/>
                </a:cubicBezTo>
                <a:cubicBezTo>
                  <a:pt x="6376806" y="684057"/>
                  <a:pt x="6387676" y="682956"/>
                  <a:pt x="6407014" y="680368"/>
                </a:cubicBezTo>
                <a:cubicBezTo>
                  <a:pt x="6426351" y="677779"/>
                  <a:pt x="6438038" y="674628"/>
                  <a:pt x="6442075" y="670914"/>
                </a:cubicBezTo>
                <a:cubicBezTo>
                  <a:pt x="6446112" y="667200"/>
                  <a:pt x="6455286" y="668609"/>
                  <a:pt x="6469598" y="675141"/>
                </a:cubicBezTo>
                <a:cubicBezTo>
                  <a:pt x="6483910" y="681673"/>
                  <a:pt x="6489040" y="687972"/>
                  <a:pt x="6484988" y="694038"/>
                </a:cubicBezTo>
                <a:cubicBezTo>
                  <a:pt x="6480938" y="700103"/>
                  <a:pt x="6480038" y="713339"/>
                  <a:pt x="6482289" y="733746"/>
                </a:cubicBezTo>
                <a:cubicBezTo>
                  <a:pt x="6484540" y="754152"/>
                  <a:pt x="6485666" y="769625"/>
                  <a:pt x="6485666" y="780165"/>
                </a:cubicBezTo>
                <a:cubicBezTo>
                  <a:pt x="6485666" y="790375"/>
                  <a:pt x="6484472" y="799782"/>
                  <a:pt x="6482084" y="808386"/>
                </a:cubicBezTo>
                <a:cubicBezTo>
                  <a:pt x="6479696" y="816991"/>
                  <a:pt x="6475466" y="824351"/>
                  <a:pt x="6469393" y="830467"/>
                </a:cubicBezTo>
                <a:cubicBezTo>
                  <a:pt x="6463320" y="836583"/>
                  <a:pt x="6458308" y="835998"/>
                  <a:pt x="6454358" y="828714"/>
                </a:cubicBezTo>
                <a:cubicBezTo>
                  <a:pt x="6450407" y="821429"/>
                  <a:pt x="6445994" y="812918"/>
                  <a:pt x="6441118" y="803181"/>
                </a:cubicBezTo>
                <a:cubicBezTo>
                  <a:pt x="6423408" y="803181"/>
                  <a:pt x="6401991" y="804851"/>
                  <a:pt x="6376867" y="808193"/>
                </a:cubicBezTo>
                <a:cubicBezTo>
                  <a:pt x="6371002" y="826448"/>
                  <a:pt x="6364696" y="830047"/>
                  <a:pt x="6357948" y="818991"/>
                </a:cubicBezTo>
                <a:cubicBezTo>
                  <a:pt x="6351202" y="807935"/>
                  <a:pt x="6349176" y="797312"/>
                  <a:pt x="6351872" y="787123"/>
                </a:cubicBezTo>
                <a:cubicBezTo>
                  <a:pt x="6354568" y="776935"/>
                  <a:pt x="6356142" y="760755"/>
                  <a:pt x="6356593" y="738585"/>
                </a:cubicBezTo>
                <a:cubicBezTo>
                  <a:pt x="6357045" y="716415"/>
                  <a:pt x="6357357" y="703753"/>
                  <a:pt x="6357529" y="700598"/>
                </a:cubicBezTo>
                <a:cubicBezTo>
                  <a:pt x="6342400" y="728490"/>
                  <a:pt x="6326586" y="749997"/>
                  <a:pt x="6310088" y="765118"/>
                </a:cubicBezTo>
                <a:cubicBezTo>
                  <a:pt x="6293590" y="780240"/>
                  <a:pt x="6275958" y="791264"/>
                  <a:pt x="6257194" y="798190"/>
                </a:cubicBezTo>
                <a:cubicBezTo>
                  <a:pt x="6238430" y="805117"/>
                  <a:pt x="6236842" y="802220"/>
                  <a:pt x="6252430" y="789500"/>
                </a:cubicBezTo>
                <a:cubicBezTo>
                  <a:pt x="6268018" y="776781"/>
                  <a:pt x="6284046" y="761300"/>
                  <a:pt x="6300516" y="743060"/>
                </a:cubicBezTo>
                <a:cubicBezTo>
                  <a:pt x="6316986" y="724819"/>
                  <a:pt x="6334556" y="698971"/>
                  <a:pt x="6353227" y="665515"/>
                </a:cubicBezTo>
                <a:cubicBezTo>
                  <a:pt x="6318653" y="672699"/>
                  <a:pt x="6297246" y="676969"/>
                  <a:pt x="6289008" y="678324"/>
                </a:cubicBezTo>
                <a:cubicBezTo>
                  <a:pt x="6280770" y="679679"/>
                  <a:pt x="6271642" y="675607"/>
                  <a:pt x="6261625" y="666106"/>
                </a:cubicBezTo>
                <a:cubicBezTo>
                  <a:pt x="6251609" y="656606"/>
                  <a:pt x="6251784" y="652533"/>
                  <a:pt x="6262152" y="653889"/>
                </a:cubicBezTo>
                <a:cubicBezTo>
                  <a:pt x="6272520" y="655244"/>
                  <a:pt x="6284595" y="655254"/>
                  <a:pt x="6298376" y="653921"/>
                </a:cubicBezTo>
                <a:cubicBezTo>
                  <a:pt x="6312157" y="652587"/>
                  <a:pt x="6332512" y="650235"/>
                  <a:pt x="6359444" y="646865"/>
                </a:cubicBezTo>
                <a:cubicBezTo>
                  <a:pt x="6363430" y="637300"/>
                  <a:pt x="6366757" y="628668"/>
                  <a:pt x="6369424" y="620967"/>
                </a:cubicBezTo>
                <a:cubicBezTo>
                  <a:pt x="6362527" y="622774"/>
                  <a:pt x="6355802" y="623677"/>
                  <a:pt x="6349248" y="623677"/>
                </a:cubicBezTo>
                <a:cubicBezTo>
                  <a:pt x="6342020" y="623677"/>
                  <a:pt x="6335478" y="620838"/>
                  <a:pt x="6329619" y="615159"/>
                </a:cubicBezTo>
                <a:cubicBezTo>
                  <a:pt x="6323762" y="609480"/>
                  <a:pt x="6324970" y="606322"/>
                  <a:pt x="6333244" y="605684"/>
                </a:cubicBezTo>
                <a:cubicBezTo>
                  <a:pt x="6341518" y="605046"/>
                  <a:pt x="6355156" y="603486"/>
                  <a:pt x="6374156" y="601005"/>
                </a:cubicBezTo>
                <a:cubicBezTo>
                  <a:pt x="6378200" y="588888"/>
                  <a:pt x="6380222" y="579796"/>
                  <a:pt x="6380222" y="573730"/>
                </a:cubicBezTo>
                <a:cubicBezTo>
                  <a:pt x="6376408" y="574591"/>
                  <a:pt x="6369370" y="575480"/>
                  <a:pt x="6359110" y="576398"/>
                </a:cubicBezTo>
                <a:cubicBezTo>
                  <a:pt x="6348850" y="577315"/>
                  <a:pt x="6338780" y="576932"/>
                  <a:pt x="6328899" y="575247"/>
                </a:cubicBezTo>
                <a:cubicBezTo>
                  <a:pt x="6319018" y="573562"/>
                  <a:pt x="6325740" y="569758"/>
                  <a:pt x="6349064" y="563836"/>
                </a:cubicBezTo>
                <a:cubicBezTo>
                  <a:pt x="6372390" y="557913"/>
                  <a:pt x="6391594" y="551937"/>
                  <a:pt x="6406680" y="545907"/>
                </a:cubicBezTo>
                <a:cubicBezTo>
                  <a:pt x="6421766" y="539877"/>
                  <a:pt x="6430392" y="533979"/>
                  <a:pt x="6432557" y="528214"/>
                </a:cubicBezTo>
                <a:cubicBezTo>
                  <a:pt x="6433640" y="525332"/>
                  <a:pt x="6435524" y="523714"/>
                  <a:pt x="6438209" y="523361"/>
                </a:cubicBezTo>
                <a:close/>
                <a:moveTo>
                  <a:pt x="2323409" y="523361"/>
                </a:moveTo>
                <a:cubicBezTo>
                  <a:pt x="2326095" y="523008"/>
                  <a:pt x="2329581" y="523920"/>
                  <a:pt x="2333869" y="526096"/>
                </a:cubicBezTo>
                <a:cubicBezTo>
                  <a:pt x="2342444" y="530448"/>
                  <a:pt x="2349629" y="535944"/>
                  <a:pt x="2355422" y="542583"/>
                </a:cubicBezTo>
                <a:cubicBezTo>
                  <a:pt x="2361215" y="549223"/>
                  <a:pt x="2359713" y="553145"/>
                  <a:pt x="2350916" y="554350"/>
                </a:cubicBezTo>
                <a:cubicBezTo>
                  <a:pt x="2342118" y="555554"/>
                  <a:pt x="2332815" y="557716"/>
                  <a:pt x="2323006" y="560835"/>
                </a:cubicBezTo>
                <a:cubicBezTo>
                  <a:pt x="2313197" y="563954"/>
                  <a:pt x="2300356" y="566718"/>
                  <a:pt x="2284481" y="569127"/>
                </a:cubicBezTo>
                <a:cubicBezTo>
                  <a:pt x="2295279" y="573630"/>
                  <a:pt x="2299241" y="578319"/>
                  <a:pt x="2296366" y="583195"/>
                </a:cubicBezTo>
                <a:cubicBezTo>
                  <a:pt x="2293490" y="588071"/>
                  <a:pt x="2290425" y="592961"/>
                  <a:pt x="2287170" y="597865"/>
                </a:cubicBezTo>
                <a:cubicBezTo>
                  <a:pt x="2304349" y="595269"/>
                  <a:pt x="2318711" y="592147"/>
                  <a:pt x="2330255" y="588497"/>
                </a:cubicBezTo>
                <a:cubicBezTo>
                  <a:pt x="2341799" y="584848"/>
                  <a:pt x="2351228" y="586622"/>
                  <a:pt x="2358541" y="593821"/>
                </a:cubicBezTo>
                <a:cubicBezTo>
                  <a:pt x="2365855" y="601020"/>
                  <a:pt x="2363531" y="605770"/>
                  <a:pt x="2351572" y="608072"/>
                </a:cubicBezTo>
                <a:cubicBezTo>
                  <a:pt x="2339612" y="610373"/>
                  <a:pt x="2330086" y="612187"/>
                  <a:pt x="2322995" y="613514"/>
                </a:cubicBezTo>
                <a:cubicBezTo>
                  <a:pt x="2315904" y="614840"/>
                  <a:pt x="2302256" y="616765"/>
                  <a:pt x="2282050" y="619289"/>
                </a:cubicBezTo>
                <a:cubicBezTo>
                  <a:pt x="2278895" y="628754"/>
                  <a:pt x="2274758" y="636462"/>
                  <a:pt x="2269639" y="642413"/>
                </a:cubicBezTo>
                <a:lnTo>
                  <a:pt x="2312100" y="637078"/>
                </a:lnTo>
                <a:cubicBezTo>
                  <a:pt x="2324189" y="635343"/>
                  <a:pt x="2340508" y="632651"/>
                  <a:pt x="2361058" y="629001"/>
                </a:cubicBezTo>
                <a:cubicBezTo>
                  <a:pt x="2381607" y="625351"/>
                  <a:pt x="2395646" y="623527"/>
                  <a:pt x="2403175" y="623527"/>
                </a:cubicBezTo>
                <a:cubicBezTo>
                  <a:pt x="2412668" y="623527"/>
                  <a:pt x="2420455" y="627280"/>
                  <a:pt x="2426535" y="634787"/>
                </a:cubicBezTo>
                <a:cubicBezTo>
                  <a:pt x="2432616" y="642294"/>
                  <a:pt x="2428507" y="646593"/>
                  <a:pt x="2414210" y="647683"/>
                </a:cubicBezTo>
                <a:cubicBezTo>
                  <a:pt x="2399912" y="648773"/>
                  <a:pt x="2381077" y="650443"/>
                  <a:pt x="2357702" y="652695"/>
                </a:cubicBezTo>
                <a:cubicBezTo>
                  <a:pt x="2334327" y="654946"/>
                  <a:pt x="2303202" y="658230"/>
                  <a:pt x="2264326" y="662546"/>
                </a:cubicBezTo>
                <a:cubicBezTo>
                  <a:pt x="2261271" y="670161"/>
                  <a:pt x="2257643" y="676915"/>
                  <a:pt x="2253442" y="682809"/>
                </a:cubicBezTo>
                <a:cubicBezTo>
                  <a:pt x="2255148" y="682996"/>
                  <a:pt x="2257202" y="683282"/>
                  <a:pt x="2259604" y="683670"/>
                </a:cubicBezTo>
                <a:cubicBezTo>
                  <a:pt x="2262006" y="684057"/>
                  <a:pt x="2272876" y="682956"/>
                  <a:pt x="2292214" y="680368"/>
                </a:cubicBezTo>
                <a:cubicBezTo>
                  <a:pt x="2311552" y="677779"/>
                  <a:pt x="2323239" y="674628"/>
                  <a:pt x="2327276" y="670914"/>
                </a:cubicBezTo>
                <a:cubicBezTo>
                  <a:pt x="2331312" y="667200"/>
                  <a:pt x="2340487" y="668609"/>
                  <a:pt x="2354798" y="675141"/>
                </a:cubicBezTo>
                <a:cubicBezTo>
                  <a:pt x="2369110" y="681673"/>
                  <a:pt x="2374240" y="687972"/>
                  <a:pt x="2370189" y="694038"/>
                </a:cubicBezTo>
                <a:cubicBezTo>
                  <a:pt x="2366138" y="700103"/>
                  <a:pt x="2365238" y="713339"/>
                  <a:pt x="2367489" y="733746"/>
                </a:cubicBezTo>
                <a:cubicBezTo>
                  <a:pt x="2369741" y="754152"/>
                  <a:pt x="2370866" y="769625"/>
                  <a:pt x="2370866" y="780165"/>
                </a:cubicBezTo>
                <a:cubicBezTo>
                  <a:pt x="2370866" y="790375"/>
                  <a:pt x="2369673" y="799782"/>
                  <a:pt x="2367285" y="808386"/>
                </a:cubicBezTo>
                <a:cubicBezTo>
                  <a:pt x="2364897" y="816991"/>
                  <a:pt x="2360667" y="824351"/>
                  <a:pt x="2354594" y="830467"/>
                </a:cubicBezTo>
                <a:cubicBezTo>
                  <a:pt x="2348521" y="836583"/>
                  <a:pt x="2343509" y="835998"/>
                  <a:pt x="2339558" y="828714"/>
                </a:cubicBezTo>
                <a:cubicBezTo>
                  <a:pt x="2335607" y="821429"/>
                  <a:pt x="2331194" y="812918"/>
                  <a:pt x="2326319" y="803181"/>
                </a:cubicBezTo>
                <a:cubicBezTo>
                  <a:pt x="2308609" y="803181"/>
                  <a:pt x="2287191" y="804851"/>
                  <a:pt x="2262067" y="808193"/>
                </a:cubicBezTo>
                <a:cubicBezTo>
                  <a:pt x="2256202" y="826448"/>
                  <a:pt x="2249896" y="830047"/>
                  <a:pt x="2243149" y="818991"/>
                </a:cubicBezTo>
                <a:cubicBezTo>
                  <a:pt x="2236402" y="807935"/>
                  <a:pt x="2234376" y="797312"/>
                  <a:pt x="2237072" y="787123"/>
                </a:cubicBezTo>
                <a:cubicBezTo>
                  <a:pt x="2239768" y="776935"/>
                  <a:pt x="2241342" y="760755"/>
                  <a:pt x="2241794" y="738585"/>
                </a:cubicBezTo>
                <a:cubicBezTo>
                  <a:pt x="2242246" y="716415"/>
                  <a:pt x="2242557" y="703753"/>
                  <a:pt x="2242730" y="700598"/>
                </a:cubicBezTo>
                <a:cubicBezTo>
                  <a:pt x="2227601" y="728490"/>
                  <a:pt x="2211787" y="749997"/>
                  <a:pt x="2195289" y="765118"/>
                </a:cubicBezTo>
                <a:cubicBezTo>
                  <a:pt x="2178790" y="780240"/>
                  <a:pt x="2161159" y="791264"/>
                  <a:pt x="2142395" y="798190"/>
                </a:cubicBezTo>
                <a:cubicBezTo>
                  <a:pt x="2123631" y="805117"/>
                  <a:pt x="2122042" y="802220"/>
                  <a:pt x="2137630" y="789500"/>
                </a:cubicBezTo>
                <a:cubicBezTo>
                  <a:pt x="2153218" y="776781"/>
                  <a:pt x="2169247" y="761300"/>
                  <a:pt x="2185716" y="743060"/>
                </a:cubicBezTo>
                <a:cubicBezTo>
                  <a:pt x="2202186" y="724819"/>
                  <a:pt x="2219757" y="698971"/>
                  <a:pt x="2238427" y="665515"/>
                </a:cubicBezTo>
                <a:cubicBezTo>
                  <a:pt x="2203853" y="672699"/>
                  <a:pt x="2182447" y="676969"/>
                  <a:pt x="2174208" y="678324"/>
                </a:cubicBezTo>
                <a:cubicBezTo>
                  <a:pt x="2165970" y="679679"/>
                  <a:pt x="2156842" y="675607"/>
                  <a:pt x="2146826" y="666106"/>
                </a:cubicBezTo>
                <a:cubicBezTo>
                  <a:pt x="2136809" y="656606"/>
                  <a:pt x="2136985" y="652533"/>
                  <a:pt x="2147353" y="653889"/>
                </a:cubicBezTo>
                <a:cubicBezTo>
                  <a:pt x="2157721" y="655244"/>
                  <a:pt x="2169795" y="655254"/>
                  <a:pt x="2183576" y="653921"/>
                </a:cubicBezTo>
                <a:cubicBezTo>
                  <a:pt x="2197357" y="652587"/>
                  <a:pt x="2217713" y="650235"/>
                  <a:pt x="2244644" y="646865"/>
                </a:cubicBezTo>
                <a:cubicBezTo>
                  <a:pt x="2248630" y="637300"/>
                  <a:pt x="2251957" y="628668"/>
                  <a:pt x="2254625" y="620967"/>
                </a:cubicBezTo>
                <a:cubicBezTo>
                  <a:pt x="2247727" y="622774"/>
                  <a:pt x="2241002" y="623677"/>
                  <a:pt x="2234448" y="623677"/>
                </a:cubicBezTo>
                <a:cubicBezTo>
                  <a:pt x="2227221" y="623677"/>
                  <a:pt x="2220678" y="620838"/>
                  <a:pt x="2214820" y="615159"/>
                </a:cubicBezTo>
                <a:cubicBezTo>
                  <a:pt x="2208962" y="609480"/>
                  <a:pt x="2210170" y="606322"/>
                  <a:pt x="2218444" y="605684"/>
                </a:cubicBezTo>
                <a:cubicBezTo>
                  <a:pt x="2226719" y="605046"/>
                  <a:pt x="2240356" y="603486"/>
                  <a:pt x="2259357" y="601005"/>
                </a:cubicBezTo>
                <a:cubicBezTo>
                  <a:pt x="2263401" y="588888"/>
                  <a:pt x="2265423" y="579796"/>
                  <a:pt x="2265423" y="573730"/>
                </a:cubicBezTo>
                <a:cubicBezTo>
                  <a:pt x="2261608" y="574591"/>
                  <a:pt x="2254571" y="575480"/>
                  <a:pt x="2244311" y="576398"/>
                </a:cubicBezTo>
                <a:cubicBezTo>
                  <a:pt x="2234050" y="577315"/>
                  <a:pt x="2223980" y="576932"/>
                  <a:pt x="2214099" y="575247"/>
                </a:cubicBezTo>
                <a:cubicBezTo>
                  <a:pt x="2204219" y="573562"/>
                  <a:pt x="2210941" y="569758"/>
                  <a:pt x="2234265" y="563836"/>
                </a:cubicBezTo>
                <a:cubicBezTo>
                  <a:pt x="2257590" y="557913"/>
                  <a:pt x="2276795" y="551937"/>
                  <a:pt x="2291881" y="545907"/>
                </a:cubicBezTo>
                <a:cubicBezTo>
                  <a:pt x="2306966" y="539877"/>
                  <a:pt x="2315592" y="533979"/>
                  <a:pt x="2317758" y="528214"/>
                </a:cubicBezTo>
                <a:cubicBezTo>
                  <a:pt x="2318840" y="525332"/>
                  <a:pt x="2320724" y="523714"/>
                  <a:pt x="2323409" y="523361"/>
                </a:cubicBezTo>
                <a:close/>
                <a:moveTo>
                  <a:pt x="542235" y="523361"/>
                </a:moveTo>
                <a:cubicBezTo>
                  <a:pt x="544920" y="523008"/>
                  <a:pt x="548407" y="523920"/>
                  <a:pt x="552694" y="526096"/>
                </a:cubicBezTo>
                <a:cubicBezTo>
                  <a:pt x="561269" y="530448"/>
                  <a:pt x="568454" y="535944"/>
                  <a:pt x="574248" y="542583"/>
                </a:cubicBezTo>
                <a:cubicBezTo>
                  <a:pt x="580041" y="549223"/>
                  <a:pt x="578539" y="553145"/>
                  <a:pt x="569741" y="554350"/>
                </a:cubicBezTo>
                <a:cubicBezTo>
                  <a:pt x="560943" y="555554"/>
                  <a:pt x="551640" y="557716"/>
                  <a:pt x="541831" y="560835"/>
                </a:cubicBezTo>
                <a:cubicBezTo>
                  <a:pt x="532023" y="563954"/>
                  <a:pt x="519181" y="566718"/>
                  <a:pt x="503306" y="569127"/>
                </a:cubicBezTo>
                <a:cubicBezTo>
                  <a:pt x="514105" y="573630"/>
                  <a:pt x="518066" y="578319"/>
                  <a:pt x="515191" y="583195"/>
                </a:cubicBezTo>
                <a:cubicBezTo>
                  <a:pt x="512315" y="588071"/>
                  <a:pt x="509250" y="592961"/>
                  <a:pt x="505995" y="597865"/>
                </a:cubicBezTo>
                <a:cubicBezTo>
                  <a:pt x="523174" y="595269"/>
                  <a:pt x="537537" y="592147"/>
                  <a:pt x="549081" y="588497"/>
                </a:cubicBezTo>
                <a:cubicBezTo>
                  <a:pt x="560624" y="584848"/>
                  <a:pt x="570053" y="586622"/>
                  <a:pt x="577366" y="593821"/>
                </a:cubicBezTo>
                <a:cubicBezTo>
                  <a:pt x="584680" y="601020"/>
                  <a:pt x="582357" y="605770"/>
                  <a:pt x="570397" y="608072"/>
                </a:cubicBezTo>
                <a:cubicBezTo>
                  <a:pt x="558438" y="610373"/>
                  <a:pt x="548912" y="612187"/>
                  <a:pt x="541820" y="613514"/>
                </a:cubicBezTo>
                <a:cubicBezTo>
                  <a:pt x="534730" y="614840"/>
                  <a:pt x="521081" y="616765"/>
                  <a:pt x="500876" y="619289"/>
                </a:cubicBezTo>
                <a:cubicBezTo>
                  <a:pt x="497722" y="628754"/>
                  <a:pt x="493584" y="636462"/>
                  <a:pt x="488464" y="642413"/>
                </a:cubicBezTo>
                <a:lnTo>
                  <a:pt x="530926" y="637078"/>
                </a:lnTo>
                <a:cubicBezTo>
                  <a:pt x="543015" y="635343"/>
                  <a:pt x="559333" y="632651"/>
                  <a:pt x="579883" y="629001"/>
                </a:cubicBezTo>
                <a:cubicBezTo>
                  <a:pt x="600432" y="625351"/>
                  <a:pt x="614472" y="623527"/>
                  <a:pt x="622001" y="623527"/>
                </a:cubicBezTo>
                <a:cubicBezTo>
                  <a:pt x="631494" y="623527"/>
                  <a:pt x="639281" y="627280"/>
                  <a:pt x="645361" y="634787"/>
                </a:cubicBezTo>
                <a:cubicBezTo>
                  <a:pt x="651441" y="642294"/>
                  <a:pt x="647332" y="646593"/>
                  <a:pt x="633035" y="647683"/>
                </a:cubicBezTo>
                <a:cubicBezTo>
                  <a:pt x="618738" y="648773"/>
                  <a:pt x="599902" y="650443"/>
                  <a:pt x="576528" y="652695"/>
                </a:cubicBezTo>
                <a:cubicBezTo>
                  <a:pt x="553154" y="654946"/>
                  <a:pt x="522028" y="658230"/>
                  <a:pt x="483151" y="662546"/>
                </a:cubicBezTo>
                <a:cubicBezTo>
                  <a:pt x="480097" y="670161"/>
                  <a:pt x="476469" y="676915"/>
                  <a:pt x="472267" y="682809"/>
                </a:cubicBezTo>
                <a:cubicBezTo>
                  <a:pt x="473973" y="682996"/>
                  <a:pt x="476028" y="683282"/>
                  <a:pt x="478430" y="683670"/>
                </a:cubicBezTo>
                <a:cubicBezTo>
                  <a:pt x="480832" y="684057"/>
                  <a:pt x="491701" y="682956"/>
                  <a:pt x="511039" y="680368"/>
                </a:cubicBezTo>
                <a:cubicBezTo>
                  <a:pt x="530377" y="677779"/>
                  <a:pt x="542064" y="674628"/>
                  <a:pt x="546101" y="670914"/>
                </a:cubicBezTo>
                <a:cubicBezTo>
                  <a:pt x="550138" y="667200"/>
                  <a:pt x="559312" y="668609"/>
                  <a:pt x="573623" y="675141"/>
                </a:cubicBezTo>
                <a:cubicBezTo>
                  <a:pt x="587935" y="681673"/>
                  <a:pt x="593065" y="687972"/>
                  <a:pt x="589014" y="694038"/>
                </a:cubicBezTo>
                <a:cubicBezTo>
                  <a:pt x="584963" y="700103"/>
                  <a:pt x="584063" y="713339"/>
                  <a:pt x="586315" y="733746"/>
                </a:cubicBezTo>
                <a:cubicBezTo>
                  <a:pt x="588566" y="754152"/>
                  <a:pt x="589692" y="769625"/>
                  <a:pt x="589692" y="780165"/>
                </a:cubicBezTo>
                <a:cubicBezTo>
                  <a:pt x="589692" y="790375"/>
                  <a:pt x="588498" y="799782"/>
                  <a:pt x="586110" y="808386"/>
                </a:cubicBezTo>
                <a:cubicBezTo>
                  <a:pt x="583723" y="816991"/>
                  <a:pt x="579492" y="824351"/>
                  <a:pt x="573419" y="830467"/>
                </a:cubicBezTo>
                <a:cubicBezTo>
                  <a:pt x="567346" y="836583"/>
                  <a:pt x="562334" y="835998"/>
                  <a:pt x="558383" y="828714"/>
                </a:cubicBezTo>
                <a:cubicBezTo>
                  <a:pt x="554433" y="821429"/>
                  <a:pt x="550020" y="812918"/>
                  <a:pt x="545144" y="803181"/>
                </a:cubicBezTo>
                <a:cubicBezTo>
                  <a:pt x="527434" y="803181"/>
                  <a:pt x="506017" y="804851"/>
                  <a:pt x="480892" y="808193"/>
                </a:cubicBezTo>
                <a:cubicBezTo>
                  <a:pt x="475027" y="826448"/>
                  <a:pt x="468722" y="830047"/>
                  <a:pt x="461975" y="818991"/>
                </a:cubicBezTo>
                <a:cubicBezTo>
                  <a:pt x="455227" y="807935"/>
                  <a:pt x="453202" y="797312"/>
                  <a:pt x="455898" y="787123"/>
                </a:cubicBezTo>
                <a:cubicBezTo>
                  <a:pt x="458594" y="776935"/>
                  <a:pt x="460167" y="760755"/>
                  <a:pt x="460620" y="738585"/>
                </a:cubicBezTo>
                <a:cubicBezTo>
                  <a:pt x="461071" y="716415"/>
                  <a:pt x="461383" y="703753"/>
                  <a:pt x="461555" y="700598"/>
                </a:cubicBezTo>
                <a:cubicBezTo>
                  <a:pt x="446426" y="728490"/>
                  <a:pt x="430613" y="749997"/>
                  <a:pt x="414114" y="765118"/>
                </a:cubicBezTo>
                <a:cubicBezTo>
                  <a:pt x="397615" y="780240"/>
                  <a:pt x="379984" y="791264"/>
                  <a:pt x="361220" y="798190"/>
                </a:cubicBezTo>
                <a:cubicBezTo>
                  <a:pt x="342455" y="805117"/>
                  <a:pt x="340868" y="802220"/>
                  <a:pt x="356455" y="789500"/>
                </a:cubicBezTo>
                <a:cubicBezTo>
                  <a:pt x="372043" y="776781"/>
                  <a:pt x="388072" y="761300"/>
                  <a:pt x="404542" y="743060"/>
                </a:cubicBezTo>
                <a:cubicBezTo>
                  <a:pt x="421012" y="724819"/>
                  <a:pt x="438582" y="698971"/>
                  <a:pt x="457253" y="665515"/>
                </a:cubicBezTo>
                <a:cubicBezTo>
                  <a:pt x="422679" y="672699"/>
                  <a:pt x="401273" y="676969"/>
                  <a:pt x="393034" y="678324"/>
                </a:cubicBezTo>
                <a:cubicBezTo>
                  <a:pt x="384795" y="679679"/>
                  <a:pt x="375668" y="675607"/>
                  <a:pt x="365651" y="666106"/>
                </a:cubicBezTo>
                <a:cubicBezTo>
                  <a:pt x="355634" y="656606"/>
                  <a:pt x="355810" y="652533"/>
                  <a:pt x="366178" y="653889"/>
                </a:cubicBezTo>
                <a:cubicBezTo>
                  <a:pt x="376546" y="655244"/>
                  <a:pt x="388621" y="655254"/>
                  <a:pt x="402401" y="653921"/>
                </a:cubicBezTo>
                <a:cubicBezTo>
                  <a:pt x="416182" y="652587"/>
                  <a:pt x="436538" y="650235"/>
                  <a:pt x="463469" y="646865"/>
                </a:cubicBezTo>
                <a:cubicBezTo>
                  <a:pt x="467456" y="637300"/>
                  <a:pt x="470783" y="628668"/>
                  <a:pt x="473450" y="620967"/>
                </a:cubicBezTo>
                <a:cubicBezTo>
                  <a:pt x="466552" y="622774"/>
                  <a:pt x="459827" y="623677"/>
                  <a:pt x="453274" y="623677"/>
                </a:cubicBezTo>
                <a:cubicBezTo>
                  <a:pt x="446047" y="623677"/>
                  <a:pt x="439503" y="620838"/>
                  <a:pt x="433646" y="615159"/>
                </a:cubicBezTo>
                <a:cubicBezTo>
                  <a:pt x="427787" y="609480"/>
                  <a:pt x="428995" y="606322"/>
                  <a:pt x="437269" y="605684"/>
                </a:cubicBezTo>
                <a:cubicBezTo>
                  <a:pt x="445544" y="605046"/>
                  <a:pt x="459181" y="603486"/>
                  <a:pt x="478183" y="601005"/>
                </a:cubicBezTo>
                <a:cubicBezTo>
                  <a:pt x="482226" y="588888"/>
                  <a:pt x="484248" y="579796"/>
                  <a:pt x="484248" y="573730"/>
                </a:cubicBezTo>
                <a:cubicBezTo>
                  <a:pt x="480434" y="574591"/>
                  <a:pt x="473396" y="575480"/>
                  <a:pt x="463136" y="576398"/>
                </a:cubicBezTo>
                <a:cubicBezTo>
                  <a:pt x="452875" y="577315"/>
                  <a:pt x="442805" y="576932"/>
                  <a:pt x="432925" y="575247"/>
                </a:cubicBezTo>
                <a:cubicBezTo>
                  <a:pt x="423044" y="573562"/>
                  <a:pt x="429766" y="569758"/>
                  <a:pt x="453091" y="563836"/>
                </a:cubicBezTo>
                <a:cubicBezTo>
                  <a:pt x="476415" y="557913"/>
                  <a:pt x="495620" y="551937"/>
                  <a:pt x="510706" y="545907"/>
                </a:cubicBezTo>
                <a:cubicBezTo>
                  <a:pt x="525792" y="539877"/>
                  <a:pt x="534417" y="533979"/>
                  <a:pt x="536583" y="528214"/>
                </a:cubicBezTo>
                <a:cubicBezTo>
                  <a:pt x="537665" y="525332"/>
                  <a:pt x="539550" y="523714"/>
                  <a:pt x="542235" y="523361"/>
                </a:cubicBezTo>
                <a:close/>
                <a:moveTo>
                  <a:pt x="4240210" y="519596"/>
                </a:moveTo>
                <a:cubicBezTo>
                  <a:pt x="4241952" y="519747"/>
                  <a:pt x="4244058" y="520300"/>
                  <a:pt x="4246530" y="521256"/>
                </a:cubicBezTo>
                <a:cubicBezTo>
                  <a:pt x="4256418" y="525078"/>
                  <a:pt x="4264319" y="529688"/>
                  <a:pt x="4270235" y="535087"/>
                </a:cubicBezTo>
                <a:cubicBezTo>
                  <a:pt x="4276150" y="540486"/>
                  <a:pt x="4276487" y="545559"/>
                  <a:pt x="4271246" y="550306"/>
                </a:cubicBezTo>
                <a:cubicBezTo>
                  <a:pt x="4266004" y="555052"/>
                  <a:pt x="4257375" y="568202"/>
                  <a:pt x="4245358" y="589756"/>
                </a:cubicBezTo>
                <a:cubicBezTo>
                  <a:pt x="4265563" y="586156"/>
                  <a:pt x="4279950" y="583736"/>
                  <a:pt x="4288518" y="582496"/>
                </a:cubicBezTo>
                <a:cubicBezTo>
                  <a:pt x="4297087" y="581255"/>
                  <a:pt x="4306842" y="579233"/>
                  <a:pt x="4317783" y="576430"/>
                </a:cubicBezTo>
                <a:cubicBezTo>
                  <a:pt x="4328725" y="573626"/>
                  <a:pt x="4339186" y="576796"/>
                  <a:pt x="4349167" y="585937"/>
                </a:cubicBezTo>
                <a:cubicBezTo>
                  <a:pt x="4359148" y="595079"/>
                  <a:pt x="4354064" y="600955"/>
                  <a:pt x="4333916" y="603565"/>
                </a:cubicBezTo>
                <a:cubicBezTo>
                  <a:pt x="4313768" y="606175"/>
                  <a:pt x="4295215" y="608373"/>
                  <a:pt x="4278258" y="610158"/>
                </a:cubicBezTo>
                <a:cubicBezTo>
                  <a:pt x="4261301" y="611943"/>
                  <a:pt x="4246634" y="613245"/>
                  <a:pt x="4234259" y="614062"/>
                </a:cubicBezTo>
                <a:cubicBezTo>
                  <a:pt x="4218857" y="640592"/>
                  <a:pt x="4207632" y="658287"/>
                  <a:pt x="4200584" y="667150"/>
                </a:cubicBezTo>
                <a:cubicBezTo>
                  <a:pt x="4193536" y="676012"/>
                  <a:pt x="4190507" y="680626"/>
                  <a:pt x="4191496" y="680992"/>
                </a:cubicBezTo>
                <a:cubicBezTo>
                  <a:pt x="4192486" y="681357"/>
                  <a:pt x="4211286" y="678622"/>
                  <a:pt x="4247896" y="672785"/>
                </a:cubicBezTo>
                <a:cubicBezTo>
                  <a:pt x="4247007" y="655075"/>
                  <a:pt x="4244985" y="641986"/>
                  <a:pt x="4241830" y="633518"/>
                </a:cubicBezTo>
                <a:cubicBezTo>
                  <a:pt x="4238675" y="625050"/>
                  <a:pt x="4241253" y="622003"/>
                  <a:pt x="4249563" y="624376"/>
                </a:cubicBezTo>
                <a:cubicBezTo>
                  <a:pt x="4257873" y="626750"/>
                  <a:pt x="4265549" y="629836"/>
                  <a:pt x="4272590" y="633637"/>
                </a:cubicBezTo>
                <a:cubicBezTo>
                  <a:pt x="4279631" y="637437"/>
                  <a:pt x="4281775" y="641266"/>
                  <a:pt x="4279022" y="645123"/>
                </a:cubicBezTo>
                <a:cubicBezTo>
                  <a:pt x="4276268" y="648981"/>
                  <a:pt x="4274497" y="656624"/>
                  <a:pt x="4273709" y="668053"/>
                </a:cubicBezTo>
                <a:cubicBezTo>
                  <a:pt x="4290845" y="666361"/>
                  <a:pt x="4306189" y="663686"/>
                  <a:pt x="4319741" y="660030"/>
                </a:cubicBezTo>
                <a:cubicBezTo>
                  <a:pt x="4333292" y="656373"/>
                  <a:pt x="4344305" y="660198"/>
                  <a:pt x="4352781" y="671505"/>
                </a:cubicBezTo>
                <a:cubicBezTo>
                  <a:pt x="4361256" y="682813"/>
                  <a:pt x="4357656" y="688241"/>
                  <a:pt x="4341982" y="687789"/>
                </a:cubicBezTo>
                <a:cubicBezTo>
                  <a:pt x="4326309" y="687337"/>
                  <a:pt x="4303550" y="688775"/>
                  <a:pt x="4273709" y="692102"/>
                </a:cubicBezTo>
                <a:cubicBezTo>
                  <a:pt x="4274597" y="738636"/>
                  <a:pt x="4275042" y="767087"/>
                  <a:pt x="4275042" y="777455"/>
                </a:cubicBezTo>
                <a:cubicBezTo>
                  <a:pt x="4275042" y="789572"/>
                  <a:pt x="4273580" y="799542"/>
                  <a:pt x="4270654" y="807365"/>
                </a:cubicBezTo>
                <a:cubicBezTo>
                  <a:pt x="4267729" y="815187"/>
                  <a:pt x="4262480" y="822071"/>
                  <a:pt x="4254909" y="828015"/>
                </a:cubicBezTo>
                <a:cubicBezTo>
                  <a:pt x="4247337" y="833959"/>
                  <a:pt x="4241927" y="833109"/>
                  <a:pt x="4238679" y="825466"/>
                </a:cubicBezTo>
                <a:cubicBezTo>
                  <a:pt x="4235431" y="817822"/>
                  <a:pt x="4226931" y="808799"/>
                  <a:pt x="4213179" y="798395"/>
                </a:cubicBezTo>
                <a:cubicBezTo>
                  <a:pt x="4199427" y="787991"/>
                  <a:pt x="4198878" y="783689"/>
                  <a:pt x="4211533" y="785489"/>
                </a:cubicBezTo>
                <a:cubicBezTo>
                  <a:pt x="4224188" y="787288"/>
                  <a:pt x="4233215" y="788048"/>
                  <a:pt x="4238615" y="787769"/>
                </a:cubicBezTo>
                <a:cubicBezTo>
                  <a:pt x="4244014" y="787489"/>
                  <a:pt x="4247136" y="782513"/>
                  <a:pt x="4247982" y="772841"/>
                </a:cubicBezTo>
                <a:cubicBezTo>
                  <a:pt x="4248828" y="763168"/>
                  <a:pt x="4249251" y="737288"/>
                  <a:pt x="4249251" y="695199"/>
                </a:cubicBezTo>
                <a:cubicBezTo>
                  <a:pt x="4218965" y="700605"/>
                  <a:pt x="4199749" y="704388"/>
                  <a:pt x="4191604" y="706546"/>
                </a:cubicBezTo>
                <a:cubicBezTo>
                  <a:pt x="4183459" y="708704"/>
                  <a:pt x="4174607" y="711178"/>
                  <a:pt x="4165049" y="713967"/>
                </a:cubicBezTo>
                <a:cubicBezTo>
                  <a:pt x="4155492" y="716756"/>
                  <a:pt x="4150949" y="712328"/>
                  <a:pt x="4151422" y="700684"/>
                </a:cubicBezTo>
                <a:cubicBezTo>
                  <a:pt x="4151896" y="689040"/>
                  <a:pt x="4156255" y="680468"/>
                  <a:pt x="4164501" y="674969"/>
                </a:cubicBezTo>
                <a:cubicBezTo>
                  <a:pt x="4172746" y="669469"/>
                  <a:pt x="4186599" y="650121"/>
                  <a:pt x="4206059" y="616923"/>
                </a:cubicBezTo>
                <a:cubicBezTo>
                  <a:pt x="4191174" y="619619"/>
                  <a:pt x="4181712" y="621419"/>
                  <a:pt x="4177676" y="622322"/>
                </a:cubicBezTo>
                <a:cubicBezTo>
                  <a:pt x="4173639" y="623226"/>
                  <a:pt x="4167828" y="623677"/>
                  <a:pt x="4160242" y="623677"/>
                </a:cubicBezTo>
                <a:cubicBezTo>
                  <a:pt x="4152885" y="623677"/>
                  <a:pt x="4145407" y="619375"/>
                  <a:pt x="4137806" y="610771"/>
                </a:cubicBezTo>
                <a:cubicBezTo>
                  <a:pt x="4130206" y="602167"/>
                  <a:pt x="4131981" y="598324"/>
                  <a:pt x="4143130" y="599242"/>
                </a:cubicBezTo>
                <a:cubicBezTo>
                  <a:pt x="4154280" y="600159"/>
                  <a:pt x="4177873" y="598474"/>
                  <a:pt x="4213910" y="594187"/>
                </a:cubicBezTo>
                <a:cubicBezTo>
                  <a:pt x="4219617" y="584407"/>
                  <a:pt x="4224909" y="573372"/>
                  <a:pt x="4229785" y="561082"/>
                </a:cubicBezTo>
                <a:cubicBezTo>
                  <a:pt x="4234660" y="548793"/>
                  <a:pt x="4236198" y="538127"/>
                  <a:pt x="4234398" y="529086"/>
                </a:cubicBezTo>
                <a:cubicBezTo>
                  <a:pt x="4233049" y="522305"/>
                  <a:pt x="4234986" y="519141"/>
                  <a:pt x="4240210" y="519596"/>
                </a:cubicBezTo>
                <a:close/>
                <a:moveTo>
                  <a:pt x="3878260" y="519596"/>
                </a:moveTo>
                <a:cubicBezTo>
                  <a:pt x="3880002" y="519747"/>
                  <a:pt x="3882108" y="520300"/>
                  <a:pt x="3884580" y="521256"/>
                </a:cubicBezTo>
                <a:cubicBezTo>
                  <a:pt x="3894468" y="525078"/>
                  <a:pt x="3902369" y="529688"/>
                  <a:pt x="3908285" y="535087"/>
                </a:cubicBezTo>
                <a:cubicBezTo>
                  <a:pt x="3914200" y="540486"/>
                  <a:pt x="3914537" y="545559"/>
                  <a:pt x="3909296" y="550306"/>
                </a:cubicBezTo>
                <a:cubicBezTo>
                  <a:pt x="3904054" y="555052"/>
                  <a:pt x="3895425" y="568202"/>
                  <a:pt x="3883408" y="589756"/>
                </a:cubicBezTo>
                <a:cubicBezTo>
                  <a:pt x="3903613" y="586156"/>
                  <a:pt x="3918000" y="583736"/>
                  <a:pt x="3926568" y="582496"/>
                </a:cubicBezTo>
                <a:cubicBezTo>
                  <a:pt x="3935136" y="581255"/>
                  <a:pt x="3944891" y="579233"/>
                  <a:pt x="3955833" y="576430"/>
                </a:cubicBezTo>
                <a:cubicBezTo>
                  <a:pt x="3966775" y="573626"/>
                  <a:pt x="3977236" y="576796"/>
                  <a:pt x="3987217" y="585937"/>
                </a:cubicBezTo>
                <a:cubicBezTo>
                  <a:pt x="3997197" y="595079"/>
                  <a:pt x="3992114" y="600955"/>
                  <a:pt x="3971966" y="603565"/>
                </a:cubicBezTo>
                <a:cubicBezTo>
                  <a:pt x="3951818" y="606175"/>
                  <a:pt x="3933265" y="608373"/>
                  <a:pt x="3916308" y="610158"/>
                </a:cubicBezTo>
                <a:cubicBezTo>
                  <a:pt x="3899351" y="611943"/>
                  <a:pt x="3884684" y="613245"/>
                  <a:pt x="3872309" y="614062"/>
                </a:cubicBezTo>
                <a:cubicBezTo>
                  <a:pt x="3856907" y="640592"/>
                  <a:pt x="3845682" y="658287"/>
                  <a:pt x="3838634" y="667150"/>
                </a:cubicBezTo>
                <a:cubicBezTo>
                  <a:pt x="3831586" y="676012"/>
                  <a:pt x="3828557" y="680626"/>
                  <a:pt x="3829546" y="680992"/>
                </a:cubicBezTo>
                <a:cubicBezTo>
                  <a:pt x="3830536" y="681357"/>
                  <a:pt x="3849336" y="678622"/>
                  <a:pt x="3885946" y="672785"/>
                </a:cubicBezTo>
                <a:cubicBezTo>
                  <a:pt x="3885057" y="655075"/>
                  <a:pt x="3883035" y="641986"/>
                  <a:pt x="3879880" y="633518"/>
                </a:cubicBezTo>
                <a:cubicBezTo>
                  <a:pt x="3876725" y="625050"/>
                  <a:pt x="3879303" y="622003"/>
                  <a:pt x="3887613" y="624376"/>
                </a:cubicBezTo>
                <a:cubicBezTo>
                  <a:pt x="3895923" y="626750"/>
                  <a:pt x="3903599" y="629836"/>
                  <a:pt x="3910640" y="633637"/>
                </a:cubicBezTo>
                <a:cubicBezTo>
                  <a:pt x="3917681" y="637437"/>
                  <a:pt x="3919825" y="641266"/>
                  <a:pt x="3917072" y="645123"/>
                </a:cubicBezTo>
                <a:cubicBezTo>
                  <a:pt x="3914318" y="648981"/>
                  <a:pt x="3912547" y="656624"/>
                  <a:pt x="3911758" y="668053"/>
                </a:cubicBezTo>
                <a:cubicBezTo>
                  <a:pt x="3928895" y="666361"/>
                  <a:pt x="3944239" y="663686"/>
                  <a:pt x="3957791" y="660030"/>
                </a:cubicBezTo>
                <a:cubicBezTo>
                  <a:pt x="3971342" y="656373"/>
                  <a:pt x="3982355" y="660198"/>
                  <a:pt x="3990830" y="671505"/>
                </a:cubicBezTo>
                <a:cubicBezTo>
                  <a:pt x="3999305" y="682813"/>
                  <a:pt x="3995706" y="688241"/>
                  <a:pt x="3980032" y="687789"/>
                </a:cubicBezTo>
                <a:cubicBezTo>
                  <a:pt x="3964358" y="687337"/>
                  <a:pt x="3941600" y="688775"/>
                  <a:pt x="3911758" y="692102"/>
                </a:cubicBezTo>
                <a:cubicBezTo>
                  <a:pt x="3912647" y="738636"/>
                  <a:pt x="3913092" y="767087"/>
                  <a:pt x="3913092" y="777455"/>
                </a:cubicBezTo>
                <a:cubicBezTo>
                  <a:pt x="3913092" y="789572"/>
                  <a:pt x="3911629" y="799542"/>
                  <a:pt x="3908704" y="807365"/>
                </a:cubicBezTo>
                <a:cubicBezTo>
                  <a:pt x="3905779" y="815187"/>
                  <a:pt x="3900530" y="822071"/>
                  <a:pt x="3892958" y="828015"/>
                </a:cubicBezTo>
                <a:cubicBezTo>
                  <a:pt x="3885387" y="833959"/>
                  <a:pt x="3879977" y="833109"/>
                  <a:pt x="3876729" y="825466"/>
                </a:cubicBezTo>
                <a:cubicBezTo>
                  <a:pt x="3873481" y="817822"/>
                  <a:pt x="3864981" y="808799"/>
                  <a:pt x="3851228" y="798395"/>
                </a:cubicBezTo>
                <a:cubicBezTo>
                  <a:pt x="3837476" y="787991"/>
                  <a:pt x="3836928" y="783689"/>
                  <a:pt x="3849583" y="785489"/>
                </a:cubicBezTo>
                <a:cubicBezTo>
                  <a:pt x="3862238" y="787288"/>
                  <a:pt x="3871265" y="788048"/>
                  <a:pt x="3876664" y="787769"/>
                </a:cubicBezTo>
                <a:cubicBezTo>
                  <a:pt x="3882063" y="787489"/>
                  <a:pt x="3885186" y="782513"/>
                  <a:pt x="3886032" y="772841"/>
                </a:cubicBezTo>
                <a:cubicBezTo>
                  <a:pt x="3886878" y="763168"/>
                  <a:pt x="3887301" y="737288"/>
                  <a:pt x="3887301" y="695199"/>
                </a:cubicBezTo>
                <a:cubicBezTo>
                  <a:pt x="3857015" y="700605"/>
                  <a:pt x="3837799" y="704388"/>
                  <a:pt x="3829654" y="706546"/>
                </a:cubicBezTo>
                <a:cubicBezTo>
                  <a:pt x="3821508" y="708704"/>
                  <a:pt x="3812657" y="711178"/>
                  <a:pt x="3803099" y="713967"/>
                </a:cubicBezTo>
                <a:cubicBezTo>
                  <a:pt x="3793541" y="716756"/>
                  <a:pt x="3788999" y="712328"/>
                  <a:pt x="3789472" y="700684"/>
                </a:cubicBezTo>
                <a:cubicBezTo>
                  <a:pt x="3789946" y="689040"/>
                  <a:pt x="3794305" y="680468"/>
                  <a:pt x="3802551" y="674969"/>
                </a:cubicBezTo>
                <a:cubicBezTo>
                  <a:pt x="3810796" y="669469"/>
                  <a:pt x="3824649" y="650121"/>
                  <a:pt x="3844109" y="616923"/>
                </a:cubicBezTo>
                <a:cubicBezTo>
                  <a:pt x="3829223" y="619619"/>
                  <a:pt x="3819762" y="621419"/>
                  <a:pt x="3815726" y="622322"/>
                </a:cubicBezTo>
                <a:cubicBezTo>
                  <a:pt x="3811689" y="623226"/>
                  <a:pt x="3805877" y="623677"/>
                  <a:pt x="3798292" y="623677"/>
                </a:cubicBezTo>
                <a:cubicBezTo>
                  <a:pt x="3790935" y="623677"/>
                  <a:pt x="3783457" y="619375"/>
                  <a:pt x="3775856" y="610771"/>
                </a:cubicBezTo>
                <a:cubicBezTo>
                  <a:pt x="3768256" y="602167"/>
                  <a:pt x="3770030" y="598324"/>
                  <a:pt x="3781180" y="599242"/>
                </a:cubicBezTo>
                <a:cubicBezTo>
                  <a:pt x="3792330" y="600159"/>
                  <a:pt x="3815923" y="598474"/>
                  <a:pt x="3851960" y="594187"/>
                </a:cubicBezTo>
                <a:cubicBezTo>
                  <a:pt x="3857667" y="584407"/>
                  <a:pt x="3862959" y="573372"/>
                  <a:pt x="3867834" y="561082"/>
                </a:cubicBezTo>
                <a:cubicBezTo>
                  <a:pt x="3872710" y="548793"/>
                  <a:pt x="3874248" y="538127"/>
                  <a:pt x="3872448" y="529086"/>
                </a:cubicBezTo>
                <a:cubicBezTo>
                  <a:pt x="3871098" y="522305"/>
                  <a:pt x="3873036" y="519141"/>
                  <a:pt x="3878260" y="519596"/>
                </a:cubicBezTo>
                <a:close/>
                <a:moveTo>
                  <a:pt x="5299434" y="519175"/>
                </a:moveTo>
                <a:cubicBezTo>
                  <a:pt x="5301067" y="519284"/>
                  <a:pt x="5303011" y="519763"/>
                  <a:pt x="5305264" y="520611"/>
                </a:cubicBezTo>
                <a:cubicBezTo>
                  <a:pt x="5314277" y="524002"/>
                  <a:pt x="5321053" y="527999"/>
                  <a:pt x="5325591" y="532603"/>
                </a:cubicBezTo>
                <a:cubicBezTo>
                  <a:pt x="5330130" y="537206"/>
                  <a:pt x="5330176" y="541203"/>
                  <a:pt x="5325731" y="544595"/>
                </a:cubicBezTo>
                <a:cubicBezTo>
                  <a:pt x="5321286" y="547986"/>
                  <a:pt x="5314962" y="553597"/>
                  <a:pt x="5306759" y="561426"/>
                </a:cubicBezTo>
                <a:cubicBezTo>
                  <a:pt x="5334694" y="560595"/>
                  <a:pt x="5357032" y="557010"/>
                  <a:pt x="5373774" y="550671"/>
                </a:cubicBezTo>
                <a:cubicBezTo>
                  <a:pt x="5390516" y="544333"/>
                  <a:pt x="5403555" y="544293"/>
                  <a:pt x="5412891" y="550553"/>
                </a:cubicBezTo>
                <a:cubicBezTo>
                  <a:pt x="5422226" y="556812"/>
                  <a:pt x="5421875" y="562229"/>
                  <a:pt x="5411837" y="566804"/>
                </a:cubicBezTo>
                <a:cubicBezTo>
                  <a:pt x="5401799" y="571379"/>
                  <a:pt x="5387953" y="575021"/>
                  <a:pt x="5370300" y="577731"/>
                </a:cubicBezTo>
                <a:cubicBezTo>
                  <a:pt x="5352648" y="580442"/>
                  <a:pt x="5338361" y="582026"/>
                  <a:pt x="5327441" y="582485"/>
                </a:cubicBezTo>
                <a:cubicBezTo>
                  <a:pt x="5316521" y="582944"/>
                  <a:pt x="5307167" y="580922"/>
                  <a:pt x="5299381" y="576419"/>
                </a:cubicBezTo>
                <a:cubicBezTo>
                  <a:pt x="5275218" y="601213"/>
                  <a:pt x="5255758" y="616188"/>
                  <a:pt x="5241002" y="621343"/>
                </a:cubicBezTo>
                <a:cubicBezTo>
                  <a:pt x="5226246" y="626499"/>
                  <a:pt x="5224382" y="623416"/>
                  <a:pt x="5235409" y="612094"/>
                </a:cubicBezTo>
                <a:cubicBezTo>
                  <a:pt x="5246437" y="600772"/>
                  <a:pt x="5259035" y="586059"/>
                  <a:pt x="5273203" y="567955"/>
                </a:cubicBezTo>
                <a:cubicBezTo>
                  <a:pt x="5287371" y="549850"/>
                  <a:pt x="5294003" y="536586"/>
                  <a:pt x="5293100" y="528161"/>
                </a:cubicBezTo>
                <a:cubicBezTo>
                  <a:pt x="5292422" y="521842"/>
                  <a:pt x="5294534" y="518847"/>
                  <a:pt x="5299434" y="519175"/>
                </a:cubicBezTo>
                <a:close/>
                <a:moveTo>
                  <a:pt x="1546584" y="519175"/>
                </a:moveTo>
                <a:cubicBezTo>
                  <a:pt x="1548217" y="519284"/>
                  <a:pt x="1550161" y="519763"/>
                  <a:pt x="1552414" y="520611"/>
                </a:cubicBezTo>
                <a:cubicBezTo>
                  <a:pt x="1561427" y="524002"/>
                  <a:pt x="1568203" y="527999"/>
                  <a:pt x="1572742" y="532603"/>
                </a:cubicBezTo>
                <a:cubicBezTo>
                  <a:pt x="1577280" y="537206"/>
                  <a:pt x="1577327" y="541203"/>
                  <a:pt x="1572881" y="544595"/>
                </a:cubicBezTo>
                <a:cubicBezTo>
                  <a:pt x="1568436" y="547986"/>
                  <a:pt x="1562112" y="553597"/>
                  <a:pt x="1553909" y="561426"/>
                </a:cubicBezTo>
                <a:cubicBezTo>
                  <a:pt x="1581844" y="560595"/>
                  <a:pt x="1604183" y="557010"/>
                  <a:pt x="1620924" y="550671"/>
                </a:cubicBezTo>
                <a:cubicBezTo>
                  <a:pt x="1637667" y="544333"/>
                  <a:pt x="1650705" y="544293"/>
                  <a:pt x="1660041" y="550553"/>
                </a:cubicBezTo>
                <a:cubicBezTo>
                  <a:pt x="1669377" y="556812"/>
                  <a:pt x="1669025" y="562229"/>
                  <a:pt x="1658987" y="566804"/>
                </a:cubicBezTo>
                <a:cubicBezTo>
                  <a:pt x="1648949" y="571379"/>
                  <a:pt x="1635103" y="575021"/>
                  <a:pt x="1617451" y="577731"/>
                </a:cubicBezTo>
                <a:cubicBezTo>
                  <a:pt x="1599798" y="580442"/>
                  <a:pt x="1585511" y="582026"/>
                  <a:pt x="1574592" y="582485"/>
                </a:cubicBezTo>
                <a:cubicBezTo>
                  <a:pt x="1563672" y="582944"/>
                  <a:pt x="1554318" y="580922"/>
                  <a:pt x="1546531" y="576419"/>
                </a:cubicBezTo>
                <a:cubicBezTo>
                  <a:pt x="1522368" y="601213"/>
                  <a:pt x="1502908" y="616188"/>
                  <a:pt x="1488152" y="621343"/>
                </a:cubicBezTo>
                <a:cubicBezTo>
                  <a:pt x="1473396" y="626499"/>
                  <a:pt x="1471532" y="623416"/>
                  <a:pt x="1482559" y="612094"/>
                </a:cubicBezTo>
                <a:cubicBezTo>
                  <a:pt x="1493587" y="600772"/>
                  <a:pt x="1506185" y="586059"/>
                  <a:pt x="1520353" y="567955"/>
                </a:cubicBezTo>
                <a:cubicBezTo>
                  <a:pt x="1534521" y="549850"/>
                  <a:pt x="1541154" y="536586"/>
                  <a:pt x="1540250" y="528161"/>
                </a:cubicBezTo>
                <a:cubicBezTo>
                  <a:pt x="1539572" y="521842"/>
                  <a:pt x="1541684" y="518847"/>
                  <a:pt x="1546584" y="519175"/>
                </a:cubicBezTo>
                <a:close/>
                <a:moveTo>
                  <a:pt x="6746988" y="516087"/>
                </a:moveTo>
                <a:cubicBezTo>
                  <a:pt x="6748356" y="516118"/>
                  <a:pt x="6749928" y="516500"/>
                  <a:pt x="6751706" y="517233"/>
                </a:cubicBezTo>
                <a:cubicBezTo>
                  <a:pt x="6758818" y="520166"/>
                  <a:pt x="6765322" y="524375"/>
                  <a:pt x="6771216" y="529860"/>
                </a:cubicBezTo>
                <a:cubicBezTo>
                  <a:pt x="6777110" y="535345"/>
                  <a:pt x="6778404" y="539414"/>
                  <a:pt x="6775098" y="542067"/>
                </a:cubicBezTo>
                <a:cubicBezTo>
                  <a:pt x="6771793" y="544720"/>
                  <a:pt x="6766692" y="547129"/>
                  <a:pt x="6759794" y="549295"/>
                </a:cubicBezTo>
                <a:cubicBezTo>
                  <a:pt x="6779612" y="549295"/>
                  <a:pt x="6793088" y="547491"/>
                  <a:pt x="6800222" y="543885"/>
                </a:cubicBezTo>
                <a:cubicBezTo>
                  <a:pt x="6807356" y="540278"/>
                  <a:pt x="6814304" y="540167"/>
                  <a:pt x="6821066" y="543551"/>
                </a:cubicBezTo>
                <a:cubicBezTo>
                  <a:pt x="6827827" y="546936"/>
                  <a:pt x="6833928" y="551274"/>
                  <a:pt x="6839370" y="556565"/>
                </a:cubicBezTo>
                <a:cubicBezTo>
                  <a:pt x="6844812" y="561857"/>
                  <a:pt x="6844336" y="565929"/>
                  <a:pt x="6837940" y="568783"/>
                </a:cubicBezTo>
                <a:cubicBezTo>
                  <a:pt x="6831545" y="571637"/>
                  <a:pt x="6825482" y="576591"/>
                  <a:pt x="6819753" y="583647"/>
                </a:cubicBezTo>
                <a:cubicBezTo>
                  <a:pt x="6814024" y="590702"/>
                  <a:pt x="6805936" y="599220"/>
                  <a:pt x="6795490" y="609201"/>
                </a:cubicBezTo>
                <a:cubicBezTo>
                  <a:pt x="6785043" y="619182"/>
                  <a:pt x="6774349" y="628047"/>
                  <a:pt x="6763408" y="635798"/>
                </a:cubicBezTo>
                <a:lnTo>
                  <a:pt x="6758858" y="638310"/>
                </a:lnTo>
                <a:lnTo>
                  <a:pt x="6762890" y="637881"/>
                </a:lnTo>
                <a:cubicBezTo>
                  <a:pt x="6764509" y="638072"/>
                  <a:pt x="6766399" y="638596"/>
                  <a:pt x="6768558" y="639455"/>
                </a:cubicBezTo>
                <a:cubicBezTo>
                  <a:pt x="6777199" y="642890"/>
                  <a:pt x="6783523" y="647163"/>
                  <a:pt x="6787531" y="652275"/>
                </a:cubicBezTo>
                <a:cubicBezTo>
                  <a:pt x="6791540" y="657388"/>
                  <a:pt x="6791500" y="661392"/>
                  <a:pt x="6787413" y="664289"/>
                </a:cubicBezTo>
                <a:cubicBezTo>
                  <a:pt x="6783326" y="667185"/>
                  <a:pt x="6779074" y="669351"/>
                  <a:pt x="6774657" y="670785"/>
                </a:cubicBezTo>
                <a:cubicBezTo>
                  <a:pt x="6783248" y="670785"/>
                  <a:pt x="6792482" y="669709"/>
                  <a:pt x="6802362" y="667558"/>
                </a:cubicBezTo>
                <a:cubicBezTo>
                  <a:pt x="6812243" y="665407"/>
                  <a:pt x="6819930" y="662701"/>
                  <a:pt x="6825422" y="659438"/>
                </a:cubicBezTo>
                <a:cubicBezTo>
                  <a:pt x="6830914" y="656176"/>
                  <a:pt x="6837758" y="656473"/>
                  <a:pt x="6845953" y="660331"/>
                </a:cubicBezTo>
                <a:cubicBezTo>
                  <a:pt x="6854148" y="664188"/>
                  <a:pt x="6861634" y="669376"/>
                  <a:pt x="6868410" y="675894"/>
                </a:cubicBezTo>
                <a:cubicBezTo>
                  <a:pt x="6875186" y="682411"/>
                  <a:pt x="6875161" y="687584"/>
                  <a:pt x="6868334" y="691413"/>
                </a:cubicBezTo>
                <a:cubicBezTo>
                  <a:pt x="6861509" y="695242"/>
                  <a:pt x="6853184" y="702957"/>
                  <a:pt x="6843361" y="714558"/>
                </a:cubicBezTo>
                <a:cubicBezTo>
                  <a:pt x="6833538" y="726160"/>
                  <a:pt x="6817997" y="741686"/>
                  <a:pt x="6796737" y="761139"/>
                </a:cubicBezTo>
                <a:cubicBezTo>
                  <a:pt x="6775478" y="780591"/>
                  <a:pt x="6751125" y="796946"/>
                  <a:pt x="6723678" y="810204"/>
                </a:cubicBezTo>
                <a:cubicBezTo>
                  <a:pt x="6696230" y="823461"/>
                  <a:pt x="6669267" y="831456"/>
                  <a:pt x="6642788" y="834188"/>
                </a:cubicBezTo>
                <a:cubicBezTo>
                  <a:pt x="6616308" y="836920"/>
                  <a:pt x="6615112" y="833604"/>
                  <a:pt x="6639196" y="824239"/>
                </a:cubicBezTo>
                <a:cubicBezTo>
                  <a:pt x="6663280" y="814875"/>
                  <a:pt x="6687292" y="803539"/>
                  <a:pt x="6711234" y="790232"/>
                </a:cubicBezTo>
                <a:cubicBezTo>
                  <a:pt x="6735174" y="776924"/>
                  <a:pt x="6752208" y="765767"/>
                  <a:pt x="6762332" y="756762"/>
                </a:cubicBezTo>
                <a:cubicBezTo>
                  <a:pt x="6756008" y="752861"/>
                  <a:pt x="6747680" y="744981"/>
                  <a:pt x="6737347" y="733122"/>
                </a:cubicBezTo>
                <a:cubicBezTo>
                  <a:pt x="6727016" y="721262"/>
                  <a:pt x="6724858" y="714426"/>
                  <a:pt x="6730872" y="712612"/>
                </a:cubicBezTo>
                <a:cubicBezTo>
                  <a:pt x="6736888" y="710798"/>
                  <a:pt x="6746113" y="712332"/>
                  <a:pt x="6758546" y="717215"/>
                </a:cubicBezTo>
                <a:cubicBezTo>
                  <a:pt x="6770979" y="722098"/>
                  <a:pt x="6777547" y="731802"/>
                  <a:pt x="6778250" y="746329"/>
                </a:cubicBezTo>
                <a:cubicBezTo>
                  <a:pt x="6787886" y="736434"/>
                  <a:pt x="6797992" y="724654"/>
                  <a:pt x="6808568" y="710988"/>
                </a:cubicBezTo>
                <a:cubicBezTo>
                  <a:pt x="6819144" y="697321"/>
                  <a:pt x="6824432" y="688438"/>
                  <a:pt x="6824432" y="684336"/>
                </a:cubicBezTo>
                <a:cubicBezTo>
                  <a:pt x="6824432" y="682587"/>
                  <a:pt x="6820274" y="682612"/>
                  <a:pt x="6811956" y="684412"/>
                </a:cubicBezTo>
                <a:cubicBezTo>
                  <a:pt x="6803639" y="686211"/>
                  <a:pt x="6795142" y="687785"/>
                  <a:pt x="6786466" y="689133"/>
                </a:cubicBezTo>
                <a:cubicBezTo>
                  <a:pt x="6777790" y="690481"/>
                  <a:pt x="6770348" y="688459"/>
                  <a:pt x="6764138" y="683067"/>
                </a:cubicBezTo>
                <a:cubicBezTo>
                  <a:pt x="6751204" y="696920"/>
                  <a:pt x="6735566" y="708657"/>
                  <a:pt x="6717224" y="718280"/>
                </a:cubicBezTo>
                <a:cubicBezTo>
                  <a:pt x="6698884" y="727902"/>
                  <a:pt x="6681797" y="734559"/>
                  <a:pt x="6665966" y="738252"/>
                </a:cubicBezTo>
                <a:cubicBezTo>
                  <a:pt x="6650134" y="741945"/>
                  <a:pt x="6650091" y="738729"/>
                  <a:pt x="6665836" y="728605"/>
                </a:cubicBezTo>
                <a:cubicBezTo>
                  <a:pt x="6681582" y="718480"/>
                  <a:pt x="6697646" y="707442"/>
                  <a:pt x="6714030" y="695489"/>
                </a:cubicBezTo>
                <a:cubicBezTo>
                  <a:pt x="6730414" y="683537"/>
                  <a:pt x="6741438" y="672983"/>
                  <a:pt x="6747102" y="663826"/>
                </a:cubicBezTo>
                <a:cubicBezTo>
                  <a:pt x="6752767" y="654670"/>
                  <a:pt x="6755599" y="648457"/>
                  <a:pt x="6755599" y="645188"/>
                </a:cubicBezTo>
                <a:cubicBezTo>
                  <a:pt x="6755599" y="643374"/>
                  <a:pt x="6755869" y="641894"/>
                  <a:pt x="6756409" y="640748"/>
                </a:cubicBezTo>
                <a:lnTo>
                  <a:pt x="6758820" y="638331"/>
                </a:lnTo>
                <a:lnTo>
                  <a:pt x="6717461" y="661170"/>
                </a:lnTo>
                <a:cubicBezTo>
                  <a:pt x="6697772" y="670333"/>
                  <a:pt x="6679184" y="675374"/>
                  <a:pt x="6661696" y="676292"/>
                </a:cubicBezTo>
                <a:cubicBezTo>
                  <a:pt x="6644208" y="677209"/>
                  <a:pt x="6642598" y="674094"/>
                  <a:pt x="6656866" y="666945"/>
                </a:cubicBezTo>
                <a:cubicBezTo>
                  <a:pt x="6671136" y="659797"/>
                  <a:pt x="6685081" y="652931"/>
                  <a:pt x="6698704" y="646349"/>
                </a:cubicBezTo>
                <a:cubicBezTo>
                  <a:pt x="6712328" y="639767"/>
                  <a:pt x="6726790" y="631830"/>
                  <a:pt x="6742090" y="622537"/>
                </a:cubicBezTo>
                <a:cubicBezTo>
                  <a:pt x="6727220" y="611438"/>
                  <a:pt x="6718777" y="602525"/>
                  <a:pt x="6716762" y="595800"/>
                </a:cubicBezTo>
                <a:lnTo>
                  <a:pt x="6718210" y="590164"/>
                </a:lnTo>
                <a:lnTo>
                  <a:pt x="6716590" y="591444"/>
                </a:lnTo>
                <a:cubicBezTo>
                  <a:pt x="6701597" y="602794"/>
                  <a:pt x="6684776" y="611004"/>
                  <a:pt x="6666126" y="616073"/>
                </a:cubicBezTo>
                <a:cubicBezTo>
                  <a:pt x="6647477" y="621143"/>
                  <a:pt x="6646420" y="617966"/>
                  <a:pt x="6662954" y="606544"/>
                </a:cubicBezTo>
                <a:cubicBezTo>
                  <a:pt x="6679488" y="595122"/>
                  <a:pt x="6696370" y="580800"/>
                  <a:pt x="6713600" y="563577"/>
                </a:cubicBezTo>
                <a:cubicBezTo>
                  <a:pt x="6730830" y="546355"/>
                  <a:pt x="6739710" y="533592"/>
                  <a:pt x="6740240" y="525289"/>
                </a:cubicBezTo>
                <a:cubicBezTo>
                  <a:pt x="6740638" y="519062"/>
                  <a:pt x="6742888" y="515995"/>
                  <a:pt x="6746988" y="516087"/>
                </a:cubicBezTo>
                <a:close/>
                <a:moveTo>
                  <a:pt x="5930608" y="240204"/>
                </a:moveTo>
                <a:cubicBezTo>
                  <a:pt x="5934590" y="239561"/>
                  <a:pt x="5938993" y="239859"/>
                  <a:pt x="5943815" y="241099"/>
                </a:cubicBezTo>
                <a:cubicBezTo>
                  <a:pt x="5953458" y="243580"/>
                  <a:pt x="5959758" y="248797"/>
                  <a:pt x="5962712" y="256748"/>
                </a:cubicBezTo>
                <a:cubicBezTo>
                  <a:pt x="5965666" y="264700"/>
                  <a:pt x="5965250" y="274648"/>
                  <a:pt x="5961464" y="286594"/>
                </a:cubicBezTo>
                <a:cubicBezTo>
                  <a:pt x="5957678" y="298539"/>
                  <a:pt x="5950802" y="309965"/>
                  <a:pt x="5940836" y="320870"/>
                </a:cubicBezTo>
                <a:cubicBezTo>
                  <a:pt x="5930869" y="331776"/>
                  <a:pt x="5921261" y="337713"/>
                  <a:pt x="5912012" y="338681"/>
                </a:cubicBezTo>
                <a:cubicBezTo>
                  <a:pt x="5902762" y="339649"/>
                  <a:pt x="5900955" y="337164"/>
                  <a:pt x="5906591" y="331228"/>
                </a:cubicBezTo>
                <a:cubicBezTo>
                  <a:pt x="5912226" y="325291"/>
                  <a:pt x="5917422" y="319300"/>
                  <a:pt x="5922176" y="313256"/>
                </a:cubicBezTo>
                <a:cubicBezTo>
                  <a:pt x="5926929" y="307211"/>
                  <a:pt x="5931062" y="299973"/>
                  <a:pt x="5934576" y="291541"/>
                </a:cubicBezTo>
                <a:cubicBezTo>
                  <a:pt x="5928252" y="291541"/>
                  <a:pt x="5922936" y="289924"/>
                  <a:pt x="5918626" y="286690"/>
                </a:cubicBezTo>
                <a:cubicBezTo>
                  <a:pt x="5914317" y="283457"/>
                  <a:pt x="5911399" y="279226"/>
                  <a:pt x="5909872" y="273999"/>
                </a:cubicBezTo>
                <a:cubicBezTo>
                  <a:pt x="5908344" y="268772"/>
                  <a:pt x="5908064" y="263890"/>
                  <a:pt x="5909032" y="259351"/>
                </a:cubicBezTo>
                <a:cubicBezTo>
                  <a:pt x="5910000" y="254812"/>
                  <a:pt x="5913629" y="250015"/>
                  <a:pt x="5919917" y="244960"/>
                </a:cubicBezTo>
                <a:cubicBezTo>
                  <a:pt x="5923061" y="242433"/>
                  <a:pt x="5926624" y="240848"/>
                  <a:pt x="5930608" y="240204"/>
                </a:cubicBezTo>
                <a:close/>
                <a:moveTo>
                  <a:pt x="4261364" y="226704"/>
                </a:moveTo>
                <a:cubicBezTo>
                  <a:pt x="4265457" y="226754"/>
                  <a:pt x="4273587" y="229089"/>
                  <a:pt x="4285754" y="233711"/>
                </a:cubicBezTo>
                <a:cubicBezTo>
                  <a:pt x="4310090" y="242953"/>
                  <a:pt x="4327882" y="252962"/>
                  <a:pt x="4339132" y="263739"/>
                </a:cubicBezTo>
                <a:cubicBezTo>
                  <a:pt x="4350382" y="274516"/>
                  <a:pt x="4355720" y="286791"/>
                  <a:pt x="4355147" y="300565"/>
                </a:cubicBezTo>
                <a:cubicBezTo>
                  <a:pt x="4354573" y="314338"/>
                  <a:pt x="4349135" y="317221"/>
                  <a:pt x="4338831" y="309212"/>
                </a:cubicBezTo>
                <a:cubicBezTo>
                  <a:pt x="4328528" y="301203"/>
                  <a:pt x="4314779" y="289053"/>
                  <a:pt x="4297585" y="272763"/>
                </a:cubicBezTo>
                <a:cubicBezTo>
                  <a:pt x="4281294" y="255569"/>
                  <a:pt x="4269166" y="242451"/>
                  <a:pt x="4261200" y="233409"/>
                </a:cubicBezTo>
                <a:cubicBezTo>
                  <a:pt x="4257217" y="228889"/>
                  <a:pt x="4257272" y="226653"/>
                  <a:pt x="4261364" y="226704"/>
                </a:cubicBezTo>
                <a:close/>
                <a:moveTo>
                  <a:pt x="2009988" y="224945"/>
                </a:moveTo>
                <a:cubicBezTo>
                  <a:pt x="2009859" y="224343"/>
                  <a:pt x="2005930" y="224719"/>
                  <a:pt x="1998200" y="226074"/>
                </a:cubicBezTo>
                <a:cubicBezTo>
                  <a:pt x="1990471" y="227430"/>
                  <a:pt x="1977364" y="229713"/>
                  <a:pt x="1958879" y="232925"/>
                </a:cubicBezTo>
                <a:lnTo>
                  <a:pt x="1957696" y="265729"/>
                </a:lnTo>
                <a:cubicBezTo>
                  <a:pt x="1973026" y="264037"/>
                  <a:pt x="1988843" y="261147"/>
                  <a:pt x="2005148" y="257060"/>
                </a:cubicBezTo>
                <a:cubicBezTo>
                  <a:pt x="2007600" y="245660"/>
                  <a:pt x="2009052" y="237608"/>
                  <a:pt x="2009504" y="232904"/>
                </a:cubicBezTo>
                <a:cubicBezTo>
                  <a:pt x="2009956" y="228200"/>
                  <a:pt x="2010117" y="225547"/>
                  <a:pt x="2009988" y="224945"/>
                </a:cubicBezTo>
                <a:close/>
                <a:moveTo>
                  <a:pt x="4909668" y="208049"/>
                </a:moveTo>
                <a:cubicBezTo>
                  <a:pt x="4908800" y="207023"/>
                  <a:pt x="4901626" y="208246"/>
                  <a:pt x="4888147" y="211716"/>
                </a:cubicBezTo>
                <a:lnTo>
                  <a:pt x="4863905" y="216492"/>
                </a:lnTo>
                <a:cubicBezTo>
                  <a:pt x="4865654" y="228480"/>
                  <a:pt x="4867317" y="241293"/>
                  <a:pt x="4868895" y="254931"/>
                </a:cubicBezTo>
                <a:cubicBezTo>
                  <a:pt x="4881787" y="253238"/>
                  <a:pt x="4894980" y="250406"/>
                  <a:pt x="4908474" y="246434"/>
                </a:cubicBezTo>
                <a:cubicBezTo>
                  <a:pt x="4910137" y="233944"/>
                  <a:pt x="4910969" y="224658"/>
                  <a:pt x="4910969" y="218578"/>
                </a:cubicBezTo>
                <a:cubicBezTo>
                  <a:pt x="4910969" y="212584"/>
                  <a:pt x="4910535" y="209074"/>
                  <a:pt x="4909668" y="208049"/>
                </a:cubicBezTo>
                <a:close/>
                <a:moveTo>
                  <a:pt x="561156" y="207934"/>
                </a:moveTo>
                <a:cubicBezTo>
                  <a:pt x="564463" y="207826"/>
                  <a:pt x="569064" y="208531"/>
                  <a:pt x="574957" y="210049"/>
                </a:cubicBezTo>
                <a:cubicBezTo>
                  <a:pt x="598533" y="216122"/>
                  <a:pt x="613408" y="224909"/>
                  <a:pt x="619580" y="236410"/>
                </a:cubicBezTo>
                <a:cubicBezTo>
                  <a:pt x="625754" y="247911"/>
                  <a:pt x="627378" y="257723"/>
                  <a:pt x="624452" y="265847"/>
                </a:cubicBezTo>
                <a:cubicBezTo>
                  <a:pt x="621527" y="273971"/>
                  <a:pt x="615182" y="274932"/>
                  <a:pt x="605416" y="268729"/>
                </a:cubicBezTo>
                <a:cubicBezTo>
                  <a:pt x="595651" y="262527"/>
                  <a:pt x="582615" y="249904"/>
                  <a:pt x="566310" y="230860"/>
                </a:cubicBezTo>
                <a:cubicBezTo>
                  <a:pt x="552953" y="215900"/>
                  <a:pt x="551234" y="208258"/>
                  <a:pt x="561156" y="207934"/>
                </a:cubicBezTo>
                <a:close/>
                <a:moveTo>
                  <a:pt x="199206" y="207934"/>
                </a:moveTo>
                <a:cubicBezTo>
                  <a:pt x="202513" y="207826"/>
                  <a:pt x="207114" y="208531"/>
                  <a:pt x="213007" y="210049"/>
                </a:cubicBezTo>
                <a:cubicBezTo>
                  <a:pt x="236583" y="216122"/>
                  <a:pt x="251457" y="224909"/>
                  <a:pt x="257631" y="236410"/>
                </a:cubicBezTo>
                <a:cubicBezTo>
                  <a:pt x="263804" y="247911"/>
                  <a:pt x="265428" y="257723"/>
                  <a:pt x="262503" y="265847"/>
                </a:cubicBezTo>
                <a:cubicBezTo>
                  <a:pt x="259577" y="273971"/>
                  <a:pt x="253231" y="274932"/>
                  <a:pt x="243467" y="268729"/>
                </a:cubicBezTo>
                <a:cubicBezTo>
                  <a:pt x="233701" y="262527"/>
                  <a:pt x="220665" y="249904"/>
                  <a:pt x="204361" y="230860"/>
                </a:cubicBezTo>
                <a:cubicBezTo>
                  <a:pt x="191003" y="215900"/>
                  <a:pt x="189284" y="208258"/>
                  <a:pt x="199206" y="207934"/>
                </a:cubicBezTo>
                <a:close/>
                <a:moveTo>
                  <a:pt x="1194767" y="207765"/>
                </a:moveTo>
                <a:cubicBezTo>
                  <a:pt x="1197090" y="207635"/>
                  <a:pt x="1200161" y="208156"/>
                  <a:pt x="1203979" y="209329"/>
                </a:cubicBezTo>
                <a:cubicBezTo>
                  <a:pt x="1219251" y="214018"/>
                  <a:pt x="1230301" y="219560"/>
                  <a:pt x="1237126" y="225956"/>
                </a:cubicBezTo>
                <a:cubicBezTo>
                  <a:pt x="1243953" y="232352"/>
                  <a:pt x="1246215" y="240608"/>
                  <a:pt x="1243913" y="250725"/>
                </a:cubicBezTo>
                <a:cubicBezTo>
                  <a:pt x="1241611" y="260842"/>
                  <a:pt x="1235011" y="262086"/>
                  <a:pt x="1224113" y="254457"/>
                </a:cubicBezTo>
                <a:cubicBezTo>
                  <a:pt x="1213215" y="246828"/>
                  <a:pt x="1203191" y="237514"/>
                  <a:pt x="1194042" y="226515"/>
                </a:cubicBezTo>
                <a:cubicBezTo>
                  <a:pt x="1187557" y="214405"/>
                  <a:pt x="1187798" y="208155"/>
                  <a:pt x="1194767" y="207765"/>
                </a:cubicBezTo>
                <a:close/>
                <a:moveTo>
                  <a:pt x="438198" y="205027"/>
                </a:moveTo>
                <a:cubicBezTo>
                  <a:pt x="440404" y="205704"/>
                  <a:pt x="441156" y="209544"/>
                  <a:pt x="440454" y="216545"/>
                </a:cubicBezTo>
                <a:cubicBezTo>
                  <a:pt x="439048" y="230549"/>
                  <a:pt x="434811" y="243207"/>
                  <a:pt x="427741" y="254522"/>
                </a:cubicBezTo>
                <a:cubicBezTo>
                  <a:pt x="420671" y="265836"/>
                  <a:pt x="411450" y="274383"/>
                  <a:pt x="400079" y="280162"/>
                </a:cubicBezTo>
                <a:cubicBezTo>
                  <a:pt x="388706" y="285941"/>
                  <a:pt x="383020" y="282507"/>
                  <a:pt x="383020" y="269859"/>
                </a:cubicBezTo>
                <a:cubicBezTo>
                  <a:pt x="383020" y="259405"/>
                  <a:pt x="387828" y="250051"/>
                  <a:pt x="397444" y="241798"/>
                </a:cubicBezTo>
                <a:cubicBezTo>
                  <a:pt x="407059" y="233546"/>
                  <a:pt x="416983" y="223773"/>
                  <a:pt x="427214" y="212480"/>
                </a:cubicBezTo>
                <a:cubicBezTo>
                  <a:pt x="432330" y="206833"/>
                  <a:pt x="435991" y="204349"/>
                  <a:pt x="438198" y="205027"/>
                </a:cubicBezTo>
                <a:close/>
                <a:moveTo>
                  <a:pt x="76247" y="205027"/>
                </a:moveTo>
                <a:cubicBezTo>
                  <a:pt x="78455" y="205704"/>
                  <a:pt x="79206" y="209544"/>
                  <a:pt x="78503" y="216545"/>
                </a:cubicBezTo>
                <a:cubicBezTo>
                  <a:pt x="77098" y="230549"/>
                  <a:pt x="72860" y="243207"/>
                  <a:pt x="65791" y="254522"/>
                </a:cubicBezTo>
                <a:cubicBezTo>
                  <a:pt x="58721" y="265836"/>
                  <a:pt x="49500" y="274383"/>
                  <a:pt x="38128" y="280162"/>
                </a:cubicBezTo>
                <a:cubicBezTo>
                  <a:pt x="26757" y="285941"/>
                  <a:pt x="21071" y="282507"/>
                  <a:pt x="21071" y="269859"/>
                </a:cubicBezTo>
                <a:cubicBezTo>
                  <a:pt x="21071" y="259405"/>
                  <a:pt x="25878" y="250051"/>
                  <a:pt x="35494" y="241798"/>
                </a:cubicBezTo>
                <a:cubicBezTo>
                  <a:pt x="45108" y="233546"/>
                  <a:pt x="55032" y="223773"/>
                  <a:pt x="65264" y="212480"/>
                </a:cubicBezTo>
                <a:cubicBezTo>
                  <a:pt x="70380" y="206833"/>
                  <a:pt x="74041" y="204349"/>
                  <a:pt x="76247" y="205027"/>
                </a:cubicBezTo>
                <a:close/>
                <a:moveTo>
                  <a:pt x="5378130" y="194357"/>
                </a:moveTo>
                <a:cubicBezTo>
                  <a:pt x="5362241" y="196150"/>
                  <a:pt x="5346546" y="197828"/>
                  <a:pt x="5331044" y="199391"/>
                </a:cubicBezTo>
                <a:lnTo>
                  <a:pt x="5331044" y="214448"/>
                </a:lnTo>
                <a:cubicBezTo>
                  <a:pt x="5352282" y="212670"/>
                  <a:pt x="5366837" y="211071"/>
                  <a:pt x="5374710" y="209651"/>
                </a:cubicBezTo>
                <a:cubicBezTo>
                  <a:pt x="5376086" y="205521"/>
                  <a:pt x="5377226" y="200423"/>
                  <a:pt x="5378130" y="194357"/>
                </a:cubicBezTo>
                <a:close/>
                <a:moveTo>
                  <a:pt x="2341494" y="190894"/>
                </a:moveTo>
                <a:cubicBezTo>
                  <a:pt x="2338590" y="190507"/>
                  <a:pt x="2320934" y="192816"/>
                  <a:pt x="2288525" y="197821"/>
                </a:cubicBezTo>
                <a:cubicBezTo>
                  <a:pt x="2289428" y="210297"/>
                  <a:pt x="2289880" y="217187"/>
                  <a:pt x="2289880" y="218492"/>
                </a:cubicBezTo>
                <a:cubicBezTo>
                  <a:pt x="2296204" y="218592"/>
                  <a:pt x="2304253" y="217044"/>
                  <a:pt x="2314025" y="213846"/>
                </a:cubicBezTo>
                <a:cubicBezTo>
                  <a:pt x="2323798" y="210648"/>
                  <a:pt x="2331664" y="212093"/>
                  <a:pt x="2337622" y="218180"/>
                </a:cubicBezTo>
                <a:cubicBezTo>
                  <a:pt x="2343581" y="224268"/>
                  <a:pt x="2341716" y="229018"/>
                  <a:pt x="2332030" y="232431"/>
                </a:cubicBezTo>
                <a:cubicBezTo>
                  <a:pt x="2322343" y="235844"/>
                  <a:pt x="2308293" y="237098"/>
                  <a:pt x="2289880" y="236195"/>
                </a:cubicBezTo>
                <a:lnTo>
                  <a:pt x="2289880" y="260330"/>
                </a:lnTo>
                <a:cubicBezTo>
                  <a:pt x="2302672" y="260401"/>
                  <a:pt x="2314334" y="259071"/>
                  <a:pt x="2324867" y="256339"/>
                </a:cubicBezTo>
                <a:cubicBezTo>
                  <a:pt x="2335399" y="253608"/>
                  <a:pt x="2342362" y="253816"/>
                  <a:pt x="2345753" y="256963"/>
                </a:cubicBezTo>
                <a:cubicBezTo>
                  <a:pt x="2349145" y="260111"/>
                  <a:pt x="2351228" y="255411"/>
                  <a:pt x="2352002" y="242863"/>
                </a:cubicBezTo>
                <a:cubicBezTo>
                  <a:pt x="2352776" y="230316"/>
                  <a:pt x="2352952" y="219621"/>
                  <a:pt x="2352529" y="210781"/>
                </a:cubicBezTo>
                <a:cubicBezTo>
                  <a:pt x="2352106" y="201940"/>
                  <a:pt x="2350887" y="196512"/>
                  <a:pt x="2348872" y="194497"/>
                </a:cubicBezTo>
                <a:cubicBezTo>
                  <a:pt x="2346857" y="192483"/>
                  <a:pt x="2344398" y="191281"/>
                  <a:pt x="2341494" y="190894"/>
                </a:cubicBezTo>
                <a:close/>
                <a:moveTo>
                  <a:pt x="1202305" y="172412"/>
                </a:moveTo>
                <a:cubicBezTo>
                  <a:pt x="1205504" y="171598"/>
                  <a:pt x="1211279" y="172524"/>
                  <a:pt x="1219628" y="175192"/>
                </a:cubicBezTo>
                <a:cubicBezTo>
                  <a:pt x="1236328" y="180526"/>
                  <a:pt x="1244677" y="189138"/>
                  <a:pt x="1244677" y="201026"/>
                </a:cubicBezTo>
                <a:cubicBezTo>
                  <a:pt x="1244677" y="213674"/>
                  <a:pt x="1236998" y="215646"/>
                  <a:pt x="1221640" y="206941"/>
                </a:cubicBezTo>
                <a:cubicBezTo>
                  <a:pt x="1211401" y="197620"/>
                  <a:pt x="1204331" y="188664"/>
                  <a:pt x="1200430" y="180075"/>
                </a:cubicBezTo>
                <a:cubicBezTo>
                  <a:pt x="1198480" y="175780"/>
                  <a:pt x="1199105" y="173225"/>
                  <a:pt x="1202305" y="172412"/>
                </a:cubicBezTo>
                <a:close/>
                <a:moveTo>
                  <a:pt x="2349660" y="165450"/>
                </a:moveTo>
                <a:cubicBezTo>
                  <a:pt x="2352838" y="165373"/>
                  <a:pt x="2356390" y="166064"/>
                  <a:pt x="2360316" y="167523"/>
                </a:cubicBezTo>
                <a:cubicBezTo>
                  <a:pt x="2368167" y="170442"/>
                  <a:pt x="2375262" y="175027"/>
                  <a:pt x="2381600" y="181279"/>
                </a:cubicBezTo>
                <a:cubicBezTo>
                  <a:pt x="2387938" y="187532"/>
                  <a:pt x="2389078" y="192906"/>
                  <a:pt x="2385020" y="197401"/>
                </a:cubicBezTo>
                <a:cubicBezTo>
                  <a:pt x="2380962" y="201897"/>
                  <a:pt x="2379385" y="219349"/>
                  <a:pt x="2380288" y="249757"/>
                </a:cubicBezTo>
                <a:cubicBezTo>
                  <a:pt x="2381191" y="280166"/>
                  <a:pt x="2377800" y="300579"/>
                  <a:pt x="2370114" y="310997"/>
                </a:cubicBezTo>
                <a:cubicBezTo>
                  <a:pt x="2362427" y="321415"/>
                  <a:pt x="2357082" y="322523"/>
                  <a:pt x="2354078" y="314320"/>
                </a:cubicBezTo>
                <a:cubicBezTo>
                  <a:pt x="2351073" y="306118"/>
                  <a:pt x="2347470" y="293986"/>
                  <a:pt x="2343269" y="277925"/>
                </a:cubicBezTo>
                <a:cubicBezTo>
                  <a:pt x="2318675" y="277108"/>
                  <a:pt x="2300721" y="277459"/>
                  <a:pt x="2289407" y="278979"/>
                </a:cubicBezTo>
                <a:cubicBezTo>
                  <a:pt x="2286066" y="299944"/>
                  <a:pt x="2280559" y="306104"/>
                  <a:pt x="2272887" y="297456"/>
                </a:cubicBezTo>
                <a:cubicBezTo>
                  <a:pt x="2265215" y="288809"/>
                  <a:pt x="2262053" y="279087"/>
                  <a:pt x="2263401" y="268288"/>
                </a:cubicBezTo>
                <a:cubicBezTo>
                  <a:pt x="2264749" y="257490"/>
                  <a:pt x="2264982" y="243595"/>
                  <a:pt x="2264100" y="226601"/>
                </a:cubicBezTo>
                <a:cubicBezTo>
                  <a:pt x="2263218" y="209608"/>
                  <a:pt x="2260744" y="197487"/>
                  <a:pt x="2256679" y="190238"/>
                </a:cubicBezTo>
                <a:cubicBezTo>
                  <a:pt x="2252614" y="182989"/>
                  <a:pt x="2254202" y="179365"/>
                  <a:pt x="2261444" y="179365"/>
                </a:cubicBezTo>
                <a:cubicBezTo>
                  <a:pt x="2266176" y="179365"/>
                  <a:pt x="2270729" y="179587"/>
                  <a:pt x="2275103" y="180032"/>
                </a:cubicBezTo>
                <a:cubicBezTo>
                  <a:pt x="2279476" y="180476"/>
                  <a:pt x="2286062" y="180035"/>
                  <a:pt x="2294860" y="178709"/>
                </a:cubicBezTo>
                <a:cubicBezTo>
                  <a:pt x="2303658" y="177382"/>
                  <a:pt x="2312373" y="176070"/>
                  <a:pt x="2321006" y="174772"/>
                </a:cubicBezTo>
                <a:cubicBezTo>
                  <a:pt x="2329638" y="173475"/>
                  <a:pt x="2336385" y="171212"/>
                  <a:pt x="2341247" y="167986"/>
                </a:cubicBezTo>
                <a:cubicBezTo>
                  <a:pt x="2343677" y="166373"/>
                  <a:pt x="2346482" y="165527"/>
                  <a:pt x="2349660" y="165450"/>
                </a:cubicBezTo>
                <a:close/>
                <a:moveTo>
                  <a:pt x="4619741" y="158907"/>
                </a:moveTo>
                <a:cubicBezTo>
                  <a:pt x="4622060" y="159218"/>
                  <a:pt x="4624864" y="159853"/>
                  <a:pt x="4628156" y="160812"/>
                </a:cubicBezTo>
                <a:cubicBezTo>
                  <a:pt x="4641320" y="164648"/>
                  <a:pt x="4650795" y="170460"/>
                  <a:pt x="4656581" y="178246"/>
                </a:cubicBezTo>
                <a:cubicBezTo>
                  <a:pt x="4662368" y="186033"/>
                  <a:pt x="4663795" y="195612"/>
                  <a:pt x="4660862" y="206984"/>
                </a:cubicBezTo>
                <a:cubicBezTo>
                  <a:pt x="4657929" y="218356"/>
                  <a:pt x="4648684" y="215674"/>
                  <a:pt x="4633124" y="198939"/>
                </a:cubicBezTo>
                <a:cubicBezTo>
                  <a:pt x="4621437" y="182749"/>
                  <a:pt x="4614396" y="171388"/>
                  <a:pt x="4612001" y="164856"/>
                </a:cubicBezTo>
                <a:cubicBezTo>
                  <a:pt x="4610205" y="159957"/>
                  <a:pt x="4612785" y="157974"/>
                  <a:pt x="4619741" y="158907"/>
                </a:cubicBezTo>
                <a:close/>
                <a:moveTo>
                  <a:pt x="5373871" y="158564"/>
                </a:moveTo>
                <a:cubicBezTo>
                  <a:pt x="5369225" y="158995"/>
                  <a:pt x="5354949" y="160859"/>
                  <a:pt x="5331044" y="164157"/>
                </a:cubicBezTo>
                <a:lnTo>
                  <a:pt x="5331044" y="180698"/>
                </a:lnTo>
                <a:lnTo>
                  <a:pt x="5379743" y="174460"/>
                </a:lnTo>
                <a:cubicBezTo>
                  <a:pt x="5380474" y="169370"/>
                  <a:pt x="5380840" y="164723"/>
                  <a:pt x="5380840" y="160522"/>
                </a:cubicBezTo>
                <a:cubicBezTo>
                  <a:pt x="5380840" y="158787"/>
                  <a:pt x="5378517" y="158134"/>
                  <a:pt x="5373871" y="158564"/>
                </a:cubicBezTo>
                <a:close/>
                <a:moveTo>
                  <a:pt x="4981846" y="144411"/>
                </a:moveTo>
                <a:cubicBezTo>
                  <a:pt x="4979027" y="148985"/>
                  <a:pt x="4975383" y="153250"/>
                  <a:pt x="4970911" y="157206"/>
                </a:cubicBezTo>
                <a:lnTo>
                  <a:pt x="4967192" y="159765"/>
                </a:lnTo>
                <a:lnTo>
                  <a:pt x="4974150" y="160398"/>
                </a:lnTo>
                <a:cubicBezTo>
                  <a:pt x="4977040" y="161585"/>
                  <a:pt x="4979487" y="163655"/>
                  <a:pt x="4981491" y="166609"/>
                </a:cubicBezTo>
                <a:cubicBezTo>
                  <a:pt x="4985499" y="172517"/>
                  <a:pt x="4993691" y="184413"/>
                  <a:pt x="5006066" y="202295"/>
                </a:cubicBezTo>
                <a:cubicBezTo>
                  <a:pt x="5007457" y="193992"/>
                  <a:pt x="5009052" y="183900"/>
                  <a:pt x="5010852" y="172019"/>
                </a:cubicBezTo>
                <a:cubicBezTo>
                  <a:pt x="5012652" y="160138"/>
                  <a:pt x="5012606" y="151387"/>
                  <a:pt x="5010713" y="145766"/>
                </a:cubicBezTo>
                <a:cubicBezTo>
                  <a:pt x="5000660" y="146669"/>
                  <a:pt x="4991038" y="146217"/>
                  <a:pt x="4981846" y="144411"/>
                </a:cubicBezTo>
                <a:close/>
                <a:moveTo>
                  <a:pt x="1995361" y="136441"/>
                </a:moveTo>
                <a:cubicBezTo>
                  <a:pt x="1994486" y="135459"/>
                  <a:pt x="1982383" y="137843"/>
                  <a:pt x="1959052" y="143593"/>
                </a:cubicBezTo>
                <a:lnTo>
                  <a:pt x="1959052" y="173944"/>
                </a:lnTo>
                <a:cubicBezTo>
                  <a:pt x="1966107" y="171406"/>
                  <a:pt x="1977808" y="168502"/>
                  <a:pt x="1994156" y="165233"/>
                </a:cubicBezTo>
                <a:cubicBezTo>
                  <a:pt x="1994945" y="157489"/>
                  <a:pt x="1995562" y="151000"/>
                  <a:pt x="1996006" y="145766"/>
                </a:cubicBezTo>
                <a:cubicBezTo>
                  <a:pt x="1996451" y="140532"/>
                  <a:pt x="1996236" y="137423"/>
                  <a:pt x="1995361" y="136441"/>
                </a:cubicBezTo>
                <a:close/>
                <a:moveTo>
                  <a:pt x="3344436" y="134967"/>
                </a:moveTo>
                <a:cubicBezTo>
                  <a:pt x="3338729" y="155273"/>
                  <a:pt x="3329996" y="174245"/>
                  <a:pt x="3318237" y="191884"/>
                </a:cubicBezTo>
                <a:cubicBezTo>
                  <a:pt x="3312358" y="200703"/>
                  <a:pt x="3306166" y="209157"/>
                  <a:pt x="3299663" y="217244"/>
                </a:cubicBezTo>
                <a:lnTo>
                  <a:pt x="3285304" y="233514"/>
                </a:lnTo>
                <a:lnTo>
                  <a:pt x="3294576" y="230667"/>
                </a:lnTo>
                <a:cubicBezTo>
                  <a:pt x="3303280" y="230667"/>
                  <a:pt x="3319477" y="228623"/>
                  <a:pt x="3343167" y="224536"/>
                </a:cubicBezTo>
                <a:cubicBezTo>
                  <a:pt x="3344014" y="193562"/>
                  <a:pt x="3344436" y="163705"/>
                  <a:pt x="3344436" y="134967"/>
                </a:cubicBezTo>
                <a:close/>
                <a:moveTo>
                  <a:pt x="3094138" y="132603"/>
                </a:moveTo>
                <a:cubicBezTo>
                  <a:pt x="3110318" y="131519"/>
                  <a:pt x="3123890" y="133892"/>
                  <a:pt x="3134855" y="139721"/>
                </a:cubicBezTo>
                <a:cubicBezTo>
                  <a:pt x="3149475" y="147494"/>
                  <a:pt x="3155914" y="154492"/>
                  <a:pt x="3154172" y="160715"/>
                </a:cubicBezTo>
                <a:cubicBezTo>
                  <a:pt x="3152429" y="166939"/>
                  <a:pt x="3145395" y="169603"/>
                  <a:pt x="3133070" y="168706"/>
                </a:cubicBezTo>
                <a:cubicBezTo>
                  <a:pt x="3120745" y="167810"/>
                  <a:pt x="3103425" y="167362"/>
                  <a:pt x="3081111" y="167362"/>
                </a:cubicBezTo>
                <a:cubicBezTo>
                  <a:pt x="3058827" y="167362"/>
                  <a:pt x="3034886" y="168484"/>
                  <a:pt x="3009289" y="170728"/>
                </a:cubicBezTo>
                <a:cubicBezTo>
                  <a:pt x="2983691" y="172973"/>
                  <a:pt x="2962267" y="175643"/>
                  <a:pt x="2945016" y="178741"/>
                </a:cubicBezTo>
                <a:cubicBezTo>
                  <a:pt x="2927764" y="181838"/>
                  <a:pt x="2912707" y="184764"/>
                  <a:pt x="2899844" y="187517"/>
                </a:cubicBezTo>
                <a:cubicBezTo>
                  <a:pt x="2886981" y="190271"/>
                  <a:pt x="2873594" y="187281"/>
                  <a:pt x="2859684" y="178547"/>
                </a:cubicBezTo>
                <a:cubicBezTo>
                  <a:pt x="2847079" y="164680"/>
                  <a:pt x="2846183" y="158432"/>
                  <a:pt x="2856996" y="159801"/>
                </a:cubicBezTo>
                <a:cubicBezTo>
                  <a:pt x="2867808" y="161171"/>
                  <a:pt x="2886332" y="160740"/>
                  <a:pt x="2912568" y="158511"/>
                </a:cubicBezTo>
                <a:cubicBezTo>
                  <a:pt x="2938803" y="156281"/>
                  <a:pt x="2966809" y="152907"/>
                  <a:pt x="2996587" y="148390"/>
                </a:cubicBezTo>
                <a:cubicBezTo>
                  <a:pt x="3026364" y="143873"/>
                  <a:pt x="3053198" y="139356"/>
                  <a:pt x="3077089" y="134838"/>
                </a:cubicBezTo>
                <a:cubicBezTo>
                  <a:pt x="3083062" y="133709"/>
                  <a:pt x="3088745" y="132964"/>
                  <a:pt x="3094138" y="132603"/>
                </a:cubicBezTo>
                <a:close/>
                <a:moveTo>
                  <a:pt x="1838865" y="131822"/>
                </a:moveTo>
                <a:cubicBezTo>
                  <a:pt x="1840313" y="131646"/>
                  <a:pt x="1842191" y="131798"/>
                  <a:pt x="1844498" y="132279"/>
                </a:cubicBezTo>
                <a:cubicBezTo>
                  <a:pt x="1853726" y="134200"/>
                  <a:pt x="1861176" y="137047"/>
                  <a:pt x="1866848" y="140818"/>
                </a:cubicBezTo>
                <a:cubicBezTo>
                  <a:pt x="1872519" y="144590"/>
                  <a:pt x="1874007" y="149426"/>
                  <a:pt x="1871311" y="155327"/>
                </a:cubicBezTo>
                <a:cubicBezTo>
                  <a:pt x="1868615" y="161228"/>
                  <a:pt x="1867267" y="173313"/>
                  <a:pt x="1867267" y="191583"/>
                </a:cubicBezTo>
                <a:lnTo>
                  <a:pt x="1867267" y="229376"/>
                </a:lnTo>
                <a:cubicBezTo>
                  <a:pt x="1867267" y="232918"/>
                  <a:pt x="1869368" y="232775"/>
                  <a:pt x="1873570" y="228946"/>
                </a:cubicBezTo>
                <a:cubicBezTo>
                  <a:pt x="1883020" y="222335"/>
                  <a:pt x="1893779" y="216915"/>
                  <a:pt x="1905846" y="212684"/>
                </a:cubicBezTo>
                <a:cubicBezTo>
                  <a:pt x="1917913" y="208454"/>
                  <a:pt x="1919451" y="210913"/>
                  <a:pt x="1910460" y="220062"/>
                </a:cubicBezTo>
                <a:cubicBezTo>
                  <a:pt x="1901468" y="229211"/>
                  <a:pt x="1891395" y="239364"/>
                  <a:pt x="1880238" y="250521"/>
                </a:cubicBezTo>
                <a:cubicBezTo>
                  <a:pt x="1869081" y="261678"/>
                  <a:pt x="1860531" y="271303"/>
                  <a:pt x="1854587" y="279398"/>
                </a:cubicBezTo>
                <a:cubicBezTo>
                  <a:pt x="1848643" y="287494"/>
                  <a:pt x="1843466" y="288935"/>
                  <a:pt x="1839056" y="283722"/>
                </a:cubicBezTo>
                <a:cubicBezTo>
                  <a:pt x="1834647" y="278509"/>
                  <a:pt x="1831470" y="273562"/>
                  <a:pt x="1829527" y="268880"/>
                </a:cubicBezTo>
                <a:cubicBezTo>
                  <a:pt x="1827584" y="264198"/>
                  <a:pt x="1828878" y="258351"/>
                  <a:pt x="1833410" y="251338"/>
                </a:cubicBezTo>
                <a:cubicBezTo>
                  <a:pt x="1837941" y="244326"/>
                  <a:pt x="1840867" y="237317"/>
                  <a:pt x="1842186" y="230312"/>
                </a:cubicBezTo>
                <a:cubicBezTo>
                  <a:pt x="1843505" y="223307"/>
                  <a:pt x="1844165" y="209042"/>
                  <a:pt x="1844165" y="187517"/>
                </a:cubicBezTo>
                <a:cubicBezTo>
                  <a:pt x="1844165" y="165935"/>
                  <a:pt x="1841914" y="150853"/>
                  <a:pt x="1837411" y="142270"/>
                </a:cubicBezTo>
                <a:cubicBezTo>
                  <a:pt x="1834034" y="135833"/>
                  <a:pt x="1834518" y="132351"/>
                  <a:pt x="1838865" y="131822"/>
                </a:cubicBezTo>
                <a:close/>
                <a:moveTo>
                  <a:pt x="4543609" y="131580"/>
                </a:moveTo>
                <a:cubicBezTo>
                  <a:pt x="4538683" y="132017"/>
                  <a:pt x="4526146" y="134243"/>
                  <a:pt x="4505998" y="138259"/>
                </a:cubicBezTo>
                <a:lnTo>
                  <a:pt x="4507182" y="176654"/>
                </a:lnTo>
                <a:cubicBezTo>
                  <a:pt x="4515112" y="175909"/>
                  <a:pt x="4521712" y="174145"/>
                  <a:pt x="4526982" y="171363"/>
                </a:cubicBezTo>
                <a:cubicBezTo>
                  <a:pt x="4532252" y="168581"/>
                  <a:pt x="4537945" y="170198"/>
                  <a:pt x="4544061" y="176214"/>
                </a:cubicBezTo>
                <a:cubicBezTo>
                  <a:pt x="4550177" y="182229"/>
                  <a:pt x="4548420" y="187205"/>
                  <a:pt x="4538791" y="191142"/>
                </a:cubicBezTo>
                <a:cubicBezTo>
                  <a:pt x="4529162" y="195078"/>
                  <a:pt x="4518682" y="197046"/>
                  <a:pt x="4507354" y="197046"/>
                </a:cubicBezTo>
                <a:lnTo>
                  <a:pt x="4508515" y="231979"/>
                </a:lnTo>
                <a:cubicBezTo>
                  <a:pt x="4513047" y="232108"/>
                  <a:pt x="4519801" y="230341"/>
                  <a:pt x="4528778" y="226677"/>
                </a:cubicBezTo>
                <a:cubicBezTo>
                  <a:pt x="4537755" y="223013"/>
                  <a:pt x="4543774" y="223206"/>
                  <a:pt x="4546836" y="227257"/>
                </a:cubicBezTo>
                <a:cubicBezTo>
                  <a:pt x="4549898" y="231309"/>
                  <a:pt x="4552152" y="231050"/>
                  <a:pt x="4553601" y="226483"/>
                </a:cubicBezTo>
                <a:cubicBezTo>
                  <a:pt x="4555049" y="221916"/>
                  <a:pt x="4555999" y="206400"/>
                  <a:pt x="4556451" y="179935"/>
                </a:cubicBezTo>
                <a:cubicBezTo>
                  <a:pt x="4556903" y="153470"/>
                  <a:pt x="4556107" y="138685"/>
                  <a:pt x="4554063" y="135581"/>
                </a:cubicBezTo>
                <a:cubicBezTo>
                  <a:pt x="4552020" y="132476"/>
                  <a:pt x="4548535" y="131142"/>
                  <a:pt x="4543609" y="131580"/>
                </a:cubicBezTo>
                <a:close/>
                <a:moveTo>
                  <a:pt x="4246132" y="128159"/>
                </a:moveTo>
                <a:cubicBezTo>
                  <a:pt x="4253059" y="129127"/>
                  <a:pt x="4259462" y="131569"/>
                  <a:pt x="4265341" y="135484"/>
                </a:cubicBezTo>
                <a:cubicBezTo>
                  <a:pt x="4272712" y="139169"/>
                  <a:pt x="4275017" y="142980"/>
                  <a:pt x="4272257" y="146916"/>
                </a:cubicBezTo>
                <a:cubicBezTo>
                  <a:pt x="4269496" y="150853"/>
                  <a:pt x="4267231" y="161214"/>
                  <a:pt x="4265459" y="177999"/>
                </a:cubicBezTo>
                <a:cubicBezTo>
                  <a:pt x="4263688" y="194784"/>
                  <a:pt x="4260713" y="209687"/>
                  <a:pt x="4256533" y="222708"/>
                </a:cubicBezTo>
                <a:cubicBezTo>
                  <a:pt x="4252352" y="235729"/>
                  <a:pt x="4245405" y="248481"/>
                  <a:pt x="4235689" y="260964"/>
                </a:cubicBezTo>
                <a:cubicBezTo>
                  <a:pt x="4225974" y="273447"/>
                  <a:pt x="4213469" y="284554"/>
                  <a:pt x="4198175" y="294284"/>
                </a:cubicBezTo>
                <a:cubicBezTo>
                  <a:pt x="4182881" y="304013"/>
                  <a:pt x="4165974" y="310714"/>
                  <a:pt x="4147454" y="314385"/>
                </a:cubicBezTo>
                <a:cubicBezTo>
                  <a:pt x="4128933" y="318056"/>
                  <a:pt x="4127338" y="315478"/>
                  <a:pt x="4142668" y="306652"/>
                </a:cubicBezTo>
                <a:cubicBezTo>
                  <a:pt x="4157997" y="297826"/>
                  <a:pt x="4172915" y="287920"/>
                  <a:pt x="4187420" y="276936"/>
                </a:cubicBezTo>
                <a:cubicBezTo>
                  <a:pt x="4201925" y="265951"/>
                  <a:pt x="4213835" y="251148"/>
                  <a:pt x="4223149" y="232528"/>
                </a:cubicBezTo>
                <a:cubicBezTo>
                  <a:pt x="4232463" y="213907"/>
                  <a:pt x="4237790" y="194680"/>
                  <a:pt x="4239131" y="174848"/>
                </a:cubicBezTo>
                <a:cubicBezTo>
                  <a:pt x="4240472" y="155015"/>
                  <a:pt x="4240242" y="142034"/>
                  <a:pt x="4238442" y="135903"/>
                </a:cubicBezTo>
                <a:cubicBezTo>
                  <a:pt x="4236643" y="129773"/>
                  <a:pt x="4239206" y="127192"/>
                  <a:pt x="4246132" y="128159"/>
                </a:cubicBezTo>
                <a:close/>
                <a:moveTo>
                  <a:pt x="6475116" y="112414"/>
                </a:moveTo>
                <a:cubicBezTo>
                  <a:pt x="6473588" y="112149"/>
                  <a:pt x="6469466" y="113941"/>
                  <a:pt x="6462747" y="117791"/>
                </a:cubicBezTo>
                <a:cubicBezTo>
                  <a:pt x="6456029" y="121642"/>
                  <a:pt x="6448819" y="126256"/>
                  <a:pt x="6441118" y="131633"/>
                </a:cubicBezTo>
                <a:cubicBezTo>
                  <a:pt x="6441334" y="139660"/>
                  <a:pt x="6441413" y="147187"/>
                  <a:pt x="6441356" y="154214"/>
                </a:cubicBezTo>
                <a:lnTo>
                  <a:pt x="6441112" y="162500"/>
                </a:lnTo>
                <a:lnTo>
                  <a:pt x="6442383" y="161796"/>
                </a:lnTo>
                <a:cubicBezTo>
                  <a:pt x="6443778" y="161689"/>
                  <a:pt x="6445764" y="161916"/>
                  <a:pt x="6448346" y="162479"/>
                </a:cubicBezTo>
                <a:cubicBezTo>
                  <a:pt x="6458670" y="164731"/>
                  <a:pt x="6465422" y="161981"/>
                  <a:pt x="6468598" y="154230"/>
                </a:cubicBezTo>
                <a:cubicBezTo>
                  <a:pt x="6471774" y="146479"/>
                  <a:pt x="6474036" y="137638"/>
                  <a:pt x="6475384" y="127708"/>
                </a:cubicBezTo>
                <a:cubicBezTo>
                  <a:pt x="6476732" y="117777"/>
                  <a:pt x="6476643" y="112679"/>
                  <a:pt x="6475116" y="112414"/>
                </a:cubicBezTo>
                <a:close/>
                <a:moveTo>
                  <a:pt x="6674018" y="107136"/>
                </a:moveTo>
                <a:cubicBezTo>
                  <a:pt x="6677419" y="106776"/>
                  <a:pt x="6681754" y="107542"/>
                  <a:pt x="6687024" y="109435"/>
                </a:cubicBezTo>
                <a:cubicBezTo>
                  <a:pt x="6701350" y="114095"/>
                  <a:pt x="6705953" y="119218"/>
                  <a:pt x="6700834" y="124804"/>
                </a:cubicBezTo>
                <a:cubicBezTo>
                  <a:pt x="6695714" y="130389"/>
                  <a:pt x="6692094" y="136785"/>
                  <a:pt x="6689971" y="143991"/>
                </a:cubicBezTo>
                <a:cubicBezTo>
                  <a:pt x="6687849" y="151197"/>
                  <a:pt x="6684580" y="175127"/>
                  <a:pt x="6680162" y="215782"/>
                </a:cubicBezTo>
                <a:cubicBezTo>
                  <a:pt x="6691764" y="209128"/>
                  <a:pt x="6703436" y="203191"/>
                  <a:pt x="6715181" y="197971"/>
                </a:cubicBezTo>
                <a:cubicBezTo>
                  <a:pt x="6726926" y="192751"/>
                  <a:pt x="6730324" y="192640"/>
                  <a:pt x="6725377" y="197638"/>
                </a:cubicBezTo>
                <a:cubicBezTo>
                  <a:pt x="6720430" y="202635"/>
                  <a:pt x="6711051" y="212096"/>
                  <a:pt x="6697242" y="226021"/>
                </a:cubicBezTo>
                <a:cubicBezTo>
                  <a:pt x="6683432" y="239945"/>
                  <a:pt x="6673014" y="251872"/>
                  <a:pt x="6665987" y="261803"/>
                </a:cubicBezTo>
                <a:cubicBezTo>
                  <a:pt x="6658960" y="271734"/>
                  <a:pt x="6652117" y="270794"/>
                  <a:pt x="6645456" y="258985"/>
                </a:cubicBezTo>
                <a:cubicBezTo>
                  <a:pt x="6638794" y="247176"/>
                  <a:pt x="6637984" y="238877"/>
                  <a:pt x="6643025" y="234087"/>
                </a:cubicBezTo>
                <a:cubicBezTo>
                  <a:pt x="6648066" y="229297"/>
                  <a:pt x="6652113" y="222102"/>
                  <a:pt x="6655168" y="212501"/>
                </a:cubicBezTo>
                <a:cubicBezTo>
                  <a:pt x="6658222" y="202901"/>
                  <a:pt x="6660427" y="190686"/>
                  <a:pt x="6661782" y="175859"/>
                </a:cubicBezTo>
                <a:cubicBezTo>
                  <a:pt x="6663137" y="161031"/>
                  <a:pt x="6664037" y="150957"/>
                  <a:pt x="6664482" y="145637"/>
                </a:cubicBezTo>
                <a:cubicBezTo>
                  <a:pt x="6664926" y="140316"/>
                  <a:pt x="6661585" y="138972"/>
                  <a:pt x="6654458" y="141603"/>
                </a:cubicBezTo>
                <a:cubicBezTo>
                  <a:pt x="6647330" y="144235"/>
                  <a:pt x="6640365" y="147160"/>
                  <a:pt x="6633560" y="150380"/>
                </a:cubicBezTo>
                <a:cubicBezTo>
                  <a:pt x="6626756" y="153599"/>
                  <a:pt x="6618399" y="152065"/>
                  <a:pt x="6608490" y="145776"/>
                </a:cubicBezTo>
                <a:cubicBezTo>
                  <a:pt x="6598582" y="139488"/>
                  <a:pt x="6599065" y="135437"/>
                  <a:pt x="6609942" y="133623"/>
                </a:cubicBezTo>
                <a:cubicBezTo>
                  <a:pt x="6620820" y="131809"/>
                  <a:pt x="6632220" y="128991"/>
                  <a:pt x="6644144" y="125170"/>
                </a:cubicBezTo>
                <a:cubicBezTo>
                  <a:pt x="6656068" y="121348"/>
                  <a:pt x="6663560" y="116824"/>
                  <a:pt x="6666622" y="111597"/>
                </a:cubicBezTo>
                <a:cubicBezTo>
                  <a:pt x="6668152" y="108983"/>
                  <a:pt x="6670618" y="107496"/>
                  <a:pt x="6674018" y="107136"/>
                </a:cubicBezTo>
                <a:close/>
                <a:moveTo>
                  <a:pt x="2332901" y="102573"/>
                </a:moveTo>
                <a:cubicBezTo>
                  <a:pt x="2329631" y="104193"/>
                  <a:pt x="2324225" y="105713"/>
                  <a:pt x="2316682" y="107133"/>
                </a:cubicBezTo>
                <a:cubicBezTo>
                  <a:pt x="2309139" y="108553"/>
                  <a:pt x="2304256" y="109485"/>
                  <a:pt x="2302033" y="109929"/>
                </a:cubicBezTo>
                <a:lnTo>
                  <a:pt x="2302033" y="137506"/>
                </a:lnTo>
                <a:lnTo>
                  <a:pt x="2329029" y="134043"/>
                </a:lnTo>
                <a:cubicBezTo>
                  <a:pt x="2329818" y="124506"/>
                  <a:pt x="2331108" y="114016"/>
                  <a:pt x="2332901" y="102573"/>
                </a:cubicBezTo>
                <a:close/>
                <a:moveTo>
                  <a:pt x="1194429" y="101218"/>
                </a:moveTo>
                <a:lnTo>
                  <a:pt x="1186642" y="111392"/>
                </a:lnTo>
                <a:cubicBezTo>
                  <a:pt x="1191532" y="111880"/>
                  <a:pt x="1195938" y="113593"/>
                  <a:pt x="1199860" y="116533"/>
                </a:cubicBezTo>
                <a:cubicBezTo>
                  <a:pt x="1203783" y="119473"/>
                  <a:pt x="1207973" y="122413"/>
                  <a:pt x="1212433" y="125352"/>
                </a:cubicBezTo>
                <a:cubicBezTo>
                  <a:pt x="1217696" y="118627"/>
                  <a:pt x="1221209" y="113149"/>
                  <a:pt x="1222973" y="108918"/>
                </a:cubicBezTo>
                <a:cubicBezTo>
                  <a:pt x="1224737" y="104688"/>
                  <a:pt x="1224292" y="102573"/>
                  <a:pt x="1221640" y="102573"/>
                </a:cubicBezTo>
                <a:cubicBezTo>
                  <a:pt x="1217638" y="102573"/>
                  <a:pt x="1213143" y="103247"/>
                  <a:pt x="1208153" y="104595"/>
                </a:cubicBezTo>
                <a:cubicBezTo>
                  <a:pt x="1203162" y="105943"/>
                  <a:pt x="1198587" y="104817"/>
                  <a:pt x="1194429" y="101218"/>
                </a:cubicBezTo>
                <a:close/>
                <a:moveTo>
                  <a:pt x="5305253" y="98529"/>
                </a:moveTo>
                <a:cubicBezTo>
                  <a:pt x="5288375" y="100322"/>
                  <a:pt x="5274479" y="101576"/>
                  <a:pt x="5263566" y="102293"/>
                </a:cubicBezTo>
                <a:cubicBezTo>
                  <a:pt x="5264427" y="109463"/>
                  <a:pt x="5265194" y="115802"/>
                  <a:pt x="5265868" y="121308"/>
                </a:cubicBezTo>
                <a:cubicBezTo>
                  <a:pt x="5281542" y="120491"/>
                  <a:pt x="5294670" y="119329"/>
                  <a:pt x="5305253" y="117824"/>
                </a:cubicBezTo>
                <a:close/>
                <a:moveTo>
                  <a:pt x="5697866" y="98507"/>
                </a:moveTo>
                <a:cubicBezTo>
                  <a:pt x="5691392" y="99397"/>
                  <a:pt x="5683021" y="100945"/>
                  <a:pt x="5672753" y="103154"/>
                </a:cubicBezTo>
                <a:lnTo>
                  <a:pt x="5672753" y="156392"/>
                </a:lnTo>
                <a:cubicBezTo>
                  <a:pt x="5676811" y="156449"/>
                  <a:pt x="5687631" y="155280"/>
                  <a:pt x="5705212" y="152886"/>
                </a:cubicBezTo>
                <a:cubicBezTo>
                  <a:pt x="5708668" y="121452"/>
                  <a:pt x="5709926" y="104308"/>
                  <a:pt x="5708987" y="101454"/>
                </a:cubicBezTo>
                <a:cubicBezTo>
                  <a:pt x="5708047" y="98601"/>
                  <a:pt x="5704341" y="97618"/>
                  <a:pt x="5697866" y="98507"/>
                </a:cubicBezTo>
                <a:close/>
                <a:moveTo>
                  <a:pt x="1583067" y="98507"/>
                </a:moveTo>
                <a:cubicBezTo>
                  <a:pt x="1576591" y="99397"/>
                  <a:pt x="1568221" y="100945"/>
                  <a:pt x="1557953" y="103154"/>
                </a:cubicBezTo>
                <a:lnTo>
                  <a:pt x="1557953" y="156392"/>
                </a:lnTo>
                <a:cubicBezTo>
                  <a:pt x="1562012" y="156449"/>
                  <a:pt x="1572831" y="155280"/>
                  <a:pt x="1590413" y="152886"/>
                </a:cubicBezTo>
                <a:cubicBezTo>
                  <a:pt x="1593868" y="121452"/>
                  <a:pt x="1595127" y="104308"/>
                  <a:pt x="1594188" y="101454"/>
                </a:cubicBezTo>
                <a:cubicBezTo>
                  <a:pt x="1593248" y="98601"/>
                  <a:pt x="1589541" y="97618"/>
                  <a:pt x="1583067" y="98507"/>
                </a:cubicBezTo>
                <a:close/>
                <a:moveTo>
                  <a:pt x="5366289" y="90420"/>
                </a:moveTo>
                <a:cubicBezTo>
                  <a:pt x="5361090" y="91323"/>
                  <a:pt x="5349342" y="92965"/>
                  <a:pt x="5331044" y="95345"/>
                </a:cubicBezTo>
                <a:lnTo>
                  <a:pt x="5331044" y="113199"/>
                </a:lnTo>
                <a:cubicBezTo>
                  <a:pt x="5345055" y="112353"/>
                  <a:pt x="5358204" y="111163"/>
                  <a:pt x="5370494" y="109628"/>
                </a:cubicBezTo>
                <a:cubicBezTo>
                  <a:pt x="5371999" y="102817"/>
                  <a:pt x="5372975" y="97687"/>
                  <a:pt x="5373419" y="94238"/>
                </a:cubicBezTo>
                <a:cubicBezTo>
                  <a:pt x="5373864" y="90789"/>
                  <a:pt x="5371487" y="89516"/>
                  <a:pt x="5366289" y="90420"/>
                </a:cubicBezTo>
                <a:close/>
                <a:moveTo>
                  <a:pt x="7141521" y="77833"/>
                </a:moveTo>
                <a:cubicBezTo>
                  <a:pt x="7142947" y="77661"/>
                  <a:pt x="7144762" y="77816"/>
                  <a:pt x="7146964" y="78299"/>
                </a:cubicBezTo>
                <a:cubicBezTo>
                  <a:pt x="7155776" y="80227"/>
                  <a:pt x="7163151" y="83171"/>
                  <a:pt x="7169088" y="87129"/>
                </a:cubicBezTo>
                <a:cubicBezTo>
                  <a:pt x="7176229" y="92047"/>
                  <a:pt x="7178444" y="95937"/>
                  <a:pt x="7175734" y="98798"/>
                </a:cubicBezTo>
                <a:cubicBezTo>
                  <a:pt x="7173024" y="101659"/>
                  <a:pt x="7171892" y="113400"/>
                  <a:pt x="7172336" y="134021"/>
                </a:cubicBezTo>
                <a:cubicBezTo>
                  <a:pt x="7172780" y="154642"/>
                  <a:pt x="7171322" y="172779"/>
                  <a:pt x="7167958" y="188431"/>
                </a:cubicBezTo>
                <a:cubicBezTo>
                  <a:pt x="7164596" y="204084"/>
                  <a:pt x="7159401" y="207554"/>
                  <a:pt x="7152374" y="198842"/>
                </a:cubicBezTo>
                <a:cubicBezTo>
                  <a:pt x="7145348" y="190131"/>
                  <a:pt x="7142508" y="182000"/>
                  <a:pt x="7143856" y="174450"/>
                </a:cubicBezTo>
                <a:cubicBezTo>
                  <a:pt x="7145204" y="166900"/>
                  <a:pt x="7145878" y="158658"/>
                  <a:pt x="7145878" y="149724"/>
                </a:cubicBezTo>
                <a:cubicBezTo>
                  <a:pt x="7145878" y="140861"/>
                  <a:pt x="7145663" y="130529"/>
                  <a:pt x="7145233" y="118727"/>
                </a:cubicBezTo>
                <a:cubicBezTo>
                  <a:pt x="7144802" y="106925"/>
                  <a:pt x="7142780" y="96754"/>
                  <a:pt x="7139167" y="88215"/>
                </a:cubicBezTo>
                <a:cubicBezTo>
                  <a:pt x="7136456" y="81810"/>
                  <a:pt x="7137242" y="78350"/>
                  <a:pt x="7141521" y="77833"/>
                </a:cubicBezTo>
                <a:close/>
                <a:moveTo>
                  <a:pt x="3989151" y="74857"/>
                </a:moveTo>
                <a:cubicBezTo>
                  <a:pt x="3979392" y="74434"/>
                  <a:pt x="3970562" y="79647"/>
                  <a:pt x="3962661" y="90495"/>
                </a:cubicBezTo>
                <a:cubicBezTo>
                  <a:pt x="3954759" y="101343"/>
                  <a:pt x="3949482" y="118863"/>
                  <a:pt x="3946829" y="143055"/>
                </a:cubicBezTo>
                <a:cubicBezTo>
                  <a:pt x="3944191" y="167233"/>
                  <a:pt x="3945087" y="188833"/>
                  <a:pt x="3949518" y="207855"/>
                </a:cubicBezTo>
                <a:cubicBezTo>
                  <a:pt x="3953949" y="226877"/>
                  <a:pt x="3960800" y="239931"/>
                  <a:pt x="3970071" y="247015"/>
                </a:cubicBezTo>
                <a:cubicBezTo>
                  <a:pt x="3979342" y="254099"/>
                  <a:pt x="3988649" y="255587"/>
                  <a:pt x="3997991" y="251478"/>
                </a:cubicBezTo>
                <a:cubicBezTo>
                  <a:pt x="4007334" y="247370"/>
                  <a:pt x="4014407" y="238117"/>
                  <a:pt x="4019211" y="223719"/>
                </a:cubicBezTo>
                <a:cubicBezTo>
                  <a:pt x="4024015" y="209321"/>
                  <a:pt x="4026417" y="193454"/>
                  <a:pt x="4026417" y="176117"/>
                </a:cubicBezTo>
                <a:cubicBezTo>
                  <a:pt x="4026417" y="158779"/>
                  <a:pt x="4025758" y="143066"/>
                  <a:pt x="4024438" y="128977"/>
                </a:cubicBezTo>
                <a:cubicBezTo>
                  <a:pt x="4023119" y="114888"/>
                  <a:pt x="4019348" y="102451"/>
                  <a:pt x="4013124" y="91667"/>
                </a:cubicBezTo>
                <a:cubicBezTo>
                  <a:pt x="4006900" y="80883"/>
                  <a:pt x="3998909" y="75280"/>
                  <a:pt x="3989151" y="74857"/>
                </a:cubicBezTo>
                <a:close/>
                <a:moveTo>
                  <a:pt x="3817701" y="74857"/>
                </a:moveTo>
                <a:cubicBezTo>
                  <a:pt x="3807942" y="74434"/>
                  <a:pt x="3799112" y="79647"/>
                  <a:pt x="3791211" y="90495"/>
                </a:cubicBezTo>
                <a:cubicBezTo>
                  <a:pt x="3783309" y="101343"/>
                  <a:pt x="3778032" y="118863"/>
                  <a:pt x="3775379" y="143055"/>
                </a:cubicBezTo>
                <a:cubicBezTo>
                  <a:pt x="3772740" y="167233"/>
                  <a:pt x="3773637" y="188833"/>
                  <a:pt x="3778068" y="207855"/>
                </a:cubicBezTo>
                <a:cubicBezTo>
                  <a:pt x="3782499" y="226877"/>
                  <a:pt x="3789350" y="239931"/>
                  <a:pt x="3798621" y="247015"/>
                </a:cubicBezTo>
                <a:cubicBezTo>
                  <a:pt x="3807892" y="254099"/>
                  <a:pt x="3817199" y="255587"/>
                  <a:pt x="3826541" y="251478"/>
                </a:cubicBezTo>
                <a:cubicBezTo>
                  <a:pt x="3835884" y="247370"/>
                  <a:pt x="3842957" y="238117"/>
                  <a:pt x="3847761" y="223719"/>
                </a:cubicBezTo>
                <a:cubicBezTo>
                  <a:pt x="3852565" y="209321"/>
                  <a:pt x="3854967" y="193454"/>
                  <a:pt x="3854967" y="176117"/>
                </a:cubicBezTo>
                <a:cubicBezTo>
                  <a:pt x="3854967" y="158779"/>
                  <a:pt x="3854308" y="143066"/>
                  <a:pt x="3852988" y="128977"/>
                </a:cubicBezTo>
                <a:cubicBezTo>
                  <a:pt x="3851669" y="114888"/>
                  <a:pt x="3847897" y="102451"/>
                  <a:pt x="3841674" y="91667"/>
                </a:cubicBezTo>
                <a:cubicBezTo>
                  <a:pt x="3835450" y="80883"/>
                  <a:pt x="3827459" y="75280"/>
                  <a:pt x="3817701" y="74857"/>
                </a:cubicBezTo>
                <a:close/>
                <a:moveTo>
                  <a:pt x="1180410" y="55731"/>
                </a:moveTo>
                <a:lnTo>
                  <a:pt x="1136696" y="60348"/>
                </a:lnTo>
                <a:cubicBezTo>
                  <a:pt x="1136696" y="93022"/>
                  <a:pt x="1136132" y="126700"/>
                  <a:pt x="1135006" y="161382"/>
                </a:cubicBezTo>
                <a:lnTo>
                  <a:pt x="1133041" y="202930"/>
                </a:lnTo>
                <a:lnTo>
                  <a:pt x="1137137" y="199434"/>
                </a:lnTo>
                <a:cubicBezTo>
                  <a:pt x="1148343" y="191117"/>
                  <a:pt x="1159905" y="181444"/>
                  <a:pt x="1171822" y="170416"/>
                </a:cubicBezTo>
                <a:cubicBezTo>
                  <a:pt x="1183739" y="159389"/>
                  <a:pt x="1194020" y="149229"/>
                  <a:pt x="1202667" y="139936"/>
                </a:cubicBezTo>
                <a:cubicBezTo>
                  <a:pt x="1191181" y="131619"/>
                  <a:pt x="1183301" y="125912"/>
                  <a:pt x="1179027" y="122814"/>
                </a:cubicBezTo>
                <a:cubicBezTo>
                  <a:pt x="1169448" y="132236"/>
                  <a:pt x="1160195" y="138642"/>
                  <a:pt x="1151269" y="142034"/>
                </a:cubicBezTo>
                <a:cubicBezTo>
                  <a:pt x="1142342" y="145425"/>
                  <a:pt x="1141980" y="142202"/>
                  <a:pt x="1150182" y="132365"/>
                </a:cubicBezTo>
                <a:cubicBezTo>
                  <a:pt x="1158384" y="122527"/>
                  <a:pt x="1165810" y="110342"/>
                  <a:pt x="1172457" y="95808"/>
                </a:cubicBezTo>
                <a:cubicBezTo>
                  <a:pt x="1179102" y="81274"/>
                  <a:pt x="1181752" y="69293"/>
                  <a:pt x="1180404" y="59864"/>
                </a:cubicBezTo>
                <a:close/>
                <a:moveTo>
                  <a:pt x="2044050" y="51628"/>
                </a:moveTo>
                <a:cubicBezTo>
                  <a:pt x="2047416" y="52111"/>
                  <a:pt x="2051403" y="53666"/>
                  <a:pt x="2056009" y="56294"/>
                </a:cubicBezTo>
                <a:cubicBezTo>
                  <a:pt x="2065223" y="61549"/>
                  <a:pt x="2073189" y="67898"/>
                  <a:pt x="2079907" y="75341"/>
                </a:cubicBezTo>
                <a:cubicBezTo>
                  <a:pt x="2086626" y="82783"/>
                  <a:pt x="2084181" y="87580"/>
                  <a:pt x="2072572" y="89731"/>
                </a:cubicBezTo>
                <a:cubicBezTo>
                  <a:pt x="2060964" y="91882"/>
                  <a:pt x="2049237" y="97034"/>
                  <a:pt x="2037392" y="105186"/>
                </a:cubicBezTo>
                <a:cubicBezTo>
                  <a:pt x="2025547" y="113339"/>
                  <a:pt x="2022550" y="110661"/>
                  <a:pt x="2028401" y="97152"/>
                </a:cubicBezTo>
                <a:cubicBezTo>
                  <a:pt x="2034252" y="83644"/>
                  <a:pt x="2036252" y="76671"/>
                  <a:pt x="2034402" y="76234"/>
                </a:cubicBezTo>
                <a:cubicBezTo>
                  <a:pt x="2032552" y="75796"/>
                  <a:pt x="2019323" y="78051"/>
                  <a:pt x="1994716" y="82999"/>
                </a:cubicBezTo>
                <a:cubicBezTo>
                  <a:pt x="1970108" y="87946"/>
                  <a:pt x="1952627" y="91180"/>
                  <a:pt x="1942274" y="92700"/>
                </a:cubicBezTo>
                <a:cubicBezTo>
                  <a:pt x="1941040" y="99691"/>
                  <a:pt x="1939204" y="105933"/>
                  <a:pt x="1936764" y="111427"/>
                </a:cubicBezTo>
                <a:lnTo>
                  <a:pt x="1929951" y="122053"/>
                </a:lnTo>
                <a:lnTo>
                  <a:pt x="1932723" y="122126"/>
                </a:lnTo>
                <a:cubicBezTo>
                  <a:pt x="1939578" y="123574"/>
                  <a:pt x="1945055" y="124926"/>
                  <a:pt x="1949157" y="126181"/>
                </a:cubicBezTo>
                <a:cubicBezTo>
                  <a:pt x="1953258" y="127435"/>
                  <a:pt x="1958844" y="127421"/>
                  <a:pt x="1965913" y="126137"/>
                </a:cubicBezTo>
                <a:cubicBezTo>
                  <a:pt x="1972983" y="124854"/>
                  <a:pt x="1978952" y="123402"/>
                  <a:pt x="1983821" y="121782"/>
                </a:cubicBezTo>
                <a:cubicBezTo>
                  <a:pt x="1988689" y="120161"/>
                  <a:pt x="1992948" y="117204"/>
                  <a:pt x="1996598" y="112909"/>
                </a:cubicBezTo>
                <a:cubicBezTo>
                  <a:pt x="2000247" y="108614"/>
                  <a:pt x="2005413" y="107915"/>
                  <a:pt x="2012096" y="110811"/>
                </a:cubicBezTo>
                <a:cubicBezTo>
                  <a:pt x="2018779" y="113708"/>
                  <a:pt x="2025332" y="117688"/>
                  <a:pt x="2031756" y="122750"/>
                </a:cubicBezTo>
                <a:cubicBezTo>
                  <a:pt x="2038181" y="127812"/>
                  <a:pt x="2038564" y="132250"/>
                  <a:pt x="2032907" y="136065"/>
                </a:cubicBezTo>
                <a:cubicBezTo>
                  <a:pt x="2027250" y="139879"/>
                  <a:pt x="2021976" y="148282"/>
                  <a:pt x="2017086" y="161275"/>
                </a:cubicBezTo>
                <a:cubicBezTo>
                  <a:pt x="2027885" y="171714"/>
                  <a:pt x="2028092" y="177795"/>
                  <a:pt x="2017710" y="179515"/>
                </a:cubicBezTo>
                <a:cubicBezTo>
                  <a:pt x="2007328" y="181236"/>
                  <a:pt x="1987775" y="184635"/>
                  <a:pt x="1959052" y="189711"/>
                </a:cubicBezTo>
                <a:lnTo>
                  <a:pt x="1959052" y="215782"/>
                </a:lnTo>
                <a:cubicBezTo>
                  <a:pt x="1986527" y="211465"/>
                  <a:pt x="2002947" y="207464"/>
                  <a:pt x="2008310" y="203779"/>
                </a:cubicBezTo>
                <a:cubicBezTo>
                  <a:pt x="2013673" y="200094"/>
                  <a:pt x="2020492" y="199936"/>
                  <a:pt x="2028766" y="203306"/>
                </a:cubicBezTo>
                <a:cubicBezTo>
                  <a:pt x="2037041" y="206676"/>
                  <a:pt x="2043913" y="210870"/>
                  <a:pt x="2049384" y="215889"/>
                </a:cubicBezTo>
                <a:cubicBezTo>
                  <a:pt x="2054855" y="220908"/>
                  <a:pt x="2054525" y="225766"/>
                  <a:pt x="2048395" y="230463"/>
                </a:cubicBezTo>
                <a:cubicBezTo>
                  <a:pt x="2042264" y="235159"/>
                  <a:pt x="2035879" y="244340"/>
                  <a:pt x="2029240" y="258006"/>
                </a:cubicBezTo>
                <a:cubicBezTo>
                  <a:pt x="2046333" y="267830"/>
                  <a:pt x="2044308" y="273831"/>
                  <a:pt x="2023163" y="276011"/>
                </a:cubicBezTo>
                <a:cubicBezTo>
                  <a:pt x="2002018" y="278190"/>
                  <a:pt x="1980132" y="280535"/>
                  <a:pt x="1957503" y="283044"/>
                </a:cubicBezTo>
                <a:cubicBezTo>
                  <a:pt x="1956298" y="307609"/>
                  <a:pt x="1951053" y="312775"/>
                  <a:pt x="1941768" y="298543"/>
                </a:cubicBezTo>
                <a:cubicBezTo>
                  <a:pt x="1932483" y="284310"/>
                  <a:pt x="1928740" y="273892"/>
                  <a:pt x="1930540" y="267288"/>
                </a:cubicBezTo>
                <a:cubicBezTo>
                  <a:pt x="1932339" y="260685"/>
                  <a:pt x="1933691" y="248660"/>
                  <a:pt x="1934594" y="231215"/>
                </a:cubicBezTo>
                <a:cubicBezTo>
                  <a:pt x="1935498" y="213771"/>
                  <a:pt x="1935509" y="195354"/>
                  <a:pt x="1934627" y="175966"/>
                </a:cubicBezTo>
                <a:cubicBezTo>
                  <a:pt x="1933745" y="156578"/>
                  <a:pt x="1931493" y="142396"/>
                  <a:pt x="1927872" y="133419"/>
                </a:cubicBezTo>
                <a:cubicBezTo>
                  <a:pt x="1926967" y="131174"/>
                  <a:pt x="1926389" y="129256"/>
                  <a:pt x="1926139" y="127663"/>
                </a:cubicBezTo>
                <a:lnTo>
                  <a:pt x="1926181" y="126972"/>
                </a:lnTo>
                <a:lnTo>
                  <a:pt x="1922440" y="130335"/>
                </a:lnTo>
                <a:cubicBezTo>
                  <a:pt x="1917516" y="133682"/>
                  <a:pt x="1913412" y="133053"/>
                  <a:pt x="1910126" y="128450"/>
                </a:cubicBezTo>
                <a:cubicBezTo>
                  <a:pt x="1905745" y="122312"/>
                  <a:pt x="1906477" y="113016"/>
                  <a:pt x="1912320" y="100562"/>
                </a:cubicBezTo>
                <a:cubicBezTo>
                  <a:pt x="1918164" y="88107"/>
                  <a:pt x="1921086" y="79299"/>
                  <a:pt x="1921086" y="74136"/>
                </a:cubicBezTo>
                <a:cubicBezTo>
                  <a:pt x="1921086" y="65088"/>
                  <a:pt x="1923445" y="61119"/>
                  <a:pt x="1928163" y="62230"/>
                </a:cubicBezTo>
                <a:cubicBezTo>
                  <a:pt x="1932881" y="63342"/>
                  <a:pt x="1937333" y="68185"/>
                  <a:pt x="1941521" y="76761"/>
                </a:cubicBezTo>
                <a:cubicBezTo>
                  <a:pt x="1952548" y="75943"/>
                  <a:pt x="1965229" y="73964"/>
                  <a:pt x="1979562" y="70824"/>
                </a:cubicBezTo>
                <a:cubicBezTo>
                  <a:pt x="1993895" y="67683"/>
                  <a:pt x="2005790" y="64826"/>
                  <a:pt x="2015247" y="62252"/>
                </a:cubicBezTo>
                <a:cubicBezTo>
                  <a:pt x="2024705" y="59678"/>
                  <a:pt x="2031559" y="56727"/>
                  <a:pt x="2035811" y="53400"/>
                </a:cubicBezTo>
                <a:cubicBezTo>
                  <a:pt x="2037937" y="51737"/>
                  <a:pt x="2040683" y="51146"/>
                  <a:pt x="2044050" y="51628"/>
                </a:cubicBezTo>
                <a:close/>
                <a:moveTo>
                  <a:pt x="7071582" y="51378"/>
                </a:moveTo>
                <a:cubicBezTo>
                  <a:pt x="7081433" y="50303"/>
                  <a:pt x="7090181" y="52124"/>
                  <a:pt x="7097824" y="56842"/>
                </a:cubicBezTo>
                <a:cubicBezTo>
                  <a:pt x="7106572" y="61259"/>
                  <a:pt x="7110376" y="68411"/>
                  <a:pt x="7109236" y="78299"/>
                </a:cubicBezTo>
                <a:cubicBezTo>
                  <a:pt x="7108096" y="88186"/>
                  <a:pt x="7103385" y="91431"/>
                  <a:pt x="7095104" y="88032"/>
                </a:cubicBezTo>
                <a:cubicBezTo>
                  <a:pt x="7086822" y="84633"/>
                  <a:pt x="7078368" y="77944"/>
                  <a:pt x="7069742" y="67963"/>
                </a:cubicBezTo>
                <a:cubicBezTo>
                  <a:pt x="7061117" y="57982"/>
                  <a:pt x="7061730" y="52454"/>
                  <a:pt x="7071582" y="51378"/>
                </a:cubicBezTo>
                <a:close/>
                <a:moveTo>
                  <a:pt x="7336950" y="48453"/>
                </a:moveTo>
                <a:lnTo>
                  <a:pt x="7451299" y="48453"/>
                </a:lnTo>
                <a:lnTo>
                  <a:pt x="7451299" y="79621"/>
                </a:lnTo>
                <a:lnTo>
                  <a:pt x="7364160" y="79621"/>
                </a:lnTo>
                <a:cubicBezTo>
                  <a:pt x="7360017" y="102136"/>
                  <a:pt x="7355772" y="118727"/>
                  <a:pt x="7351426" y="129396"/>
                </a:cubicBezTo>
                <a:cubicBezTo>
                  <a:pt x="7361350" y="124019"/>
                  <a:pt x="7372586" y="121570"/>
                  <a:pt x="7385134" y="122051"/>
                </a:cubicBezTo>
                <a:cubicBezTo>
                  <a:pt x="7397682" y="122531"/>
                  <a:pt x="7409694" y="125403"/>
                  <a:pt x="7421174" y="130665"/>
                </a:cubicBezTo>
                <a:cubicBezTo>
                  <a:pt x="7432654" y="135928"/>
                  <a:pt x="7440960" y="142994"/>
                  <a:pt x="7446094" y="151864"/>
                </a:cubicBezTo>
                <a:cubicBezTo>
                  <a:pt x="7451228" y="160733"/>
                  <a:pt x="7454949" y="169545"/>
                  <a:pt x="7457258" y="178300"/>
                </a:cubicBezTo>
                <a:cubicBezTo>
                  <a:pt x="7459566" y="187055"/>
                  <a:pt x="7460484" y="196569"/>
                  <a:pt x="7460010" y="206844"/>
                </a:cubicBezTo>
                <a:cubicBezTo>
                  <a:pt x="7459538" y="217119"/>
                  <a:pt x="7457426" y="227645"/>
                  <a:pt x="7453676" y="238421"/>
                </a:cubicBezTo>
                <a:cubicBezTo>
                  <a:pt x="7449926" y="249198"/>
                  <a:pt x="7444215" y="258186"/>
                  <a:pt x="7436543" y="265385"/>
                </a:cubicBezTo>
                <a:cubicBezTo>
                  <a:pt x="7428872" y="272583"/>
                  <a:pt x="7419614" y="278291"/>
                  <a:pt x="7408773" y="282507"/>
                </a:cubicBezTo>
                <a:cubicBezTo>
                  <a:pt x="7397932" y="286723"/>
                  <a:pt x="7385384" y="288368"/>
                  <a:pt x="7371130" y="287443"/>
                </a:cubicBezTo>
                <a:cubicBezTo>
                  <a:pt x="7356876" y="286518"/>
                  <a:pt x="7343317" y="281291"/>
                  <a:pt x="7330454" y="271762"/>
                </a:cubicBezTo>
                <a:cubicBezTo>
                  <a:pt x="7317591" y="262233"/>
                  <a:pt x="7308779" y="245294"/>
                  <a:pt x="7304018" y="220944"/>
                </a:cubicBezTo>
                <a:lnTo>
                  <a:pt x="7335574" y="211738"/>
                </a:lnTo>
                <a:cubicBezTo>
                  <a:pt x="7342156" y="237306"/>
                  <a:pt x="7352326" y="251123"/>
                  <a:pt x="7366086" y="253188"/>
                </a:cubicBezTo>
                <a:cubicBezTo>
                  <a:pt x="7379846" y="255253"/>
                  <a:pt x="7391016" y="253812"/>
                  <a:pt x="7399599" y="248865"/>
                </a:cubicBezTo>
                <a:cubicBezTo>
                  <a:pt x="7408182" y="243917"/>
                  <a:pt x="7414420" y="236912"/>
                  <a:pt x="7418313" y="227849"/>
                </a:cubicBezTo>
                <a:cubicBezTo>
                  <a:pt x="7422206" y="218786"/>
                  <a:pt x="7423934" y="208690"/>
                  <a:pt x="7423497" y="197563"/>
                </a:cubicBezTo>
                <a:cubicBezTo>
                  <a:pt x="7423060" y="186435"/>
                  <a:pt x="7420178" y="177181"/>
                  <a:pt x="7414850" y="169803"/>
                </a:cubicBezTo>
                <a:cubicBezTo>
                  <a:pt x="7409522" y="162425"/>
                  <a:pt x="7402750" y="157474"/>
                  <a:pt x="7394534" y="154951"/>
                </a:cubicBezTo>
                <a:cubicBezTo>
                  <a:pt x="7386316" y="152427"/>
                  <a:pt x="7377014" y="152441"/>
                  <a:pt x="7366624" y="154994"/>
                </a:cubicBezTo>
                <a:cubicBezTo>
                  <a:pt x="7356234" y="157546"/>
                  <a:pt x="7347261" y="163920"/>
                  <a:pt x="7339704" y="174116"/>
                </a:cubicBezTo>
                <a:lnTo>
                  <a:pt x="7310772" y="170825"/>
                </a:lnTo>
                <a:cubicBezTo>
                  <a:pt x="7312579" y="162809"/>
                  <a:pt x="7321305" y="122018"/>
                  <a:pt x="7336950" y="48453"/>
                </a:cubicBezTo>
                <a:close/>
                <a:moveTo>
                  <a:pt x="1268049" y="46560"/>
                </a:moveTo>
                <a:cubicBezTo>
                  <a:pt x="1261262" y="47234"/>
                  <a:pt x="1246922" y="48720"/>
                  <a:pt x="1225030" y="51018"/>
                </a:cubicBezTo>
                <a:lnTo>
                  <a:pt x="1197673" y="53908"/>
                </a:lnTo>
                <a:lnTo>
                  <a:pt x="1213003" y="63349"/>
                </a:lnTo>
                <a:cubicBezTo>
                  <a:pt x="1217026" y="68289"/>
                  <a:pt x="1217287" y="72684"/>
                  <a:pt x="1213788" y="76535"/>
                </a:cubicBezTo>
                <a:cubicBezTo>
                  <a:pt x="1210289" y="80385"/>
                  <a:pt x="1206188" y="84339"/>
                  <a:pt x="1201484" y="88398"/>
                </a:cubicBezTo>
                <a:cubicBezTo>
                  <a:pt x="1205671" y="87838"/>
                  <a:pt x="1210802" y="86967"/>
                  <a:pt x="1216875" y="85784"/>
                </a:cubicBezTo>
                <a:cubicBezTo>
                  <a:pt x="1222948" y="84601"/>
                  <a:pt x="1227805" y="82576"/>
                  <a:pt x="1231448" y="79707"/>
                </a:cubicBezTo>
                <a:cubicBezTo>
                  <a:pt x="1235091" y="76839"/>
                  <a:pt x="1240164" y="76624"/>
                  <a:pt x="1246667" y="79062"/>
                </a:cubicBezTo>
                <a:cubicBezTo>
                  <a:pt x="1253171" y="81500"/>
                  <a:pt x="1258964" y="85035"/>
                  <a:pt x="1264048" y="89667"/>
                </a:cubicBezTo>
                <a:cubicBezTo>
                  <a:pt x="1269131" y="94299"/>
                  <a:pt x="1269009" y="98543"/>
                  <a:pt x="1263682" y="102401"/>
                </a:cubicBezTo>
                <a:cubicBezTo>
                  <a:pt x="1258354" y="106258"/>
                  <a:pt x="1253532" y="111636"/>
                  <a:pt x="1249215" y="118534"/>
                </a:cubicBezTo>
                <a:cubicBezTo>
                  <a:pt x="1244899" y="125431"/>
                  <a:pt x="1239335" y="132673"/>
                  <a:pt x="1232524" y="140259"/>
                </a:cubicBezTo>
                <a:cubicBezTo>
                  <a:pt x="1246750" y="150570"/>
                  <a:pt x="1258755" y="157944"/>
                  <a:pt x="1268543" y="162382"/>
                </a:cubicBezTo>
                <a:cubicBezTo>
                  <a:pt x="1278330" y="166821"/>
                  <a:pt x="1289171" y="171453"/>
                  <a:pt x="1301066" y="176278"/>
                </a:cubicBezTo>
                <a:cubicBezTo>
                  <a:pt x="1312962" y="181104"/>
                  <a:pt x="1312933" y="185094"/>
                  <a:pt x="1300980" y="188249"/>
                </a:cubicBezTo>
                <a:cubicBezTo>
                  <a:pt x="1289028" y="191403"/>
                  <a:pt x="1277648" y="193210"/>
                  <a:pt x="1266844" y="193669"/>
                </a:cubicBezTo>
                <a:cubicBezTo>
                  <a:pt x="1256038" y="194128"/>
                  <a:pt x="1247990" y="190772"/>
                  <a:pt x="1242698" y="183602"/>
                </a:cubicBezTo>
                <a:cubicBezTo>
                  <a:pt x="1237406" y="176432"/>
                  <a:pt x="1229146" y="167419"/>
                  <a:pt x="1217918" y="156564"/>
                </a:cubicBezTo>
                <a:cubicBezTo>
                  <a:pt x="1210505" y="165842"/>
                  <a:pt x="1199692" y="175525"/>
                  <a:pt x="1185481" y="185614"/>
                </a:cubicBezTo>
                <a:cubicBezTo>
                  <a:pt x="1171269" y="195702"/>
                  <a:pt x="1156858" y="202607"/>
                  <a:pt x="1142245" y="206328"/>
                </a:cubicBezTo>
                <a:cubicBezTo>
                  <a:pt x="1138592" y="207258"/>
                  <a:pt x="1135745" y="207812"/>
                  <a:pt x="1133706" y="207990"/>
                </a:cubicBezTo>
                <a:lnTo>
                  <a:pt x="1132808" y="207846"/>
                </a:lnTo>
                <a:lnTo>
                  <a:pt x="1129941" y="268439"/>
                </a:lnTo>
                <a:cubicBezTo>
                  <a:pt x="1182684" y="265786"/>
                  <a:pt x="1217789" y="263563"/>
                  <a:pt x="1235256" y="261771"/>
                </a:cubicBezTo>
                <a:cubicBezTo>
                  <a:pt x="1252722" y="259978"/>
                  <a:pt x="1266108" y="258616"/>
                  <a:pt x="1275416" y="257684"/>
                </a:cubicBezTo>
                <a:cubicBezTo>
                  <a:pt x="1284722" y="256752"/>
                  <a:pt x="1291606" y="258533"/>
                  <a:pt x="1296065" y="263029"/>
                </a:cubicBezTo>
                <a:cubicBezTo>
                  <a:pt x="1300525" y="267525"/>
                  <a:pt x="1303622" y="266159"/>
                  <a:pt x="1305358" y="258931"/>
                </a:cubicBezTo>
                <a:cubicBezTo>
                  <a:pt x="1307093" y="251704"/>
                  <a:pt x="1307735" y="233069"/>
                  <a:pt x="1307283" y="203026"/>
                </a:cubicBezTo>
                <a:cubicBezTo>
                  <a:pt x="1306831" y="172983"/>
                  <a:pt x="1306161" y="142876"/>
                  <a:pt x="1305271" y="112704"/>
                </a:cubicBezTo>
                <a:cubicBezTo>
                  <a:pt x="1304382" y="82532"/>
                  <a:pt x="1301350" y="63629"/>
                  <a:pt x="1296173" y="55992"/>
                </a:cubicBezTo>
                <a:cubicBezTo>
                  <a:pt x="1290996" y="48356"/>
                  <a:pt x="1281622" y="45212"/>
                  <a:pt x="1268049" y="46560"/>
                </a:cubicBezTo>
                <a:close/>
                <a:moveTo>
                  <a:pt x="3650385" y="43718"/>
                </a:moveTo>
                <a:cubicBezTo>
                  <a:pt x="3657985" y="44806"/>
                  <a:pt x="3665051" y="47026"/>
                  <a:pt x="3671583" y="50378"/>
                </a:cubicBezTo>
                <a:cubicBezTo>
                  <a:pt x="3684647" y="57082"/>
                  <a:pt x="3693742" y="66776"/>
                  <a:pt x="3698869" y="79460"/>
                </a:cubicBezTo>
                <a:cubicBezTo>
                  <a:pt x="3703995" y="92144"/>
                  <a:pt x="3704669" y="106122"/>
                  <a:pt x="3700891" y="121394"/>
                </a:cubicBezTo>
                <a:cubicBezTo>
                  <a:pt x="3697112" y="136667"/>
                  <a:pt x="3686855" y="148842"/>
                  <a:pt x="3670120" y="157919"/>
                </a:cubicBezTo>
                <a:cubicBezTo>
                  <a:pt x="3682123" y="162049"/>
                  <a:pt x="3691645" y="169764"/>
                  <a:pt x="3698686" y="181064"/>
                </a:cubicBezTo>
                <a:cubicBezTo>
                  <a:pt x="3705727" y="192364"/>
                  <a:pt x="3708079" y="207199"/>
                  <a:pt x="3705741" y="225569"/>
                </a:cubicBezTo>
                <a:cubicBezTo>
                  <a:pt x="3703404" y="243939"/>
                  <a:pt x="3695065" y="258853"/>
                  <a:pt x="3680725" y="270310"/>
                </a:cubicBezTo>
                <a:cubicBezTo>
                  <a:pt x="3666384" y="281768"/>
                  <a:pt x="3650180" y="287264"/>
                  <a:pt x="3632112" y="286798"/>
                </a:cubicBezTo>
                <a:cubicBezTo>
                  <a:pt x="3614043" y="286332"/>
                  <a:pt x="3598344" y="280628"/>
                  <a:pt x="3585015" y="269687"/>
                </a:cubicBezTo>
                <a:cubicBezTo>
                  <a:pt x="3571685" y="258745"/>
                  <a:pt x="3563106" y="241917"/>
                  <a:pt x="3559278" y="219202"/>
                </a:cubicBezTo>
                <a:lnTo>
                  <a:pt x="3590833" y="213093"/>
                </a:lnTo>
                <a:cubicBezTo>
                  <a:pt x="3594934" y="226931"/>
                  <a:pt x="3600707" y="237138"/>
                  <a:pt x="3608149" y="243713"/>
                </a:cubicBezTo>
                <a:cubicBezTo>
                  <a:pt x="3615592" y="250288"/>
                  <a:pt x="3624644" y="253604"/>
                  <a:pt x="3635306" y="253661"/>
                </a:cubicBezTo>
                <a:cubicBezTo>
                  <a:pt x="3645968" y="253719"/>
                  <a:pt x="3654633" y="249384"/>
                  <a:pt x="3661301" y="240658"/>
                </a:cubicBezTo>
                <a:cubicBezTo>
                  <a:pt x="3667969" y="231932"/>
                  <a:pt x="3670873" y="221934"/>
                  <a:pt x="3670013" y="210662"/>
                </a:cubicBezTo>
                <a:cubicBezTo>
                  <a:pt x="3669152" y="199391"/>
                  <a:pt x="3664832" y="190679"/>
                  <a:pt x="3657053" y="184527"/>
                </a:cubicBezTo>
                <a:cubicBezTo>
                  <a:pt x="3649273" y="178375"/>
                  <a:pt x="3635123" y="173837"/>
                  <a:pt x="3614602" y="170911"/>
                </a:cubicBezTo>
                <a:lnTo>
                  <a:pt x="3614602" y="147357"/>
                </a:lnTo>
                <a:cubicBezTo>
                  <a:pt x="3634707" y="145450"/>
                  <a:pt x="3648732" y="140743"/>
                  <a:pt x="3656676" y="133236"/>
                </a:cubicBezTo>
                <a:cubicBezTo>
                  <a:pt x="3664621" y="125729"/>
                  <a:pt x="3668174" y="116013"/>
                  <a:pt x="3667335" y="104089"/>
                </a:cubicBezTo>
                <a:cubicBezTo>
                  <a:pt x="3666496" y="92166"/>
                  <a:pt x="3661283" y="83533"/>
                  <a:pt x="3651697" y="78191"/>
                </a:cubicBezTo>
                <a:cubicBezTo>
                  <a:pt x="3642110" y="72849"/>
                  <a:pt x="3631835" y="72283"/>
                  <a:pt x="3620872" y="76492"/>
                </a:cubicBezTo>
                <a:cubicBezTo>
                  <a:pt x="3609909" y="80701"/>
                  <a:pt x="3600664" y="93445"/>
                  <a:pt x="3593135" y="114726"/>
                </a:cubicBezTo>
                <a:lnTo>
                  <a:pt x="3561966" y="109886"/>
                </a:lnTo>
                <a:cubicBezTo>
                  <a:pt x="3567530" y="90814"/>
                  <a:pt x="3575256" y="75628"/>
                  <a:pt x="3585144" y="64328"/>
                </a:cubicBezTo>
                <a:cubicBezTo>
                  <a:pt x="3595031" y="53028"/>
                  <a:pt x="3608644" y="46202"/>
                  <a:pt x="3625981" y="43850"/>
                </a:cubicBezTo>
                <a:cubicBezTo>
                  <a:pt x="3634650" y="42674"/>
                  <a:pt x="3642784" y="42630"/>
                  <a:pt x="3650385" y="43718"/>
                </a:cubicBezTo>
                <a:close/>
                <a:moveTo>
                  <a:pt x="3989538" y="43054"/>
                </a:moveTo>
                <a:cubicBezTo>
                  <a:pt x="4006653" y="43054"/>
                  <a:pt x="4021348" y="49901"/>
                  <a:pt x="4033623" y="63596"/>
                </a:cubicBezTo>
                <a:cubicBezTo>
                  <a:pt x="4045898" y="77291"/>
                  <a:pt x="4053861" y="94166"/>
                  <a:pt x="4057510" y="114221"/>
                </a:cubicBezTo>
                <a:cubicBezTo>
                  <a:pt x="4061160" y="134276"/>
                  <a:pt x="4062300" y="157313"/>
                  <a:pt x="4060930" y="183333"/>
                </a:cubicBezTo>
                <a:cubicBezTo>
                  <a:pt x="4059561" y="209354"/>
                  <a:pt x="4054879" y="230825"/>
                  <a:pt x="4046884" y="247746"/>
                </a:cubicBezTo>
                <a:cubicBezTo>
                  <a:pt x="4038890" y="264668"/>
                  <a:pt x="4026718" y="276423"/>
                  <a:pt x="4010370" y="283012"/>
                </a:cubicBezTo>
                <a:cubicBezTo>
                  <a:pt x="3994023" y="289602"/>
                  <a:pt x="3977707" y="288899"/>
                  <a:pt x="3961424" y="280904"/>
                </a:cubicBezTo>
                <a:cubicBezTo>
                  <a:pt x="3945140" y="272910"/>
                  <a:pt x="3933715" y="262341"/>
                  <a:pt x="3927147" y="249198"/>
                </a:cubicBezTo>
                <a:cubicBezTo>
                  <a:pt x="3920579" y="236055"/>
                  <a:pt x="3915911" y="222332"/>
                  <a:pt x="3913144" y="208027"/>
                </a:cubicBezTo>
                <a:cubicBezTo>
                  <a:pt x="3910376" y="193723"/>
                  <a:pt x="3909444" y="174503"/>
                  <a:pt x="3910348" y="150369"/>
                </a:cubicBezTo>
                <a:cubicBezTo>
                  <a:pt x="3911265" y="126234"/>
                  <a:pt x="3914693" y="107087"/>
                  <a:pt x="3920629" y="92926"/>
                </a:cubicBezTo>
                <a:cubicBezTo>
                  <a:pt x="3926566" y="78765"/>
                  <a:pt x="3935256" y="66912"/>
                  <a:pt x="3946700" y="57369"/>
                </a:cubicBezTo>
                <a:cubicBezTo>
                  <a:pt x="3958143" y="47826"/>
                  <a:pt x="3972423" y="43054"/>
                  <a:pt x="3989538" y="43054"/>
                </a:cubicBezTo>
                <a:close/>
                <a:moveTo>
                  <a:pt x="3818088" y="43054"/>
                </a:moveTo>
                <a:cubicBezTo>
                  <a:pt x="3835203" y="43054"/>
                  <a:pt x="3849898" y="49901"/>
                  <a:pt x="3862173" y="63596"/>
                </a:cubicBezTo>
                <a:cubicBezTo>
                  <a:pt x="3874448" y="77291"/>
                  <a:pt x="3882411" y="94166"/>
                  <a:pt x="3886060" y="114221"/>
                </a:cubicBezTo>
                <a:cubicBezTo>
                  <a:pt x="3889710" y="134276"/>
                  <a:pt x="3890850" y="157313"/>
                  <a:pt x="3889480" y="183333"/>
                </a:cubicBezTo>
                <a:cubicBezTo>
                  <a:pt x="3888111" y="209354"/>
                  <a:pt x="3883429" y="230825"/>
                  <a:pt x="3875434" y="247746"/>
                </a:cubicBezTo>
                <a:cubicBezTo>
                  <a:pt x="3867440" y="264668"/>
                  <a:pt x="3855268" y="276423"/>
                  <a:pt x="3838920" y="283012"/>
                </a:cubicBezTo>
                <a:cubicBezTo>
                  <a:pt x="3822573" y="289602"/>
                  <a:pt x="3806257" y="288899"/>
                  <a:pt x="3789974" y="280904"/>
                </a:cubicBezTo>
                <a:cubicBezTo>
                  <a:pt x="3773690" y="272910"/>
                  <a:pt x="3762265" y="262341"/>
                  <a:pt x="3755697" y="249198"/>
                </a:cubicBezTo>
                <a:cubicBezTo>
                  <a:pt x="3749129" y="236055"/>
                  <a:pt x="3744461" y="222332"/>
                  <a:pt x="3741694" y="208027"/>
                </a:cubicBezTo>
                <a:cubicBezTo>
                  <a:pt x="3738926" y="193723"/>
                  <a:pt x="3737994" y="174503"/>
                  <a:pt x="3738898" y="150369"/>
                </a:cubicBezTo>
                <a:cubicBezTo>
                  <a:pt x="3739815" y="126234"/>
                  <a:pt x="3743243" y="107087"/>
                  <a:pt x="3749179" y="92926"/>
                </a:cubicBezTo>
                <a:cubicBezTo>
                  <a:pt x="3755116" y="78765"/>
                  <a:pt x="3763806" y="66912"/>
                  <a:pt x="3775250" y="57369"/>
                </a:cubicBezTo>
                <a:cubicBezTo>
                  <a:pt x="3786693" y="47826"/>
                  <a:pt x="3800973" y="43054"/>
                  <a:pt x="3818088" y="43054"/>
                </a:cubicBezTo>
                <a:close/>
                <a:moveTo>
                  <a:pt x="787173" y="42210"/>
                </a:moveTo>
                <a:cubicBezTo>
                  <a:pt x="788846" y="42204"/>
                  <a:pt x="790908" y="42561"/>
                  <a:pt x="793363" y="43280"/>
                </a:cubicBezTo>
                <a:cubicBezTo>
                  <a:pt x="803179" y="46155"/>
                  <a:pt x="811528" y="50439"/>
                  <a:pt x="818412" y="56132"/>
                </a:cubicBezTo>
                <a:cubicBezTo>
                  <a:pt x="825294" y="61825"/>
                  <a:pt x="826387" y="67959"/>
                  <a:pt x="821692" y="74534"/>
                </a:cubicBezTo>
                <a:cubicBezTo>
                  <a:pt x="816995" y="81109"/>
                  <a:pt x="811790" y="91879"/>
                  <a:pt x="806075" y="106843"/>
                </a:cubicBezTo>
                <a:cubicBezTo>
                  <a:pt x="800360" y="121807"/>
                  <a:pt x="794865" y="137864"/>
                  <a:pt x="789587" y="155015"/>
                </a:cubicBezTo>
                <a:cubicBezTo>
                  <a:pt x="811514" y="161913"/>
                  <a:pt x="825546" y="171352"/>
                  <a:pt x="831683" y="183333"/>
                </a:cubicBezTo>
                <a:cubicBezTo>
                  <a:pt x="837821" y="195315"/>
                  <a:pt x="838279" y="206446"/>
                  <a:pt x="833059" y="216728"/>
                </a:cubicBezTo>
                <a:cubicBezTo>
                  <a:pt x="827840" y="227010"/>
                  <a:pt x="819269" y="223576"/>
                  <a:pt x="807344" y="206425"/>
                </a:cubicBezTo>
                <a:cubicBezTo>
                  <a:pt x="795420" y="189274"/>
                  <a:pt x="787458" y="175801"/>
                  <a:pt x="783457" y="166007"/>
                </a:cubicBezTo>
                <a:cubicBezTo>
                  <a:pt x="776445" y="186126"/>
                  <a:pt x="766485" y="204944"/>
                  <a:pt x="753579" y="222461"/>
                </a:cubicBezTo>
                <a:cubicBezTo>
                  <a:pt x="740673" y="239977"/>
                  <a:pt x="726774" y="252719"/>
                  <a:pt x="711881" y="260685"/>
                </a:cubicBezTo>
                <a:cubicBezTo>
                  <a:pt x="696989" y="268651"/>
                  <a:pt x="695229" y="265248"/>
                  <a:pt x="706601" y="250478"/>
                </a:cubicBezTo>
                <a:cubicBezTo>
                  <a:pt x="717972" y="235707"/>
                  <a:pt x="729000" y="218747"/>
                  <a:pt x="739683" y="199595"/>
                </a:cubicBezTo>
                <a:cubicBezTo>
                  <a:pt x="750367" y="180444"/>
                  <a:pt x="759090" y="161630"/>
                  <a:pt x="765851" y="143152"/>
                </a:cubicBezTo>
                <a:cubicBezTo>
                  <a:pt x="772612" y="124675"/>
                  <a:pt x="777781" y="107047"/>
                  <a:pt x="781360" y="90269"/>
                </a:cubicBezTo>
                <a:cubicBezTo>
                  <a:pt x="784937" y="73491"/>
                  <a:pt x="785379" y="60746"/>
                  <a:pt x="782683" y="52034"/>
                </a:cubicBezTo>
                <a:cubicBezTo>
                  <a:pt x="780661" y="45501"/>
                  <a:pt x="782158" y="42226"/>
                  <a:pt x="787173" y="42210"/>
                </a:cubicBezTo>
                <a:close/>
                <a:moveTo>
                  <a:pt x="4881300" y="36400"/>
                </a:moveTo>
                <a:cubicBezTo>
                  <a:pt x="4882767" y="36281"/>
                  <a:pt x="4884648" y="36517"/>
                  <a:pt x="4886942" y="37106"/>
                </a:cubicBezTo>
                <a:cubicBezTo>
                  <a:pt x="4896120" y="39465"/>
                  <a:pt x="4904695" y="42746"/>
                  <a:pt x="4912668" y="46947"/>
                </a:cubicBezTo>
                <a:cubicBezTo>
                  <a:pt x="4920641" y="51149"/>
                  <a:pt x="4922804" y="56304"/>
                  <a:pt x="4919154" y="62413"/>
                </a:cubicBezTo>
                <a:cubicBezTo>
                  <a:pt x="4915504" y="68522"/>
                  <a:pt x="4912382" y="88606"/>
                  <a:pt x="4909786" y="122664"/>
                </a:cubicBezTo>
                <a:cubicBezTo>
                  <a:pt x="4916167" y="120957"/>
                  <a:pt x="4922854" y="118953"/>
                  <a:pt x="4929844" y="116651"/>
                </a:cubicBezTo>
                <a:cubicBezTo>
                  <a:pt x="4936835" y="114350"/>
                  <a:pt x="4943790" y="116207"/>
                  <a:pt x="4950709" y="122223"/>
                </a:cubicBezTo>
                <a:cubicBezTo>
                  <a:pt x="4957629" y="128238"/>
                  <a:pt x="4955621" y="133193"/>
                  <a:pt x="4944687" y="137086"/>
                </a:cubicBezTo>
                <a:cubicBezTo>
                  <a:pt x="4933752" y="140980"/>
                  <a:pt x="4921875" y="144131"/>
                  <a:pt x="4909055" y="146540"/>
                </a:cubicBezTo>
                <a:cubicBezTo>
                  <a:pt x="4906775" y="156463"/>
                  <a:pt x="4904323" y="170997"/>
                  <a:pt x="4901698" y="190141"/>
                </a:cubicBezTo>
                <a:cubicBezTo>
                  <a:pt x="4905427" y="189554"/>
                  <a:pt x="4909105" y="187607"/>
                  <a:pt x="4912733" y="184301"/>
                </a:cubicBezTo>
                <a:cubicBezTo>
                  <a:pt x="4916361" y="180996"/>
                  <a:pt x="4920975" y="180566"/>
                  <a:pt x="4926575" y="183011"/>
                </a:cubicBezTo>
                <a:cubicBezTo>
                  <a:pt x="4932175" y="185456"/>
                  <a:pt x="4938875" y="189371"/>
                  <a:pt x="4946677" y="194755"/>
                </a:cubicBezTo>
                <a:cubicBezTo>
                  <a:pt x="4954477" y="200140"/>
                  <a:pt x="4955152" y="205425"/>
                  <a:pt x="4948698" y="210609"/>
                </a:cubicBezTo>
                <a:cubicBezTo>
                  <a:pt x="4942245" y="215792"/>
                  <a:pt x="4936925" y="227168"/>
                  <a:pt x="4932738" y="244735"/>
                </a:cubicBezTo>
                <a:cubicBezTo>
                  <a:pt x="4943536" y="254070"/>
                  <a:pt x="4944805" y="259706"/>
                  <a:pt x="4936545" y="261642"/>
                </a:cubicBezTo>
                <a:cubicBezTo>
                  <a:pt x="4928285" y="263578"/>
                  <a:pt x="4905871" y="267507"/>
                  <a:pt x="4869304" y="273429"/>
                </a:cubicBezTo>
                <a:cubicBezTo>
                  <a:pt x="4869304" y="284256"/>
                  <a:pt x="4866479" y="289982"/>
                  <a:pt x="4860829" y="290605"/>
                </a:cubicBezTo>
                <a:cubicBezTo>
                  <a:pt x="4855179" y="291229"/>
                  <a:pt x="4851375" y="286239"/>
                  <a:pt x="4849417" y="275634"/>
                </a:cubicBezTo>
                <a:cubicBezTo>
                  <a:pt x="4847460" y="265030"/>
                  <a:pt x="4845126" y="252952"/>
                  <a:pt x="4842416" y="239400"/>
                </a:cubicBezTo>
                <a:cubicBezTo>
                  <a:pt x="4839706" y="225849"/>
                  <a:pt x="4835834" y="215154"/>
                  <a:pt x="4830800" y="207317"/>
                </a:cubicBezTo>
                <a:cubicBezTo>
                  <a:pt x="4825767" y="199481"/>
                  <a:pt x="4826871" y="195562"/>
                  <a:pt x="4834112" y="195562"/>
                </a:cubicBezTo>
                <a:cubicBezTo>
                  <a:pt x="4840092" y="195562"/>
                  <a:pt x="4845897" y="196458"/>
                  <a:pt x="4851525" y="198251"/>
                </a:cubicBezTo>
                <a:cubicBezTo>
                  <a:pt x="4857154" y="200043"/>
                  <a:pt x="4866665" y="199448"/>
                  <a:pt x="4880059" y="196465"/>
                </a:cubicBezTo>
                <a:cubicBezTo>
                  <a:pt x="4880876" y="185882"/>
                  <a:pt x="4882181" y="170782"/>
                  <a:pt x="4883974" y="151165"/>
                </a:cubicBezTo>
                <a:cubicBezTo>
                  <a:pt x="4862664" y="155668"/>
                  <a:pt x="4848747" y="157919"/>
                  <a:pt x="4842222" y="157919"/>
                </a:cubicBezTo>
                <a:cubicBezTo>
                  <a:pt x="4835023" y="157919"/>
                  <a:pt x="4828262" y="155194"/>
                  <a:pt x="4821938" y="149745"/>
                </a:cubicBezTo>
                <a:cubicBezTo>
                  <a:pt x="4815614" y="144296"/>
                  <a:pt x="4817711" y="140686"/>
                  <a:pt x="4828230" y="138915"/>
                </a:cubicBezTo>
                <a:cubicBezTo>
                  <a:pt x="4838748" y="137144"/>
                  <a:pt x="4857810" y="133333"/>
                  <a:pt x="4885415" y="127482"/>
                </a:cubicBezTo>
                <a:cubicBezTo>
                  <a:pt x="4886261" y="110776"/>
                  <a:pt x="4886465" y="95435"/>
                  <a:pt x="4886028" y="81461"/>
                </a:cubicBezTo>
                <a:cubicBezTo>
                  <a:pt x="4885591" y="67486"/>
                  <a:pt x="4883339" y="56010"/>
                  <a:pt x="4879274" y="47033"/>
                </a:cubicBezTo>
                <a:cubicBezTo>
                  <a:pt x="4876224" y="40301"/>
                  <a:pt x="4876900" y="36756"/>
                  <a:pt x="4881300" y="36400"/>
                </a:cubicBezTo>
                <a:close/>
                <a:moveTo>
                  <a:pt x="1634446" y="33734"/>
                </a:moveTo>
                <a:cubicBezTo>
                  <a:pt x="1636653" y="33385"/>
                  <a:pt x="1639592" y="33620"/>
                  <a:pt x="1643263" y="34439"/>
                </a:cubicBezTo>
                <a:cubicBezTo>
                  <a:pt x="1657948" y="37716"/>
                  <a:pt x="1669448" y="42545"/>
                  <a:pt x="1677765" y="48926"/>
                </a:cubicBezTo>
                <a:cubicBezTo>
                  <a:pt x="1686083" y="55308"/>
                  <a:pt x="1689392" y="64493"/>
                  <a:pt x="1687692" y="76481"/>
                </a:cubicBezTo>
                <a:cubicBezTo>
                  <a:pt x="1685993" y="88469"/>
                  <a:pt x="1678952" y="89989"/>
                  <a:pt x="1666570" y="81041"/>
                </a:cubicBezTo>
                <a:cubicBezTo>
                  <a:pt x="1654186" y="72093"/>
                  <a:pt x="1643450" y="62628"/>
                  <a:pt x="1634358" y="52648"/>
                </a:cubicBezTo>
                <a:cubicBezTo>
                  <a:pt x="1627797" y="41086"/>
                  <a:pt x="1627827" y="34781"/>
                  <a:pt x="1634446" y="33734"/>
                </a:cubicBezTo>
                <a:close/>
                <a:moveTo>
                  <a:pt x="5749246" y="33734"/>
                </a:moveTo>
                <a:cubicBezTo>
                  <a:pt x="5751453" y="33385"/>
                  <a:pt x="5754392" y="33620"/>
                  <a:pt x="5758062" y="34439"/>
                </a:cubicBezTo>
                <a:cubicBezTo>
                  <a:pt x="5772747" y="37716"/>
                  <a:pt x="5784248" y="42545"/>
                  <a:pt x="5792565" y="48926"/>
                </a:cubicBezTo>
                <a:cubicBezTo>
                  <a:pt x="5800883" y="55308"/>
                  <a:pt x="5804192" y="64493"/>
                  <a:pt x="5802492" y="76481"/>
                </a:cubicBezTo>
                <a:cubicBezTo>
                  <a:pt x="5800793" y="88469"/>
                  <a:pt x="5793752" y="89989"/>
                  <a:pt x="5781369" y="81041"/>
                </a:cubicBezTo>
                <a:cubicBezTo>
                  <a:pt x="5768986" y="72093"/>
                  <a:pt x="5758249" y="62628"/>
                  <a:pt x="5749157" y="52648"/>
                </a:cubicBezTo>
                <a:cubicBezTo>
                  <a:pt x="5742597" y="41086"/>
                  <a:pt x="5742626" y="34781"/>
                  <a:pt x="5749246" y="33734"/>
                </a:cubicBezTo>
                <a:close/>
                <a:moveTo>
                  <a:pt x="2716297" y="32258"/>
                </a:moveTo>
                <a:cubicBezTo>
                  <a:pt x="2720337" y="32916"/>
                  <a:pt x="2724650" y="34937"/>
                  <a:pt x="2729235" y="38322"/>
                </a:cubicBezTo>
                <a:cubicBezTo>
                  <a:pt x="2738406" y="45090"/>
                  <a:pt x="2744895" y="51870"/>
                  <a:pt x="2748702" y="58660"/>
                </a:cubicBezTo>
                <a:cubicBezTo>
                  <a:pt x="2752509" y="65450"/>
                  <a:pt x="2750175" y="69927"/>
                  <a:pt x="2741700" y="72093"/>
                </a:cubicBezTo>
                <a:cubicBezTo>
                  <a:pt x="2733225" y="74258"/>
                  <a:pt x="2721201" y="80234"/>
                  <a:pt x="2705627" y="90022"/>
                </a:cubicBezTo>
                <a:cubicBezTo>
                  <a:pt x="2690054" y="99809"/>
                  <a:pt x="2674818" y="110202"/>
                  <a:pt x="2659918" y="121201"/>
                </a:cubicBezTo>
                <a:cubicBezTo>
                  <a:pt x="2671620" y="126220"/>
                  <a:pt x="2676098" y="131128"/>
                  <a:pt x="2673351" y="135925"/>
                </a:cubicBezTo>
                <a:cubicBezTo>
                  <a:pt x="2670605" y="140721"/>
                  <a:pt x="2668798" y="149204"/>
                  <a:pt x="2667931" y="161371"/>
                </a:cubicBezTo>
                <a:cubicBezTo>
                  <a:pt x="2667063" y="173539"/>
                  <a:pt x="2667300" y="191285"/>
                  <a:pt x="2668640" y="214609"/>
                </a:cubicBezTo>
                <a:cubicBezTo>
                  <a:pt x="2669981" y="237934"/>
                  <a:pt x="2670422" y="255479"/>
                  <a:pt x="2669963" y="267245"/>
                </a:cubicBezTo>
                <a:cubicBezTo>
                  <a:pt x="2669505" y="279011"/>
                  <a:pt x="2664016" y="291627"/>
                  <a:pt x="2653497" y="305093"/>
                </a:cubicBezTo>
                <a:cubicBezTo>
                  <a:pt x="2642979" y="318558"/>
                  <a:pt x="2634783" y="320325"/>
                  <a:pt x="2628911" y="310395"/>
                </a:cubicBezTo>
                <a:cubicBezTo>
                  <a:pt x="2623039" y="300464"/>
                  <a:pt x="2614564" y="289863"/>
                  <a:pt x="2603486" y="278592"/>
                </a:cubicBezTo>
                <a:cubicBezTo>
                  <a:pt x="2592408" y="267320"/>
                  <a:pt x="2592799" y="263259"/>
                  <a:pt x="2604658" y="266406"/>
                </a:cubicBezTo>
                <a:cubicBezTo>
                  <a:pt x="2616517" y="269554"/>
                  <a:pt x="2624684" y="270995"/>
                  <a:pt x="2629158" y="270730"/>
                </a:cubicBezTo>
                <a:cubicBezTo>
                  <a:pt x="2633632" y="270465"/>
                  <a:pt x="2636479" y="267077"/>
                  <a:pt x="2637698" y="260566"/>
                </a:cubicBezTo>
                <a:cubicBezTo>
                  <a:pt x="2638917" y="254056"/>
                  <a:pt x="2639749" y="238092"/>
                  <a:pt x="2640193" y="212674"/>
                </a:cubicBezTo>
                <a:cubicBezTo>
                  <a:pt x="2640638" y="187256"/>
                  <a:pt x="2639985" y="167556"/>
                  <a:pt x="2638236" y="153574"/>
                </a:cubicBezTo>
                <a:cubicBezTo>
                  <a:pt x="2636486" y="139592"/>
                  <a:pt x="2633113" y="128694"/>
                  <a:pt x="2628115" y="120878"/>
                </a:cubicBezTo>
                <a:cubicBezTo>
                  <a:pt x="2623117" y="113063"/>
                  <a:pt x="2623745" y="109632"/>
                  <a:pt x="2629997" y="110586"/>
                </a:cubicBezTo>
                <a:cubicBezTo>
                  <a:pt x="2636249" y="111539"/>
                  <a:pt x="2642093" y="112410"/>
                  <a:pt x="2647528" y="113199"/>
                </a:cubicBezTo>
                <a:cubicBezTo>
                  <a:pt x="2669598" y="92535"/>
                  <a:pt x="2684802" y="77725"/>
                  <a:pt x="2693141" y="68769"/>
                </a:cubicBezTo>
                <a:cubicBezTo>
                  <a:pt x="2701480" y="59814"/>
                  <a:pt x="2696998" y="56910"/>
                  <a:pt x="2679697" y="60058"/>
                </a:cubicBezTo>
                <a:cubicBezTo>
                  <a:pt x="2662395" y="63205"/>
                  <a:pt x="2642821" y="66998"/>
                  <a:pt x="2620974" y="71437"/>
                </a:cubicBezTo>
                <a:cubicBezTo>
                  <a:pt x="2599126" y="75875"/>
                  <a:pt x="2584847" y="79474"/>
                  <a:pt x="2578136" y="82235"/>
                </a:cubicBezTo>
                <a:cubicBezTo>
                  <a:pt x="2571425" y="84995"/>
                  <a:pt x="2564294" y="84927"/>
                  <a:pt x="2556744" y="82031"/>
                </a:cubicBezTo>
                <a:cubicBezTo>
                  <a:pt x="2549194" y="79134"/>
                  <a:pt x="2542655" y="73932"/>
                  <a:pt x="2537126" y="66425"/>
                </a:cubicBezTo>
                <a:cubicBezTo>
                  <a:pt x="2531598" y="58918"/>
                  <a:pt x="2534645" y="55623"/>
                  <a:pt x="2546268" y="56541"/>
                </a:cubicBezTo>
                <a:cubicBezTo>
                  <a:pt x="2557891" y="57459"/>
                  <a:pt x="2575286" y="56803"/>
                  <a:pt x="2598452" y="54573"/>
                </a:cubicBezTo>
                <a:cubicBezTo>
                  <a:pt x="2621619" y="52343"/>
                  <a:pt x="2643420" y="49453"/>
                  <a:pt x="2663854" y="45904"/>
                </a:cubicBezTo>
                <a:cubicBezTo>
                  <a:pt x="2684289" y="42355"/>
                  <a:pt x="2698002" y="38512"/>
                  <a:pt x="2704993" y="34374"/>
                </a:cubicBezTo>
                <a:cubicBezTo>
                  <a:pt x="2708488" y="32306"/>
                  <a:pt x="2712256" y="31601"/>
                  <a:pt x="2716297" y="32258"/>
                </a:cubicBezTo>
                <a:close/>
                <a:moveTo>
                  <a:pt x="7008048" y="31873"/>
                </a:moveTo>
                <a:cubicBezTo>
                  <a:pt x="7009654" y="31705"/>
                  <a:pt x="7011756" y="31854"/>
                  <a:pt x="7014354" y="32320"/>
                </a:cubicBezTo>
                <a:cubicBezTo>
                  <a:pt x="7024743" y="34184"/>
                  <a:pt x="7033766" y="36730"/>
                  <a:pt x="7041424" y="39956"/>
                </a:cubicBezTo>
                <a:cubicBezTo>
                  <a:pt x="7049082" y="43183"/>
                  <a:pt x="7051111" y="48252"/>
                  <a:pt x="7047512" y="55164"/>
                </a:cubicBezTo>
                <a:cubicBezTo>
                  <a:pt x="7043912" y="62076"/>
                  <a:pt x="7045446" y="83221"/>
                  <a:pt x="7052114" y="118598"/>
                </a:cubicBezTo>
                <a:cubicBezTo>
                  <a:pt x="7060389" y="116117"/>
                  <a:pt x="7069216" y="112575"/>
                  <a:pt x="7078594" y="107972"/>
                </a:cubicBezTo>
                <a:cubicBezTo>
                  <a:pt x="7087972" y="103369"/>
                  <a:pt x="7095709" y="104057"/>
                  <a:pt x="7101804" y="110037"/>
                </a:cubicBezTo>
                <a:cubicBezTo>
                  <a:pt x="7107898" y="116017"/>
                  <a:pt x="7105676" y="121208"/>
                  <a:pt x="7095136" y="125610"/>
                </a:cubicBezTo>
                <a:cubicBezTo>
                  <a:pt x="7084595" y="130013"/>
                  <a:pt x="7072320" y="134466"/>
                  <a:pt x="7058310" y="138968"/>
                </a:cubicBezTo>
                <a:cubicBezTo>
                  <a:pt x="7064490" y="159217"/>
                  <a:pt x="7069172" y="173127"/>
                  <a:pt x="7072356" y="180698"/>
                </a:cubicBezTo>
                <a:cubicBezTo>
                  <a:pt x="7080903" y="167792"/>
                  <a:pt x="7086012" y="156915"/>
                  <a:pt x="7087682" y="148067"/>
                </a:cubicBezTo>
                <a:cubicBezTo>
                  <a:pt x="7089352" y="139219"/>
                  <a:pt x="7093508" y="136799"/>
                  <a:pt x="7100147" y="140808"/>
                </a:cubicBezTo>
                <a:cubicBezTo>
                  <a:pt x="7106787" y="144816"/>
                  <a:pt x="7112272" y="149785"/>
                  <a:pt x="7116602" y="155714"/>
                </a:cubicBezTo>
                <a:cubicBezTo>
                  <a:pt x="7120934" y="161644"/>
                  <a:pt x="7120614" y="166254"/>
                  <a:pt x="7115646" y="169545"/>
                </a:cubicBezTo>
                <a:cubicBezTo>
                  <a:pt x="7110677" y="172836"/>
                  <a:pt x="7100112" y="183645"/>
                  <a:pt x="7083950" y="201972"/>
                </a:cubicBezTo>
                <a:cubicBezTo>
                  <a:pt x="7089988" y="215007"/>
                  <a:pt x="7097178" y="226193"/>
                  <a:pt x="7105524" y="235528"/>
                </a:cubicBezTo>
                <a:cubicBezTo>
                  <a:pt x="7113870" y="244864"/>
                  <a:pt x="7119106" y="247402"/>
                  <a:pt x="7121228" y="243143"/>
                </a:cubicBezTo>
                <a:cubicBezTo>
                  <a:pt x="7123350" y="238884"/>
                  <a:pt x="7127792" y="230559"/>
                  <a:pt x="7134553" y="218169"/>
                </a:cubicBezTo>
                <a:cubicBezTo>
                  <a:pt x="7141314" y="205779"/>
                  <a:pt x="7143795" y="209253"/>
                  <a:pt x="7141996" y="228591"/>
                </a:cubicBezTo>
                <a:cubicBezTo>
                  <a:pt x="7140196" y="247929"/>
                  <a:pt x="7141096" y="263703"/>
                  <a:pt x="7144695" y="275914"/>
                </a:cubicBezTo>
                <a:cubicBezTo>
                  <a:pt x="7148295" y="288125"/>
                  <a:pt x="7143606" y="291885"/>
                  <a:pt x="7130628" y="287196"/>
                </a:cubicBezTo>
                <a:cubicBezTo>
                  <a:pt x="7117650" y="282507"/>
                  <a:pt x="7105608" y="274376"/>
                  <a:pt x="7094501" y="262803"/>
                </a:cubicBezTo>
                <a:cubicBezTo>
                  <a:pt x="7083394" y="251231"/>
                  <a:pt x="7073668" y="236511"/>
                  <a:pt x="7065322" y="218643"/>
                </a:cubicBezTo>
                <a:cubicBezTo>
                  <a:pt x="7044973" y="241745"/>
                  <a:pt x="7022043" y="256519"/>
                  <a:pt x="6996532" y="262965"/>
                </a:cubicBezTo>
                <a:cubicBezTo>
                  <a:pt x="6971020" y="269411"/>
                  <a:pt x="6969232" y="265797"/>
                  <a:pt x="6991166" y="252123"/>
                </a:cubicBezTo>
                <a:cubicBezTo>
                  <a:pt x="7013098" y="238450"/>
                  <a:pt x="7033630" y="220471"/>
                  <a:pt x="7052760" y="198186"/>
                </a:cubicBezTo>
                <a:cubicBezTo>
                  <a:pt x="7043840" y="176604"/>
                  <a:pt x="7037932" y="159131"/>
                  <a:pt x="7035036" y="145766"/>
                </a:cubicBezTo>
                <a:cubicBezTo>
                  <a:pt x="7028166" y="149724"/>
                  <a:pt x="7018802" y="153861"/>
                  <a:pt x="7006943" y="158177"/>
                </a:cubicBezTo>
                <a:cubicBezTo>
                  <a:pt x="6995084" y="162494"/>
                  <a:pt x="6984680" y="162135"/>
                  <a:pt x="6975732" y="157102"/>
                </a:cubicBezTo>
                <a:cubicBezTo>
                  <a:pt x="6966783" y="152068"/>
                  <a:pt x="6967630" y="147831"/>
                  <a:pt x="6978270" y="144389"/>
                </a:cubicBezTo>
                <a:cubicBezTo>
                  <a:pt x="6988910" y="140947"/>
                  <a:pt x="7006090" y="135068"/>
                  <a:pt x="7029808" y="126751"/>
                </a:cubicBezTo>
                <a:cubicBezTo>
                  <a:pt x="7027127" y="119265"/>
                  <a:pt x="7024015" y="105326"/>
                  <a:pt x="7020473" y="84934"/>
                </a:cubicBezTo>
                <a:cubicBezTo>
                  <a:pt x="7016932" y="64543"/>
                  <a:pt x="7012428" y="50210"/>
                  <a:pt x="7006964" y="41935"/>
                </a:cubicBezTo>
                <a:cubicBezTo>
                  <a:pt x="7002867" y="35730"/>
                  <a:pt x="7003228" y="32375"/>
                  <a:pt x="7008048" y="31873"/>
                </a:cubicBezTo>
                <a:close/>
                <a:moveTo>
                  <a:pt x="881683" y="28922"/>
                </a:moveTo>
                <a:cubicBezTo>
                  <a:pt x="883326" y="28773"/>
                  <a:pt x="885372" y="29056"/>
                  <a:pt x="887825" y="29771"/>
                </a:cubicBezTo>
                <a:cubicBezTo>
                  <a:pt x="897634" y="32632"/>
                  <a:pt x="905983" y="36884"/>
                  <a:pt x="912874" y="42527"/>
                </a:cubicBezTo>
                <a:cubicBezTo>
                  <a:pt x="919764" y="48170"/>
                  <a:pt x="921593" y="53762"/>
                  <a:pt x="918359" y="59305"/>
                </a:cubicBezTo>
                <a:cubicBezTo>
                  <a:pt x="915125" y="64847"/>
                  <a:pt x="911709" y="76169"/>
                  <a:pt x="908109" y="93270"/>
                </a:cubicBezTo>
                <a:cubicBezTo>
                  <a:pt x="904510" y="110370"/>
                  <a:pt x="900100" y="129131"/>
                  <a:pt x="894880" y="149551"/>
                </a:cubicBezTo>
                <a:cubicBezTo>
                  <a:pt x="916964" y="182979"/>
                  <a:pt x="935305" y="206321"/>
                  <a:pt x="949903" y="219578"/>
                </a:cubicBezTo>
                <a:cubicBezTo>
                  <a:pt x="964502" y="232836"/>
                  <a:pt x="981252" y="243917"/>
                  <a:pt x="1000151" y="252823"/>
                </a:cubicBezTo>
                <a:cubicBezTo>
                  <a:pt x="1019052" y="261728"/>
                  <a:pt x="1021067" y="266808"/>
                  <a:pt x="1006196" y="268063"/>
                </a:cubicBezTo>
                <a:cubicBezTo>
                  <a:pt x="991326" y="269317"/>
                  <a:pt x="976272" y="269708"/>
                  <a:pt x="961035" y="269235"/>
                </a:cubicBezTo>
                <a:cubicBezTo>
                  <a:pt x="945799" y="268762"/>
                  <a:pt x="933251" y="260068"/>
                  <a:pt x="923392" y="243154"/>
                </a:cubicBezTo>
                <a:cubicBezTo>
                  <a:pt x="913533" y="226239"/>
                  <a:pt x="901850" y="200524"/>
                  <a:pt x="888341" y="166007"/>
                </a:cubicBezTo>
                <a:cubicBezTo>
                  <a:pt x="877013" y="200682"/>
                  <a:pt x="864006" y="227430"/>
                  <a:pt x="849321" y="246251"/>
                </a:cubicBezTo>
                <a:cubicBezTo>
                  <a:pt x="834637" y="265073"/>
                  <a:pt x="817834" y="279126"/>
                  <a:pt x="798912" y="288411"/>
                </a:cubicBezTo>
                <a:cubicBezTo>
                  <a:pt x="779990" y="297697"/>
                  <a:pt x="778897" y="293387"/>
                  <a:pt x="795632" y="275484"/>
                </a:cubicBezTo>
                <a:cubicBezTo>
                  <a:pt x="812366" y="257580"/>
                  <a:pt x="827015" y="236292"/>
                  <a:pt x="839578" y="211619"/>
                </a:cubicBezTo>
                <a:cubicBezTo>
                  <a:pt x="852140" y="186947"/>
                  <a:pt x="861320" y="163490"/>
                  <a:pt x="867121" y="141249"/>
                </a:cubicBezTo>
                <a:cubicBezTo>
                  <a:pt x="872922" y="119007"/>
                  <a:pt x="876944" y="99633"/>
                  <a:pt x="879189" y="83128"/>
                </a:cubicBezTo>
                <a:cubicBezTo>
                  <a:pt x="881433" y="66622"/>
                  <a:pt x="880982" y="52888"/>
                  <a:pt x="877833" y="41925"/>
                </a:cubicBezTo>
                <a:cubicBezTo>
                  <a:pt x="875473" y="33702"/>
                  <a:pt x="876757" y="29368"/>
                  <a:pt x="881683" y="28922"/>
                </a:cubicBezTo>
                <a:close/>
                <a:moveTo>
                  <a:pt x="4347878" y="28389"/>
                </a:moveTo>
                <a:cubicBezTo>
                  <a:pt x="4359098" y="27720"/>
                  <a:pt x="4368096" y="30648"/>
                  <a:pt x="4374872" y="37171"/>
                </a:cubicBezTo>
                <a:cubicBezTo>
                  <a:pt x="4383906" y="45868"/>
                  <a:pt x="4386060" y="51292"/>
                  <a:pt x="4381335" y="53443"/>
                </a:cubicBezTo>
                <a:cubicBezTo>
                  <a:pt x="4376610" y="55594"/>
                  <a:pt x="4368598" y="56670"/>
                  <a:pt x="4357298" y="56670"/>
                </a:cubicBezTo>
                <a:cubicBezTo>
                  <a:pt x="4346715" y="56670"/>
                  <a:pt x="4310749" y="59129"/>
                  <a:pt x="4249402" y="64048"/>
                </a:cubicBezTo>
                <a:cubicBezTo>
                  <a:pt x="4255697" y="67418"/>
                  <a:pt x="4256375" y="71806"/>
                  <a:pt x="4251435" y="77212"/>
                </a:cubicBezTo>
                <a:cubicBezTo>
                  <a:pt x="4246495" y="82619"/>
                  <a:pt x="4238618" y="90570"/>
                  <a:pt x="4227806" y="101067"/>
                </a:cubicBezTo>
                <a:cubicBezTo>
                  <a:pt x="4262652" y="96693"/>
                  <a:pt x="4283940" y="92449"/>
                  <a:pt x="4291670" y="88333"/>
                </a:cubicBezTo>
                <a:cubicBezTo>
                  <a:pt x="4299399" y="84217"/>
                  <a:pt x="4306412" y="83863"/>
                  <a:pt x="4312707" y="87268"/>
                </a:cubicBezTo>
                <a:cubicBezTo>
                  <a:pt x="4319002" y="90674"/>
                  <a:pt x="4325097" y="94471"/>
                  <a:pt x="4330991" y="98658"/>
                </a:cubicBezTo>
                <a:cubicBezTo>
                  <a:pt x="4336884" y="102845"/>
                  <a:pt x="4338681" y="106825"/>
                  <a:pt x="4336379" y="110596"/>
                </a:cubicBezTo>
                <a:cubicBezTo>
                  <a:pt x="4334077" y="114368"/>
                  <a:pt x="4332493" y="121846"/>
                  <a:pt x="4331625" y="133032"/>
                </a:cubicBezTo>
                <a:cubicBezTo>
                  <a:pt x="4330757" y="144217"/>
                  <a:pt x="4330779" y="159568"/>
                  <a:pt x="4331690" y="179085"/>
                </a:cubicBezTo>
                <a:cubicBezTo>
                  <a:pt x="4332600" y="198602"/>
                  <a:pt x="4331102" y="215699"/>
                  <a:pt x="4327194" y="230376"/>
                </a:cubicBezTo>
                <a:cubicBezTo>
                  <a:pt x="4323286" y="245054"/>
                  <a:pt x="4318092" y="248535"/>
                  <a:pt x="4311610" y="240820"/>
                </a:cubicBezTo>
                <a:cubicBezTo>
                  <a:pt x="4305128" y="233105"/>
                  <a:pt x="4302335" y="221367"/>
                  <a:pt x="4303232" y="205607"/>
                </a:cubicBezTo>
                <a:cubicBezTo>
                  <a:pt x="4304128" y="189847"/>
                  <a:pt x="4304361" y="171055"/>
                  <a:pt x="4303931" y="149229"/>
                </a:cubicBezTo>
                <a:cubicBezTo>
                  <a:pt x="4303500" y="127403"/>
                  <a:pt x="4301894" y="115070"/>
                  <a:pt x="4299112" y="112231"/>
                </a:cubicBezTo>
                <a:cubicBezTo>
                  <a:pt x="4296330" y="109392"/>
                  <a:pt x="4290117" y="108417"/>
                  <a:pt x="4280474" y="109306"/>
                </a:cubicBezTo>
                <a:cubicBezTo>
                  <a:pt x="4270830" y="110195"/>
                  <a:pt x="4247423" y="114016"/>
                  <a:pt x="4210253" y="120771"/>
                </a:cubicBezTo>
                <a:cubicBezTo>
                  <a:pt x="4210253" y="125632"/>
                  <a:pt x="4210017" y="142614"/>
                  <a:pt x="4209543" y="171718"/>
                </a:cubicBezTo>
                <a:cubicBezTo>
                  <a:pt x="4209070" y="200821"/>
                  <a:pt x="4206464" y="221769"/>
                  <a:pt x="4201724" y="234560"/>
                </a:cubicBezTo>
                <a:cubicBezTo>
                  <a:pt x="4196985" y="247352"/>
                  <a:pt x="4191797" y="248416"/>
                  <a:pt x="4186162" y="237755"/>
                </a:cubicBezTo>
                <a:cubicBezTo>
                  <a:pt x="4180526" y="227093"/>
                  <a:pt x="4178834" y="217377"/>
                  <a:pt x="4181085" y="208608"/>
                </a:cubicBezTo>
                <a:cubicBezTo>
                  <a:pt x="4183336" y="199839"/>
                  <a:pt x="4184911" y="183513"/>
                  <a:pt x="4185807" y="159629"/>
                </a:cubicBezTo>
                <a:cubicBezTo>
                  <a:pt x="4186703" y="135745"/>
                  <a:pt x="4185351" y="120018"/>
                  <a:pt x="4181752" y="112446"/>
                </a:cubicBezTo>
                <a:cubicBezTo>
                  <a:pt x="4178153" y="104875"/>
                  <a:pt x="4179981" y="101089"/>
                  <a:pt x="4187237" y="101089"/>
                </a:cubicBezTo>
                <a:cubicBezTo>
                  <a:pt x="4192299" y="101089"/>
                  <a:pt x="4198293" y="101978"/>
                  <a:pt x="4205220" y="103756"/>
                </a:cubicBezTo>
                <a:lnTo>
                  <a:pt x="4209608" y="104251"/>
                </a:lnTo>
                <a:cubicBezTo>
                  <a:pt x="4219833" y="82310"/>
                  <a:pt x="4224715" y="70049"/>
                  <a:pt x="4224256" y="67468"/>
                </a:cubicBezTo>
                <a:cubicBezTo>
                  <a:pt x="4196365" y="71053"/>
                  <a:pt x="4177848" y="73975"/>
                  <a:pt x="4168706" y="76234"/>
                </a:cubicBezTo>
                <a:cubicBezTo>
                  <a:pt x="4159564" y="78492"/>
                  <a:pt x="4150454" y="74420"/>
                  <a:pt x="4141377" y="64016"/>
                </a:cubicBezTo>
                <a:cubicBezTo>
                  <a:pt x="4132300" y="53612"/>
                  <a:pt x="4134720" y="49091"/>
                  <a:pt x="4148637" y="50453"/>
                </a:cubicBezTo>
                <a:cubicBezTo>
                  <a:pt x="4162554" y="51816"/>
                  <a:pt x="4193013" y="49812"/>
                  <a:pt x="4240013" y="44441"/>
                </a:cubicBezTo>
                <a:cubicBezTo>
                  <a:pt x="4287013" y="39071"/>
                  <a:pt x="4318981" y="34342"/>
                  <a:pt x="4335916" y="30255"/>
                </a:cubicBezTo>
                <a:cubicBezTo>
                  <a:pt x="4340150" y="29234"/>
                  <a:pt x="4344137" y="28611"/>
                  <a:pt x="4347878" y="28389"/>
                </a:cubicBezTo>
                <a:close/>
                <a:moveTo>
                  <a:pt x="6321984" y="25706"/>
                </a:moveTo>
                <a:cubicBezTo>
                  <a:pt x="6329046" y="27663"/>
                  <a:pt x="6336722" y="31718"/>
                  <a:pt x="6345010" y="37870"/>
                </a:cubicBezTo>
                <a:cubicBezTo>
                  <a:pt x="6353299" y="44022"/>
                  <a:pt x="6356164" y="48890"/>
                  <a:pt x="6353604" y="52475"/>
                </a:cubicBezTo>
                <a:cubicBezTo>
                  <a:pt x="6351044" y="56060"/>
                  <a:pt x="6348506" y="59943"/>
                  <a:pt x="6345989" y="64123"/>
                </a:cubicBezTo>
                <a:cubicBezTo>
                  <a:pt x="6343472" y="68303"/>
                  <a:pt x="6333338" y="86713"/>
                  <a:pt x="6315584" y="119351"/>
                </a:cubicBezTo>
                <a:cubicBezTo>
                  <a:pt x="6329982" y="127252"/>
                  <a:pt x="6336266" y="135315"/>
                  <a:pt x="6334438" y="143539"/>
                </a:cubicBezTo>
                <a:cubicBezTo>
                  <a:pt x="6332610" y="151763"/>
                  <a:pt x="6331476" y="164548"/>
                  <a:pt x="6331040" y="181892"/>
                </a:cubicBezTo>
                <a:cubicBezTo>
                  <a:pt x="6330602" y="199237"/>
                  <a:pt x="6330154" y="221407"/>
                  <a:pt x="6329695" y="248402"/>
                </a:cubicBezTo>
                <a:cubicBezTo>
                  <a:pt x="6329236" y="275398"/>
                  <a:pt x="6326332" y="291584"/>
                  <a:pt x="6320983" y="296962"/>
                </a:cubicBezTo>
                <a:cubicBezTo>
                  <a:pt x="6315634" y="302339"/>
                  <a:pt x="6310221" y="299012"/>
                  <a:pt x="6304743" y="286981"/>
                </a:cubicBezTo>
                <a:cubicBezTo>
                  <a:pt x="6299265" y="274949"/>
                  <a:pt x="6297878" y="264302"/>
                  <a:pt x="6300581" y="255038"/>
                </a:cubicBezTo>
                <a:cubicBezTo>
                  <a:pt x="6303284" y="245774"/>
                  <a:pt x="6305535" y="231979"/>
                  <a:pt x="6307335" y="213652"/>
                </a:cubicBezTo>
                <a:cubicBezTo>
                  <a:pt x="6309135" y="195325"/>
                  <a:pt x="6309594" y="177855"/>
                  <a:pt x="6308712" y="161242"/>
                </a:cubicBezTo>
                <a:cubicBezTo>
                  <a:pt x="6307830" y="144629"/>
                  <a:pt x="6307030" y="134523"/>
                  <a:pt x="6306313" y="130924"/>
                </a:cubicBezTo>
                <a:cubicBezTo>
                  <a:pt x="6300204" y="144317"/>
                  <a:pt x="6292332" y="156058"/>
                  <a:pt x="6282694" y="166147"/>
                </a:cubicBezTo>
                <a:cubicBezTo>
                  <a:pt x="6273058" y="176235"/>
                  <a:pt x="6263056" y="184133"/>
                  <a:pt x="6252688" y="189840"/>
                </a:cubicBezTo>
                <a:cubicBezTo>
                  <a:pt x="6242320" y="195548"/>
                  <a:pt x="6240108" y="193952"/>
                  <a:pt x="6246052" y="185054"/>
                </a:cubicBezTo>
                <a:cubicBezTo>
                  <a:pt x="6251996" y="176156"/>
                  <a:pt x="6259256" y="165161"/>
                  <a:pt x="6267831" y="152068"/>
                </a:cubicBezTo>
                <a:cubicBezTo>
                  <a:pt x="6276406" y="138976"/>
                  <a:pt x="6286033" y="121986"/>
                  <a:pt x="6296709" y="101099"/>
                </a:cubicBezTo>
                <a:cubicBezTo>
                  <a:pt x="6307385" y="80213"/>
                  <a:pt x="6313401" y="65396"/>
                  <a:pt x="6314756" y="56648"/>
                </a:cubicBezTo>
                <a:cubicBezTo>
                  <a:pt x="6316112" y="47901"/>
                  <a:pt x="6315889" y="40068"/>
                  <a:pt x="6314090" y="33148"/>
                </a:cubicBezTo>
                <a:cubicBezTo>
                  <a:pt x="6312290" y="26229"/>
                  <a:pt x="6314922" y="23748"/>
                  <a:pt x="6321984" y="25706"/>
                </a:cubicBezTo>
                <a:close/>
                <a:moveTo>
                  <a:pt x="4998888" y="25235"/>
                </a:moveTo>
                <a:cubicBezTo>
                  <a:pt x="5000316" y="25221"/>
                  <a:pt x="5002038" y="25636"/>
                  <a:pt x="5004055" y="26480"/>
                </a:cubicBezTo>
                <a:cubicBezTo>
                  <a:pt x="5012121" y="29857"/>
                  <a:pt x="5019349" y="33923"/>
                  <a:pt x="5025737" y="38677"/>
                </a:cubicBezTo>
                <a:cubicBezTo>
                  <a:pt x="5032126" y="43430"/>
                  <a:pt x="5033187" y="48435"/>
                  <a:pt x="5028921" y="53691"/>
                </a:cubicBezTo>
                <a:cubicBezTo>
                  <a:pt x="5024655" y="58946"/>
                  <a:pt x="5019600" y="68311"/>
                  <a:pt x="5013756" y="81783"/>
                </a:cubicBezTo>
                <a:cubicBezTo>
                  <a:pt x="5007912" y="95256"/>
                  <a:pt x="4999355" y="110682"/>
                  <a:pt x="4988084" y="128063"/>
                </a:cubicBezTo>
                <a:cubicBezTo>
                  <a:pt x="5008490" y="124650"/>
                  <a:pt x="5027921" y="119071"/>
                  <a:pt x="5046377" y="111328"/>
                </a:cubicBezTo>
                <a:cubicBezTo>
                  <a:pt x="5064832" y="103584"/>
                  <a:pt x="5077502" y="103455"/>
                  <a:pt x="5084385" y="110940"/>
                </a:cubicBezTo>
                <a:cubicBezTo>
                  <a:pt x="5091269" y="118426"/>
                  <a:pt x="5088368" y="124280"/>
                  <a:pt x="5075684" y="128504"/>
                </a:cubicBezTo>
                <a:cubicBezTo>
                  <a:pt x="5063000" y="132727"/>
                  <a:pt x="5050442" y="136559"/>
                  <a:pt x="5038009" y="140001"/>
                </a:cubicBezTo>
                <a:cubicBezTo>
                  <a:pt x="5043415" y="145966"/>
                  <a:pt x="5044950" y="150512"/>
                  <a:pt x="5042612" y="153638"/>
                </a:cubicBezTo>
                <a:cubicBezTo>
                  <a:pt x="5040275" y="156765"/>
                  <a:pt x="5038246" y="163720"/>
                  <a:pt x="5036525" y="174503"/>
                </a:cubicBezTo>
                <a:cubicBezTo>
                  <a:pt x="5034804" y="185287"/>
                  <a:pt x="5031255" y="200746"/>
                  <a:pt x="5025878" y="220880"/>
                </a:cubicBezTo>
                <a:cubicBezTo>
                  <a:pt x="5042254" y="238848"/>
                  <a:pt x="5057913" y="252009"/>
                  <a:pt x="5072855" y="260362"/>
                </a:cubicBezTo>
                <a:cubicBezTo>
                  <a:pt x="5087798" y="268715"/>
                  <a:pt x="5102375" y="275602"/>
                  <a:pt x="5116587" y="281023"/>
                </a:cubicBezTo>
                <a:cubicBezTo>
                  <a:pt x="5130797" y="286443"/>
                  <a:pt x="5133063" y="290222"/>
                  <a:pt x="5123384" y="292358"/>
                </a:cubicBezTo>
                <a:cubicBezTo>
                  <a:pt x="5113704" y="294495"/>
                  <a:pt x="5100590" y="295793"/>
                  <a:pt x="5084041" y="296252"/>
                </a:cubicBezTo>
                <a:cubicBezTo>
                  <a:pt x="5067492" y="296711"/>
                  <a:pt x="5056077" y="294051"/>
                  <a:pt x="5049796" y="288272"/>
                </a:cubicBezTo>
                <a:cubicBezTo>
                  <a:pt x="5043515" y="282492"/>
                  <a:pt x="5030953" y="266933"/>
                  <a:pt x="5012111" y="241594"/>
                </a:cubicBezTo>
                <a:cubicBezTo>
                  <a:pt x="5002202" y="254601"/>
                  <a:pt x="4991637" y="263911"/>
                  <a:pt x="4980415" y="269525"/>
                </a:cubicBezTo>
                <a:cubicBezTo>
                  <a:pt x="4969194" y="275139"/>
                  <a:pt x="4956840" y="278638"/>
                  <a:pt x="4943353" y="280022"/>
                </a:cubicBezTo>
                <a:cubicBezTo>
                  <a:pt x="4929866" y="281406"/>
                  <a:pt x="4928554" y="278807"/>
                  <a:pt x="4939417" y="272225"/>
                </a:cubicBezTo>
                <a:cubicBezTo>
                  <a:pt x="4950279" y="265643"/>
                  <a:pt x="4961142" y="258006"/>
                  <a:pt x="4972005" y="249316"/>
                </a:cubicBezTo>
                <a:cubicBezTo>
                  <a:pt x="4982867" y="240626"/>
                  <a:pt x="4990873" y="231871"/>
                  <a:pt x="4996021" y="223052"/>
                </a:cubicBezTo>
                <a:cubicBezTo>
                  <a:pt x="4978598" y="193970"/>
                  <a:pt x="4967043" y="176396"/>
                  <a:pt x="4961357" y="170330"/>
                </a:cubicBezTo>
                <a:lnTo>
                  <a:pt x="4958953" y="165435"/>
                </a:lnTo>
                <a:lnTo>
                  <a:pt x="4955011" y="168147"/>
                </a:lnTo>
                <a:cubicBezTo>
                  <a:pt x="4942758" y="174823"/>
                  <a:pt x="4940489" y="172152"/>
                  <a:pt x="4948203" y="160135"/>
                </a:cubicBezTo>
                <a:cubicBezTo>
                  <a:pt x="4955918" y="148117"/>
                  <a:pt x="4963139" y="134717"/>
                  <a:pt x="4969865" y="119932"/>
                </a:cubicBezTo>
                <a:cubicBezTo>
                  <a:pt x="4976590" y="105147"/>
                  <a:pt x="4982631" y="90212"/>
                  <a:pt x="4987987" y="75126"/>
                </a:cubicBezTo>
                <a:cubicBezTo>
                  <a:pt x="4993343" y="60040"/>
                  <a:pt x="4995343" y="47317"/>
                  <a:pt x="4993988" y="36956"/>
                </a:cubicBezTo>
                <a:cubicBezTo>
                  <a:pt x="4992972" y="29185"/>
                  <a:pt x="4994605" y="25278"/>
                  <a:pt x="4998888" y="25235"/>
                </a:cubicBezTo>
                <a:close/>
                <a:moveTo>
                  <a:pt x="2214266" y="25014"/>
                </a:moveTo>
                <a:cubicBezTo>
                  <a:pt x="2215983" y="25355"/>
                  <a:pt x="2218043" y="26131"/>
                  <a:pt x="2220445" y="27341"/>
                </a:cubicBezTo>
                <a:cubicBezTo>
                  <a:pt x="2230053" y="32180"/>
                  <a:pt x="2237503" y="37429"/>
                  <a:pt x="2242794" y="43086"/>
                </a:cubicBezTo>
                <a:cubicBezTo>
                  <a:pt x="2248086" y="48743"/>
                  <a:pt x="2248595" y="54142"/>
                  <a:pt x="2244321" y="59283"/>
                </a:cubicBezTo>
                <a:cubicBezTo>
                  <a:pt x="2240048" y="64424"/>
                  <a:pt x="2234133" y="74559"/>
                  <a:pt x="2226575" y="89688"/>
                </a:cubicBezTo>
                <a:cubicBezTo>
                  <a:pt x="2219018" y="104817"/>
                  <a:pt x="2212221" y="116734"/>
                  <a:pt x="2206184" y="125438"/>
                </a:cubicBezTo>
                <a:cubicBezTo>
                  <a:pt x="2217885" y="136782"/>
                  <a:pt x="2222596" y="148996"/>
                  <a:pt x="2220316" y="162081"/>
                </a:cubicBezTo>
                <a:cubicBezTo>
                  <a:pt x="2218036" y="175167"/>
                  <a:pt x="2216448" y="195630"/>
                  <a:pt x="2215551" y="223472"/>
                </a:cubicBezTo>
                <a:cubicBezTo>
                  <a:pt x="2214655" y="251313"/>
                  <a:pt x="2211332" y="272766"/>
                  <a:pt x="2205581" y="287831"/>
                </a:cubicBezTo>
                <a:cubicBezTo>
                  <a:pt x="2199831" y="302895"/>
                  <a:pt x="2193969" y="303942"/>
                  <a:pt x="2187997" y="290971"/>
                </a:cubicBezTo>
                <a:cubicBezTo>
                  <a:pt x="2182024" y="278000"/>
                  <a:pt x="2180841" y="265320"/>
                  <a:pt x="2184447" y="252930"/>
                </a:cubicBezTo>
                <a:cubicBezTo>
                  <a:pt x="2188054" y="240540"/>
                  <a:pt x="2190528" y="226928"/>
                  <a:pt x="2191868" y="212093"/>
                </a:cubicBezTo>
                <a:cubicBezTo>
                  <a:pt x="2193209" y="197258"/>
                  <a:pt x="2194105" y="181727"/>
                  <a:pt x="2194557" y="165501"/>
                </a:cubicBezTo>
                <a:cubicBezTo>
                  <a:pt x="2195009" y="149275"/>
                  <a:pt x="2194962" y="139097"/>
                  <a:pt x="2194417" y="134967"/>
                </a:cubicBezTo>
                <a:cubicBezTo>
                  <a:pt x="2190732" y="143098"/>
                  <a:pt x="2183673" y="152835"/>
                  <a:pt x="2173240" y="164178"/>
                </a:cubicBezTo>
                <a:cubicBezTo>
                  <a:pt x="2162808" y="175522"/>
                  <a:pt x="2149694" y="185413"/>
                  <a:pt x="2133898" y="193852"/>
                </a:cubicBezTo>
                <a:cubicBezTo>
                  <a:pt x="2118102" y="202291"/>
                  <a:pt x="2117249" y="198437"/>
                  <a:pt x="2131338" y="182290"/>
                </a:cubicBezTo>
                <a:cubicBezTo>
                  <a:pt x="2145428" y="166143"/>
                  <a:pt x="2159628" y="147106"/>
                  <a:pt x="2173940" y="125180"/>
                </a:cubicBezTo>
                <a:cubicBezTo>
                  <a:pt x="2188251" y="103254"/>
                  <a:pt x="2197852" y="84788"/>
                  <a:pt x="2202742" y="69780"/>
                </a:cubicBezTo>
                <a:cubicBezTo>
                  <a:pt x="2207632" y="54773"/>
                  <a:pt x="2209403" y="42738"/>
                  <a:pt x="2208055" y="33675"/>
                </a:cubicBezTo>
                <a:cubicBezTo>
                  <a:pt x="2207044" y="26878"/>
                  <a:pt x="2209114" y="23991"/>
                  <a:pt x="2214266" y="25014"/>
                </a:cubicBezTo>
                <a:close/>
                <a:moveTo>
                  <a:pt x="6668430" y="23383"/>
                </a:moveTo>
                <a:cubicBezTo>
                  <a:pt x="6672301" y="23236"/>
                  <a:pt x="6677194" y="23505"/>
                  <a:pt x="6683109" y="24189"/>
                </a:cubicBezTo>
                <a:cubicBezTo>
                  <a:pt x="6695155" y="25208"/>
                  <a:pt x="6703974" y="28287"/>
                  <a:pt x="6709567" y="33428"/>
                </a:cubicBezTo>
                <a:cubicBezTo>
                  <a:pt x="6715160" y="38569"/>
                  <a:pt x="6716834" y="45979"/>
                  <a:pt x="6714590" y="55659"/>
                </a:cubicBezTo>
                <a:cubicBezTo>
                  <a:pt x="6712346" y="65339"/>
                  <a:pt x="6705147" y="67113"/>
                  <a:pt x="6692994" y="60983"/>
                </a:cubicBezTo>
                <a:cubicBezTo>
                  <a:pt x="6680840" y="54852"/>
                  <a:pt x="6670239" y="46503"/>
                  <a:pt x="6661190" y="35934"/>
                </a:cubicBezTo>
                <a:cubicBezTo>
                  <a:pt x="6654404" y="28007"/>
                  <a:pt x="6656817" y="23824"/>
                  <a:pt x="6668430" y="23383"/>
                </a:cubicBezTo>
                <a:close/>
                <a:moveTo>
                  <a:pt x="1841156" y="20182"/>
                </a:moveTo>
                <a:cubicBezTo>
                  <a:pt x="1842515" y="20131"/>
                  <a:pt x="1844138" y="20409"/>
                  <a:pt x="1846026" y="21017"/>
                </a:cubicBezTo>
                <a:cubicBezTo>
                  <a:pt x="1853576" y="23447"/>
                  <a:pt x="1860129" y="26789"/>
                  <a:pt x="1865686" y="31040"/>
                </a:cubicBezTo>
                <a:cubicBezTo>
                  <a:pt x="1871243" y="35292"/>
                  <a:pt x="1872365" y="40254"/>
                  <a:pt x="1869052" y="45926"/>
                </a:cubicBezTo>
                <a:cubicBezTo>
                  <a:pt x="1865740" y="51597"/>
                  <a:pt x="1857494" y="68178"/>
                  <a:pt x="1844316" y="95668"/>
                </a:cubicBezTo>
                <a:cubicBezTo>
                  <a:pt x="1857136" y="94062"/>
                  <a:pt x="1865987" y="90961"/>
                  <a:pt x="1870870" y="86365"/>
                </a:cubicBezTo>
                <a:cubicBezTo>
                  <a:pt x="1875753" y="81769"/>
                  <a:pt x="1881919" y="80908"/>
                  <a:pt x="1889369" y="83784"/>
                </a:cubicBezTo>
                <a:cubicBezTo>
                  <a:pt x="1896819" y="86659"/>
                  <a:pt x="1903322" y="90513"/>
                  <a:pt x="1908879" y="95345"/>
                </a:cubicBezTo>
                <a:cubicBezTo>
                  <a:pt x="1914436" y="100178"/>
                  <a:pt x="1913102" y="104516"/>
                  <a:pt x="1904878" y="108359"/>
                </a:cubicBezTo>
                <a:cubicBezTo>
                  <a:pt x="1896654" y="112202"/>
                  <a:pt x="1886953" y="119172"/>
                  <a:pt x="1875774" y="129267"/>
                </a:cubicBezTo>
                <a:cubicBezTo>
                  <a:pt x="1864596" y="139363"/>
                  <a:pt x="1860807" y="138710"/>
                  <a:pt x="1864406" y="127310"/>
                </a:cubicBezTo>
                <a:cubicBezTo>
                  <a:pt x="1868006" y="115909"/>
                  <a:pt x="1870031" y="109385"/>
                  <a:pt x="1870483" y="107735"/>
                </a:cubicBezTo>
                <a:cubicBezTo>
                  <a:pt x="1870935" y="106086"/>
                  <a:pt x="1866880" y="106839"/>
                  <a:pt x="1858319" y="109994"/>
                </a:cubicBezTo>
                <a:cubicBezTo>
                  <a:pt x="1849758" y="113149"/>
                  <a:pt x="1843455" y="113823"/>
                  <a:pt x="1839411" y="112016"/>
                </a:cubicBezTo>
                <a:cubicBezTo>
                  <a:pt x="1835797" y="119086"/>
                  <a:pt x="1829007" y="129640"/>
                  <a:pt x="1819041" y="143679"/>
                </a:cubicBezTo>
                <a:cubicBezTo>
                  <a:pt x="1809075" y="157718"/>
                  <a:pt x="1797495" y="169223"/>
                  <a:pt x="1784302" y="178192"/>
                </a:cubicBezTo>
                <a:cubicBezTo>
                  <a:pt x="1771109" y="187162"/>
                  <a:pt x="1770614" y="182516"/>
                  <a:pt x="1782818" y="164254"/>
                </a:cubicBezTo>
                <a:cubicBezTo>
                  <a:pt x="1795021" y="145992"/>
                  <a:pt x="1805819" y="126335"/>
                  <a:pt x="1815212" y="105283"/>
                </a:cubicBezTo>
                <a:cubicBezTo>
                  <a:pt x="1824605" y="84232"/>
                  <a:pt x="1830653" y="68372"/>
                  <a:pt x="1833356" y="57702"/>
                </a:cubicBezTo>
                <a:cubicBezTo>
                  <a:pt x="1836059" y="47033"/>
                  <a:pt x="1836959" y="37644"/>
                  <a:pt x="1836056" y="29535"/>
                </a:cubicBezTo>
                <a:cubicBezTo>
                  <a:pt x="1835378" y="23453"/>
                  <a:pt x="1837078" y="20335"/>
                  <a:pt x="1841156" y="20182"/>
                </a:cubicBezTo>
                <a:close/>
                <a:moveTo>
                  <a:pt x="1291360" y="19183"/>
                </a:moveTo>
                <a:cubicBezTo>
                  <a:pt x="1295770" y="19459"/>
                  <a:pt x="1300461" y="20791"/>
                  <a:pt x="1305433" y="23178"/>
                </a:cubicBezTo>
                <a:cubicBezTo>
                  <a:pt x="1315378" y="27954"/>
                  <a:pt x="1323484" y="33812"/>
                  <a:pt x="1329750" y="40752"/>
                </a:cubicBezTo>
                <a:cubicBezTo>
                  <a:pt x="1336017" y="47693"/>
                  <a:pt x="1337569" y="54487"/>
                  <a:pt x="1334407" y="61133"/>
                </a:cubicBezTo>
                <a:cubicBezTo>
                  <a:pt x="1331245" y="67780"/>
                  <a:pt x="1330335" y="92940"/>
                  <a:pt x="1331676" y="136613"/>
                </a:cubicBezTo>
                <a:cubicBezTo>
                  <a:pt x="1333016" y="180286"/>
                  <a:pt x="1334823" y="213236"/>
                  <a:pt x="1337096" y="235464"/>
                </a:cubicBezTo>
                <a:cubicBezTo>
                  <a:pt x="1339370" y="257691"/>
                  <a:pt x="1339330" y="275846"/>
                  <a:pt x="1336978" y="289928"/>
                </a:cubicBezTo>
                <a:cubicBezTo>
                  <a:pt x="1334626" y="304010"/>
                  <a:pt x="1330411" y="313424"/>
                  <a:pt x="1324330" y="318171"/>
                </a:cubicBezTo>
                <a:cubicBezTo>
                  <a:pt x="1318249" y="322917"/>
                  <a:pt x="1314030" y="321247"/>
                  <a:pt x="1311671" y="313159"/>
                </a:cubicBezTo>
                <a:cubicBezTo>
                  <a:pt x="1309312" y="305071"/>
                  <a:pt x="1304992" y="295133"/>
                  <a:pt x="1298711" y="283346"/>
                </a:cubicBezTo>
                <a:cubicBezTo>
                  <a:pt x="1273386" y="282514"/>
                  <a:pt x="1216592" y="284278"/>
                  <a:pt x="1128327" y="288637"/>
                </a:cubicBezTo>
                <a:cubicBezTo>
                  <a:pt x="1127094" y="305874"/>
                  <a:pt x="1121631" y="307864"/>
                  <a:pt x="1111936" y="294606"/>
                </a:cubicBezTo>
                <a:cubicBezTo>
                  <a:pt x="1102243" y="281349"/>
                  <a:pt x="1099196" y="267797"/>
                  <a:pt x="1102795" y="253952"/>
                </a:cubicBezTo>
                <a:cubicBezTo>
                  <a:pt x="1106394" y="240106"/>
                  <a:pt x="1108868" y="220173"/>
                  <a:pt x="1110216" y="194153"/>
                </a:cubicBezTo>
                <a:cubicBezTo>
                  <a:pt x="1111564" y="168133"/>
                  <a:pt x="1112238" y="139829"/>
                  <a:pt x="1112238" y="109241"/>
                </a:cubicBezTo>
                <a:cubicBezTo>
                  <a:pt x="1112238" y="79557"/>
                  <a:pt x="1109539" y="60205"/>
                  <a:pt x="1104139" y="51185"/>
                </a:cubicBezTo>
                <a:cubicBezTo>
                  <a:pt x="1098740" y="42165"/>
                  <a:pt x="1099217" y="37655"/>
                  <a:pt x="1105570" y="37655"/>
                </a:cubicBezTo>
                <a:cubicBezTo>
                  <a:pt x="1110575" y="37655"/>
                  <a:pt x="1115988" y="38325"/>
                  <a:pt x="1121810" y="39666"/>
                </a:cubicBezTo>
                <a:cubicBezTo>
                  <a:pt x="1127632" y="41007"/>
                  <a:pt x="1137929" y="41469"/>
                  <a:pt x="1152699" y="41053"/>
                </a:cubicBezTo>
                <a:cubicBezTo>
                  <a:pt x="1167469" y="40638"/>
                  <a:pt x="1190285" y="38196"/>
                  <a:pt x="1221144" y="33729"/>
                </a:cubicBezTo>
                <a:cubicBezTo>
                  <a:pt x="1252005" y="29262"/>
                  <a:pt x="1271282" y="25193"/>
                  <a:pt x="1278975" y="21522"/>
                </a:cubicBezTo>
                <a:cubicBezTo>
                  <a:pt x="1282822" y="19687"/>
                  <a:pt x="1286950" y="18907"/>
                  <a:pt x="1291360" y="19183"/>
                </a:cubicBezTo>
                <a:close/>
                <a:moveTo>
                  <a:pt x="4651837" y="18487"/>
                </a:moveTo>
                <a:cubicBezTo>
                  <a:pt x="4653726" y="18429"/>
                  <a:pt x="4656060" y="18814"/>
                  <a:pt x="4658840" y="19640"/>
                </a:cubicBezTo>
                <a:cubicBezTo>
                  <a:pt x="4669961" y="22945"/>
                  <a:pt x="4678310" y="26792"/>
                  <a:pt x="4683889" y="31180"/>
                </a:cubicBezTo>
                <a:cubicBezTo>
                  <a:pt x="4689467" y="35568"/>
                  <a:pt x="4690123" y="40387"/>
                  <a:pt x="4685857" y="45635"/>
                </a:cubicBezTo>
                <a:cubicBezTo>
                  <a:pt x="4681591" y="50884"/>
                  <a:pt x="4676550" y="59316"/>
                  <a:pt x="4670735" y="70931"/>
                </a:cubicBezTo>
                <a:cubicBezTo>
                  <a:pt x="4664920" y="82547"/>
                  <a:pt x="4656348" y="94392"/>
                  <a:pt x="4645020" y="106466"/>
                </a:cubicBezTo>
                <a:cubicBezTo>
                  <a:pt x="4673370" y="105678"/>
                  <a:pt x="4690898" y="102781"/>
                  <a:pt x="4697602" y="97776"/>
                </a:cubicBezTo>
                <a:cubicBezTo>
                  <a:pt x="4704306" y="92771"/>
                  <a:pt x="4712074" y="92198"/>
                  <a:pt x="4720908" y="96055"/>
                </a:cubicBezTo>
                <a:cubicBezTo>
                  <a:pt x="4729742" y="99913"/>
                  <a:pt x="4736851" y="104735"/>
                  <a:pt x="4742236" y="110521"/>
                </a:cubicBezTo>
                <a:cubicBezTo>
                  <a:pt x="4747620" y="116307"/>
                  <a:pt x="4748026" y="121692"/>
                  <a:pt x="4743451" y="126675"/>
                </a:cubicBezTo>
                <a:cubicBezTo>
                  <a:pt x="4738876" y="131658"/>
                  <a:pt x="4735704" y="143475"/>
                  <a:pt x="4733933" y="162124"/>
                </a:cubicBezTo>
                <a:cubicBezTo>
                  <a:pt x="4732162" y="180774"/>
                  <a:pt x="4730602" y="199531"/>
                  <a:pt x="4729254" y="218395"/>
                </a:cubicBezTo>
                <a:cubicBezTo>
                  <a:pt x="4727906" y="237260"/>
                  <a:pt x="4723926" y="253532"/>
                  <a:pt x="4717316" y="267213"/>
                </a:cubicBezTo>
                <a:cubicBezTo>
                  <a:pt x="4710705" y="280893"/>
                  <a:pt x="4700448" y="291294"/>
                  <a:pt x="4686545" y="298414"/>
                </a:cubicBezTo>
                <a:cubicBezTo>
                  <a:pt x="4672642" y="305534"/>
                  <a:pt x="4665164" y="303745"/>
                  <a:pt x="4664110" y="293047"/>
                </a:cubicBezTo>
                <a:cubicBezTo>
                  <a:pt x="4663056" y="282349"/>
                  <a:pt x="4657334" y="270174"/>
                  <a:pt x="4646945" y="256522"/>
                </a:cubicBezTo>
                <a:cubicBezTo>
                  <a:pt x="4636555" y="242870"/>
                  <a:pt x="4637961" y="239242"/>
                  <a:pt x="4651161" y="245638"/>
                </a:cubicBezTo>
                <a:cubicBezTo>
                  <a:pt x="4664361" y="252034"/>
                  <a:pt x="4673578" y="255633"/>
                  <a:pt x="4678812" y="256436"/>
                </a:cubicBezTo>
                <a:cubicBezTo>
                  <a:pt x="4684047" y="257239"/>
                  <a:pt x="4688918" y="252432"/>
                  <a:pt x="4693429" y="242014"/>
                </a:cubicBezTo>
                <a:cubicBezTo>
                  <a:pt x="4697939" y="231595"/>
                  <a:pt x="4701094" y="215818"/>
                  <a:pt x="4702893" y="194680"/>
                </a:cubicBezTo>
                <a:cubicBezTo>
                  <a:pt x="4704693" y="173543"/>
                  <a:pt x="4705593" y="155861"/>
                  <a:pt x="4705593" y="141636"/>
                </a:cubicBezTo>
                <a:cubicBezTo>
                  <a:pt x="4705593" y="128801"/>
                  <a:pt x="4704356" y="121556"/>
                  <a:pt x="4701882" y="119900"/>
                </a:cubicBezTo>
                <a:cubicBezTo>
                  <a:pt x="4699408" y="118243"/>
                  <a:pt x="4693260" y="118648"/>
                  <a:pt x="4683437" y="121115"/>
                </a:cubicBezTo>
                <a:lnTo>
                  <a:pt x="4655302" y="128170"/>
                </a:lnTo>
                <a:cubicBezTo>
                  <a:pt x="4648476" y="129102"/>
                  <a:pt x="4642410" y="126865"/>
                  <a:pt x="4637104" y="121459"/>
                </a:cubicBezTo>
                <a:cubicBezTo>
                  <a:pt x="4623380" y="137047"/>
                  <a:pt x="4609094" y="149042"/>
                  <a:pt x="4594245" y="157446"/>
                </a:cubicBezTo>
                <a:cubicBezTo>
                  <a:pt x="4590532" y="159547"/>
                  <a:pt x="4587737" y="160825"/>
                  <a:pt x="4585860" y="161281"/>
                </a:cubicBezTo>
                <a:lnTo>
                  <a:pt x="4584197" y="160648"/>
                </a:lnTo>
                <a:lnTo>
                  <a:pt x="4583879" y="166211"/>
                </a:lnTo>
                <a:cubicBezTo>
                  <a:pt x="4583673" y="173543"/>
                  <a:pt x="4583794" y="182606"/>
                  <a:pt x="4584242" y="193400"/>
                </a:cubicBezTo>
                <a:cubicBezTo>
                  <a:pt x="4585138" y="214989"/>
                  <a:pt x="4584429" y="231337"/>
                  <a:pt x="4582113" y="242444"/>
                </a:cubicBezTo>
                <a:cubicBezTo>
                  <a:pt x="4579797" y="253550"/>
                  <a:pt x="4576685" y="262484"/>
                  <a:pt x="4572777" y="269246"/>
                </a:cubicBezTo>
                <a:cubicBezTo>
                  <a:pt x="4568870" y="276007"/>
                  <a:pt x="4564686" y="276107"/>
                  <a:pt x="4560226" y="269547"/>
                </a:cubicBezTo>
                <a:cubicBezTo>
                  <a:pt x="4555766" y="262986"/>
                  <a:pt x="4552353" y="257537"/>
                  <a:pt x="4549987" y="253199"/>
                </a:cubicBezTo>
                <a:cubicBezTo>
                  <a:pt x="4547621" y="248861"/>
                  <a:pt x="4545309" y="246516"/>
                  <a:pt x="4543050" y="246165"/>
                </a:cubicBezTo>
                <a:cubicBezTo>
                  <a:pt x="4540791" y="245814"/>
                  <a:pt x="4529567" y="247287"/>
                  <a:pt x="4509376" y="250585"/>
                </a:cubicBezTo>
                <a:cubicBezTo>
                  <a:pt x="4504672" y="270690"/>
                  <a:pt x="4499305" y="276190"/>
                  <a:pt x="4493275" y="267084"/>
                </a:cubicBezTo>
                <a:cubicBezTo>
                  <a:pt x="4487245" y="257978"/>
                  <a:pt x="4484230" y="245853"/>
                  <a:pt x="4484230" y="230710"/>
                </a:cubicBezTo>
                <a:cubicBezTo>
                  <a:pt x="4484230" y="216441"/>
                  <a:pt x="4483789" y="198713"/>
                  <a:pt x="4482907" y="177526"/>
                </a:cubicBezTo>
                <a:cubicBezTo>
                  <a:pt x="4482025" y="156338"/>
                  <a:pt x="4478877" y="141001"/>
                  <a:pt x="4473464" y="131515"/>
                </a:cubicBezTo>
                <a:cubicBezTo>
                  <a:pt x="4468051" y="122029"/>
                  <a:pt x="4468972" y="117286"/>
                  <a:pt x="4476228" y="117286"/>
                </a:cubicBezTo>
                <a:cubicBezTo>
                  <a:pt x="4481018" y="117286"/>
                  <a:pt x="4486618" y="117723"/>
                  <a:pt x="4493028" y="118598"/>
                </a:cubicBezTo>
                <a:cubicBezTo>
                  <a:pt x="4499911" y="109951"/>
                  <a:pt x="4507590" y="96579"/>
                  <a:pt x="4516065" y="78481"/>
                </a:cubicBezTo>
                <a:cubicBezTo>
                  <a:pt x="4524540" y="60384"/>
                  <a:pt x="4527204" y="46126"/>
                  <a:pt x="4524056" y="35708"/>
                </a:cubicBezTo>
                <a:cubicBezTo>
                  <a:pt x="4520909" y="25290"/>
                  <a:pt x="4528835" y="24204"/>
                  <a:pt x="4547836" y="32449"/>
                </a:cubicBezTo>
                <a:cubicBezTo>
                  <a:pt x="4564041" y="40279"/>
                  <a:pt x="4569049" y="47173"/>
                  <a:pt x="4562861" y="53131"/>
                </a:cubicBezTo>
                <a:cubicBezTo>
                  <a:pt x="4556673" y="59090"/>
                  <a:pt x="4550009" y="67425"/>
                  <a:pt x="4542867" y="78137"/>
                </a:cubicBezTo>
                <a:cubicBezTo>
                  <a:pt x="4535726" y="88849"/>
                  <a:pt x="4524784" y="102336"/>
                  <a:pt x="4510042" y="118598"/>
                </a:cubicBezTo>
                <a:cubicBezTo>
                  <a:pt x="4527394" y="116103"/>
                  <a:pt x="4539454" y="111880"/>
                  <a:pt x="4546223" y="105929"/>
                </a:cubicBezTo>
                <a:cubicBezTo>
                  <a:pt x="4552991" y="99977"/>
                  <a:pt x="4560319" y="98923"/>
                  <a:pt x="4568206" y="102767"/>
                </a:cubicBezTo>
                <a:cubicBezTo>
                  <a:pt x="4576093" y="106610"/>
                  <a:pt x="4582995" y="110611"/>
                  <a:pt x="4588910" y="114769"/>
                </a:cubicBezTo>
                <a:cubicBezTo>
                  <a:pt x="4594825" y="118928"/>
                  <a:pt x="4596162" y="123807"/>
                  <a:pt x="4592922" y="129407"/>
                </a:cubicBezTo>
                <a:cubicBezTo>
                  <a:pt x="4589681" y="135007"/>
                  <a:pt x="4587200" y="141675"/>
                  <a:pt x="4585479" y="149412"/>
                </a:cubicBezTo>
                <a:cubicBezTo>
                  <a:pt x="4585049" y="151346"/>
                  <a:pt x="4584700" y="153713"/>
                  <a:pt x="4584434" y="156513"/>
                </a:cubicBezTo>
                <a:lnTo>
                  <a:pt x="4584413" y="156885"/>
                </a:lnTo>
                <a:lnTo>
                  <a:pt x="4585601" y="154151"/>
                </a:lnTo>
                <a:cubicBezTo>
                  <a:pt x="4587393" y="151318"/>
                  <a:pt x="4590102" y="147662"/>
                  <a:pt x="4593728" y="143184"/>
                </a:cubicBezTo>
                <a:cubicBezTo>
                  <a:pt x="4608234" y="125274"/>
                  <a:pt x="4621505" y="104799"/>
                  <a:pt x="4633544" y="81762"/>
                </a:cubicBezTo>
                <a:cubicBezTo>
                  <a:pt x="4645582" y="58724"/>
                  <a:pt x="4650028" y="41785"/>
                  <a:pt x="4646880" y="30944"/>
                </a:cubicBezTo>
                <a:cubicBezTo>
                  <a:pt x="4644519" y="22813"/>
                  <a:pt x="4646172" y="18661"/>
                  <a:pt x="4651837" y="18487"/>
                </a:cubicBezTo>
                <a:close/>
                <a:moveTo>
                  <a:pt x="6414790" y="17446"/>
                </a:moveTo>
                <a:cubicBezTo>
                  <a:pt x="6422534" y="18399"/>
                  <a:pt x="6430209" y="21239"/>
                  <a:pt x="6437816" y="25964"/>
                </a:cubicBezTo>
                <a:cubicBezTo>
                  <a:pt x="6445424" y="30689"/>
                  <a:pt x="6448084" y="35593"/>
                  <a:pt x="6445797" y="40677"/>
                </a:cubicBezTo>
                <a:cubicBezTo>
                  <a:pt x="6443510" y="45761"/>
                  <a:pt x="6441498" y="70386"/>
                  <a:pt x="6439763" y="114554"/>
                </a:cubicBezTo>
                <a:cubicBezTo>
                  <a:pt x="6456283" y="101906"/>
                  <a:pt x="6466128" y="93119"/>
                  <a:pt x="6469296" y="88193"/>
                </a:cubicBezTo>
                <a:cubicBezTo>
                  <a:pt x="6472466" y="83267"/>
                  <a:pt x="6481834" y="83328"/>
                  <a:pt x="6497400" y="88376"/>
                </a:cubicBezTo>
                <a:cubicBezTo>
                  <a:pt x="6512966" y="93424"/>
                  <a:pt x="6519079" y="98525"/>
                  <a:pt x="6515738" y="103681"/>
                </a:cubicBezTo>
                <a:cubicBezTo>
                  <a:pt x="6512396" y="108836"/>
                  <a:pt x="6509450" y="114827"/>
                  <a:pt x="6506896" y="121653"/>
                </a:cubicBezTo>
                <a:cubicBezTo>
                  <a:pt x="6504344" y="128479"/>
                  <a:pt x="6501236" y="140137"/>
                  <a:pt x="6497572" y="156628"/>
                </a:cubicBezTo>
                <a:cubicBezTo>
                  <a:pt x="6493908" y="173120"/>
                  <a:pt x="6487426" y="185778"/>
                  <a:pt x="6478127" y="194605"/>
                </a:cubicBezTo>
                <a:cubicBezTo>
                  <a:pt x="6468828" y="203431"/>
                  <a:pt x="6463296" y="203958"/>
                  <a:pt x="6461532" y="196186"/>
                </a:cubicBezTo>
                <a:cubicBezTo>
                  <a:pt x="6459768" y="188413"/>
                  <a:pt x="6454548" y="180290"/>
                  <a:pt x="6445872" y="171815"/>
                </a:cubicBezTo>
                <a:cubicBezTo>
                  <a:pt x="6443704" y="169696"/>
                  <a:pt x="6442128" y="167912"/>
                  <a:pt x="6441146" y="166464"/>
                </a:cubicBezTo>
                <a:lnTo>
                  <a:pt x="6441007" y="166064"/>
                </a:lnTo>
                <a:lnTo>
                  <a:pt x="6440780" y="173794"/>
                </a:lnTo>
                <a:cubicBezTo>
                  <a:pt x="6440124" y="185847"/>
                  <a:pt x="6438924" y="195899"/>
                  <a:pt x="6437182" y="203951"/>
                </a:cubicBezTo>
                <a:cubicBezTo>
                  <a:pt x="6433697" y="220055"/>
                  <a:pt x="6428732" y="222794"/>
                  <a:pt x="6422286" y="212168"/>
                </a:cubicBezTo>
                <a:cubicBezTo>
                  <a:pt x="6415840" y="201542"/>
                  <a:pt x="6413517" y="191798"/>
                  <a:pt x="6415317" y="182935"/>
                </a:cubicBezTo>
                <a:cubicBezTo>
                  <a:pt x="6417117" y="174073"/>
                  <a:pt x="6418468" y="160335"/>
                  <a:pt x="6419372" y="141722"/>
                </a:cubicBezTo>
                <a:cubicBezTo>
                  <a:pt x="6411356" y="148834"/>
                  <a:pt x="6402787" y="155051"/>
                  <a:pt x="6393666" y="160371"/>
                </a:cubicBezTo>
                <a:cubicBezTo>
                  <a:pt x="6391114" y="201442"/>
                  <a:pt x="6394226" y="226795"/>
                  <a:pt x="6403002" y="236432"/>
                </a:cubicBezTo>
                <a:cubicBezTo>
                  <a:pt x="6411778" y="246068"/>
                  <a:pt x="6429324" y="250008"/>
                  <a:pt x="6455638" y="248252"/>
                </a:cubicBezTo>
                <a:cubicBezTo>
                  <a:pt x="6481952" y="246495"/>
                  <a:pt x="6500304" y="243541"/>
                  <a:pt x="6510694" y="239389"/>
                </a:cubicBezTo>
                <a:cubicBezTo>
                  <a:pt x="6521083" y="235238"/>
                  <a:pt x="6529633" y="222844"/>
                  <a:pt x="6536344" y="202209"/>
                </a:cubicBezTo>
                <a:cubicBezTo>
                  <a:pt x="6543056" y="181573"/>
                  <a:pt x="6546178" y="180200"/>
                  <a:pt x="6545712" y="198090"/>
                </a:cubicBezTo>
                <a:cubicBezTo>
                  <a:pt x="6545246" y="215979"/>
                  <a:pt x="6548146" y="231197"/>
                  <a:pt x="6554413" y="243745"/>
                </a:cubicBezTo>
                <a:cubicBezTo>
                  <a:pt x="6555374" y="248936"/>
                  <a:pt x="6551578" y="254353"/>
                  <a:pt x="6543024" y="259996"/>
                </a:cubicBezTo>
                <a:cubicBezTo>
                  <a:pt x="6534470" y="265639"/>
                  <a:pt x="6522216" y="269830"/>
                  <a:pt x="6506262" y="272569"/>
                </a:cubicBezTo>
                <a:cubicBezTo>
                  <a:pt x="6490309" y="275308"/>
                  <a:pt x="6472150" y="276903"/>
                  <a:pt x="6451788" y="277355"/>
                </a:cubicBezTo>
                <a:cubicBezTo>
                  <a:pt x="6431424" y="277807"/>
                  <a:pt x="6414758" y="275154"/>
                  <a:pt x="6401787" y="269396"/>
                </a:cubicBezTo>
                <a:cubicBezTo>
                  <a:pt x="6388816" y="263639"/>
                  <a:pt x="6380180" y="254059"/>
                  <a:pt x="6375878" y="240658"/>
                </a:cubicBezTo>
                <a:cubicBezTo>
                  <a:pt x="6371576" y="227257"/>
                  <a:pt x="6369876" y="203277"/>
                  <a:pt x="6370780" y="168717"/>
                </a:cubicBezTo>
                <a:cubicBezTo>
                  <a:pt x="6365316" y="173593"/>
                  <a:pt x="6360946" y="177734"/>
                  <a:pt x="6357669" y="181139"/>
                </a:cubicBezTo>
                <a:cubicBezTo>
                  <a:pt x="6354392" y="184545"/>
                  <a:pt x="6348334" y="183165"/>
                  <a:pt x="6339493" y="176999"/>
                </a:cubicBezTo>
                <a:cubicBezTo>
                  <a:pt x="6330652" y="170832"/>
                  <a:pt x="6329781" y="166806"/>
                  <a:pt x="6336879" y="164921"/>
                </a:cubicBezTo>
                <a:cubicBezTo>
                  <a:pt x="6343978" y="163035"/>
                  <a:pt x="6355278" y="158421"/>
                  <a:pt x="6370780" y="151079"/>
                </a:cubicBezTo>
                <a:cubicBezTo>
                  <a:pt x="6370780" y="139721"/>
                  <a:pt x="6370130" y="130820"/>
                  <a:pt x="6368833" y="124374"/>
                </a:cubicBezTo>
                <a:cubicBezTo>
                  <a:pt x="6367536" y="117928"/>
                  <a:pt x="6365510" y="111328"/>
                  <a:pt x="6362756" y="104573"/>
                </a:cubicBezTo>
                <a:cubicBezTo>
                  <a:pt x="6360003" y="97819"/>
                  <a:pt x="6360730" y="93521"/>
                  <a:pt x="6364940" y="91678"/>
                </a:cubicBezTo>
                <a:cubicBezTo>
                  <a:pt x="6369149" y="89835"/>
                  <a:pt x="6376150" y="91732"/>
                  <a:pt x="6385944" y="97367"/>
                </a:cubicBezTo>
                <a:cubicBezTo>
                  <a:pt x="6395739" y="103003"/>
                  <a:pt x="6399510" y="108133"/>
                  <a:pt x="6397258" y="112758"/>
                </a:cubicBezTo>
                <a:cubicBezTo>
                  <a:pt x="6395008" y="117383"/>
                  <a:pt x="6393882" y="126528"/>
                  <a:pt x="6393882" y="140195"/>
                </a:cubicBezTo>
                <a:cubicBezTo>
                  <a:pt x="6400334" y="136079"/>
                  <a:pt x="6408831" y="130780"/>
                  <a:pt x="6419372" y="124298"/>
                </a:cubicBezTo>
                <a:cubicBezTo>
                  <a:pt x="6419372" y="90355"/>
                  <a:pt x="6418708" y="68329"/>
                  <a:pt x="6417382" y="58219"/>
                </a:cubicBezTo>
                <a:cubicBezTo>
                  <a:pt x="6416055" y="48109"/>
                  <a:pt x="6413356" y="38547"/>
                  <a:pt x="6409283" y="29535"/>
                </a:cubicBezTo>
                <a:cubicBezTo>
                  <a:pt x="6405210" y="20522"/>
                  <a:pt x="6407046" y="16492"/>
                  <a:pt x="6414790" y="17446"/>
                </a:cubicBezTo>
                <a:close/>
                <a:moveTo>
                  <a:pt x="1966957" y="17435"/>
                </a:moveTo>
                <a:cubicBezTo>
                  <a:pt x="1976830" y="18382"/>
                  <a:pt x="1986527" y="20862"/>
                  <a:pt x="1996049" y="24878"/>
                </a:cubicBezTo>
                <a:cubicBezTo>
                  <a:pt x="2005571" y="28893"/>
                  <a:pt x="2010332" y="35869"/>
                  <a:pt x="2010332" y="45807"/>
                </a:cubicBezTo>
                <a:cubicBezTo>
                  <a:pt x="2010332" y="56648"/>
                  <a:pt x="2006614" y="61345"/>
                  <a:pt x="1999179" y="59896"/>
                </a:cubicBezTo>
                <a:cubicBezTo>
                  <a:pt x="1991744" y="58448"/>
                  <a:pt x="1981272" y="51450"/>
                  <a:pt x="1967763" y="38902"/>
                </a:cubicBezTo>
                <a:cubicBezTo>
                  <a:pt x="1957352" y="23644"/>
                  <a:pt x="1957083" y="16489"/>
                  <a:pt x="1966957" y="17435"/>
                </a:cubicBezTo>
                <a:close/>
                <a:moveTo>
                  <a:pt x="7202074" y="15445"/>
                </a:moveTo>
                <a:cubicBezTo>
                  <a:pt x="7212535" y="16858"/>
                  <a:pt x="7222236" y="20181"/>
                  <a:pt x="7231178" y="25415"/>
                </a:cubicBezTo>
                <a:cubicBezTo>
                  <a:pt x="7240118" y="30650"/>
                  <a:pt x="7243012" y="35590"/>
                  <a:pt x="7239856" y="40236"/>
                </a:cubicBezTo>
                <a:cubicBezTo>
                  <a:pt x="7236702" y="44882"/>
                  <a:pt x="7235124" y="62937"/>
                  <a:pt x="7235124" y="94399"/>
                </a:cubicBezTo>
                <a:cubicBezTo>
                  <a:pt x="7235124" y="126593"/>
                  <a:pt x="7235791" y="154857"/>
                  <a:pt x="7237125" y="179193"/>
                </a:cubicBezTo>
                <a:cubicBezTo>
                  <a:pt x="7238458" y="203528"/>
                  <a:pt x="7239806" y="224816"/>
                  <a:pt x="7241169" y="243057"/>
                </a:cubicBezTo>
                <a:cubicBezTo>
                  <a:pt x="7242532" y="261298"/>
                  <a:pt x="7242029" y="275147"/>
                  <a:pt x="7239663" y="284604"/>
                </a:cubicBezTo>
                <a:cubicBezTo>
                  <a:pt x="7237297" y="294061"/>
                  <a:pt x="7233310" y="302067"/>
                  <a:pt x="7227704" y="308620"/>
                </a:cubicBezTo>
                <a:cubicBezTo>
                  <a:pt x="7219386" y="317024"/>
                  <a:pt x="7212775" y="316446"/>
                  <a:pt x="7207871" y="306889"/>
                </a:cubicBezTo>
                <a:cubicBezTo>
                  <a:pt x="7202966" y="297331"/>
                  <a:pt x="7194108" y="285834"/>
                  <a:pt x="7181295" y="272397"/>
                </a:cubicBezTo>
                <a:cubicBezTo>
                  <a:pt x="7168482" y="258960"/>
                  <a:pt x="7168550" y="254289"/>
                  <a:pt x="7181499" y="258383"/>
                </a:cubicBezTo>
                <a:cubicBezTo>
                  <a:pt x="7194448" y="262477"/>
                  <a:pt x="7202346" y="264499"/>
                  <a:pt x="7205193" y="264449"/>
                </a:cubicBezTo>
                <a:cubicBezTo>
                  <a:pt x="7208040" y="264399"/>
                  <a:pt x="7209664" y="259889"/>
                  <a:pt x="7210065" y="250919"/>
                </a:cubicBezTo>
                <a:cubicBezTo>
                  <a:pt x="7210466" y="241949"/>
                  <a:pt x="7210667" y="232968"/>
                  <a:pt x="7210667" y="223977"/>
                </a:cubicBezTo>
                <a:cubicBezTo>
                  <a:pt x="7210667" y="214154"/>
                  <a:pt x="7210223" y="182025"/>
                  <a:pt x="7209334" y="127589"/>
                </a:cubicBezTo>
                <a:cubicBezTo>
                  <a:pt x="7208444" y="73154"/>
                  <a:pt x="7204397" y="40501"/>
                  <a:pt x="7197191" y="29631"/>
                </a:cubicBezTo>
                <a:cubicBezTo>
                  <a:pt x="7189986" y="18762"/>
                  <a:pt x="7191612" y="14033"/>
                  <a:pt x="7202074" y="15445"/>
                </a:cubicBezTo>
                <a:close/>
                <a:moveTo>
                  <a:pt x="6783506" y="11345"/>
                </a:moveTo>
                <a:cubicBezTo>
                  <a:pt x="6785133" y="11207"/>
                  <a:pt x="6787221" y="11495"/>
                  <a:pt x="6789768" y="12208"/>
                </a:cubicBezTo>
                <a:cubicBezTo>
                  <a:pt x="6799958" y="15062"/>
                  <a:pt x="6809207" y="19038"/>
                  <a:pt x="6817516" y="24136"/>
                </a:cubicBezTo>
                <a:cubicBezTo>
                  <a:pt x="6825826" y="29234"/>
                  <a:pt x="6827501" y="35898"/>
                  <a:pt x="6822539" y="44129"/>
                </a:cubicBezTo>
                <a:cubicBezTo>
                  <a:pt x="6817578" y="52361"/>
                  <a:pt x="6815520" y="78539"/>
                  <a:pt x="6816366" y="122664"/>
                </a:cubicBezTo>
                <a:cubicBezTo>
                  <a:pt x="6836486" y="120039"/>
                  <a:pt x="6850840" y="117584"/>
                  <a:pt x="6859430" y="115296"/>
                </a:cubicBezTo>
                <a:cubicBezTo>
                  <a:pt x="6868020" y="113009"/>
                  <a:pt x="6877408" y="114827"/>
                  <a:pt x="6887598" y="120749"/>
                </a:cubicBezTo>
                <a:cubicBezTo>
                  <a:pt x="6897786" y="126672"/>
                  <a:pt x="6898034" y="131189"/>
                  <a:pt x="6888339" y="134301"/>
                </a:cubicBezTo>
                <a:cubicBezTo>
                  <a:pt x="6878646" y="137412"/>
                  <a:pt x="6854697" y="140668"/>
                  <a:pt x="6816494" y="144066"/>
                </a:cubicBezTo>
                <a:cubicBezTo>
                  <a:pt x="6816494" y="195949"/>
                  <a:pt x="6816014" y="238396"/>
                  <a:pt x="6815054" y="271407"/>
                </a:cubicBezTo>
                <a:cubicBezTo>
                  <a:pt x="6814093" y="304419"/>
                  <a:pt x="6809565" y="321200"/>
                  <a:pt x="6801470" y="321752"/>
                </a:cubicBezTo>
                <a:cubicBezTo>
                  <a:pt x="6793375" y="322304"/>
                  <a:pt x="6789327" y="305910"/>
                  <a:pt x="6789327" y="272569"/>
                </a:cubicBezTo>
                <a:lnTo>
                  <a:pt x="6789327" y="147121"/>
                </a:lnTo>
                <a:cubicBezTo>
                  <a:pt x="6769610" y="151495"/>
                  <a:pt x="6754656" y="154836"/>
                  <a:pt x="6744468" y="157145"/>
                </a:cubicBezTo>
                <a:cubicBezTo>
                  <a:pt x="6734279" y="159453"/>
                  <a:pt x="6724362" y="156628"/>
                  <a:pt x="6714719" y="148670"/>
                </a:cubicBezTo>
                <a:cubicBezTo>
                  <a:pt x="6705076" y="140711"/>
                  <a:pt x="6705376" y="136423"/>
                  <a:pt x="6715622" y="135806"/>
                </a:cubicBezTo>
                <a:cubicBezTo>
                  <a:pt x="6725868" y="135190"/>
                  <a:pt x="6735838" y="134437"/>
                  <a:pt x="6745532" y="133548"/>
                </a:cubicBezTo>
                <a:cubicBezTo>
                  <a:pt x="6755226" y="132659"/>
                  <a:pt x="6769825" y="130587"/>
                  <a:pt x="6789327" y="127331"/>
                </a:cubicBezTo>
                <a:cubicBezTo>
                  <a:pt x="6789327" y="95596"/>
                  <a:pt x="6789112" y="73147"/>
                  <a:pt x="6788682" y="59983"/>
                </a:cubicBezTo>
                <a:cubicBezTo>
                  <a:pt x="6788252" y="46818"/>
                  <a:pt x="6785778" y="34851"/>
                  <a:pt x="6781261" y="24082"/>
                </a:cubicBezTo>
                <a:cubicBezTo>
                  <a:pt x="6777873" y="16005"/>
                  <a:pt x="6778622" y="11759"/>
                  <a:pt x="6783506" y="11345"/>
                </a:cubicBezTo>
                <a:close/>
                <a:moveTo>
                  <a:pt x="3332915" y="9396"/>
                </a:moveTo>
                <a:cubicBezTo>
                  <a:pt x="3337599" y="8524"/>
                  <a:pt x="3346537" y="9942"/>
                  <a:pt x="3359730" y="13649"/>
                </a:cubicBezTo>
                <a:cubicBezTo>
                  <a:pt x="3372149" y="18066"/>
                  <a:pt x="3376781" y="23576"/>
                  <a:pt x="3373626" y="30180"/>
                </a:cubicBezTo>
                <a:cubicBezTo>
                  <a:pt x="3370471" y="36784"/>
                  <a:pt x="3368894" y="52310"/>
                  <a:pt x="3368894" y="76761"/>
                </a:cubicBezTo>
                <a:cubicBezTo>
                  <a:pt x="3387594" y="73319"/>
                  <a:pt x="3402497" y="69533"/>
                  <a:pt x="3413603" y="65403"/>
                </a:cubicBezTo>
                <a:cubicBezTo>
                  <a:pt x="3424710" y="61273"/>
                  <a:pt x="3435558" y="63503"/>
                  <a:pt x="3446148" y="72093"/>
                </a:cubicBezTo>
                <a:cubicBezTo>
                  <a:pt x="3456739" y="80683"/>
                  <a:pt x="3454028" y="86336"/>
                  <a:pt x="3438017" y="89054"/>
                </a:cubicBezTo>
                <a:cubicBezTo>
                  <a:pt x="3422006" y="91771"/>
                  <a:pt x="3398965" y="95632"/>
                  <a:pt x="3368894" y="100637"/>
                </a:cubicBezTo>
                <a:lnTo>
                  <a:pt x="3368894" y="119480"/>
                </a:lnTo>
                <a:cubicBezTo>
                  <a:pt x="3383736" y="136961"/>
                  <a:pt x="3398499" y="152817"/>
                  <a:pt x="3413183" y="167050"/>
                </a:cubicBezTo>
                <a:cubicBezTo>
                  <a:pt x="3427868" y="181283"/>
                  <a:pt x="3443614" y="193486"/>
                  <a:pt x="3460420" y="203661"/>
                </a:cubicBezTo>
                <a:cubicBezTo>
                  <a:pt x="3477227" y="213835"/>
                  <a:pt x="3492722" y="221503"/>
                  <a:pt x="3506904" y="226666"/>
                </a:cubicBezTo>
                <a:cubicBezTo>
                  <a:pt x="3521087" y="231828"/>
                  <a:pt x="3524937" y="235600"/>
                  <a:pt x="3518455" y="237980"/>
                </a:cubicBezTo>
                <a:cubicBezTo>
                  <a:pt x="3511973" y="240361"/>
                  <a:pt x="3501308" y="242232"/>
                  <a:pt x="3486458" y="243595"/>
                </a:cubicBezTo>
                <a:cubicBezTo>
                  <a:pt x="3471609" y="244957"/>
                  <a:pt x="3460273" y="244670"/>
                  <a:pt x="3452450" y="242734"/>
                </a:cubicBezTo>
                <a:cubicBezTo>
                  <a:pt x="3444628" y="240798"/>
                  <a:pt x="3437587" y="235980"/>
                  <a:pt x="3431327" y="228279"/>
                </a:cubicBezTo>
                <a:cubicBezTo>
                  <a:pt x="3425068" y="220579"/>
                  <a:pt x="3416672" y="209174"/>
                  <a:pt x="3406139" y="194067"/>
                </a:cubicBezTo>
                <a:cubicBezTo>
                  <a:pt x="3395606" y="178960"/>
                  <a:pt x="3383112" y="160156"/>
                  <a:pt x="3368657" y="137656"/>
                </a:cubicBezTo>
                <a:lnTo>
                  <a:pt x="3367538" y="219847"/>
                </a:lnTo>
                <a:cubicBezTo>
                  <a:pt x="3380760" y="219087"/>
                  <a:pt x="3390236" y="217097"/>
                  <a:pt x="3395964" y="213878"/>
                </a:cubicBezTo>
                <a:cubicBezTo>
                  <a:pt x="3401694" y="210659"/>
                  <a:pt x="3409190" y="213939"/>
                  <a:pt x="3418453" y="223719"/>
                </a:cubicBezTo>
                <a:cubicBezTo>
                  <a:pt x="3427717" y="233499"/>
                  <a:pt x="3424150" y="238916"/>
                  <a:pt x="3407752" y="239970"/>
                </a:cubicBezTo>
                <a:cubicBezTo>
                  <a:pt x="3391354" y="241024"/>
                  <a:pt x="3377957" y="242297"/>
                  <a:pt x="3367560" y="243788"/>
                </a:cubicBezTo>
                <a:cubicBezTo>
                  <a:pt x="3367560" y="265571"/>
                  <a:pt x="3366434" y="285500"/>
                  <a:pt x="3364183" y="303576"/>
                </a:cubicBezTo>
                <a:cubicBezTo>
                  <a:pt x="3361932" y="321652"/>
                  <a:pt x="3356278" y="324717"/>
                  <a:pt x="3347222" y="312772"/>
                </a:cubicBezTo>
                <a:cubicBezTo>
                  <a:pt x="3338166" y="300826"/>
                  <a:pt x="3334990" y="291093"/>
                  <a:pt x="3337693" y="283571"/>
                </a:cubicBezTo>
                <a:cubicBezTo>
                  <a:pt x="3340396" y="276050"/>
                  <a:pt x="3342199" y="263857"/>
                  <a:pt x="3343103" y="246993"/>
                </a:cubicBezTo>
                <a:cubicBezTo>
                  <a:pt x="3332807" y="248786"/>
                  <a:pt x="3323564" y="250585"/>
                  <a:pt x="3315376" y="252392"/>
                </a:cubicBezTo>
                <a:cubicBezTo>
                  <a:pt x="3307188" y="254199"/>
                  <a:pt x="3298738" y="251030"/>
                  <a:pt x="3290026" y="242885"/>
                </a:cubicBezTo>
                <a:lnTo>
                  <a:pt x="3284826" y="234055"/>
                </a:lnTo>
                <a:lnTo>
                  <a:pt x="3279217" y="240411"/>
                </a:lnTo>
                <a:cubicBezTo>
                  <a:pt x="3264963" y="255124"/>
                  <a:pt x="3249773" y="265973"/>
                  <a:pt x="3233648" y="272956"/>
                </a:cubicBezTo>
                <a:cubicBezTo>
                  <a:pt x="3217522" y="279940"/>
                  <a:pt x="3217880" y="274871"/>
                  <a:pt x="3234723" y="257748"/>
                </a:cubicBezTo>
                <a:cubicBezTo>
                  <a:pt x="3251566" y="240626"/>
                  <a:pt x="3269136" y="219123"/>
                  <a:pt x="3287434" y="193239"/>
                </a:cubicBezTo>
                <a:cubicBezTo>
                  <a:pt x="3305732" y="167355"/>
                  <a:pt x="3321134" y="138481"/>
                  <a:pt x="3333638" y="106617"/>
                </a:cubicBezTo>
                <a:cubicBezTo>
                  <a:pt x="3315283" y="112898"/>
                  <a:pt x="3302703" y="116494"/>
                  <a:pt x="3295898" y="117404"/>
                </a:cubicBezTo>
                <a:cubicBezTo>
                  <a:pt x="3289094" y="118315"/>
                  <a:pt x="3279963" y="114830"/>
                  <a:pt x="3268505" y="106950"/>
                </a:cubicBezTo>
                <a:cubicBezTo>
                  <a:pt x="3257048" y="99070"/>
                  <a:pt x="3258829" y="94564"/>
                  <a:pt x="3273850" y="93431"/>
                </a:cubicBezTo>
                <a:cubicBezTo>
                  <a:pt x="3288872" y="92298"/>
                  <a:pt x="3311956" y="88362"/>
                  <a:pt x="3343103" y="81622"/>
                </a:cubicBezTo>
                <a:cubicBezTo>
                  <a:pt x="3343103" y="50690"/>
                  <a:pt x="3339278" y="29775"/>
                  <a:pt x="3331627" y="18876"/>
                </a:cubicBezTo>
                <a:cubicBezTo>
                  <a:pt x="3327802" y="13427"/>
                  <a:pt x="3328231" y="10267"/>
                  <a:pt x="3332915" y="9396"/>
                </a:cubicBezTo>
                <a:close/>
                <a:moveTo>
                  <a:pt x="2331968" y="7976"/>
                </a:moveTo>
                <a:cubicBezTo>
                  <a:pt x="2333560" y="7917"/>
                  <a:pt x="2335566" y="8184"/>
                  <a:pt x="2337988" y="8777"/>
                </a:cubicBezTo>
                <a:cubicBezTo>
                  <a:pt x="2347675" y="11151"/>
                  <a:pt x="2356024" y="14714"/>
                  <a:pt x="2363037" y="19468"/>
                </a:cubicBezTo>
                <a:cubicBezTo>
                  <a:pt x="2370049" y="24222"/>
                  <a:pt x="2371949" y="29162"/>
                  <a:pt x="2368737" y="34288"/>
                </a:cubicBezTo>
                <a:cubicBezTo>
                  <a:pt x="2365525" y="39415"/>
                  <a:pt x="2362183" y="52676"/>
                  <a:pt x="2358713" y="74072"/>
                </a:cubicBezTo>
                <a:cubicBezTo>
                  <a:pt x="2362341" y="73269"/>
                  <a:pt x="2367450" y="71716"/>
                  <a:pt x="2374039" y="69415"/>
                </a:cubicBezTo>
                <a:cubicBezTo>
                  <a:pt x="2380628" y="67113"/>
                  <a:pt x="2387372" y="69225"/>
                  <a:pt x="2394270" y="75750"/>
                </a:cubicBezTo>
                <a:cubicBezTo>
                  <a:pt x="2401167" y="82274"/>
                  <a:pt x="2400576" y="86992"/>
                  <a:pt x="2392495" y="89903"/>
                </a:cubicBezTo>
                <a:cubicBezTo>
                  <a:pt x="2384414" y="92814"/>
                  <a:pt x="2372537" y="95912"/>
                  <a:pt x="2356863" y="99196"/>
                </a:cubicBezTo>
                <a:cubicBezTo>
                  <a:pt x="2354411" y="115601"/>
                  <a:pt x="2352776" y="126120"/>
                  <a:pt x="2351959" y="130751"/>
                </a:cubicBezTo>
                <a:cubicBezTo>
                  <a:pt x="2373928" y="128099"/>
                  <a:pt x="2390469" y="125636"/>
                  <a:pt x="2401583" y="123363"/>
                </a:cubicBezTo>
                <a:cubicBezTo>
                  <a:pt x="2412697" y="121090"/>
                  <a:pt x="2421921" y="121212"/>
                  <a:pt x="2429256" y="123728"/>
                </a:cubicBezTo>
                <a:cubicBezTo>
                  <a:pt x="2436591" y="126245"/>
                  <a:pt x="2441739" y="131447"/>
                  <a:pt x="2444701" y="139334"/>
                </a:cubicBezTo>
                <a:cubicBezTo>
                  <a:pt x="2447662" y="147221"/>
                  <a:pt x="2440614" y="150713"/>
                  <a:pt x="2423556" y="149810"/>
                </a:cubicBezTo>
                <a:cubicBezTo>
                  <a:pt x="2406498" y="148906"/>
                  <a:pt x="2380062" y="150476"/>
                  <a:pt x="2344247" y="154520"/>
                </a:cubicBezTo>
                <a:cubicBezTo>
                  <a:pt x="2308433" y="158564"/>
                  <a:pt x="2282706" y="162390"/>
                  <a:pt x="2267068" y="165996"/>
                </a:cubicBezTo>
                <a:cubicBezTo>
                  <a:pt x="2251430" y="169603"/>
                  <a:pt x="2240066" y="170173"/>
                  <a:pt x="2232975" y="167706"/>
                </a:cubicBezTo>
                <a:cubicBezTo>
                  <a:pt x="2225883" y="165240"/>
                  <a:pt x="2220968" y="161393"/>
                  <a:pt x="2218229" y="156166"/>
                </a:cubicBezTo>
                <a:cubicBezTo>
                  <a:pt x="2215490" y="150939"/>
                  <a:pt x="2220000" y="148325"/>
                  <a:pt x="2231759" y="148325"/>
                </a:cubicBezTo>
                <a:cubicBezTo>
                  <a:pt x="2240478" y="148325"/>
                  <a:pt x="2257098" y="145888"/>
                  <a:pt x="2281620" y="141012"/>
                </a:cubicBezTo>
                <a:lnTo>
                  <a:pt x="2280459" y="113371"/>
                </a:lnTo>
                <a:cubicBezTo>
                  <a:pt x="2278336" y="114246"/>
                  <a:pt x="2274009" y="114913"/>
                  <a:pt x="2267477" y="115372"/>
                </a:cubicBezTo>
                <a:cubicBezTo>
                  <a:pt x="2260945" y="115830"/>
                  <a:pt x="2254245" y="113325"/>
                  <a:pt x="2247376" y="107854"/>
                </a:cubicBezTo>
                <a:cubicBezTo>
                  <a:pt x="2240507" y="102383"/>
                  <a:pt x="2241220" y="99002"/>
                  <a:pt x="2249516" y="97712"/>
                </a:cubicBezTo>
                <a:cubicBezTo>
                  <a:pt x="2257812" y="96421"/>
                  <a:pt x="2267610" y="94664"/>
                  <a:pt x="2278910" y="92442"/>
                </a:cubicBezTo>
                <a:cubicBezTo>
                  <a:pt x="2276286" y="69555"/>
                  <a:pt x="2273156" y="54472"/>
                  <a:pt x="2269521" y="47195"/>
                </a:cubicBezTo>
                <a:cubicBezTo>
                  <a:pt x="2265885" y="39917"/>
                  <a:pt x="2267685" y="36981"/>
                  <a:pt x="2274920" y="38386"/>
                </a:cubicBezTo>
                <a:cubicBezTo>
                  <a:pt x="2282154" y="39791"/>
                  <a:pt x="2289382" y="42093"/>
                  <a:pt x="2296602" y="45291"/>
                </a:cubicBezTo>
                <a:cubicBezTo>
                  <a:pt x="2303822" y="48489"/>
                  <a:pt x="2306741" y="52214"/>
                  <a:pt x="2305357" y="56466"/>
                </a:cubicBezTo>
                <a:cubicBezTo>
                  <a:pt x="2303973" y="60717"/>
                  <a:pt x="2302865" y="70630"/>
                  <a:pt x="2302033" y="86204"/>
                </a:cubicBezTo>
                <a:cubicBezTo>
                  <a:pt x="2311283" y="84483"/>
                  <a:pt x="2321601" y="82489"/>
                  <a:pt x="2332987" y="80224"/>
                </a:cubicBezTo>
                <a:cubicBezTo>
                  <a:pt x="2333833" y="62671"/>
                  <a:pt x="2334256" y="49844"/>
                  <a:pt x="2334256" y="41742"/>
                </a:cubicBezTo>
                <a:cubicBezTo>
                  <a:pt x="2334256" y="33525"/>
                  <a:pt x="2332456" y="25383"/>
                  <a:pt x="2328857" y="17317"/>
                </a:cubicBezTo>
                <a:cubicBezTo>
                  <a:pt x="2326157" y="11267"/>
                  <a:pt x="2327194" y="8153"/>
                  <a:pt x="2331968" y="7976"/>
                </a:cubicBezTo>
                <a:close/>
                <a:moveTo>
                  <a:pt x="487360" y="5246"/>
                </a:moveTo>
                <a:cubicBezTo>
                  <a:pt x="489102" y="5397"/>
                  <a:pt x="491209" y="5950"/>
                  <a:pt x="493681" y="6906"/>
                </a:cubicBezTo>
                <a:cubicBezTo>
                  <a:pt x="503569" y="10728"/>
                  <a:pt x="511470" y="15338"/>
                  <a:pt x="517385" y="20737"/>
                </a:cubicBezTo>
                <a:cubicBezTo>
                  <a:pt x="523300" y="26136"/>
                  <a:pt x="523638" y="31209"/>
                  <a:pt x="518396" y="35956"/>
                </a:cubicBezTo>
                <a:cubicBezTo>
                  <a:pt x="513155" y="40702"/>
                  <a:pt x="504526" y="53852"/>
                  <a:pt x="492509" y="75405"/>
                </a:cubicBezTo>
                <a:cubicBezTo>
                  <a:pt x="512713" y="71806"/>
                  <a:pt x="527100" y="69386"/>
                  <a:pt x="535669" y="68146"/>
                </a:cubicBezTo>
                <a:cubicBezTo>
                  <a:pt x="544237" y="66905"/>
                  <a:pt x="553992" y="64883"/>
                  <a:pt x="564934" y="62080"/>
                </a:cubicBezTo>
                <a:cubicBezTo>
                  <a:pt x="575875" y="59276"/>
                  <a:pt x="586336" y="62445"/>
                  <a:pt x="596317" y="71587"/>
                </a:cubicBezTo>
                <a:cubicBezTo>
                  <a:pt x="606297" y="80729"/>
                  <a:pt x="601214" y="86605"/>
                  <a:pt x="581066" y="89215"/>
                </a:cubicBezTo>
                <a:cubicBezTo>
                  <a:pt x="560918" y="91825"/>
                  <a:pt x="542366" y="94023"/>
                  <a:pt x="525408" y="95808"/>
                </a:cubicBezTo>
                <a:cubicBezTo>
                  <a:pt x="508451" y="97593"/>
                  <a:pt x="493784" y="98895"/>
                  <a:pt x="481410" y="99712"/>
                </a:cubicBezTo>
                <a:cubicBezTo>
                  <a:pt x="466008" y="126241"/>
                  <a:pt x="454782" y="143937"/>
                  <a:pt x="447735" y="152800"/>
                </a:cubicBezTo>
                <a:cubicBezTo>
                  <a:pt x="440686" y="161662"/>
                  <a:pt x="437657" y="166276"/>
                  <a:pt x="438647" y="166641"/>
                </a:cubicBezTo>
                <a:cubicBezTo>
                  <a:pt x="439637" y="167007"/>
                  <a:pt x="458436" y="164272"/>
                  <a:pt x="495047" y="158435"/>
                </a:cubicBezTo>
                <a:cubicBezTo>
                  <a:pt x="494158" y="140725"/>
                  <a:pt x="492135" y="127636"/>
                  <a:pt x="488980" y="119168"/>
                </a:cubicBezTo>
                <a:cubicBezTo>
                  <a:pt x="485826" y="110700"/>
                  <a:pt x="488403" y="107653"/>
                  <a:pt x="496714" y="110026"/>
                </a:cubicBezTo>
                <a:cubicBezTo>
                  <a:pt x="505024" y="112400"/>
                  <a:pt x="512699" y="115486"/>
                  <a:pt x="519741" y="119286"/>
                </a:cubicBezTo>
                <a:cubicBezTo>
                  <a:pt x="526781" y="123087"/>
                  <a:pt x="528926" y="126915"/>
                  <a:pt x="526172" y="130773"/>
                </a:cubicBezTo>
                <a:cubicBezTo>
                  <a:pt x="523418" y="134630"/>
                  <a:pt x="521648" y="142274"/>
                  <a:pt x="520860" y="153703"/>
                </a:cubicBezTo>
                <a:cubicBezTo>
                  <a:pt x="537996" y="152011"/>
                  <a:pt x="553340" y="149336"/>
                  <a:pt x="566891" y="145680"/>
                </a:cubicBezTo>
                <a:cubicBezTo>
                  <a:pt x="580443" y="142023"/>
                  <a:pt x="591455" y="145848"/>
                  <a:pt x="599931" y="157155"/>
                </a:cubicBezTo>
                <a:cubicBezTo>
                  <a:pt x="608406" y="168463"/>
                  <a:pt x="604806" y="173890"/>
                  <a:pt x="589132" y="173439"/>
                </a:cubicBezTo>
                <a:cubicBezTo>
                  <a:pt x="573459" y="172987"/>
                  <a:pt x="550701" y="174425"/>
                  <a:pt x="520860" y="177752"/>
                </a:cubicBezTo>
                <a:cubicBezTo>
                  <a:pt x="521748" y="224285"/>
                  <a:pt x="522192" y="252736"/>
                  <a:pt x="522192" y="263104"/>
                </a:cubicBezTo>
                <a:cubicBezTo>
                  <a:pt x="522192" y="275222"/>
                  <a:pt x="520730" y="285192"/>
                  <a:pt x="517805" y="293015"/>
                </a:cubicBezTo>
                <a:cubicBezTo>
                  <a:pt x="514879" y="300837"/>
                  <a:pt x="509631" y="307720"/>
                  <a:pt x="502059" y="313664"/>
                </a:cubicBezTo>
                <a:cubicBezTo>
                  <a:pt x="494487" y="319608"/>
                  <a:pt x="489078" y="318759"/>
                  <a:pt x="485829" y="311115"/>
                </a:cubicBezTo>
                <a:cubicBezTo>
                  <a:pt x="482581" y="303472"/>
                  <a:pt x="474081" y="294449"/>
                  <a:pt x="460329" y="284045"/>
                </a:cubicBezTo>
                <a:cubicBezTo>
                  <a:pt x="446577" y="273641"/>
                  <a:pt x="446029" y="269339"/>
                  <a:pt x="458683" y="271139"/>
                </a:cubicBezTo>
                <a:cubicBezTo>
                  <a:pt x="471339" y="272938"/>
                  <a:pt x="480366" y="273698"/>
                  <a:pt x="485765" y="273419"/>
                </a:cubicBezTo>
                <a:cubicBezTo>
                  <a:pt x="491165" y="273139"/>
                  <a:pt x="494287" y="268163"/>
                  <a:pt x="495132" y="258490"/>
                </a:cubicBezTo>
                <a:cubicBezTo>
                  <a:pt x="495979" y="248818"/>
                  <a:pt x="496402" y="222938"/>
                  <a:pt x="496402" y="180849"/>
                </a:cubicBezTo>
                <a:cubicBezTo>
                  <a:pt x="466115" y="186255"/>
                  <a:pt x="446900" y="190037"/>
                  <a:pt x="438754" y="192196"/>
                </a:cubicBezTo>
                <a:cubicBezTo>
                  <a:pt x="430609" y="194354"/>
                  <a:pt x="421757" y="196828"/>
                  <a:pt x="412200" y="199617"/>
                </a:cubicBezTo>
                <a:cubicBezTo>
                  <a:pt x="402642" y="202406"/>
                  <a:pt x="398099" y="197978"/>
                  <a:pt x="398573" y="186334"/>
                </a:cubicBezTo>
                <a:cubicBezTo>
                  <a:pt x="399047" y="174690"/>
                  <a:pt x="403406" y="166118"/>
                  <a:pt x="411651" y="160619"/>
                </a:cubicBezTo>
                <a:cubicBezTo>
                  <a:pt x="419896" y="155119"/>
                  <a:pt x="433750" y="135771"/>
                  <a:pt x="453209" y="102573"/>
                </a:cubicBezTo>
                <a:cubicBezTo>
                  <a:pt x="438324" y="105269"/>
                  <a:pt x="428863" y="107069"/>
                  <a:pt x="424826" y="107972"/>
                </a:cubicBezTo>
                <a:cubicBezTo>
                  <a:pt x="420789" y="108875"/>
                  <a:pt x="414978" y="109327"/>
                  <a:pt x="407392" y="109327"/>
                </a:cubicBezTo>
                <a:cubicBezTo>
                  <a:pt x="400036" y="109327"/>
                  <a:pt x="392558" y="105025"/>
                  <a:pt x="384957" y="96421"/>
                </a:cubicBezTo>
                <a:cubicBezTo>
                  <a:pt x="377357" y="87817"/>
                  <a:pt x="379131" y="83974"/>
                  <a:pt x="390281" y="84891"/>
                </a:cubicBezTo>
                <a:cubicBezTo>
                  <a:pt x="401430" y="85809"/>
                  <a:pt x="425023" y="84124"/>
                  <a:pt x="461060" y="79837"/>
                </a:cubicBezTo>
                <a:cubicBezTo>
                  <a:pt x="466768" y="70057"/>
                  <a:pt x="472059" y="59022"/>
                  <a:pt x="476935" y="46732"/>
                </a:cubicBezTo>
                <a:cubicBezTo>
                  <a:pt x="481810" y="34443"/>
                  <a:pt x="483349" y="23777"/>
                  <a:pt x="481548" y="14736"/>
                </a:cubicBezTo>
                <a:cubicBezTo>
                  <a:pt x="480199" y="7954"/>
                  <a:pt x="482136" y="4791"/>
                  <a:pt x="487360" y="5246"/>
                </a:cubicBezTo>
                <a:close/>
                <a:moveTo>
                  <a:pt x="125410" y="5246"/>
                </a:moveTo>
                <a:cubicBezTo>
                  <a:pt x="127152" y="5397"/>
                  <a:pt x="129259" y="5950"/>
                  <a:pt x="131730" y="6906"/>
                </a:cubicBezTo>
                <a:cubicBezTo>
                  <a:pt x="141619" y="10728"/>
                  <a:pt x="149520" y="15338"/>
                  <a:pt x="155435" y="20737"/>
                </a:cubicBezTo>
                <a:cubicBezTo>
                  <a:pt x="161351" y="26136"/>
                  <a:pt x="161687" y="31209"/>
                  <a:pt x="156447" y="35956"/>
                </a:cubicBezTo>
                <a:cubicBezTo>
                  <a:pt x="151204" y="40702"/>
                  <a:pt x="142576" y="53852"/>
                  <a:pt x="130559" y="75405"/>
                </a:cubicBezTo>
                <a:cubicBezTo>
                  <a:pt x="150764" y="71806"/>
                  <a:pt x="165150" y="69386"/>
                  <a:pt x="173719" y="68146"/>
                </a:cubicBezTo>
                <a:cubicBezTo>
                  <a:pt x="182288" y="66905"/>
                  <a:pt x="192042" y="64883"/>
                  <a:pt x="202984" y="62080"/>
                </a:cubicBezTo>
                <a:cubicBezTo>
                  <a:pt x="213925" y="59276"/>
                  <a:pt x="224387" y="62445"/>
                  <a:pt x="234367" y="71587"/>
                </a:cubicBezTo>
                <a:cubicBezTo>
                  <a:pt x="244348" y="80729"/>
                  <a:pt x="239264" y="86605"/>
                  <a:pt x="219116" y="89215"/>
                </a:cubicBezTo>
                <a:cubicBezTo>
                  <a:pt x="198969" y="91825"/>
                  <a:pt x="180415" y="94023"/>
                  <a:pt x="163459" y="95808"/>
                </a:cubicBezTo>
                <a:cubicBezTo>
                  <a:pt x="146501" y="97593"/>
                  <a:pt x="131835" y="98895"/>
                  <a:pt x="119459" y="99712"/>
                </a:cubicBezTo>
                <a:cubicBezTo>
                  <a:pt x="104058" y="126241"/>
                  <a:pt x="92833" y="143937"/>
                  <a:pt x="85785" y="152800"/>
                </a:cubicBezTo>
                <a:cubicBezTo>
                  <a:pt x="78737" y="161662"/>
                  <a:pt x="75707" y="166276"/>
                  <a:pt x="76698" y="166641"/>
                </a:cubicBezTo>
                <a:cubicBezTo>
                  <a:pt x="77687" y="167007"/>
                  <a:pt x="96486" y="164272"/>
                  <a:pt x="133097" y="158435"/>
                </a:cubicBezTo>
                <a:cubicBezTo>
                  <a:pt x="132208" y="140725"/>
                  <a:pt x="130186" y="127636"/>
                  <a:pt x="127030" y="119168"/>
                </a:cubicBezTo>
                <a:cubicBezTo>
                  <a:pt x="123876" y="110700"/>
                  <a:pt x="126454" y="107653"/>
                  <a:pt x="134764" y="110026"/>
                </a:cubicBezTo>
                <a:cubicBezTo>
                  <a:pt x="143074" y="112400"/>
                  <a:pt x="150749" y="115486"/>
                  <a:pt x="157790" y="119286"/>
                </a:cubicBezTo>
                <a:cubicBezTo>
                  <a:pt x="164831" y="123087"/>
                  <a:pt x="166976" y="126915"/>
                  <a:pt x="164222" y="130773"/>
                </a:cubicBezTo>
                <a:cubicBezTo>
                  <a:pt x="161469" y="134630"/>
                  <a:pt x="159698" y="142274"/>
                  <a:pt x="158910" y="153703"/>
                </a:cubicBezTo>
                <a:cubicBezTo>
                  <a:pt x="176046" y="152011"/>
                  <a:pt x="191390" y="149336"/>
                  <a:pt x="204941" y="145680"/>
                </a:cubicBezTo>
                <a:cubicBezTo>
                  <a:pt x="218492" y="142023"/>
                  <a:pt x="229506" y="145848"/>
                  <a:pt x="237981" y="157155"/>
                </a:cubicBezTo>
                <a:cubicBezTo>
                  <a:pt x="246456" y="168463"/>
                  <a:pt x="242856" y="173890"/>
                  <a:pt x="227182" y="173439"/>
                </a:cubicBezTo>
                <a:cubicBezTo>
                  <a:pt x="211509" y="172987"/>
                  <a:pt x="188751" y="174425"/>
                  <a:pt x="158910" y="177752"/>
                </a:cubicBezTo>
                <a:cubicBezTo>
                  <a:pt x="159798" y="224285"/>
                  <a:pt x="160242" y="252736"/>
                  <a:pt x="160242" y="263104"/>
                </a:cubicBezTo>
                <a:cubicBezTo>
                  <a:pt x="160242" y="275222"/>
                  <a:pt x="158780" y="285192"/>
                  <a:pt x="155855" y="293015"/>
                </a:cubicBezTo>
                <a:cubicBezTo>
                  <a:pt x="152930" y="300837"/>
                  <a:pt x="147681" y="307720"/>
                  <a:pt x="140109" y="313664"/>
                </a:cubicBezTo>
                <a:cubicBezTo>
                  <a:pt x="132537" y="319608"/>
                  <a:pt x="127128" y="318759"/>
                  <a:pt x="123880" y="311115"/>
                </a:cubicBezTo>
                <a:cubicBezTo>
                  <a:pt x="120631" y="303472"/>
                  <a:pt x="112132" y="294449"/>
                  <a:pt x="98379" y="284045"/>
                </a:cubicBezTo>
                <a:cubicBezTo>
                  <a:pt x="84627" y="273641"/>
                  <a:pt x="84079" y="269339"/>
                  <a:pt x="96733" y="271139"/>
                </a:cubicBezTo>
                <a:cubicBezTo>
                  <a:pt x="109389" y="272938"/>
                  <a:pt x="118416" y="273698"/>
                  <a:pt x="123815" y="273419"/>
                </a:cubicBezTo>
                <a:cubicBezTo>
                  <a:pt x="129215" y="273139"/>
                  <a:pt x="132336" y="268163"/>
                  <a:pt x="133183" y="258490"/>
                </a:cubicBezTo>
                <a:cubicBezTo>
                  <a:pt x="134029" y="248818"/>
                  <a:pt x="134452" y="222938"/>
                  <a:pt x="134452" y="180849"/>
                </a:cubicBezTo>
                <a:cubicBezTo>
                  <a:pt x="104165" y="186255"/>
                  <a:pt x="84950" y="190037"/>
                  <a:pt x="76804" y="192196"/>
                </a:cubicBezTo>
                <a:cubicBezTo>
                  <a:pt x="68659" y="194354"/>
                  <a:pt x="59807" y="196828"/>
                  <a:pt x="50250" y="199617"/>
                </a:cubicBezTo>
                <a:cubicBezTo>
                  <a:pt x="40692" y="202406"/>
                  <a:pt x="36150" y="197978"/>
                  <a:pt x="36623" y="186334"/>
                </a:cubicBezTo>
                <a:cubicBezTo>
                  <a:pt x="37097" y="174690"/>
                  <a:pt x="41456" y="166118"/>
                  <a:pt x="49701" y="160619"/>
                </a:cubicBezTo>
                <a:cubicBezTo>
                  <a:pt x="57947" y="155119"/>
                  <a:pt x="71800" y="135771"/>
                  <a:pt x="91259" y="102573"/>
                </a:cubicBezTo>
                <a:cubicBezTo>
                  <a:pt x="76374" y="105269"/>
                  <a:pt x="66913" y="107069"/>
                  <a:pt x="62876" y="107972"/>
                </a:cubicBezTo>
                <a:cubicBezTo>
                  <a:pt x="58840" y="108875"/>
                  <a:pt x="53028" y="109327"/>
                  <a:pt x="45442" y="109327"/>
                </a:cubicBezTo>
                <a:cubicBezTo>
                  <a:pt x="38086" y="109327"/>
                  <a:pt x="30607" y="105025"/>
                  <a:pt x="23007" y="96421"/>
                </a:cubicBezTo>
                <a:cubicBezTo>
                  <a:pt x="15406" y="87817"/>
                  <a:pt x="17181" y="83974"/>
                  <a:pt x="28331" y="84891"/>
                </a:cubicBezTo>
                <a:cubicBezTo>
                  <a:pt x="39480" y="85809"/>
                  <a:pt x="63074" y="84124"/>
                  <a:pt x="99110" y="79837"/>
                </a:cubicBezTo>
                <a:cubicBezTo>
                  <a:pt x="104818" y="70057"/>
                  <a:pt x="110109" y="59022"/>
                  <a:pt x="114985" y="46732"/>
                </a:cubicBezTo>
                <a:cubicBezTo>
                  <a:pt x="119861" y="34443"/>
                  <a:pt x="121399" y="23777"/>
                  <a:pt x="119599" y="14736"/>
                </a:cubicBezTo>
                <a:cubicBezTo>
                  <a:pt x="118249" y="7954"/>
                  <a:pt x="120187" y="4791"/>
                  <a:pt x="125410" y="5246"/>
                </a:cubicBezTo>
                <a:close/>
                <a:moveTo>
                  <a:pt x="5637139" y="4647"/>
                </a:moveTo>
                <a:cubicBezTo>
                  <a:pt x="5638445" y="4294"/>
                  <a:pt x="5640174" y="4294"/>
                  <a:pt x="5642327" y="4647"/>
                </a:cubicBezTo>
                <a:cubicBezTo>
                  <a:pt x="5650938" y="6060"/>
                  <a:pt x="5659735" y="8820"/>
                  <a:pt x="5668720" y="12929"/>
                </a:cubicBezTo>
                <a:cubicBezTo>
                  <a:pt x="5677704" y="17037"/>
                  <a:pt x="5680833" y="22583"/>
                  <a:pt x="5678109" y="29567"/>
                </a:cubicBezTo>
                <a:cubicBezTo>
                  <a:pt x="5675384" y="36551"/>
                  <a:pt x="5673599" y="54533"/>
                  <a:pt x="5672753" y="83515"/>
                </a:cubicBezTo>
                <a:cubicBezTo>
                  <a:pt x="5689316" y="81020"/>
                  <a:pt x="5700763" y="77470"/>
                  <a:pt x="5707094" y="72867"/>
                </a:cubicBezTo>
                <a:cubicBezTo>
                  <a:pt x="5713425" y="68264"/>
                  <a:pt x="5720287" y="67662"/>
                  <a:pt x="5727679" y="71060"/>
                </a:cubicBezTo>
                <a:cubicBezTo>
                  <a:pt x="5735072" y="74459"/>
                  <a:pt x="5741937" y="78804"/>
                  <a:pt x="5748275" y="84096"/>
                </a:cubicBezTo>
                <a:cubicBezTo>
                  <a:pt x="5754614" y="89387"/>
                  <a:pt x="5754797" y="95041"/>
                  <a:pt x="5748824" y="101056"/>
                </a:cubicBezTo>
                <a:cubicBezTo>
                  <a:pt x="5742851" y="107072"/>
                  <a:pt x="5737291" y="122821"/>
                  <a:pt x="5732143" y="148304"/>
                </a:cubicBezTo>
                <a:cubicBezTo>
                  <a:pt x="5748993" y="146655"/>
                  <a:pt x="5760436" y="144217"/>
                  <a:pt x="5766473" y="140990"/>
                </a:cubicBezTo>
                <a:cubicBezTo>
                  <a:pt x="5772510" y="137764"/>
                  <a:pt x="5780308" y="139266"/>
                  <a:pt x="5789866" y="145497"/>
                </a:cubicBezTo>
                <a:cubicBezTo>
                  <a:pt x="5799423" y="151728"/>
                  <a:pt x="5805690" y="156973"/>
                  <a:pt x="5808666" y="161232"/>
                </a:cubicBezTo>
                <a:cubicBezTo>
                  <a:pt x="5811641" y="165491"/>
                  <a:pt x="5811053" y="170775"/>
                  <a:pt x="5806902" y="177085"/>
                </a:cubicBezTo>
                <a:cubicBezTo>
                  <a:pt x="5802750" y="183394"/>
                  <a:pt x="5797954" y="197889"/>
                  <a:pt x="5792512" y="220568"/>
                </a:cubicBezTo>
                <a:cubicBezTo>
                  <a:pt x="5787069" y="243247"/>
                  <a:pt x="5777669" y="259620"/>
                  <a:pt x="5764312" y="269687"/>
                </a:cubicBezTo>
                <a:cubicBezTo>
                  <a:pt x="5750954" y="279753"/>
                  <a:pt x="5743199" y="280266"/>
                  <a:pt x="5741048" y="271225"/>
                </a:cubicBezTo>
                <a:cubicBezTo>
                  <a:pt x="5738897" y="262183"/>
                  <a:pt x="5731451" y="252708"/>
                  <a:pt x="5718710" y="242799"/>
                </a:cubicBezTo>
                <a:cubicBezTo>
                  <a:pt x="5705969" y="232890"/>
                  <a:pt x="5705384" y="229305"/>
                  <a:pt x="5716956" y="232044"/>
                </a:cubicBezTo>
                <a:cubicBezTo>
                  <a:pt x="5728529" y="234783"/>
                  <a:pt x="5737305" y="236134"/>
                  <a:pt x="5743285" y="236098"/>
                </a:cubicBezTo>
                <a:cubicBezTo>
                  <a:pt x="5749265" y="236062"/>
                  <a:pt x="5754277" y="232617"/>
                  <a:pt x="5758321" y="225763"/>
                </a:cubicBezTo>
                <a:cubicBezTo>
                  <a:pt x="5762365" y="218908"/>
                  <a:pt x="5765735" y="207579"/>
                  <a:pt x="5768430" y="191776"/>
                </a:cubicBezTo>
                <a:cubicBezTo>
                  <a:pt x="5771127" y="175973"/>
                  <a:pt x="5768868" y="167502"/>
                  <a:pt x="5761655" y="166362"/>
                </a:cubicBezTo>
                <a:cubicBezTo>
                  <a:pt x="5754442" y="165222"/>
                  <a:pt x="5724808" y="168531"/>
                  <a:pt x="5672753" y="176289"/>
                </a:cubicBezTo>
                <a:lnTo>
                  <a:pt x="5672753" y="250973"/>
                </a:lnTo>
                <a:cubicBezTo>
                  <a:pt x="5672753" y="270002"/>
                  <a:pt x="5671233" y="286694"/>
                  <a:pt x="5668192" y="301049"/>
                </a:cubicBezTo>
                <a:cubicBezTo>
                  <a:pt x="5665152" y="315403"/>
                  <a:pt x="5660883" y="321978"/>
                  <a:pt x="5655383" y="320774"/>
                </a:cubicBezTo>
                <a:cubicBezTo>
                  <a:pt x="5649884" y="319569"/>
                  <a:pt x="5646654" y="311513"/>
                  <a:pt x="5645693" y="296607"/>
                </a:cubicBezTo>
                <a:cubicBezTo>
                  <a:pt x="5644732" y="281700"/>
                  <a:pt x="5644251" y="266933"/>
                  <a:pt x="5644251" y="252306"/>
                </a:cubicBezTo>
                <a:lnTo>
                  <a:pt x="5644251" y="180849"/>
                </a:lnTo>
                <a:cubicBezTo>
                  <a:pt x="5610566" y="187144"/>
                  <a:pt x="5589422" y="191418"/>
                  <a:pt x="5580817" y="193669"/>
                </a:cubicBezTo>
                <a:cubicBezTo>
                  <a:pt x="5572213" y="195921"/>
                  <a:pt x="5563086" y="192751"/>
                  <a:pt x="5553435" y="184162"/>
                </a:cubicBezTo>
                <a:cubicBezTo>
                  <a:pt x="5543784" y="175572"/>
                  <a:pt x="5543935" y="171277"/>
                  <a:pt x="5553887" y="171277"/>
                </a:cubicBezTo>
                <a:cubicBezTo>
                  <a:pt x="5560985" y="171277"/>
                  <a:pt x="5571959" y="170406"/>
                  <a:pt x="5586808" y="168663"/>
                </a:cubicBezTo>
                <a:cubicBezTo>
                  <a:pt x="5601657" y="166921"/>
                  <a:pt x="5620805" y="164372"/>
                  <a:pt x="5644251" y="161016"/>
                </a:cubicBezTo>
                <a:lnTo>
                  <a:pt x="5644251" y="107972"/>
                </a:lnTo>
                <a:cubicBezTo>
                  <a:pt x="5631374" y="110639"/>
                  <a:pt x="5621756" y="112880"/>
                  <a:pt x="5615396" y="114694"/>
                </a:cubicBezTo>
                <a:cubicBezTo>
                  <a:pt x="5609036" y="116508"/>
                  <a:pt x="5601005" y="113342"/>
                  <a:pt x="5591304" y="105197"/>
                </a:cubicBezTo>
                <a:cubicBezTo>
                  <a:pt x="5581603" y="97052"/>
                  <a:pt x="5583084" y="92979"/>
                  <a:pt x="5595746" y="92979"/>
                </a:cubicBezTo>
                <a:cubicBezTo>
                  <a:pt x="5605411" y="92979"/>
                  <a:pt x="5621580" y="91359"/>
                  <a:pt x="5644251" y="88118"/>
                </a:cubicBezTo>
                <a:cubicBezTo>
                  <a:pt x="5644251" y="50833"/>
                  <a:pt x="5641778" y="27247"/>
                  <a:pt x="5636830" y="17360"/>
                </a:cubicBezTo>
                <a:cubicBezTo>
                  <a:pt x="5633120" y="9944"/>
                  <a:pt x="5633223" y="5707"/>
                  <a:pt x="5637139" y="4647"/>
                </a:cubicBezTo>
                <a:close/>
                <a:moveTo>
                  <a:pt x="1522339" y="4647"/>
                </a:moveTo>
                <a:cubicBezTo>
                  <a:pt x="1523645" y="4294"/>
                  <a:pt x="1525374" y="4294"/>
                  <a:pt x="1527527" y="4647"/>
                </a:cubicBezTo>
                <a:cubicBezTo>
                  <a:pt x="1536138" y="6060"/>
                  <a:pt x="1544936" y="8820"/>
                  <a:pt x="1553920" y="12929"/>
                </a:cubicBezTo>
                <a:cubicBezTo>
                  <a:pt x="1562904" y="17037"/>
                  <a:pt x="1566035" y="22583"/>
                  <a:pt x="1563309" y="29567"/>
                </a:cubicBezTo>
                <a:cubicBezTo>
                  <a:pt x="1560585" y="36551"/>
                  <a:pt x="1558799" y="54533"/>
                  <a:pt x="1557953" y="83515"/>
                </a:cubicBezTo>
                <a:cubicBezTo>
                  <a:pt x="1574516" y="81020"/>
                  <a:pt x="1585963" y="77470"/>
                  <a:pt x="1592295" y="72867"/>
                </a:cubicBezTo>
                <a:cubicBezTo>
                  <a:pt x="1598626" y="68264"/>
                  <a:pt x="1605487" y="67662"/>
                  <a:pt x="1612880" y="71060"/>
                </a:cubicBezTo>
                <a:cubicBezTo>
                  <a:pt x="1620272" y="74459"/>
                  <a:pt x="1627138" y="78804"/>
                  <a:pt x="1633476" y="84096"/>
                </a:cubicBezTo>
                <a:cubicBezTo>
                  <a:pt x="1639814" y="89387"/>
                  <a:pt x="1639997" y="95041"/>
                  <a:pt x="1634025" y="101056"/>
                </a:cubicBezTo>
                <a:cubicBezTo>
                  <a:pt x="1628052" y="107072"/>
                  <a:pt x="1622492" y="122821"/>
                  <a:pt x="1617343" y="148304"/>
                </a:cubicBezTo>
                <a:cubicBezTo>
                  <a:pt x="1634193" y="146655"/>
                  <a:pt x="1645637" y="144217"/>
                  <a:pt x="1651673" y="140990"/>
                </a:cubicBezTo>
                <a:cubicBezTo>
                  <a:pt x="1657711" y="137764"/>
                  <a:pt x="1665508" y="139266"/>
                  <a:pt x="1675066" y="145497"/>
                </a:cubicBezTo>
                <a:cubicBezTo>
                  <a:pt x="1684623" y="151728"/>
                  <a:pt x="1690890" y="156973"/>
                  <a:pt x="1693866" y="161232"/>
                </a:cubicBezTo>
                <a:cubicBezTo>
                  <a:pt x="1696841" y="165491"/>
                  <a:pt x="1696253" y="170775"/>
                  <a:pt x="1692102" y="177085"/>
                </a:cubicBezTo>
                <a:cubicBezTo>
                  <a:pt x="1687950" y="183394"/>
                  <a:pt x="1683154" y="197889"/>
                  <a:pt x="1677711" y="220568"/>
                </a:cubicBezTo>
                <a:cubicBezTo>
                  <a:pt x="1672270" y="243247"/>
                  <a:pt x="1662870" y="259620"/>
                  <a:pt x="1649512" y="269687"/>
                </a:cubicBezTo>
                <a:cubicBezTo>
                  <a:pt x="1636154" y="279753"/>
                  <a:pt x="1628400" y="280266"/>
                  <a:pt x="1626249" y="271225"/>
                </a:cubicBezTo>
                <a:cubicBezTo>
                  <a:pt x="1624098" y="262183"/>
                  <a:pt x="1616651" y="252708"/>
                  <a:pt x="1603910" y="242799"/>
                </a:cubicBezTo>
                <a:cubicBezTo>
                  <a:pt x="1591169" y="232890"/>
                  <a:pt x="1590584" y="229305"/>
                  <a:pt x="1602157" y="232044"/>
                </a:cubicBezTo>
                <a:cubicBezTo>
                  <a:pt x="1613730" y="234783"/>
                  <a:pt x="1622506" y="236134"/>
                  <a:pt x="1628486" y="236098"/>
                </a:cubicBezTo>
                <a:cubicBezTo>
                  <a:pt x="1634465" y="236062"/>
                  <a:pt x="1639478" y="232617"/>
                  <a:pt x="1643521" y="225763"/>
                </a:cubicBezTo>
                <a:cubicBezTo>
                  <a:pt x="1647565" y="218908"/>
                  <a:pt x="1650935" y="207579"/>
                  <a:pt x="1653632" y="191776"/>
                </a:cubicBezTo>
                <a:cubicBezTo>
                  <a:pt x="1656327" y="175973"/>
                  <a:pt x="1654069" y="167502"/>
                  <a:pt x="1646855" y="166362"/>
                </a:cubicBezTo>
                <a:cubicBezTo>
                  <a:pt x="1639642" y="165222"/>
                  <a:pt x="1610008" y="168531"/>
                  <a:pt x="1557953" y="176289"/>
                </a:cubicBezTo>
                <a:lnTo>
                  <a:pt x="1557953" y="250973"/>
                </a:lnTo>
                <a:cubicBezTo>
                  <a:pt x="1557953" y="270002"/>
                  <a:pt x="1556433" y="286694"/>
                  <a:pt x="1553393" y="301049"/>
                </a:cubicBezTo>
                <a:cubicBezTo>
                  <a:pt x="1550353" y="315403"/>
                  <a:pt x="1546083" y="321978"/>
                  <a:pt x="1540583" y="320774"/>
                </a:cubicBezTo>
                <a:cubicBezTo>
                  <a:pt x="1535084" y="319569"/>
                  <a:pt x="1531854" y="311513"/>
                  <a:pt x="1530893" y="296607"/>
                </a:cubicBezTo>
                <a:cubicBezTo>
                  <a:pt x="1529932" y="281700"/>
                  <a:pt x="1529452" y="266933"/>
                  <a:pt x="1529452" y="252306"/>
                </a:cubicBezTo>
                <a:lnTo>
                  <a:pt x="1529452" y="180849"/>
                </a:lnTo>
                <a:cubicBezTo>
                  <a:pt x="1495767" y="187144"/>
                  <a:pt x="1474622" y="191418"/>
                  <a:pt x="1466018" y="193669"/>
                </a:cubicBezTo>
                <a:cubicBezTo>
                  <a:pt x="1457414" y="195921"/>
                  <a:pt x="1448286" y="192751"/>
                  <a:pt x="1438636" y="184162"/>
                </a:cubicBezTo>
                <a:cubicBezTo>
                  <a:pt x="1428985" y="175572"/>
                  <a:pt x="1429135" y="171277"/>
                  <a:pt x="1439087" y="171277"/>
                </a:cubicBezTo>
                <a:cubicBezTo>
                  <a:pt x="1446186" y="171277"/>
                  <a:pt x="1457160" y="170406"/>
                  <a:pt x="1472009" y="168663"/>
                </a:cubicBezTo>
                <a:cubicBezTo>
                  <a:pt x="1486858" y="166921"/>
                  <a:pt x="1506006" y="164372"/>
                  <a:pt x="1529452" y="161016"/>
                </a:cubicBezTo>
                <a:lnTo>
                  <a:pt x="1529452" y="107972"/>
                </a:lnTo>
                <a:cubicBezTo>
                  <a:pt x="1516574" y="110639"/>
                  <a:pt x="1506956" y="112880"/>
                  <a:pt x="1500596" y="114694"/>
                </a:cubicBezTo>
                <a:cubicBezTo>
                  <a:pt x="1494237" y="116508"/>
                  <a:pt x="1486206" y="113342"/>
                  <a:pt x="1476505" y="105197"/>
                </a:cubicBezTo>
                <a:cubicBezTo>
                  <a:pt x="1466803" y="97052"/>
                  <a:pt x="1468284" y="92979"/>
                  <a:pt x="1480946" y="92979"/>
                </a:cubicBezTo>
                <a:cubicBezTo>
                  <a:pt x="1490611" y="92979"/>
                  <a:pt x="1506780" y="91359"/>
                  <a:pt x="1529452" y="88118"/>
                </a:cubicBezTo>
                <a:cubicBezTo>
                  <a:pt x="1529452" y="50833"/>
                  <a:pt x="1526979" y="27247"/>
                  <a:pt x="1522031" y="17360"/>
                </a:cubicBezTo>
                <a:cubicBezTo>
                  <a:pt x="1518321" y="9944"/>
                  <a:pt x="1518423" y="5707"/>
                  <a:pt x="1522339" y="4647"/>
                </a:cubicBezTo>
                <a:close/>
                <a:moveTo>
                  <a:pt x="5299408" y="59"/>
                </a:moveTo>
                <a:cubicBezTo>
                  <a:pt x="5301000" y="-114"/>
                  <a:pt x="5303063" y="96"/>
                  <a:pt x="5305597" y="689"/>
                </a:cubicBezTo>
                <a:cubicBezTo>
                  <a:pt x="5315736" y="3063"/>
                  <a:pt x="5323637" y="6139"/>
                  <a:pt x="5329301" y="9917"/>
                </a:cubicBezTo>
                <a:cubicBezTo>
                  <a:pt x="5334966" y="13696"/>
                  <a:pt x="5336672" y="17865"/>
                  <a:pt x="5334421" y="22426"/>
                </a:cubicBezTo>
                <a:cubicBezTo>
                  <a:pt x="5332170" y="26986"/>
                  <a:pt x="5331044" y="32951"/>
                  <a:pt x="5331044" y="40322"/>
                </a:cubicBezTo>
                <a:cubicBezTo>
                  <a:pt x="5345943" y="39462"/>
                  <a:pt x="5364977" y="37698"/>
                  <a:pt x="5388143" y="35031"/>
                </a:cubicBezTo>
                <a:cubicBezTo>
                  <a:pt x="5411310" y="32363"/>
                  <a:pt x="5426313" y="30327"/>
                  <a:pt x="5433153" y="28922"/>
                </a:cubicBezTo>
                <a:cubicBezTo>
                  <a:pt x="5439994" y="27516"/>
                  <a:pt x="5447859" y="32241"/>
                  <a:pt x="5456750" y="43097"/>
                </a:cubicBezTo>
                <a:cubicBezTo>
                  <a:pt x="5465641" y="53952"/>
                  <a:pt x="5462885" y="59154"/>
                  <a:pt x="5448480" y="58703"/>
                </a:cubicBezTo>
                <a:cubicBezTo>
                  <a:pt x="5434075" y="58251"/>
                  <a:pt x="5416780" y="58251"/>
                  <a:pt x="5396597" y="58703"/>
                </a:cubicBezTo>
                <a:cubicBezTo>
                  <a:pt x="5376413" y="59154"/>
                  <a:pt x="5354562" y="60190"/>
                  <a:pt x="5331044" y="61811"/>
                </a:cubicBezTo>
                <a:lnTo>
                  <a:pt x="5331044" y="79471"/>
                </a:lnTo>
                <a:cubicBezTo>
                  <a:pt x="5351651" y="77779"/>
                  <a:pt x="5365834" y="75104"/>
                  <a:pt x="5373591" y="71448"/>
                </a:cubicBezTo>
                <a:cubicBezTo>
                  <a:pt x="5381349" y="67791"/>
                  <a:pt x="5387680" y="67461"/>
                  <a:pt x="5392585" y="70458"/>
                </a:cubicBezTo>
                <a:cubicBezTo>
                  <a:pt x="5397489" y="73455"/>
                  <a:pt x="5402856" y="77223"/>
                  <a:pt x="5408686" y="81762"/>
                </a:cubicBezTo>
                <a:cubicBezTo>
                  <a:pt x="5414515" y="86300"/>
                  <a:pt x="5414336" y="90499"/>
                  <a:pt x="5408148" y="94356"/>
                </a:cubicBezTo>
                <a:cubicBezTo>
                  <a:pt x="5401960" y="98214"/>
                  <a:pt x="5396959" y="103519"/>
                  <a:pt x="5393144" y="110274"/>
                </a:cubicBezTo>
                <a:cubicBezTo>
                  <a:pt x="5403039" y="121330"/>
                  <a:pt x="5400315" y="126858"/>
                  <a:pt x="5384970" y="126858"/>
                </a:cubicBezTo>
                <a:cubicBezTo>
                  <a:pt x="5372623" y="126858"/>
                  <a:pt x="5354648" y="128084"/>
                  <a:pt x="5331044" y="130536"/>
                </a:cubicBezTo>
                <a:lnTo>
                  <a:pt x="5331044" y="145594"/>
                </a:lnTo>
                <a:cubicBezTo>
                  <a:pt x="5357674" y="142166"/>
                  <a:pt x="5373921" y="138610"/>
                  <a:pt x="5379786" y="134924"/>
                </a:cubicBezTo>
                <a:cubicBezTo>
                  <a:pt x="5385651" y="131239"/>
                  <a:pt x="5391785" y="130863"/>
                  <a:pt x="5398189" y="133795"/>
                </a:cubicBezTo>
                <a:cubicBezTo>
                  <a:pt x="5404592" y="136728"/>
                  <a:pt x="5410751" y="140664"/>
                  <a:pt x="5416666" y="145604"/>
                </a:cubicBezTo>
                <a:cubicBezTo>
                  <a:pt x="5422581" y="150545"/>
                  <a:pt x="5423610" y="154714"/>
                  <a:pt x="5419752" y="158113"/>
                </a:cubicBezTo>
                <a:cubicBezTo>
                  <a:pt x="5415895" y="161511"/>
                  <a:pt x="5412425" y="165440"/>
                  <a:pt x="5409341" y="169900"/>
                </a:cubicBezTo>
                <a:cubicBezTo>
                  <a:pt x="5414131" y="169972"/>
                  <a:pt x="5421456" y="168864"/>
                  <a:pt x="5431314" y="166577"/>
                </a:cubicBezTo>
                <a:cubicBezTo>
                  <a:pt x="5441173" y="164290"/>
                  <a:pt x="5449648" y="167896"/>
                  <a:pt x="5456740" y="177397"/>
                </a:cubicBezTo>
                <a:cubicBezTo>
                  <a:pt x="5463831" y="186897"/>
                  <a:pt x="5459705" y="191647"/>
                  <a:pt x="5444360" y="191647"/>
                </a:cubicBezTo>
                <a:cubicBezTo>
                  <a:pt x="5432788" y="191647"/>
                  <a:pt x="5419423" y="192049"/>
                  <a:pt x="5404265" y="192852"/>
                </a:cubicBezTo>
                <a:cubicBezTo>
                  <a:pt x="5402100" y="200051"/>
                  <a:pt x="5400644" y="205285"/>
                  <a:pt x="5399898" y="208554"/>
                </a:cubicBezTo>
                <a:cubicBezTo>
                  <a:pt x="5409793" y="221317"/>
                  <a:pt x="5409617" y="227989"/>
                  <a:pt x="5399372" y="228570"/>
                </a:cubicBezTo>
                <a:cubicBezTo>
                  <a:pt x="5389126" y="229150"/>
                  <a:pt x="5366350" y="231119"/>
                  <a:pt x="5331044" y="234474"/>
                </a:cubicBezTo>
                <a:cubicBezTo>
                  <a:pt x="5331044" y="255812"/>
                  <a:pt x="5331495" y="272458"/>
                  <a:pt x="5332399" y="284410"/>
                </a:cubicBezTo>
                <a:cubicBezTo>
                  <a:pt x="5333302" y="296363"/>
                  <a:pt x="5329072" y="307287"/>
                  <a:pt x="5319708" y="317181"/>
                </a:cubicBezTo>
                <a:cubicBezTo>
                  <a:pt x="5310344" y="327076"/>
                  <a:pt x="5303267" y="327549"/>
                  <a:pt x="5298477" y="318601"/>
                </a:cubicBezTo>
                <a:cubicBezTo>
                  <a:pt x="5293688" y="309653"/>
                  <a:pt x="5284844" y="300177"/>
                  <a:pt x="5271944" y="290175"/>
                </a:cubicBezTo>
                <a:cubicBezTo>
                  <a:pt x="5259045" y="280173"/>
                  <a:pt x="5260375" y="276971"/>
                  <a:pt x="5275935" y="280571"/>
                </a:cubicBezTo>
                <a:cubicBezTo>
                  <a:pt x="5291494" y="284170"/>
                  <a:pt x="5300073" y="285748"/>
                  <a:pt x="5301672" y="285303"/>
                </a:cubicBezTo>
                <a:cubicBezTo>
                  <a:pt x="5303270" y="284859"/>
                  <a:pt x="5304267" y="283460"/>
                  <a:pt x="5304662" y="281109"/>
                </a:cubicBezTo>
                <a:cubicBezTo>
                  <a:pt x="5305056" y="278757"/>
                  <a:pt x="5305253" y="264237"/>
                  <a:pt x="5305253" y="237550"/>
                </a:cubicBezTo>
                <a:cubicBezTo>
                  <a:pt x="5284101" y="240232"/>
                  <a:pt x="5269019" y="242702"/>
                  <a:pt x="5260006" y="244960"/>
                </a:cubicBezTo>
                <a:cubicBezTo>
                  <a:pt x="5250993" y="247219"/>
                  <a:pt x="5241658" y="244502"/>
                  <a:pt x="5232000" y="236808"/>
                </a:cubicBezTo>
                <a:cubicBezTo>
                  <a:pt x="5222342" y="229115"/>
                  <a:pt x="5224740" y="225268"/>
                  <a:pt x="5239195" y="225268"/>
                </a:cubicBezTo>
                <a:cubicBezTo>
                  <a:pt x="5250639" y="225268"/>
                  <a:pt x="5272658" y="222758"/>
                  <a:pt x="5305253" y="217739"/>
                </a:cubicBezTo>
                <a:lnTo>
                  <a:pt x="5305253" y="202445"/>
                </a:lnTo>
                <a:cubicBezTo>
                  <a:pt x="5266104" y="207837"/>
                  <a:pt x="5241110" y="211663"/>
                  <a:pt x="5230268" y="213921"/>
                </a:cubicBezTo>
                <a:cubicBezTo>
                  <a:pt x="5219427" y="216180"/>
                  <a:pt x="5209192" y="213007"/>
                  <a:pt x="5199562" y="204403"/>
                </a:cubicBezTo>
                <a:cubicBezTo>
                  <a:pt x="5189933" y="195799"/>
                  <a:pt x="5191155" y="191956"/>
                  <a:pt x="5203230" y="192873"/>
                </a:cubicBezTo>
                <a:cubicBezTo>
                  <a:pt x="5215304" y="193791"/>
                  <a:pt x="5229989" y="193364"/>
                  <a:pt x="5247283" y="191593"/>
                </a:cubicBezTo>
                <a:cubicBezTo>
                  <a:pt x="5264577" y="189822"/>
                  <a:pt x="5283901" y="187295"/>
                  <a:pt x="5305253" y="184011"/>
                </a:cubicBezTo>
                <a:lnTo>
                  <a:pt x="5305253" y="167362"/>
                </a:lnTo>
                <a:cubicBezTo>
                  <a:pt x="5287945" y="170918"/>
                  <a:pt x="5275411" y="173607"/>
                  <a:pt x="5267653" y="175428"/>
                </a:cubicBezTo>
                <a:cubicBezTo>
                  <a:pt x="5259895" y="177250"/>
                  <a:pt x="5251624" y="174539"/>
                  <a:pt x="5242841" y="167298"/>
                </a:cubicBezTo>
                <a:cubicBezTo>
                  <a:pt x="5234058" y="160056"/>
                  <a:pt x="5236442" y="156435"/>
                  <a:pt x="5249993" y="156435"/>
                </a:cubicBezTo>
                <a:cubicBezTo>
                  <a:pt x="5261379" y="156435"/>
                  <a:pt x="5279799" y="154384"/>
                  <a:pt x="5305253" y="150283"/>
                </a:cubicBezTo>
                <a:lnTo>
                  <a:pt x="5305253" y="133612"/>
                </a:lnTo>
                <a:cubicBezTo>
                  <a:pt x="5297868" y="134473"/>
                  <a:pt x="5284553" y="136158"/>
                  <a:pt x="5265309" y="138667"/>
                </a:cubicBezTo>
                <a:cubicBezTo>
                  <a:pt x="5261437" y="147902"/>
                  <a:pt x="5257267" y="150089"/>
                  <a:pt x="5252800" y="145228"/>
                </a:cubicBezTo>
                <a:cubicBezTo>
                  <a:pt x="5248333" y="140367"/>
                  <a:pt x="5244978" y="132107"/>
                  <a:pt x="5242733" y="120448"/>
                </a:cubicBezTo>
                <a:cubicBezTo>
                  <a:pt x="5240489" y="108789"/>
                  <a:pt x="5237298" y="99497"/>
                  <a:pt x="5233161" y="92571"/>
                </a:cubicBezTo>
                <a:cubicBezTo>
                  <a:pt x="5229024" y="85644"/>
                  <a:pt x="5230584" y="82181"/>
                  <a:pt x="5237840" y="82181"/>
                </a:cubicBezTo>
                <a:cubicBezTo>
                  <a:pt x="5242959" y="82181"/>
                  <a:pt x="5248384" y="83077"/>
                  <a:pt x="5254112" y="84870"/>
                </a:cubicBezTo>
                <a:cubicBezTo>
                  <a:pt x="5259841" y="86662"/>
                  <a:pt x="5276888" y="85945"/>
                  <a:pt x="5305253" y="82719"/>
                </a:cubicBezTo>
                <a:lnTo>
                  <a:pt x="5305253" y="64779"/>
                </a:lnTo>
                <a:cubicBezTo>
                  <a:pt x="5284044" y="67475"/>
                  <a:pt x="5266599" y="69723"/>
                  <a:pt x="5252918" y="71523"/>
                </a:cubicBezTo>
                <a:cubicBezTo>
                  <a:pt x="5239238" y="73323"/>
                  <a:pt x="5227537" y="75122"/>
                  <a:pt x="5217813" y="76922"/>
                </a:cubicBezTo>
                <a:cubicBezTo>
                  <a:pt x="5208091" y="78722"/>
                  <a:pt x="5197959" y="75549"/>
                  <a:pt x="5187420" y="67404"/>
                </a:cubicBezTo>
                <a:cubicBezTo>
                  <a:pt x="5176880" y="59258"/>
                  <a:pt x="5178837" y="55186"/>
                  <a:pt x="5193292" y="55186"/>
                </a:cubicBezTo>
                <a:cubicBezTo>
                  <a:pt x="5204994" y="55186"/>
                  <a:pt x="5219983" y="54293"/>
                  <a:pt x="5238259" y="52508"/>
                </a:cubicBezTo>
                <a:cubicBezTo>
                  <a:pt x="5256536" y="50722"/>
                  <a:pt x="5278867" y="48181"/>
                  <a:pt x="5305253" y="44882"/>
                </a:cubicBezTo>
                <a:cubicBezTo>
                  <a:pt x="5305253" y="32822"/>
                  <a:pt x="5302776" y="21848"/>
                  <a:pt x="5297821" y="11961"/>
                </a:cubicBezTo>
                <a:cubicBezTo>
                  <a:pt x="5294105" y="4545"/>
                  <a:pt x="5294634" y="578"/>
                  <a:pt x="5299408" y="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184067" y="2745612"/>
            <a:ext cx="42644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）计划每天看几页？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032868" y="3307717"/>
            <a:ext cx="3571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300÷5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（页）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184067" y="3869822"/>
            <a:ext cx="4493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）计划每小时看几页？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2032870" y="4431927"/>
            <a:ext cx="38794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60÷2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（页）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903071" y="2996214"/>
            <a:ext cx="2578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列综合算式：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096000" y="3429000"/>
            <a:ext cx="23133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300÷5÷2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745090" y="3831792"/>
            <a:ext cx="28803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60÷2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745088" y="4273065"/>
            <a:ext cx="2880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（页）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032870" y="5069244"/>
            <a:ext cx="65837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答：东东计划每小时看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页。</a:t>
            </a:r>
          </a:p>
        </p:txBody>
      </p:sp>
      <p:sp>
        <p:nvSpPr>
          <p:cNvPr id="13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>
            <a:off x="9624491" y="3752084"/>
            <a:ext cx="2073506" cy="2651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utoUpdateAnimBg="0"/>
      <p:bldP spid="20" grpId="0" autoUpdateAnimBg="0"/>
      <p:bldP spid="21" grpId="0" autoUpdateAnimBg="0"/>
      <p:bldP spid="22" grpId="0"/>
      <p:bldP spid="26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ChangeArrowheads="1"/>
          </p:cNvSpPr>
          <p:nvPr/>
        </p:nvSpPr>
        <p:spPr bwMode="auto">
          <a:xfrm>
            <a:off x="2468238" y="1550045"/>
            <a:ext cx="7474021" cy="1365496"/>
          </a:xfrm>
          <a:custGeom>
            <a:avLst/>
            <a:gdLst/>
            <a:ahLst/>
            <a:cxnLst/>
            <a:rect l="l" t="t" r="r" b="b"/>
            <a:pathLst>
              <a:path w="7474021" h="1365496">
                <a:moveTo>
                  <a:pt x="5061892" y="1272121"/>
                </a:moveTo>
                <a:lnTo>
                  <a:pt x="5107945" y="1272121"/>
                </a:lnTo>
                <a:lnTo>
                  <a:pt x="5107945" y="1318153"/>
                </a:lnTo>
                <a:lnTo>
                  <a:pt x="5061892" y="1318153"/>
                </a:lnTo>
                <a:close/>
                <a:moveTo>
                  <a:pt x="763564" y="1266816"/>
                </a:moveTo>
                <a:cubicBezTo>
                  <a:pt x="767547" y="1266173"/>
                  <a:pt x="771949" y="1266471"/>
                  <a:pt x="776771" y="1267712"/>
                </a:cubicBezTo>
                <a:cubicBezTo>
                  <a:pt x="786415" y="1270192"/>
                  <a:pt x="792714" y="1275409"/>
                  <a:pt x="795668" y="1283360"/>
                </a:cubicBezTo>
                <a:cubicBezTo>
                  <a:pt x="798622" y="1291312"/>
                  <a:pt x="798206" y="1301260"/>
                  <a:pt x="794420" y="1313206"/>
                </a:cubicBezTo>
                <a:cubicBezTo>
                  <a:pt x="790635" y="1325151"/>
                  <a:pt x="783758" y="1336577"/>
                  <a:pt x="773792" y="1347483"/>
                </a:cubicBezTo>
                <a:cubicBezTo>
                  <a:pt x="763825" y="1358388"/>
                  <a:pt x="754218" y="1364325"/>
                  <a:pt x="744968" y="1365293"/>
                </a:cubicBezTo>
                <a:cubicBezTo>
                  <a:pt x="735719" y="1366261"/>
                  <a:pt x="733912" y="1363777"/>
                  <a:pt x="739548" y="1357840"/>
                </a:cubicBezTo>
                <a:cubicBezTo>
                  <a:pt x="745183" y="1351903"/>
                  <a:pt x="750378" y="1345912"/>
                  <a:pt x="755132" y="1339868"/>
                </a:cubicBezTo>
                <a:cubicBezTo>
                  <a:pt x="759885" y="1333823"/>
                  <a:pt x="764019" y="1326585"/>
                  <a:pt x="767532" y="1318153"/>
                </a:cubicBezTo>
                <a:cubicBezTo>
                  <a:pt x="761208" y="1318153"/>
                  <a:pt x="755892" y="1316536"/>
                  <a:pt x="751583" y="1313303"/>
                </a:cubicBezTo>
                <a:cubicBezTo>
                  <a:pt x="747273" y="1310069"/>
                  <a:pt x="744355" y="1305839"/>
                  <a:pt x="742828" y="1300612"/>
                </a:cubicBezTo>
                <a:cubicBezTo>
                  <a:pt x="741300" y="1295385"/>
                  <a:pt x="741021" y="1290502"/>
                  <a:pt x="741989" y="1285963"/>
                </a:cubicBezTo>
                <a:cubicBezTo>
                  <a:pt x="742957" y="1281424"/>
                  <a:pt x="746585" y="1276628"/>
                  <a:pt x="752873" y="1271573"/>
                </a:cubicBezTo>
                <a:cubicBezTo>
                  <a:pt x="756017" y="1269045"/>
                  <a:pt x="759581" y="1267460"/>
                  <a:pt x="763564" y="1266816"/>
                </a:cubicBezTo>
                <a:close/>
                <a:moveTo>
                  <a:pt x="3355669" y="1236196"/>
                </a:moveTo>
                <a:cubicBezTo>
                  <a:pt x="3357999" y="1237661"/>
                  <a:pt x="3359164" y="1242903"/>
                  <a:pt x="3359164" y="1251923"/>
                </a:cubicBezTo>
                <a:cubicBezTo>
                  <a:pt x="3359164" y="1267324"/>
                  <a:pt x="3353145" y="1281539"/>
                  <a:pt x="3341107" y="1294567"/>
                </a:cubicBezTo>
                <a:cubicBezTo>
                  <a:pt x="3329068" y="1307595"/>
                  <a:pt x="3321392" y="1311291"/>
                  <a:pt x="3318080" y="1305656"/>
                </a:cubicBezTo>
                <a:cubicBezTo>
                  <a:pt x="3314767" y="1300020"/>
                  <a:pt x="3313563" y="1294133"/>
                  <a:pt x="3314466" y="1287996"/>
                </a:cubicBezTo>
                <a:cubicBezTo>
                  <a:pt x="3315399" y="1281414"/>
                  <a:pt x="3318421" y="1275337"/>
                  <a:pt x="3323533" y="1269766"/>
                </a:cubicBezTo>
                <a:cubicBezTo>
                  <a:pt x="3328645" y="1264195"/>
                  <a:pt x="3335862" y="1255318"/>
                  <a:pt x="3345183" y="1243136"/>
                </a:cubicBezTo>
                <a:cubicBezTo>
                  <a:pt x="3349844" y="1237045"/>
                  <a:pt x="3353339" y="1234732"/>
                  <a:pt x="3355669" y="1236196"/>
                </a:cubicBezTo>
                <a:close/>
                <a:moveTo>
                  <a:pt x="3449296" y="1233981"/>
                </a:moveTo>
                <a:cubicBezTo>
                  <a:pt x="3452594" y="1234210"/>
                  <a:pt x="3457027" y="1235376"/>
                  <a:pt x="3462597" y="1237479"/>
                </a:cubicBezTo>
                <a:cubicBezTo>
                  <a:pt x="3484875" y="1245889"/>
                  <a:pt x="3499075" y="1255809"/>
                  <a:pt x="3505198" y="1267238"/>
                </a:cubicBezTo>
                <a:cubicBezTo>
                  <a:pt x="3511321" y="1278667"/>
                  <a:pt x="3512637" y="1288885"/>
                  <a:pt x="3509145" y="1297890"/>
                </a:cubicBezTo>
                <a:cubicBezTo>
                  <a:pt x="3505654" y="1306896"/>
                  <a:pt x="3498390" y="1306699"/>
                  <a:pt x="3487355" y="1297299"/>
                </a:cubicBezTo>
                <a:cubicBezTo>
                  <a:pt x="3476320" y="1287899"/>
                  <a:pt x="3463963" y="1274537"/>
                  <a:pt x="3450282" y="1257214"/>
                </a:cubicBezTo>
                <a:cubicBezTo>
                  <a:pt x="3439731" y="1241039"/>
                  <a:pt x="3439403" y="1233294"/>
                  <a:pt x="3449296" y="1233981"/>
                </a:cubicBezTo>
                <a:close/>
                <a:moveTo>
                  <a:pt x="1271214" y="1206127"/>
                </a:moveTo>
                <a:lnTo>
                  <a:pt x="1220796" y="1210082"/>
                </a:lnTo>
                <a:lnTo>
                  <a:pt x="1225279" y="1211268"/>
                </a:lnTo>
                <a:cubicBezTo>
                  <a:pt x="1236944" y="1215714"/>
                  <a:pt x="1243268" y="1221038"/>
                  <a:pt x="1244251" y="1227240"/>
                </a:cubicBezTo>
                <a:cubicBezTo>
                  <a:pt x="1245234" y="1233442"/>
                  <a:pt x="1243663" y="1239347"/>
                  <a:pt x="1239540" y="1244954"/>
                </a:cubicBezTo>
                <a:cubicBezTo>
                  <a:pt x="1235417" y="1250561"/>
                  <a:pt x="1230753" y="1249420"/>
                  <a:pt x="1225548" y="1241533"/>
                </a:cubicBezTo>
                <a:cubicBezTo>
                  <a:pt x="1220342" y="1233646"/>
                  <a:pt x="1215897" y="1226476"/>
                  <a:pt x="1212212" y="1220023"/>
                </a:cubicBezTo>
                <a:cubicBezTo>
                  <a:pt x="1211473" y="1217453"/>
                  <a:pt x="1211191" y="1215342"/>
                  <a:pt x="1211367" y="1213692"/>
                </a:cubicBezTo>
                <a:lnTo>
                  <a:pt x="1212958" y="1210696"/>
                </a:lnTo>
                <a:lnTo>
                  <a:pt x="1187560" y="1212688"/>
                </a:lnTo>
                <a:cubicBezTo>
                  <a:pt x="1175529" y="1236708"/>
                  <a:pt x="1167921" y="1249313"/>
                  <a:pt x="1164738" y="1250503"/>
                </a:cubicBezTo>
                <a:cubicBezTo>
                  <a:pt x="1201621" y="1250546"/>
                  <a:pt x="1235449" y="1250546"/>
                  <a:pt x="1266224" y="1250503"/>
                </a:cubicBezTo>
                <a:cubicBezTo>
                  <a:pt x="1267787" y="1242043"/>
                  <a:pt x="1269450" y="1227251"/>
                  <a:pt x="1271214" y="1206127"/>
                </a:cubicBezTo>
                <a:close/>
                <a:moveTo>
                  <a:pt x="2329258" y="1170732"/>
                </a:moveTo>
                <a:cubicBezTo>
                  <a:pt x="2336536" y="1169893"/>
                  <a:pt x="2346424" y="1173475"/>
                  <a:pt x="2358922" y="1181477"/>
                </a:cubicBezTo>
                <a:cubicBezTo>
                  <a:pt x="2372990" y="1191673"/>
                  <a:pt x="2376994" y="1199846"/>
                  <a:pt x="2370935" y="1205998"/>
                </a:cubicBezTo>
                <a:cubicBezTo>
                  <a:pt x="2364877" y="1212150"/>
                  <a:pt x="2360212" y="1219722"/>
                  <a:pt x="2356943" y="1228713"/>
                </a:cubicBezTo>
                <a:cubicBezTo>
                  <a:pt x="2354247" y="1263904"/>
                  <a:pt x="2348668" y="1289483"/>
                  <a:pt x="2340208" y="1305451"/>
                </a:cubicBezTo>
                <a:cubicBezTo>
                  <a:pt x="2331747" y="1321419"/>
                  <a:pt x="2320092" y="1332475"/>
                  <a:pt x="2305243" y="1338620"/>
                </a:cubicBezTo>
                <a:cubicBezTo>
                  <a:pt x="2290394" y="1344765"/>
                  <a:pt x="2282707" y="1342908"/>
                  <a:pt x="2282184" y="1333049"/>
                </a:cubicBezTo>
                <a:cubicBezTo>
                  <a:pt x="2281660" y="1323190"/>
                  <a:pt x="2278011" y="1312593"/>
                  <a:pt x="2271235" y="1301257"/>
                </a:cubicBezTo>
                <a:cubicBezTo>
                  <a:pt x="2264459" y="1289921"/>
                  <a:pt x="2265026" y="1285902"/>
                  <a:pt x="2272934" y="1289200"/>
                </a:cubicBezTo>
                <a:cubicBezTo>
                  <a:pt x="2280843" y="1292499"/>
                  <a:pt x="2289859" y="1296256"/>
                  <a:pt x="2299984" y="1300472"/>
                </a:cubicBezTo>
                <a:cubicBezTo>
                  <a:pt x="2306996" y="1300472"/>
                  <a:pt x="2313291" y="1292542"/>
                  <a:pt x="2318870" y="1276681"/>
                </a:cubicBezTo>
                <a:cubicBezTo>
                  <a:pt x="2324448" y="1260821"/>
                  <a:pt x="2327685" y="1246054"/>
                  <a:pt x="2328581" y="1232381"/>
                </a:cubicBezTo>
                <a:cubicBezTo>
                  <a:pt x="2329478" y="1218707"/>
                  <a:pt x="2329564" y="1209336"/>
                  <a:pt x="2328840" y="1204267"/>
                </a:cubicBezTo>
                <a:cubicBezTo>
                  <a:pt x="2328115" y="1199198"/>
                  <a:pt x="2325036" y="1196889"/>
                  <a:pt x="2319601" y="1197341"/>
                </a:cubicBezTo>
                <a:cubicBezTo>
                  <a:pt x="2314166" y="1197792"/>
                  <a:pt x="2297861" y="1200040"/>
                  <a:pt x="2270687" y="1204084"/>
                </a:cubicBezTo>
                <a:cubicBezTo>
                  <a:pt x="2282388" y="1207698"/>
                  <a:pt x="2285905" y="1212649"/>
                  <a:pt x="2281237" y="1218937"/>
                </a:cubicBezTo>
                <a:cubicBezTo>
                  <a:pt x="2276570" y="1225225"/>
                  <a:pt x="2273124" y="1231488"/>
                  <a:pt x="2270902" y="1237726"/>
                </a:cubicBezTo>
                <a:cubicBezTo>
                  <a:pt x="2268679" y="1243964"/>
                  <a:pt x="2262283" y="1254662"/>
                  <a:pt x="2251715" y="1269820"/>
                </a:cubicBezTo>
                <a:cubicBezTo>
                  <a:pt x="2241146" y="1284977"/>
                  <a:pt x="2228863" y="1297926"/>
                  <a:pt x="2214867" y="1308667"/>
                </a:cubicBezTo>
                <a:cubicBezTo>
                  <a:pt x="2200871" y="1319408"/>
                  <a:pt x="2187976" y="1325474"/>
                  <a:pt x="2176181" y="1326865"/>
                </a:cubicBezTo>
                <a:cubicBezTo>
                  <a:pt x="2164386" y="1328256"/>
                  <a:pt x="2162497" y="1325703"/>
                  <a:pt x="2170513" y="1319207"/>
                </a:cubicBezTo>
                <a:cubicBezTo>
                  <a:pt x="2178529" y="1312711"/>
                  <a:pt x="2188277" y="1304168"/>
                  <a:pt x="2199756" y="1293578"/>
                </a:cubicBezTo>
                <a:cubicBezTo>
                  <a:pt x="2211236" y="1282987"/>
                  <a:pt x="2222303" y="1268633"/>
                  <a:pt x="2232958" y="1250514"/>
                </a:cubicBezTo>
                <a:cubicBezTo>
                  <a:pt x="2243612" y="1232395"/>
                  <a:pt x="2248266" y="1218948"/>
                  <a:pt x="2246918" y="1210171"/>
                </a:cubicBezTo>
                <a:cubicBezTo>
                  <a:pt x="2242085" y="1211835"/>
                  <a:pt x="2235686" y="1213825"/>
                  <a:pt x="2227720" y="1216141"/>
                </a:cubicBezTo>
                <a:cubicBezTo>
                  <a:pt x="2219754" y="1218456"/>
                  <a:pt x="2211153" y="1216201"/>
                  <a:pt x="2201918" y="1209376"/>
                </a:cubicBezTo>
                <a:cubicBezTo>
                  <a:pt x="2193672" y="1200169"/>
                  <a:pt x="2196401" y="1195290"/>
                  <a:pt x="2210103" y="1194738"/>
                </a:cubicBezTo>
                <a:cubicBezTo>
                  <a:pt x="2223805" y="1194186"/>
                  <a:pt x="2245089" y="1191651"/>
                  <a:pt x="2273956" y="1187134"/>
                </a:cubicBezTo>
                <a:cubicBezTo>
                  <a:pt x="2299166" y="1182789"/>
                  <a:pt x="2315464" y="1178092"/>
                  <a:pt x="2322849" y="1173045"/>
                </a:cubicBezTo>
                <a:cubicBezTo>
                  <a:pt x="2324695" y="1171783"/>
                  <a:pt x="2326832" y="1171012"/>
                  <a:pt x="2329258" y="1170732"/>
                </a:cubicBezTo>
                <a:close/>
                <a:moveTo>
                  <a:pt x="4840153" y="1164903"/>
                </a:moveTo>
                <a:cubicBezTo>
                  <a:pt x="4839099" y="1164480"/>
                  <a:pt x="4830416" y="1165394"/>
                  <a:pt x="4814104" y="1167646"/>
                </a:cubicBezTo>
                <a:cubicBezTo>
                  <a:pt x="4797791" y="1169897"/>
                  <a:pt x="4778716" y="1172220"/>
                  <a:pt x="4756876" y="1174615"/>
                </a:cubicBezTo>
                <a:cubicBezTo>
                  <a:pt x="4758625" y="1189156"/>
                  <a:pt x="4759880" y="1201402"/>
                  <a:pt x="4760640" y="1211355"/>
                </a:cubicBezTo>
                <a:cubicBezTo>
                  <a:pt x="4780988" y="1208701"/>
                  <a:pt x="4805926" y="1204851"/>
                  <a:pt x="4835452" y="1199803"/>
                </a:cubicBezTo>
                <a:cubicBezTo>
                  <a:pt x="4837862" y="1190152"/>
                  <a:pt x="4839511" y="1182029"/>
                  <a:pt x="4840400" y="1175432"/>
                </a:cubicBezTo>
                <a:cubicBezTo>
                  <a:pt x="4841289" y="1168836"/>
                  <a:pt x="4841207" y="1165326"/>
                  <a:pt x="4840153" y="1164903"/>
                </a:cubicBezTo>
                <a:close/>
                <a:moveTo>
                  <a:pt x="3326146" y="1152177"/>
                </a:moveTo>
                <a:cubicBezTo>
                  <a:pt x="3329710" y="1150411"/>
                  <a:pt x="3329918" y="1152768"/>
                  <a:pt x="3326770" y="1159246"/>
                </a:cubicBezTo>
                <a:cubicBezTo>
                  <a:pt x="3320475" y="1172202"/>
                  <a:pt x="3310971" y="1190493"/>
                  <a:pt x="3298258" y="1214119"/>
                </a:cubicBezTo>
                <a:cubicBezTo>
                  <a:pt x="3285545" y="1237744"/>
                  <a:pt x="3276619" y="1256938"/>
                  <a:pt x="3271478" y="1271702"/>
                </a:cubicBezTo>
                <a:cubicBezTo>
                  <a:pt x="3266337" y="1286465"/>
                  <a:pt x="3259167" y="1282572"/>
                  <a:pt x="3249967" y="1260022"/>
                </a:cubicBezTo>
                <a:cubicBezTo>
                  <a:pt x="3240769" y="1237472"/>
                  <a:pt x="3238822" y="1226422"/>
                  <a:pt x="3244127" y="1226874"/>
                </a:cubicBezTo>
                <a:cubicBezTo>
                  <a:pt x="3249433" y="1227326"/>
                  <a:pt x="3254933" y="1225315"/>
                  <a:pt x="3260626" y="1220841"/>
                </a:cubicBezTo>
                <a:cubicBezTo>
                  <a:pt x="3266319" y="1216366"/>
                  <a:pt x="3281240" y="1199366"/>
                  <a:pt x="3305389" y="1169840"/>
                </a:cubicBezTo>
                <a:cubicBezTo>
                  <a:pt x="3315664" y="1159830"/>
                  <a:pt x="3322583" y="1153943"/>
                  <a:pt x="3326146" y="1152177"/>
                </a:cubicBezTo>
                <a:close/>
                <a:moveTo>
                  <a:pt x="1562410" y="1148695"/>
                </a:moveTo>
                <a:cubicBezTo>
                  <a:pt x="1572885" y="1150115"/>
                  <a:pt x="1581450" y="1152732"/>
                  <a:pt x="1588104" y="1156546"/>
                </a:cubicBezTo>
                <a:cubicBezTo>
                  <a:pt x="1596608" y="1160045"/>
                  <a:pt x="1599279" y="1164871"/>
                  <a:pt x="1596116" y="1171023"/>
                </a:cubicBezTo>
                <a:cubicBezTo>
                  <a:pt x="1592954" y="1177175"/>
                  <a:pt x="1591822" y="1202184"/>
                  <a:pt x="1592718" y="1246051"/>
                </a:cubicBezTo>
                <a:cubicBezTo>
                  <a:pt x="1593614" y="1289917"/>
                  <a:pt x="1592069" y="1319648"/>
                  <a:pt x="1588082" y="1335243"/>
                </a:cubicBezTo>
                <a:cubicBezTo>
                  <a:pt x="1584096" y="1350838"/>
                  <a:pt x="1578227" y="1352444"/>
                  <a:pt x="1570476" y="1340061"/>
                </a:cubicBezTo>
                <a:cubicBezTo>
                  <a:pt x="1562725" y="1327679"/>
                  <a:pt x="1559524" y="1317956"/>
                  <a:pt x="1560872" y="1310893"/>
                </a:cubicBezTo>
                <a:cubicBezTo>
                  <a:pt x="1562220" y="1303831"/>
                  <a:pt x="1563793" y="1289555"/>
                  <a:pt x="1565593" y="1268066"/>
                </a:cubicBezTo>
                <a:cubicBezTo>
                  <a:pt x="1567393" y="1246578"/>
                  <a:pt x="1567189" y="1224852"/>
                  <a:pt x="1564980" y="1202890"/>
                </a:cubicBezTo>
                <a:cubicBezTo>
                  <a:pt x="1562772" y="1180928"/>
                  <a:pt x="1559173" y="1166050"/>
                  <a:pt x="1554183" y="1158256"/>
                </a:cubicBezTo>
                <a:cubicBezTo>
                  <a:pt x="1549192" y="1150462"/>
                  <a:pt x="1551934" y="1147275"/>
                  <a:pt x="1562410" y="1148695"/>
                </a:cubicBezTo>
                <a:close/>
                <a:moveTo>
                  <a:pt x="133660" y="1148695"/>
                </a:moveTo>
                <a:cubicBezTo>
                  <a:pt x="144135" y="1150115"/>
                  <a:pt x="152700" y="1152732"/>
                  <a:pt x="159354" y="1156546"/>
                </a:cubicBezTo>
                <a:cubicBezTo>
                  <a:pt x="167858" y="1160045"/>
                  <a:pt x="170529" y="1164871"/>
                  <a:pt x="167366" y="1171023"/>
                </a:cubicBezTo>
                <a:cubicBezTo>
                  <a:pt x="164204" y="1177175"/>
                  <a:pt x="163072" y="1202184"/>
                  <a:pt x="163968" y="1246051"/>
                </a:cubicBezTo>
                <a:cubicBezTo>
                  <a:pt x="164864" y="1289917"/>
                  <a:pt x="163319" y="1319648"/>
                  <a:pt x="159332" y="1335243"/>
                </a:cubicBezTo>
                <a:cubicBezTo>
                  <a:pt x="155346" y="1350838"/>
                  <a:pt x="149477" y="1352444"/>
                  <a:pt x="141726" y="1340061"/>
                </a:cubicBezTo>
                <a:cubicBezTo>
                  <a:pt x="133975" y="1327679"/>
                  <a:pt x="130774" y="1317956"/>
                  <a:pt x="132122" y="1310893"/>
                </a:cubicBezTo>
                <a:cubicBezTo>
                  <a:pt x="133470" y="1303831"/>
                  <a:pt x="135044" y="1289555"/>
                  <a:pt x="136843" y="1268066"/>
                </a:cubicBezTo>
                <a:cubicBezTo>
                  <a:pt x="138643" y="1246578"/>
                  <a:pt x="138439" y="1224852"/>
                  <a:pt x="136230" y="1202890"/>
                </a:cubicBezTo>
                <a:cubicBezTo>
                  <a:pt x="134022" y="1180928"/>
                  <a:pt x="130423" y="1166050"/>
                  <a:pt x="125432" y="1158256"/>
                </a:cubicBezTo>
                <a:cubicBezTo>
                  <a:pt x="120442" y="1150462"/>
                  <a:pt x="123184" y="1147275"/>
                  <a:pt x="133660" y="1148695"/>
                </a:cubicBezTo>
                <a:close/>
                <a:moveTo>
                  <a:pt x="1220164" y="1147328"/>
                </a:moveTo>
                <a:cubicBezTo>
                  <a:pt x="1221761" y="1147216"/>
                  <a:pt x="1223753" y="1147524"/>
                  <a:pt x="1226139" y="1148254"/>
                </a:cubicBezTo>
                <a:cubicBezTo>
                  <a:pt x="1235683" y="1151172"/>
                  <a:pt x="1242232" y="1154987"/>
                  <a:pt x="1245789" y="1159697"/>
                </a:cubicBezTo>
                <a:cubicBezTo>
                  <a:pt x="1249345" y="1164408"/>
                  <a:pt x="1249546" y="1170625"/>
                  <a:pt x="1246391" y="1178347"/>
                </a:cubicBezTo>
                <a:cubicBezTo>
                  <a:pt x="1243236" y="1186069"/>
                  <a:pt x="1238114" y="1186202"/>
                  <a:pt x="1231022" y="1178745"/>
                </a:cubicBezTo>
                <a:cubicBezTo>
                  <a:pt x="1223931" y="1171288"/>
                  <a:pt x="1219066" y="1164942"/>
                  <a:pt x="1216427" y="1159708"/>
                </a:cubicBezTo>
                <a:cubicBezTo>
                  <a:pt x="1214126" y="1151792"/>
                  <a:pt x="1215371" y="1147666"/>
                  <a:pt x="1220164" y="1147328"/>
                </a:cubicBezTo>
                <a:close/>
                <a:moveTo>
                  <a:pt x="4132721" y="1142374"/>
                </a:moveTo>
                <a:cubicBezTo>
                  <a:pt x="4134624" y="1142594"/>
                  <a:pt x="4136938" y="1143174"/>
                  <a:pt x="4139663" y="1144113"/>
                </a:cubicBezTo>
                <a:cubicBezTo>
                  <a:pt x="4147851" y="1147182"/>
                  <a:pt x="4154623" y="1151886"/>
                  <a:pt x="4159979" y="1158224"/>
                </a:cubicBezTo>
                <a:cubicBezTo>
                  <a:pt x="4165335" y="1164562"/>
                  <a:pt x="4165392" y="1170065"/>
                  <a:pt x="4160151" y="1174733"/>
                </a:cubicBezTo>
                <a:cubicBezTo>
                  <a:pt x="4154910" y="1179401"/>
                  <a:pt x="4146904" y="1191827"/>
                  <a:pt x="4136135" y="1212011"/>
                </a:cubicBezTo>
                <a:cubicBezTo>
                  <a:pt x="4125366" y="1232194"/>
                  <a:pt x="4112233" y="1250722"/>
                  <a:pt x="4096739" y="1267593"/>
                </a:cubicBezTo>
                <a:cubicBezTo>
                  <a:pt x="4081244" y="1284464"/>
                  <a:pt x="4062720" y="1299547"/>
                  <a:pt x="4041167" y="1312840"/>
                </a:cubicBezTo>
                <a:cubicBezTo>
                  <a:pt x="4019613" y="1326134"/>
                  <a:pt x="3996422" y="1335516"/>
                  <a:pt x="3971592" y="1340986"/>
                </a:cubicBezTo>
                <a:cubicBezTo>
                  <a:pt x="3946761" y="1346457"/>
                  <a:pt x="3945155" y="1343661"/>
                  <a:pt x="3966773" y="1332597"/>
                </a:cubicBezTo>
                <a:cubicBezTo>
                  <a:pt x="3988391" y="1321534"/>
                  <a:pt x="4009453" y="1307982"/>
                  <a:pt x="4029960" y="1291943"/>
                </a:cubicBezTo>
                <a:cubicBezTo>
                  <a:pt x="4050466" y="1275903"/>
                  <a:pt x="4068047" y="1259670"/>
                  <a:pt x="4082703" y="1243244"/>
                </a:cubicBezTo>
                <a:cubicBezTo>
                  <a:pt x="4097359" y="1226817"/>
                  <a:pt x="4108917" y="1209121"/>
                  <a:pt x="4117378" y="1190156"/>
                </a:cubicBezTo>
                <a:cubicBezTo>
                  <a:pt x="4125839" y="1171191"/>
                  <a:pt x="4128943" y="1157837"/>
                  <a:pt x="4126692" y="1150093"/>
                </a:cubicBezTo>
                <a:cubicBezTo>
                  <a:pt x="4125003" y="1144285"/>
                  <a:pt x="4127013" y="1141712"/>
                  <a:pt x="4132721" y="1142374"/>
                </a:cubicBezTo>
                <a:close/>
                <a:moveTo>
                  <a:pt x="1916726" y="1141758"/>
                </a:moveTo>
                <a:cubicBezTo>
                  <a:pt x="1918305" y="1141044"/>
                  <a:pt x="1920341" y="1141876"/>
                  <a:pt x="1922833" y="1144253"/>
                </a:cubicBezTo>
                <a:cubicBezTo>
                  <a:pt x="1927816" y="1149007"/>
                  <a:pt x="1930773" y="1156564"/>
                  <a:pt x="1931706" y="1166925"/>
                </a:cubicBezTo>
                <a:cubicBezTo>
                  <a:pt x="1932638" y="1177286"/>
                  <a:pt x="1930243" y="1189109"/>
                  <a:pt x="1924521" y="1202395"/>
                </a:cubicBezTo>
                <a:cubicBezTo>
                  <a:pt x="1918799" y="1215682"/>
                  <a:pt x="1913149" y="1217402"/>
                  <a:pt x="1907571" y="1207558"/>
                </a:cubicBezTo>
                <a:cubicBezTo>
                  <a:pt x="1901993" y="1197713"/>
                  <a:pt x="1900107" y="1190869"/>
                  <a:pt x="1901914" y="1187026"/>
                </a:cubicBezTo>
                <a:cubicBezTo>
                  <a:pt x="1903721" y="1183183"/>
                  <a:pt x="1905520" y="1177791"/>
                  <a:pt x="1907313" y="1170851"/>
                </a:cubicBezTo>
                <a:cubicBezTo>
                  <a:pt x="1910009" y="1163580"/>
                  <a:pt x="1912024" y="1156141"/>
                  <a:pt x="1913357" y="1148534"/>
                </a:cubicBezTo>
                <a:cubicBezTo>
                  <a:pt x="1914024" y="1144730"/>
                  <a:pt x="1915147" y="1142471"/>
                  <a:pt x="1916726" y="1141758"/>
                </a:cubicBezTo>
                <a:close/>
                <a:moveTo>
                  <a:pt x="487976" y="1141758"/>
                </a:moveTo>
                <a:cubicBezTo>
                  <a:pt x="489556" y="1141044"/>
                  <a:pt x="491591" y="1141876"/>
                  <a:pt x="494082" y="1144253"/>
                </a:cubicBezTo>
                <a:cubicBezTo>
                  <a:pt x="499066" y="1149007"/>
                  <a:pt x="502024" y="1156564"/>
                  <a:pt x="502956" y="1166925"/>
                </a:cubicBezTo>
                <a:cubicBezTo>
                  <a:pt x="503888" y="1177286"/>
                  <a:pt x="501493" y="1189109"/>
                  <a:pt x="495771" y="1202395"/>
                </a:cubicBezTo>
                <a:cubicBezTo>
                  <a:pt x="490050" y="1215682"/>
                  <a:pt x="484400" y="1217402"/>
                  <a:pt x="478821" y="1207558"/>
                </a:cubicBezTo>
                <a:cubicBezTo>
                  <a:pt x="473243" y="1197713"/>
                  <a:pt x="471357" y="1190869"/>
                  <a:pt x="473164" y="1187026"/>
                </a:cubicBezTo>
                <a:cubicBezTo>
                  <a:pt x="474971" y="1183183"/>
                  <a:pt x="476770" y="1177791"/>
                  <a:pt x="478563" y="1170851"/>
                </a:cubicBezTo>
                <a:cubicBezTo>
                  <a:pt x="481259" y="1163580"/>
                  <a:pt x="483274" y="1156141"/>
                  <a:pt x="484607" y="1148534"/>
                </a:cubicBezTo>
                <a:cubicBezTo>
                  <a:pt x="485274" y="1144730"/>
                  <a:pt x="486397" y="1142471"/>
                  <a:pt x="487976" y="1141758"/>
                </a:cubicBezTo>
                <a:close/>
                <a:moveTo>
                  <a:pt x="1263384" y="1138539"/>
                </a:moveTo>
                <a:cubicBezTo>
                  <a:pt x="1260445" y="1138584"/>
                  <a:pt x="1256565" y="1139051"/>
                  <a:pt x="1251748" y="1139940"/>
                </a:cubicBezTo>
                <a:cubicBezTo>
                  <a:pt x="1242110" y="1141718"/>
                  <a:pt x="1228086" y="1143446"/>
                  <a:pt x="1209673" y="1145124"/>
                </a:cubicBezTo>
                <a:cubicBezTo>
                  <a:pt x="1205816" y="1157500"/>
                  <a:pt x="1200739" y="1172378"/>
                  <a:pt x="1194444" y="1189758"/>
                </a:cubicBezTo>
                <a:cubicBezTo>
                  <a:pt x="1219324" y="1188912"/>
                  <a:pt x="1244936" y="1187249"/>
                  <a:pt x="1271279" y="1184768"/>
                </a:cubicBezTo>
                <a:cubicBezTo>
                  <a:pt x="1272139" y="1156302"/>
                  <a:pt x="1271508" y="1141270"/>
                  <a:pt x="1269386" y="1139671"/>
                </a:cubicBezTo>
                <a:cubicBezTo>
                  <a:pt x="1268324" y="1138872"/>
                  <a:pt x="1266324" y="1138495"/>
                  <a:pt x="1263384" y="1138539"/>
                </a:cubicBezTo>
                <a:close/>
                <a:moveTo>
                  <a:pt x="3997133" y="1113741"/>
                </a:moveTo>
                <a:cubicBezTo>
                  <a:pt x="3999056" y="1113515"/>
                  <a:pt x="4001437" y="1114945"/>
                  <a:pt x="4004277" y="1118032"/>
                </a:cubicBezTo>
                <a:cubicBezTo>
                  <a:pt x="4009955" y="1124205"/>
                  <a:pt x="4012795" y="1133294"/>
                  <a:pt x="4012795" y="1145296"/>
                </a:cubicBezTo>
                <a:cubicBezTo>
                  <a:pt x="4012795" y="1156711"/>
                  <a:pt x="4008263" y="1170377"/>
                  <a:pt x="3999200" y="1186295"/>
                </a:cubicBezTo>
                <a:cubicBezTo>
                  <a:pt x="3990137" y="1202213"/>
                  <a:pt x="3982687" y="1205030"/>
                  <a:pt x="3976851" y="1194749"/>
                </a:cubicBezTo>
                <a:cubicBezTo>
                  <a:pt x="3971014" y="1184467"/>
                  <a:pt x="3969903" y="1176045"/>
                  <a:pt x="3973517" y="1169485"/>
                </a:cubicBezTo>
                <a:cubicBezTo>
                  <a:pt x="3977131" y="1162924"/>
                  <a:pt x="3980787" y="1154560"/>
                  <a:pt x="3984487" y="1144393"/>
                </a:cubicBezTo>
                <a:cubicBezTo>
                  <a:pt x="3987972" y="1134799"/>
                  <a:pt x="3990722" y="1126464"/>
                  <a:pt x="3992736" y="1119387"/>
                </a:cubicBezTo>
                <a:cubicBezTo>
                  <a:pt x="3993743" y="1115849"/>
                  <a:pt x="3995209" y="1113967"/>
                  <a:pt x="3997133" y="1113741"/>
                </a:cubicBezTo>
                <a:close/>
                <a:moveTo>
                  <a:pt x="1272306" y="1110751"/>
                </a:moveTo>
                <a:cubicBezTo>
                  <a:pt x="1276167" y="1110460"/>
                  <a:pt x="1280040" y="1111281"/>
                  <a:pt x="1283926" y="1113214"/>
                </a:cubicBezTo>
                <a:cubicBezTo>
                  <a:pt x="1291699" y="1117078"/>
                  <a:pt x="1298525" y="1121596"/>
                  <a:pt x="1304404" y="1126765"/>
                </a:cubicBezTo>
                <a:cubicBezTo>
                  <a:pt x="1310284" y="1131935"/>
                  <a:pt x="1311198" y="1137449"/>
                  <a:pt x="1307147" y="1143307"/>
                </a:cubicBezTo>
                <a:cubicBezTo>
                  <a:pt x="1303096" y="1149165"/>
                  <a:pt x="1301070" y="1161952"/>
                  <a:pt x="1301070" y="1181670"/>
                </a:cubicBezTo>
                <a:cubicBezTo>
                  <a:pt x="1320472" y="1180810"/>
                  <a:pt x="1338025" y="1179243"/>
                  <a:pt x="1353728" y="1176970"/>
                </a:cubicBezTo>
                <a:cubicBezTo>
                  <a:pt x="1369430" y="1174697"/>
                  <a:pt x="1381228" y="1179211"/>
                  <a:pt x="1389123" y="1190511"/>
                </a:cubicBezTo>
                <a:cubicBezTo>
                  <a:pt x="1397017" y="1201811"/>
                  <a:pt x="1395744" y="1207239"/>
                  <a:pt x="1385305" y="1206794"/>
                </a:cubicBezTo>
                <a:cubicBezTo>
                  <a:pt x="1374865" y="1206350"/>
                  <a:pt x="1363153" y="1205902"/>
                  <a:pt x="1350167" y="1205450"/>
                </a:cubicBezTo>
                <a:cubicBezTo>
                  <a:pt x="1337182" y="1204998"/>
                  <a:pt x="1320293" y="1204772"/>
                  <a:pt x="1299500" y="1204772"/>
                </a:cubicBezTo>
                <a:cubicBezTo>
                  <a:pt x="1298697" y="1225938"/>
                  <a:pt x="1297421" y="1242093"/>
                  <a:pt x="1295671" y="1253235"/>
                </a:cubicBezTo>
                <a:cubicBezTo>
                  <a:pt x="1301278" y="1253235"/>
                  <a:pt x="1311130" y="1254447"/>
                  <a:pt x="1325226" y="1256870"/>
                </a:cubicBezTo>
                <a:cubicBezTo>
                  <a:pt x="1339323" y="1259294"/>
                  <a:pt x="1347593" y="1265840"/>
                  <a:pt x="1350039" y="1276509"/>
                </a:cubicBezTo>
                <a:cubicBezTo>
                  <a:pt x="1352484" y="1287178"/>
                  <a:pt x="1347425" y="1290692"/>
                  <a:pt x="1334863" y="1287049"/>
                </a:cubicBezTo>
                <a:cubicBezTo>
                  <a:pt x="1322301" y="1283407"/>
                  <a:pt x="1308491" y="1279829"/>
                  <a:pt x="1293434" y="1276316"/>
                </a:cubicBezTo>
                <a:cubicBezTo>
                  <a:pt x="1288401" y="1304537"/>
                  <a:pt x="1279460" y="1325313"/>
                  <a:pt x="1266611" y="1338642"/>
                </a:cubicBezTo>
                <a:cubicBezTo>
                  <a:pt x="1253762" y="1351971"/>
                  <a:pt x="1244713" y="1353918"/>
                  <a:pt x="1239465" y="1344482"/>
                </a:cubicBezTo>
                <a:cubicBezTo>
                  <a:pt x="1234216" y="1335046"/>
                  <a:pt x="1226272" y="1325797"/>
                  <a:pt x="1215631" y="1316734"/>
                </a:cubicBezTo>
                <a:cubicBezTo>
                  <a:pt x="1204991" y="1307670"/>
                  <a:pt x="1207113" y="1304491"/>
                  <a:pt x="1221999" y="1307194"/>
                </a:cubicBezTo>
                <a:cubicBezTo>
                  <a:pt x="1236884" y="1309897"/>
                  <a:pt x="1246578" y="1309732"/>
                  <a:pt x="1251081" y="1306699"/>
                </a:cubicBezTo>
                <a:cubicBezTo>
                  <a:pt x="1255583" y="1303666"/>
                  <a:pt x="1259599" y="1292556"/>
                  <a:pt x="1263126" y="1273369"/>
                </a:cubicBezTo>
                <a:cubicBezTo>
                  <a:pt x="1215660" y="1270831"/>
                  <a:pt x="1184692" y="1270881"/>
                  <a:pt x="1170223" y="1273519"/>
                </a:cubicBezTo>
                <a:cubicBezTo>
                  <a:pt x="1155754" y="1276158"/>
                  <a:pt x="1144507" y="1279531"/>
                  <a:pt x="1136484" y="1283640"/>
                </a:cubicBezTo>
                <a:cubicBezTo>
                  <a:pt x="1128461" y="1287748"/>
                  <a:pt x="1122815" y="1284633"/>
                  <a:pt x="1119545" y="1274294"/>
                </a:cubicBezTo>
                <a:cubicBezTo>
                  <a:pt x="1116275" y="1263954"/>
                  <a:pt x="1119261" y="1256895"/>
                  <a:pt x="1128504" y="1253117"/>
                </a:cubicBezTo>
                <a:cubicBezTo>
                  <a:pt x="1137746" y="1249338"/>
                  <a:pt x="1148870" y="1236371"/>
                  <a:pt x="1161877" y="1214215"/>
                </a:cubicBezTo>
                <a:cubicBezTo>
                  <a:pt x="1132681" y="1216897"/>
                  <a:pt x="1113507" y="1219141"/>
                  <a:pt x="1104358" y="1220948"/>
                </a:cubicBezTo>
                <a:cubicBezTo>
                  <a:pt x="1095210" y="1222755"/>
                  <a:pt x="1086089" y="1218908"/>
                  <a:pt x="1076997" y="1209408"/>
                </a:cubicBezTo>
                <a:cubicBezTo>
                  <a:pt x="1067906" y="1199907"/>
                  <a:pt x="1070315" y="1195616"/>
                  <a:pt x="1084225" y="1196534"/>
                </a:cubicBezTo>
                <a:cubicBezTo>
                  <a:pt x="1098135" y="1197452"/>
                  <a:pt x="1126550" y="1196197"/>
                  <a:pt x="1169470" y="1192770"/>
                </a:cubicBezTo>
                <a:cubicBezTo>
                  <a:pt x="1180612" y="1164046"/>
                  <a:pt x="1184384" y="1144439"/>
                  <a:pt x="1180785" y="1133950"/>
                </a:cubicBezTo>
                <a:cubicBezTo>
                  <a:pt x="1177185" y="1123460"/>
                  <a:pt x="1178354" y="1118699"/>
                  <a:pt x="1184291" y="1119667"/>
                </a:cubicBezTo>
                <a:cubicBezTo>
                  <a:pt x="1190228" y="1120635"/>
                  <a:pt x="1195347" y="1121986"/>
                  <a:pt x="1199649" y="1123721"/>
                </a:cubicBezTo>
                <a:cubicBezTo>
                  <a:pt x="1203951" y="1125457"/>
                  <a:pt x="1213294" y="1125686"/>
                  <a:pt x="1227677" y="1124410"/>
                </a:cubicBezTo>
                <a:cubicBezTo>
                  <a:pt x="1242060" y="1123134"/>
                  <a:pt x="1253088" y="1119982"/>
                  <a:pt x="1260760" y="1114956"/>
                </a:cubicBezTo>
                <a:cubicBezTo>
                  <a:pt x="1264596" y="1112443"/>
                  <a:pt x="1268445" y="1111041"/>
                  <a:pt x="1272306" y="1110751"/>
                </a:cubicBezTo>
                <a:close/>
                <a:moveTo>
                  <a:pt x="2692683" y="1105282"/>
                </a:moveTo>
                <a:cubicBezTo>
                  <a:pt x="2696375" y="1104576"/>
                  <a:pt x="2703040" y="1106305"/>
                  <a:pt x="2712676" y="1110471"/>
                </a:cubicBezTo>
                <a:cubicBezTo>
                  <a:pt x="2725912" y="1114802"/>
                  <a:pt x="2730731" y="1120739"/>
                  <a:pt x="2727131" y="1128282"/>
                </a:cubicBezTo>
                <a:cubicBezTo>
                  <a:pt x="2723532" y="1135825"/>
                  <a:pt x="2722406" y="1152868"/>
                  <a:pt x="2723754" y="1179412"/>
                </a:cubicBezTo>
                <a:cubicBezTo>
                  <a:pt x="2725102" y="1205955"/>
                  <a:pt x="2722682" y="1223791"/>
                  <a:pt x="2716494" y="1232919"/>
                </a:cubicBezTo>
                <a:cubicBezTo>
                  <a:pt x="2710307" y="1242046"/>
                  <a:pt x="2704879" y="1240816"/>
                  <a:pt x="2700211" y="1229230"/>
                </a:cubicBezTo>
                <a:cubicBezTo>
                  <a:pt x="2695543" y="1217643"/>
                  <a:pt x="2693887" y="1208809"/>
                  <a:pt x="2695242" y="1202729"/>
                </a:cubicBezTo>
                <a:cubicBezTo>
                  <a:pt x="2696597" y="1196649"/>
                  <a:pt x="2697275" y="1183355"/>
                  <a:pt x="2697275" y="1162849"/>
                </a:cubicBezTo>
                <a:cubicBezTo>
                  <a:pt x="2697275" y="1141912"/>
                  <a:pt x="2695024" y="1125865"/>
                  <a:pt x="2690521" y="1114709"/>
                </a:cubicBezTo>
                <a:cubicBezTo>
                  <a:pt x="2688269" y="1109130"/>
                  <a:pt x="2688990" y="1105988"/>
                  <a:pt x="2692683" y="1105282"/>
                </a:cubicBezTo>
                <a:close/>
                <a:moveTo>
                  <a:pt x="1890425" y="1101907"/>
                </a:moveTo>
                <a:cubicBezTo>
                  <a:pt x="1893929" y="1102235"/>
                  <a:pt x="1897590" y="1103423"/>
                  <a:pt x="1901408" y="1105470"/>
                </a:cubicBezTo>
                <a:cubicBezTo>
                  <a:pt x="1909044" y="1109564"/>
                  <a:pt x="1909969" y="1113820"/>
                  <a:pt x="1904183" y="1118236"/>
                </a:cubicBezTo>
                <a:cubicBezTo>
                  <a:pt x="1898397" y="1122653"/>
                  <a:pt x="1887796" y="1126468"/>
                  <a:pt x="1872380" y="1129680"/>
                </a:cubicBezTo>
                <a:cubicBezTo>
                  <a:pt x="1879579" y="1132347"/>
                  <a:pt x="1882264" y="1137101"/>
                  <a:pt x="1880436" y="1143941"/>
                </a:cubicBezTo>
                <a:cubicBezTo>
                  <a:pt x="1878607" y="1150781"/>
                  <a:pt x="1877270" y="1162003"/>
                  <a:pt x="1876424" y="1177605"/>
                </a:cubicBezTo>
                <a:cubicBezTo>
                  <a:pt x="1878503" y="1176730"/>
                  <a:pt x="1881622" y="1176293"/>
                  <a:pt x="1885781" y="1176293"/>
                </a:cubicBezTo>
                <a:cubicBezTo>
                  <a:pt x="1891173" y="1176293"/>
                  <a:pt x="1895909" y="1177662"/>
                  <a:pt x="1899989" y="1180401"/>
                </a:cubicBezTo>
                <a:cubicBezTo>
                  <a:pt x="1904068" y="1183140"/>
                  <a:pt x="1903979" y="1186682"/>
                  <a:pt x="1899720" y="1191027"/>
                </a:cubicBezTo>
                <a:cubicBezTo>
                  <a:pt x="1895461" y="1195372"/>
                  <a:pt x="1887638" y="1199581"/>
                  <a:pt x="1876252" y="1203654"/>
                </a:cubicBezTo>
                <a:cubicBezTo>
                  <a:pt x="1875463" y="1225609"/>
                  <a:pt x="1875069" y="1240322"/>
                  <a:pt x="1875069" y="1247793"/>
                </a:cubicBezTo>
                <a:cubicBezTo>
                  <a:pt x="1881149" y="1245269"/>
                  <a:pt x="1890320" y="1242164"/>
                  <a:pt x="1902581" y="1238479"/>
                </a:cubicBezTo>
                <a:cubicBezTo>
                  <a:pt x="1914842" y="1234793"/>
                  <a:pt x="1917057" y="1236927"/>
                  <a:pt x="1909227" y="1244878"/>
                </a:cubicBezTo>
                <a:cubicBezTo>
                  <a:pt x="1901397" y="1252830"/>
                  <a:pt x="1889825" y="1260635"/>
                  <a:pt x="1874510" y="1268292"/>
                </a:cubicBezTo>
                <a:cubicBezTo>
                  <a:pt x="1859194" y="1275950"/>
                  <a:pt x="1848927" y="1281736"/>
                  <a:pt x="1843707" y="1285651"/>
                </a:cubicBezTo>
                <a:cubicBezTo>
                  <a:pt x="1838487" y="1289566"/>
                  <a:pt x="1833966" y="1293262"/>
                  <a:pt x="1830145" y="1296740"/>
                </a:cubicBezTo>
                <a:cubicBezTo>
                  <a:pt x="1826323" y="1300217"/>
                  <a:pt x="1821820" y="1300687"/>
                  <a:pt x="1816636" y="1298149"/>
                </a:cubicBezTo>
                <a:cubicBezTo>
                  <a:pt x="1811452" y="1295610"/>
                  <a:pt x="1806146" y="1290484"/>
                  <a:pt x="1800719" y="1282769"/>
                </a:cubicBezTo>
                <a:cubicBezTo>
                  <a:pt x="1795291" y="1275054"/>
                  <a:pt x="1797105" y="1270917"/>
                  <a:pt x="1806161" y="1270357"/>
                </a:cubicBezTo>
                <a:cubicBezTo>
                  <a:pt x="1815216" y="1269798"/>
                  <a:pt x="1830033" y="1265403"/>
                  <a:pt x="1850612" y="1257171"/>
                </a:cubicBezTo>
                <a:lnTo>
                  <a:pt x="1850612" y="1208816"/>
                </a:lnTo>
                <a:cubicBezTo>
                  <a:pt x="1837691" y="1210623"/>
                  <a:pt x="1827714" y="1209770"/>
                  <a:pt x="1820680" y="1206257"/>
                </a:cubicBezTo>
                <a:cubicBezTo>
                  <a:pt x="1813646" y="1202743"/>
                  <a:pt x="1814180" y="1199373"/>
                  <a:pt x="1822283" y="1196147"/>
                </a:cubicBezTo>
                <a:cubicBezTo>
                  <a:pt x="1830385" y="1192920"/>
                  <a:pt x="1839828" y="1189378"/>
                  <a:pt x="1850612" y="1185521"/>
                </a:cubicBezTo>
                <a:lnTo>
                  <a:pt x="1850612" y="1153406"/>
                </a:lnTo>
                <a:cubicBezTo>
                  <a:pt x="1850612" y="1145017"/>
                  <a:pt x="1849723" y="1138743"/>
                  <a:pt x="1847944" y="1134584"/>
                </a:cubicBezTo>
                <a:cubicBezTo>
                  <a:pt x="1841204" y="1134584"/>
                  <a:pt x="1834117" y="1133075"/>
                  <a:pt x="1826682" y="1130056"/>
                </a:cubicBezTo>
                <a:cubicBezTo>
                  <a:pt x="1819246" y="1127038"/>
                  <a:pt x="1819612" y="1124112"/>
                  <a:pt x="1827778" y="1121280"/>
                </a:cubicBezTo>
                <a:cubicBezTo>
                  <a:pt x="1835945" y="1118448"/>
                  <a:pt x="1845159" y="1115472"/>
                  <a:pt x="1855419" y="1112353"/>
                </a:cubicBezTo>
                <a:cubicBezTo>
                  <a:pt x="1865680" y="1109234"/>
                  <a:pt x="1874000" y="1106284"/>
                  <a:pt x="1880382" y="1103502"/>
                </a:cubicBezTo>
                <a:cubicBezTo>
                  <a:pt x="1883573" y="1102111"/>
                  <a:pt x="1886920" y="1101579"/>
                  <a:pt x="1890425" y="1101907"/>
                </a:cubicBezTo>
                <a:close/>
                <a:moveTo>
                  <a:pt x="461675" y="1101907"/>
                </a:moveTo>
                <a:cubicBezTo>
                  <a:pt x="465179" y="1102235"/>
                  <a:pt x="468840" y="1103423"/>
                  <a:pt x="472658" y="1105470"/>
                </a:cubicBezTo>
                <a:cubicBezTo>
                  <a:pt x="480294" y="1109564"/>
                  <a:pt x="481219" y="1113820"/>
                  <a:pt x="475433" y="1118236"/>
                </a:cubicBezTo>
                <a:cubicBezTo>
                  <a:pt x="469647" y="1122653"/>
                  <a:pt x="459046" y="1126468"/>
                  <a:pt x="443630" y="1129680"/>
                </a:cubicBezTo>
                <a:cubicBezTo>
                  <a:pt x="450829" y="1132347"/>
                  <a:pt x="453514" y="1137101"/>
                  <a:pt x="451686" y="1143941"/>
                </a:cubicBezTo>
                <a:cubicBezTo>
                  <a:pt x="449857" y="1150781"/>
                  <a:pt x="448520" y="1162003"/>
                  <a:pt x="447674" y="1177605"/>
                </a:cubicBezTo>
                <a:cubicBezTo>
                  <a:pt x="449753" y="1176730"/>
                  <a:pt x="452872" y="1176293"/>
                  <a:pt x="457031" y="1176293"/>
                </a:cubicBezTo>
                <a:cubicBezTo>
                  <a:pt x="462423" y="1176293"/>
                  <a:pt x="467159" y="1177662"/>
                  <a:pt x="471238" y="1180401"/>
                </a:cubicBezTo>
                <a:cubicBezTo>
                  <a:pt x="475318" y="1183140"/>
                  <a:pt x="475229" y="1186682"/>
                  <a:pt x="470970" y="1191027"/>
                </a:cubicBezTo>
                <a:cubicBezTo>
                  <a:pt x="466711" y="1195372"/>
                  <a:pt x="458888" y="1199581"/>
                  <a:pt x="447502" y="1203654"/>
                </a:cubicBezTo>
                <a:cubicBezTo>
                  <a:pt x="446713" y="1225609"/>
                  <a:pt x="446319" y="1240322"/>
                  <a:pt x="446319" y="1247793"/>
                </a:cubicBezTo>
                <a:cubicBezTo>
                  <a:pt x="452399" y="1245269"/>
                  <a:pt x="461570" y="1242164"/>
                  <a:pt x="473831" y="1238479"/>
                </a:cubicBezTo>
                <a:cubicBezTo>
                  <a:pt x="486091" y="1234793"/>
                  <a:pt x="488307" y="1236927"/>
                  <a:pt x="480477" y="1244878"/>
                </a:cubicBezTo>
                <a:cubicBezTo>
                  <a:pt x="472648" y="1252830"/>
                  <a:pt x="461075" y="1260635"/>
                  <a:pt x="445760" y="1268292"/>
                </a:cubicBezTo>
                <a:cubicBezTo>
                  <a:pt x="430444" y="1275950"/>
                  <a:pt x="420177" y="1281736"/>
                  <a:pt x="414957" y="1285651"/>
                </a:cubicBezTo>
                <a:cubicBezTo>
                  <a:pt x="409737" y="1289566"/>
                  <a:pt x="405216" y="1293262"/>
                  <a:pt x="401395" y="1296740"/>
                </a:cubicBezTo>
                <a:cubicBezTo>
                  <a:pt x="397573" y="1300217"/>
                  <a:pt x="393070" y="1300687"/>
                  <a:pt x="387886" y="1298149"/>
                </a:cubicBezTo>
                <a:cubicBezTo>
                  <a:pt x="382702" y="1295610"/>
                  <a:pt x="377396" y="1290484"/>
                  <a:pt x="371969" y="1282769"/>
                </a:cubicBezTo>
                <a:cubicBezTo>
                  <a:pt x="366541" y="1275054"/>
                  <a:pt x="368355" y="1270917"/>
                  <a:pt x="377411" y="1270357"/>
                </a:cubicBezTo>
                <a:cubicBezTo>
                  <a:pt x="386467" y="1269798"/>
                  <a:pt x="401284" y="1265403"/>
                  <a:pt x="421862" y="1257171"/>
                </a:cubicBezTo>
                <a:lnTo>
                  <a:pt x="421862" y="1208816"/>
                </a:lnTo>
                <a:cubicBezTo>
                  <a:pt x="408941" y="1210623"/>
                  <a:pt x="398964" y="1209770"/>
                  <a:pt x="391930" y="1206257"/>
                </a:cubicBezTo>
                <a:cubicBezTo>
                  <a:pt x="384896" y="1202743"/>
                  <a:pt x="385430" y="1199373"/>
                  <a:pt x="393533" y="1196147"/>
                </a:cubicBezTo>
                <a:cubicBezTo>
                  <a:pt x="401635" y="1192920"/>
                  <a:pt x="411078" y="1189378"/>
                  <a:pt x="421862" y="1185521"/>
                </a:cubicBezTo>
                <a:lnTo>
                  <a:pt x="421862" y="1153406"/>
                </a:lnTo>
                <a:cubicBezTo>
                  <a:pt x="421862" y="1145017"/>
                  <a:pt x="420973" y="1138743"/>
                  <a:pt x="419194" y="1134584"/>
                </a:cubicBezTo>
                <a:cubicBezTo>
                  <a:pt x="412454" y="1134584"/>
                  <a:pt x="405367" y="1133075"/>
                  <a:pt x="397931" y="1130056"/>
                </a:cubicBezTo>
                <a:cubicBezTo>
                  <a:pt x="390496" y="1127038"/>
                  <a:pt x="390862" y="1124112"/>
                  <a:pt x="399029" y="1121280"/>
                </a:cubicBezTo>
                <a:cubicBezTo>
                  <a:pt x="407195" y="1118448"/>
                  <a:pt x="416409" y="1115472"/>
                  <a:pt x="426669" y="1112353"/>
                </a:cubicBezTo>
                <a:cubicBezTo>
                  <a:pt x="436929" y="1109234"/>
                  <a:pt x="445250" y="1106284"/>
                  <a:pt x="451632" y="1103502"/>
                </a:cubicBezTo>
                <a:cubicBezTo>
                  <a:pt x="454823" y="1102111"/>
                  <a:pt x="458170" y="1101579"/>
                  <a:pt x="461675" y="1101907"/>
                </a:cubicBezTo>
                <a:close/>
                <a:moveTo>
                  <a:pt x="4167712" y="1098027"/>
                </a:moveTo>
                <a:cubicBezTo>
                  <a:pt x="4171742" y="1097088"/>
                  <a:pt x="4180346" y="1098942"/>
                  <a:pt x="4193524" y="1103588"/>
                </a:cubicBezTo>
                <a:cubicBezTo>
                  <a:pt x="4208811" y="1106657"/>
                  <a:pt x="4216705" y="1114838"/>
                  <a:pt x="4217207" y="1128131"/>
                </a:cubicBezTo>
                <a:cubicBezTo>
                  <a:pt x="4217709" y="1141424"/>
                  <a:pt x="4211991" y="1145519"/>
                  <a:pt x="4200053" y="1140413"/>
                </a:cubicBezTo>
                <a:cubicBezTo>
                  <a:pt x="4188115" y="1135308"/>
                  <a:pt x="4174814" y="1127543"/>
                  <a:pt x="4160151" y="1117118"/>
                </a:cubicBezTo>
                <a:cubicBezTo>
                  <a:pt x="4145488" y="1106692"/>
                  <a:pt x="4142075" y="1101139"/>
                  <a:pt x="4149912" y="1100458"/>
                </a:cubicBezTo>
                <a:cubicBezTo>
                  <a:pt x="4157749" y="1099777"/>
                  <a:pt x="4163682" y="1098967"/>
                  <a:pt x="4167712" y="1098027"/>
                </a:cubicBezTo>
                <a:close/>
                <a:moveTo>
                  <a:pt x="2057338" y="1093232"/>
                </a:moveTo>
                <a:cubicBezTo>
                  <a:pt x="2063240" y="1092616"/>
                  <a:pt x="2068968" y="1094731"/>
                  <a:pt x="2074523" y="1099576"/>
                </a:cubicBezTo>
                <a:cubicBezTo>
                  <a:pt x="2081930" y="1106036"/>
                  <a:pt x="2080137" y="1111224"/>
                  <a:pt x="2069146" y="1115139"/>
                </a:cubicBezTo>
                <a:cubicBezTo>
                  <a:pt x="2058154" y="1119054"/>
                  <a:pt x="2045201" y="1122201"/>
                  <a:pt x="2030287" y="1124582"/>
                </a:cubicBezTo>
                <a:cubicBezTo>
                  <a:pt x="2037486" y="1127020"/>
                  <a:pt x="2039949" y="1133035"/>
                  <a:pt x="2037676" y="1142629"/>
                </a:cubicBezTo>
                <a:cubicBezTo>
                  <a:pt x="2035403" y="1152223"/>
                  <a:pt x="2033844" y="1165681"/>
                  <a:pt x="2032997" y="1183004"/>
                </a:cubicBezTo>
                <a:cubicBezTo>
                  <a:pt x="2040225" y="1181312"/>
                  <a:pt x="2046438" y="1179541"/>
                  <a:pt x="2051636" y="1177691"/>
                </a:cubicBezTo>
                <a:cubicBezTo>
                  <a:pt x="2056835" y="1175841"/>
                  <a:pt x="2062227" y="1177253"/>
                  <a:pt x="2067812" y="1181928"/>
                </a:cubicBezTo>
                <a:cubicBezTo>
                  <a:pt x="2073397" y="1186603"/>
                  <a:pt x="2073756" y="1191099"/>
                  <a:pt x="2068887" y="1195415"/>
                </a:cubicBezTo>
                <a:cubicBezTo>
                  <a:pt x="2064019" y="1199732"/>
                  <a:pt x="2051970" y="1203561"/>
                  <a:pt x="2032739" y="1206902"/>
                </a:cubicBezTo>
                <a:cubicBezTo>
                  <a:pt x="2032008" y="1218460"/>
                  <a:pt x="2031642" y="1237941"/>
                  <a:pt x="2031642" y="1265345"/>
                </a:cubicBezTo>
                <a:cubicBezTo>
                  <a:pt x="2046542" y="1262864"/>
                  <a:pt x="2059247" y="1260219"/>
                  <a:pt x="2069759" y="1257408"/>
                </a:cubicBezTo>
                <a:cubicBezTo>
                  <a:pt x="2080270" y="1254597"/>
                  <a:pt x="2090495" y="1258394"/>
                  <a:pt x="2100432" y="1268798"/>
                </a:cubicBezTo>
                <a:cubicBezTo>
                  <a:pt x="2110370" y="1279202"/>
                  <a:pt x="2104061" y="1284404"/>
                  <a:pt x="2081503" y="1284404"/>
                </a:cubicBezTo>
                <a:cubicBezTo>
                  <a:pt x="2062058" y="1284404"/>
                  <a:pt x="2047234" y="1285067"/>
                  <a:pt x="2037031" y="1286393"/>
                </a:cubicBezTo>
                <a:cubicBezTo>
                  <a:pt x="2026828" y="1287720"/>
                  <a:pt x="2017195" y="1289516"/>
                  <a:pt x="2008132" y="1291782"/>
                </a:cubicBezTo>
                <a:cubicBezTo>
                  <a:pt x="1999069" y="1294047"/>
                  <a:pt x="1990884" y="1296309"/>
                  <a:pt x="1983578" y="1298568"/>
                </a:cubicBezTo>
                <a:cubicBezTo>
                  <a:pt x="1976271" y="1300827"/>
                  <a:pt x="1968255" y="1297657"/>
                  <a:pt x="1959529" y="1289061"/>
                </a:cubicBezTo>
                <a:cubicBezTo>
                  <a:pt x="1950803" y="1280464"/>
                  <a:pt x="1952771" y="1276165"/>
                  <a:pt x="1965434" y="1276165"/>
                </a:cubicBezTo>
                <a:cubicBezTo>
                  <a:pt x="1975888" y="1276165"/>
                  <a:pt x="1990257" y="1274186"/>
                  <a:pt x="2008540" y="1270228"/>
                </a:cubicBezTo>
                <a:lnTo>
                  <a:pt x="2008540" y="1211527"/>
                </a:lnTo>
                <a:cubicBezTo>
                  <a:pt x="2001456" y="1213319"/>
                  <a:pt x="1995372" y="1213968"/>
                  <a:pt x="1990289" y="1213473"/>
                </a:cubicBezTo>
                <a:cubicBezTo>
                  <a:pt x="1985205" y="1212979"/>
                  <a:pt x="1980226" y="1210243"/>
                  <a:pt x="1975350" y="1205267"/>
                </a:cubicBezTo>
                <a:cubicBezTo>
                  <a:pt x="1970474" y="1200291"/>
                  <a:pt x="1971489" y="1197158"/>
                  <a:pt x="1978394" y="1195867"/>
                </a:cubicBezTo>
                <a:cubicBezTo>
                  <a:pt x="1985299" y="1194576"/>
                  <a:pt x="1995347" y="1192382"/>
                  <a:pt x="2008540" y="1189285"/>
                </a:cubicBezTo>
                <a:lnTo>
                  <a:pt x="2008540" y="1152051"/>
                </a:lnTo>
                <a:cubicBezTo>
                  <a:pt x="2008540" y="1141726"/>
                  <a:pt x="2007988" y="1134556"/>
                  <a:pt x="2006884" y="1130540"/>
                </a:cubicBezTo>
                <a:cubicBezTo>
                  <a:pt x="1995727" y="1131429"/>
                  <a:pt x="1986915" y="1129809"/>
                  <a:pt x="1980448" y="1125679"/>
                </a:cubicBezTo>
                <a:cubicBezTo>
                  <a:pt x="1973980" y="1121549"/>
                  <a:pt x="1974160" y="1118240"/>
                  <a:pt x="1980986" y="1115752"/>
                </a:cubicBezTo>
                <a:cubicBezTo>
                  <a:pt x="1987811" y="1113264"/>
                  <a:pt x="1999244" y="1109955"/>
                  <a:pt x="2015284" y="1105825"/>
                </a:cubicBezTo>
                <a:cubicBezTo>
                  <a:pt x="2031323" y="1101695"/>
                  <a:pt x="2043355" y="1098006"/>
                  <a:pt x="2051378" y="1094758"/>
                </a:cubicBezTo>
                <a:cubicBezTo>
                  <a:pt x="2053384" y="1093946"/>
                  <a:pt x="2055371" y="1093437"/>
                  <a:pt x="2057338" y="1093232"/>
                </a:cubicBezTo>
                <a:close/>
                <a:moveTo>
                  <a:pt x="628588" y="1093232"/>
                </a:moveTo>
                <a:cubicBezTo>
                  <a:pt x="634490" y="1092616"/>
                  <a:pt x="640218" y="1094731"/>
                  <a:pt x="645773" y="1099576"/>
                </a:cubicBezTo>
                <a:cubicBezTo>
                  <a:pt x="653180" y="1106036"/>
                  <a:pt x="651388" y="1111224"/>
                  <a:pt x="640396" y="1115139"/>
                </a:cubicBezTo>
                <a:cubicBezTo>
                  <a:pt x="629404" y="1119054"/>
                  <a:pt x="616451" y="1122201"/>
                  <a:pt x="601537" y="1124582"/>
                </a:cubicBezTo>
                <a:cubicBezTo>
                  <a:pt x="608736" y="1127020"/>
                  <a:pt x="611199" y="1133035"/>
                  <a:pt x="608926" y="1142629"/>
                </a:cubicBezTo>
                <a:cubicBezTo>
                  <a:pt x="606653" y="1152223"/>
                  <a:pt x="605094" y="1165681"/>
                  <a:pt x="604248" y="1183004"/>
                </a:cubicBezTo>
                <a:cubicBezTo>
                  <a:pt x="611475" y="1181312"/>
                  <a:pt x="617688" y="1179541"/>
                  <a:pt x="622886" y="1177691"/>
                </a:cubicBezTo>
                <a:cubicBezTo>
                  <a:pt x="628085" y="1175841"/>
                  <a:pt x="633477" y="1177253"/>
                  <a:pt x="639062" y="1181928"/>
                </a:cubicBezTo>
                <a:cubicBezTo>
                  <a:pt x="644648" y="1186603"/>
                  <a:pt x="645006" y="1191099"/>
                  <a:pt x="640138" y="1195415"/>
                </a:cubicBezTo>
                <a:cubicBezTo>
                  <a:pt x="635269" y="1199732"/>
                  <a:pt x="623220" y="1203561"/>
                  <a:pt x="603990" y="1206902"/>
                </a:cubicBezTo>
                <a:cubicBezTo>
                  <a:pt x="603258" y="1218460"/>
                  <a:pt x="602893" y="1237941"/>
                  <a:pt x="602893" y="1265345"/>
                </a:cubicBezTo>
                <a:cubicBezTo>
                  <a:pt x="617792" y="1262864"/>
                  <a:pt x="630498" y="1260219"/>
                  <a:pt x="641009" y="1257408"/>
                </a:cubicBezTo>
                <a:cubicBezTo>
                  <a:pt x="651520" y="1254597"/>
                  <a:pt x="661745" y="1258394"/>
                  <a:pt x="671683" y="1268798"/>
                </a:cubicBezTo>
                <a:cubicBezTo>
                  <a:pt x="681620" y="1279202"/>
                  <a:pt x="675311" y="1284404"/>
                  <a:pt x="652753" y="1284404"/>
                </a:cubicBezTo>
                <a:cubicBezTo>
                  <a:pt x="633308" y="1284404"/>
                  <a:pt x="618484" y="1285067"/>
                  <a:pt x="608281" y="1286393"/>
                </a:cubicBezTo>
                <a:cubicBezTo>
                  <a:pt x="598078" y="1287720"/>
                  <a:pt x="588445" y="1289516"/>
                  <a:pt x="579382" y="1291782"/>
                </a:cubicBezTo>
                <a:cubicBezTo>
                  <a:pt x="570319" y="1294047"/>
                  <a:pt x="562134" y="1296309"/>
                  <a:pt x="554828" y="1298568"/>
                </a:cubicBezTo>
                <a:cubicBezTo>
                  <a:pt x="547522" y="1300827"/>
                  <a:pt x="539506" y="1297657"/>
                  <a:pt x="530779" y="1289061"/>
                </a:cubicBezTo>
                <a:cubicBezTo>
                  <a:pt x="522053" y="1280464"/>
                  <a:pt x="524022" y="1276165"/>
                  <a:pt x="536684" y="1276165"/>
                </a:cubicBezTo>
                <a:cubicBezTo>
                  <a:pt x="547138" y="1276165"/>
                  <a:pt x="561507" y="1274186"/>
                  <a:pt x="579790" y="1270228"/>
                </a:cubicBezTo>
                <a:lnTo>
                  <a:pt x="579790" y="1211527"/>
                </a:lnTo>
                <a:cubicBezTo>
                  <a:pt x="572706" y="1213319"/>
                  <a:pt x="566622" y="1213968"/>
                  <a:pt x="561539" y="1213473"/>
                </a:cubicBezTo>
                <a:cubicBezTo>
                  <a:pt x="556455" y="1212979"/>
                  <a:pt x="551476" y="1210243"/>
                  <a:pt x="546600" y="1205267"/>
                </a:cubicBezTo>
                <a:cubicBezTo>
                  <a:pt x="541724" y="1200291"/>
                  <a:pt x="542739" y="1197158"/>
                  <a:pt x="549644" y="1195867"/>
                </a:cubicBezTo>
                <a:cubicBezTo>
                  <a:pt x="556549" y="1194576"/>
                  <a:pt x="566598" y="1192382"/>
                  <a:pt x="579790" y="1189285"/>
                </a:cubicBezTo>
                <a:lnTo>
                  <a:pt x="579790" y="1152051"/>
                </a:lnTo>
                <a:cubicBezTo>
                  <a:pt x="579790" y="1141726"/>
                  <a:pt x="579238" y="1134556"/>
                  <a:pt x="578134" y="1130540"/>
                </a:cubicBezTo>
                <a:cubicBezTo>
                  <a:pt x="566978" y="1131429"/>
                  <a:pt x="558165" y="1129809"/>
                  <a:pt x="551698" y="1125679"/>
                </a:cubicBezTo>
                <a:cubicBezTo>
                  <a:pt x="545231" y="1121549"/>
                  <a:pt x="545410" y="1118240"/>
                  <a:pt x="552236" y="1115752"/>
                </a:cubicBezTo>
                <a:cubicBezTo>
                  <a:pt x="559062" y="1113264"/>
                  <a:pt x="570495" y="1109955"/>
                  <a:pt x="586534" y="1105825"/>
                </a:cubicBezTo>
                <a:cubicBezTo>
                  <a:pt x="602574" y="1101695"/>
                  <a:pt x="614605" y="1098006"/>
                  <a:pt x="622628" y="1094758"/>
                </a:cubicBezTo>
                <a:cubicBezTo>
                  <a:pt x="624634" y="1093946"/>
                  <a:pt x="626620" y="1093437"/>
                  <a:pt x="628588" y="1093232"/>
                </a:cubicBezTo>
                <a:close/>
                <a:moveTo>
                  <a:pt x="2994483" y="1085992"/>
                </a:moveTo>
                <a:cubicBezTo>
                  <a:pt x="2986051" y="1086867"/>
                  <a:pt x="2973912" y="1088459"/>
                  <a:pt x="2958066" y="1090768"/>
                </a:cubicBezTo>
                <a:cubicBezTo>
                  <a:pt x="2960733" y="1102813"/>
                  <a:pt x="2965839" y="1123212"/>
                  <a:pt x="2973381" y="1151965"/>
                </a:cubicBezTo>
                <a:cubicBezTo>
                  <a:pt x="2982100" y="1151176"/>
                  <a:pt x="2989987" y="1149720"/>
                  <a:pt x="2997043" y="1147598"/>
                </a:cubicBezTo>
                <a:lnTo>
                  <a:pt x="2997043" y="1129185"/>
                </a:lnTo>
                <a:cubicBezTo>
                  <a:pt x="2993902" y="1130089"/>
                  <a:pt x="2990331" y="1130540"/>
                  <a:pt x="2986331" y="1130540"/>
                </a:cubicBezTo>
                <a:cubicBezTo>
                  <a:pt x="2982215" y="1130540"/>
                  <a:pt x="2976899" y="1129024"/>
                  <a:pt x="2970381" y="1125991"/>
                </a:cubicBezTo>
                <a:cubicBezTo>
                  <a:pt x="2963863" y="1122958"/>
                  <a:pt x="2964214" y="1120040"/>
                  <a:pt x="2971435" y="1117236"/>
                </a:cubicBezTo>
                <a:cubicBezTo>
                  <a:pt x="2978655" y="1114433"/>
                  <a:pt x="2987191" y="1111891"/>
                  <a:pt x="2997043" y="1109611"/>
                </a:cubicBezTo>
                <a:cubicBezTo>
                  <a:pt x="2997043" y="1098024"/>
                  <a:pt x="2996190" y="1090151"/>
                  <a:pt x="2994483" y="1085992"/>
                </a:cubicBezTo>
                <a:close/>
                <a:moveTo>
                  <a:pt x="3264257" y="1083158"/>
                </a:moveTo>
                <a:cubicBezTo>
                  <a:pt x="3266680" y="1082542"/>
                  <a:pt x="3270065" y="1082583"/>
                  <a:pt x="3274414" y="1083282"/>
                </a:cubicBezTo>
                <a:cubicBezTo>
                  <a:pt x="3291809" y="1086078"/>
                  <a:pt x="3304209" y="1090710"/>
                  <a:pt x="3311616" y="1097178"/>
                </a:cubicBezTo>
                <a:cubicBezTo>
                  <a:pt x="3319023" y="1103645"/>
                  <a:pt x="3321618" y="1112170"/>
                  <a:pt x="3319403" y="1122754"/>
                </a:cubicBezTo>
                <a:cubicBezTo>
                  <a:pt x="3317187" y="1133337"/>
                  <a:pt x="3311594" y="1136484"/>
                  <a:pt x="3302625" y="1132197"/>
                </a:cubicBezTo>
                <a:cubicBezTo>
                  <a:pt x="3293655" y="1127909"/>
                  <a:pt x="3282265" y="1119333"/>
                  <a:pt x="3268455" y="1106470"/>
                </a:cubicBezTo>
                <a:cubicBezTo>
                  <a:pt x="3258389" y="1092779"/>
                  <a:pt x="3256989" y="1085008"/>
                  <a:pt x="3264257" y="1083158"/>
                </a:cubicBezTo>
                <a:close/>
                <a:moveTo>
                  <a:pt x="2236872" y="1080464"/>
                </a:moveTo>
                <a:cubicBezTo>
                  <a:pt x="2241977" y="1080464"/>
                  <a:pt x="2250241" y="1082859"/>
                  <a:pt x="2261663" y="1087649"/>
                </a:cubicBezTo>
                <a:cubicBezTo>
                  <a:pt x="2273085" y="1092438"/>
                  <a:pt x="2275960" y="1097827"/>
                  <a:pt x="2270289" y="1103814"/>
                </a:cubicBezTo>
                <a:cubicBezTo>
                  <a:pt x="2264617" y="1109801"/>
                  <a:pt x="2260046" y="1116265"/>
                  <a:pt x="2256576" y="1123205"/>
                </a:cubicBezTo>
                <a:cubicBezTo>
                  <a:pt x="2243727" y="1142450"/>
                  <a:pt x="2230688" y="1158457"/>
                  <a:pt x="2217459" y="1171227"/>
                </a:cubicBezTo>
                <a:cubicBezTo>
                  <a:pt x="2204230" y="1183997"/>
                  <a:pt x="2191604" y="1194318"/>
                  <a:pt x="2179580" y="1202191"/>
                </a:cubicBezTo>
                <a:cubicBezTo>
                  <a:pt x="2167555" y="1210064"/>
                  <a:pt x="2157887" y="1214710"/>
                  <a:pt x="2150573" y="1216130"/>
                </a:cubicBezTo>
                <a:cubicBezTo>
                  <a:pt x="2143259" y="1217549"/>
                  <a:pt x="2142302" y="1215058"/>
                  <a:pt x="2147701" y="1208655"/>
                </a:cubicBezTo>
                <a:cubicBezTo>
                  <a:pt x="2153100" y="1202252"/>
                  <a:pt x="2161733" y="1193705"/>
                  <a:pt x="2173600" y="1183015"/>
                </a:cubicBezTo>
                <a:cubicBezTo>
                  <a:pt x="2185466" y="1172324"/>
                  <a:pt x="2197182" y="1158751"/>
                  <a:pt x="2208748" y="1142296"/>
                </a:cubicBezTo>
                <a:cubicBezTo>
                  <a:pt x="2220313" y="1125840"/>
                  <a:pt x="2226752" y="1114200"/>
                  <a:pt x="2228064" y="1107374"/>
                </a:cubicBezTo>
                <a:cubicBezTo>
                  <a:pt x="2229376" y="1100548"/>
                  <a:pt x="2229358" y="1094356"/>
                  <a:pt x="2228010" y="1088799"/>
                </a:cubicBezTo>
                <a:cubicBezTo>
                  <a:pt x="2226662" y="1083243"/>
                  <a:pt x="2229616" y="1080464"/>
                  <a:pt x="2236872" y="1080464"/>
                </a:cubicBezTo>
                <a:close/>
                <a:moveTo>
                  <a:pt x="3057874" y="1076549"/>
                </a:moveTo>
                <a:cubicBezTo>
                  <a:pt x="3052769" y="1076549"/>
                  <a:pt x="3040200" y="1078363"/>
                  <a:pt x="3020166" y="1081991"/>
                </a:cubicBezTo>
                <a:cubicBezTo>
                  <a:pt x="3024655" y="1085204"/>
                  <a:pt x="3026677" y="1088484"/>
                  <a:pt x="3026232" y="1091832"/>
                </a:cubicBezTo>
                <a:cubicBezTo>
                  <a:pt x="3025788" y="1095181"/>
                  <a:pt x="3025565" y="1098131"/>
                  <a:pt x="3025565" y="1100684"/>
                </a:cubicBezTo>
                <a:cubicBezTo>
                  <a:pt x="3035001" y="1097974"/>
                  <a:pt x="3042308" y="1098321"/>
                  <a:pt x="3047484" y="1101727"/>
                </a:cubicBezTo>
                <a:cubicBezTo>
                  <a:pt x="3052661" y="1105133"/>
                  <a:pt x="3053859" y="1109625"/>
                  <a:pt x="3051077" y="1115203"/>
                </a:cubicBezTo>
                <a:cubicBezTo>
                  <a:pt x="3048295" y="1120782"/>
                  <a:pt x="3038888" y="1124410"/>
                  <a:pt x="3022855" y="1126088"/>
                </a:cubicBezTo>
                <a:lnTo>
                  <a:pt x="3022855" y="1142521"/>
                </a:lnTo>
                <a:cubicBezTo>
                  <a:pt x="3032865" y="1140829"/>
                  <a:pt x="3042114" y="1138822"/>
                  <a:pt x="3050603" y="1136499"/>
                </a:cubicBezTo>
                <a:cubicBezTo>
                  <a:pt x="3054547" y="1129415"/>
                  <a:pt x="3057856" y="1118828"/>
                  <a:pt x="3060531" y="1104739"/>
                </a:cubicBezTo>
                <a:cubicBezTo>
                  <a:pt x="3063205" y="1090649"/>
                  <a:pt x="3064230" y="1082429"/>
                  <a:pt x="3063607" y="1080077"/>
                </a:cubicBezTo>
                <a:cubicBezTo>
                  <a:pt x="3062983" y="1077725"/>
                  <a:pt x="3061072" y="1076549"/>
                  <a:pt x="3057874" y="1076549"/>
                </a:cubicBezTo>
                <a:close/>
                <a:moveTo>
                  <a:pt x="3726840" y="1075194"/>
                </a:moveTo>
                <a:cubicBezTo>
                  <a:pt x="3722947" y="1079023"/>
                  <a:pt x="3718153" y="1083313"/>
                  <a:pt x="3712458" y="1088065"/>
                </a:cubicBezTo>
                <a:lnTo>
                  <a:pt x="3695877" y="1101172"/>
                </a:lnTo>
                <a:lnTo>
                  <a:pt x="3705922" y="1100845"/>
                </a:lnTo>
                <a:cubicBezTo>
                  <a:pt x="3716655" y="1102760"/>
                  <a:pt x="3724557" y="1106280"/>
                  <a:pt x="3729626" y="1111407"/>
                </a:cubicBezTo>
                <a:cubicBezTo>
                  <a:pt x="3734695" y="1116533"/>
                  <a:pt x="3736778" y="1120602"/>
                  <a:pt x="3735875" y="1123614"/>
                </a:cubicBezTo>
                <a:cubicBezTo>
                  <a:pt x="3738098" y="1119929"/>
                  <a:pt x="3743615" y="1113235"/>
                  <a:pt x="3752427" y="1103534"/>
                </a:cubicBezTo>
                <a:cubicBezTo>
                  <a:pt x="3761239" y="1093833"/>
                  <a:pt x="3766505" y="1087132"/>
                  <a:pt x="3768226" y="1083433"/>
                </a:cubicBezTo>
                <a:cubicBezTo>
                  <a:pt x="3769947" y="1079733"/>
                  <a:pt x="3768585" y="1077883"/>
                  <a:pt x="3764139" y="1077883"/>
                </a:cubicBezTo>
                <a:cubicBezTo>
                  <a:pt x="3758231" y="1077883"/>
                  <a:pt x="3751900" y="1078335"/>
                  <a:pt x="3745146" y="1079238"/>
                </a:cubicBezTo>
                <a:cubicBezTo>
                  <a:pt x="3738391" y="1080142"/>
                  <a:pt x="3732290" y="1078794"/>
                  <a:pt x="3726840" y="1075194"/>
                </a:cubicBezTo>
                <a:close/>
                <a:moveTo>
                  <a:pt x="2658626" y="1068816"/>
                </a:moveTo>
                <a:cubicBezTo>
                  <a:pt x="2662358" y="1069584"/>
                  <a:pt x="2665963" y="1071430"/>
                  <a:pt x="2669441" y="1074355"/>
                </a:cubicBezTo>
                <a:cubicBezTo>
                  <a:pt x="2676396" y="1080206"/>
                  <a:pt x="2675331" y="1085394"/>
                  <a:pt x="2666246" y="1089918"/>
                </a:cubicBezTo>
                <a:cubicBezTo>
                  <a:pt x="2657162" y="1094442"/>
                  <a:pt x="2641463" y="1098124"/>
                  <a:pt x="2619149" y="1100964"/>
                </a:cubicBezTo>
                <a:cubicBezTo>
                  <a:pt x="2628141" y="1106728"/>
                  <a:pt x="2629482" y="1112031"/>
                  <a:pt x="2623172" y="1116870"/>
                </a:cubicBezTo>
                <a:cubicBezTo>
                  <a:pt x="2616862" y="1121710"/>
                  <a:pt x="2610176" y="1128325"/>
                  <a:pt x="2603114" y="1136714"/>
                </a:cubicBezTo>
                <a:cubicBezTo>
                  <a:pt x="2596051" y="1145103"/>
                  <a:pt x="2590659" y="1150642"/>
                  <a:pt x="2586938" y="1153330"/>
                </a:cubicBezTo>
                <a:cubicBezTo>
                  <a:pt x="2583217" y="1156019"/>
                  <a:pt x="2584227" y="1156948"/>
                  <a:pt x="2589971" y="1156116"/>
                </a:cubicBezTo>
                <a:cubicBezTo>
                  <a:pt x="2595714" y="1155284"/>
                  <a:pt x="2611234" y="1153219"/>
                  <a:pt x="2636530" y="1149921"/>
                </a:cubicBezTo>
                <a:cubicBezTo>
                  <a:pt x="2634809" y="1144945"/>
                  <a:pt x="2632579" y="1137743"/>
                  <a:pt x="2629840" y="1128314"/>
                </a:cubicBezTo>
                <a:cubicBezTo>
                  <a:pt x="2627101" y="1118885"/>
                  <a:pt x="2630525" y="1116351"/>
                  <a:pt x="2640111" y="1120710"/>
                </a:cubicBezTo>
                <a:cubicBezTo>
                  <a:pt x="2649698" y="1125070"/>
                  <a:pt x="2657355" y="1130598"/>
                  <a:pt x="2663084" y="1137294"/>
                </a:cubicBezTo>
                <a:cubicBezTo>
                  <a:pt x="2668813" y="1143991"/>
                  <a:pt x="2671922" y="1151075"/>
                  <a:pt x="2672409" y="1158547"/>
                </a:cubicBezTo>
                <a:cubicBezTo>
                  <a:pt x="2672897" y="1166018"/>
                  <a:pt x="2670255" y="1172439"/>
                  <a:pt x="2664482" y="1177809"/>
                </a:cubicBezTo>
                <a:cubicBezTo>
                  <a:pt x="2658710" y="1183179"/>
                  <a:pt x="2651795" y="1178666"/>
                  <a:pt x="2643736" y="1164268"/>
                </a:cubicBezTo>
                <a:cubicBezTo>
                  <a:pt x="2628492" y="1167681"/>
                  <a:pt x="2618045" y="1169696"/>
                  <a:pt x="2612395" y="1170313"/>
                </a:cubicBezTo>
                <a:cubicBezTo>
                  <a:pt x="2622290" y="1174773"/>
                  <a:pt x="2626337" y="1179494"/>
                  <a:pt x="2624538" y="1184477"/>
                </a:cubicBezTo>
                <a:cubicBezTo>
                  <a:pt x="2622738" y="1189460"/>
                  <a:pt x="2621838" y="1197072"/>
                  <a:pt x="2621838" y="1207311"/>
                </a:cubicBezTo>
                <a:cubicBezTo>
                  <a:pt x="2622857" y="1207411"/>
                  <a:pt x="2628026" y="1206084"/>
                  <a:pt x="2637347" y="1203331"/>
                </a:cubicBezTo>
                <a:cubicBezTo>
                  <a:pt x="2646668" y="1200578"/>
                  <a:pt x="2654512" y="1202528"/>
                  <a:pt x="2660880" y="1209182"/>
                </a:cubicBezTo>
                <a:cubicBezTo>
                  <a:pt x="2667247" y="1215836"/>
                  <a:pt x="2664497" y="1220801"/>
                  <a:pt x="2652630" y="1224078"/>
                </a:cubicBezTo>
                <a:cubicBezTo>
                  <a:pt x="2640764" y="1227355"/>
                  <a:pt x="2629962" y="1230119"/>
                  <a:pt x="2620225" y="1232370"/>
                </a:cubicBezTo>
                <a:cubicBezTo>
                  <a:pt x="2619508" y="1244057"/>
                  <a:pt x="2619149" y="1252353"/>
                  <a:pt x="2619149" y="1257258"/>
                </a:cubicBezTo>
                <a:cubicBezTo>
                  <a:pt x="2623150" y="1256583"/>
                  <a:pt x="2634497" y="1254164"/>
                  <a:pt x="2653190" y="1249998"/>
                </a:cubicBezTo>
                <a:cubicBezTo>
                  <a:pt x="2671882" y="1245832"/>
                  <a:pt x="2683254" y="1246165"/>
                  <a:pt x="2687305" y="1250998"/>
                </a:cubicBezTo>
                <a:cubicBezTo>
                  <a:pt x="2691356" y="1255831"/>
                  <a:pt x="2679217" y="1262115"/>
                  <a:pt x="2650888" y="1269852"/>
                </a:cubicBezTo>
                <a:cubicBezTo>
                  <a:pt x="2622559" y="1277588"/>
                  <a:pt x="2600349" y="1284583"/>
                  <a:pt x="2584260" y="1290835"/>
                </a:cubicBezTo>
                <a:cubicBezTo>
                  <a:pt x="2568170" y="1297087"/>
                  <a:pt x="2557282" y="1301630"/>
                  <a:pt x="2551596" y="1304462"/>
                </a:cubicBezTo>
                <a:cubicBezTo>
                  <a:pt x="2545910" y="1307294"/>
                  <a:pt x="2540343" y="1306670"/>
                  <a:pt x="2534894" y="1302591"/>
                </a:cubicBezTo>
                <a:cubicBezTo>
                  <a:pt x="2529444" y="1298511"/>
                  <a:pt x="2524773" y="1292183"/>
                  <a:pt x="2520880" y="1283608"/>
                </a:cubicBezTo>
                <a:cubicBezTo>
                  <a:pt x="2516986" y="1275032"/>
                  <a:pt x="2521027" y="1271203"/>
                  <a:pt x="2533001" y="1272121"/>
                </a:cubicBezTo>
                <a:cubicBezTo>
                  <a:pt x="2544975" y="1273039"/>
                  <a:pt x="2565539" y="1269748"/>
                  <a:pt x="2594692" y="1262248"/>
                </a:cubicBezTo>
                <a:lnTo>
                  <a:pt x="2594692" y="1237167"/>
                </a:lnTo>
                <a:cubicBezTo>
                  <a:pt x="2587092" y="1238945"/>
                  <a:pt x="2580513" y="1240289"/>
                  <a:pt x="2574957" y="1241200"/>
                </a:cubicBezTo>
                <a:cubicBezTo>
                  <a:pt x="2569400" y="1242111"/>
                  <a:pt x="2563201" y="1239271"/>
                  <a:pt x="2556361" y="1232682"/>
                </a:cubicBezTo>
                <a:cubicBezTo>
                  <a:pt x="2549521" y="1226093"/>
                  <a:pt x="2550216" y="1222486"/>
                  <a:pt x="2558447" y="1221862"/>
                </a:cubicBezTo>
                <a:cubicBezTo>
                  <a:pt x="2566679" y="1221238"/>
                  <a:pt x="2578760" y="1218933"/>
                  <a:pt x="2594692" y="1214947"/>
                </a:cubicBezTo>
                <a:cubicBezTo>
                  <a:pt x="2594692" y="1197968"/>
                  <a:pt x="2593029" y="1185126"/>
                  <a:pt x="2589702" y="1176422"/>
                </a:cubicBezTo>
                <a:cubicBezTo>
                  <a:pt x="2577054" y="1181627"/>
                  <a:pt x="2567231" y="1186080"/>
                  <a:pt x="2560233" y="1189780"/>
                </a:cubicBezTo>
                <a:cubicBezTo>
                  <a:pt x="2553235" y="1193479"/>
                  <a:pt x="2547818" y="1193881"/>
                  <a:pt x="2543982" y="1190984"/>
                </a:cubicBezTo>
                <a:cubicBezTo>
                  <a:pt x="2540146" y="1188087"/>
                  <a:pt x="2537740" y="1183115"/>
                  <a:pt x="2536765" y="1176067"/>
                </a:cubicBezTo>
                <a:cubicBezTo>
                  <a:pt x="2535790" y="1169019"/>
                  <a:pt x="2540185" y="1163609"/>
                  <a:pt x="2549951" y="1159837"/>
                </a:cubicBezTo>
                <a:cubicBezTo>
                  <a:pt x="2559716" y="1156066"/>
                  <a:pt x="2569170" y="1148089"/>
                  <a:pt x="2578312" y="1135907"/>
                </a:cubicBezTo>
                <a:cubicBezTo>
                  <a:pt x="2587454" y="1123725"/>
                  <a:pt x="2592462" y="1113834"/>
                  <a:pt x="2593337" y="1106234"/>
                </a:cubicBezTo>
                <a:cubicBezTo>
                  <a:pt x="2586325" y="1108040"/>
                  <a:pt x="2579183" y="1108707"/>
                  <a:pt x="2571913" y="1108234"/>
                </a:cubicBezTo>
                <a:cubicBezTo>
                  <a:pt x="2564642" y="1107761"/>
                  <a:pt x="2558071" y="1105011"/>
                  <a:pt x="2552199" y="1099985"/>
                </a:cubicBezTo>
                <a:cubicBezTo>
                  <a:pt x="2546326" y="1094959"/>
                  <a:pt x="2547743" y="1091811"/>
                  <a:pt x="2556447" y="1090542"/>
                </a:cubicBezTo>
                <a:cubicBezTo>
                  <a:pt x="2565151" y="1089273"/>
                  <a:pt x="2580434" y="1086186"/>
                  <a:pt x="2602296" y="1081282"/>
                </a:cubicBezTo>
                <a:cubicBezTo>
                  <a:pt x="2624158" y="1076377"/>
                  <a:pt x="2639075" y="1072534"/>
                  <a:pt x="2647048" y="1069752"/>
                </a:cubicBezTo>
                <a:cubicBezTo>
                  <a:pt x="2651035" y="1068361"/>
                  <a:pt x="2654894" y="1068049"/>
                  <a:pt x="2658626" y="1068816"/>
                </a:cubicBezTo>
                <a:close/>
                <a:moveTo>
                  <a:pt x="5090457" y="1063041"/>
                </a:moveTo>
                <a:cubicBezTo>
                  <a:pt x="5116442" y="1059341"/>
                  <a:pt x="5137070" y="1072161"/>
                  <a:pt x="5152342" y="1101501"/>
                </a:cubicBezTo>
                <a:cubicBezTo>
                  <a:pt x="5161434" y="1133466"/>
                  <a:pt x="5148994" y="1165186"/>
                  <a:pt x="5115022" y="1196663"/>
                </a:cubicBezTo>
                <a:cubicBezTo>
                  <a:pt x="5104898" y="1211863"/>
                  <a:pt x="5099836" y="1229860"/>
                  <a:pt x="5099836" y="1250654"/>
                </a:cubicBezTo>
                <a:lnTo>
                  <a:pt x="5067398" y="1250654"/>
                </a:lnTo>
                <a:cubicBezTo>
                  <a:pt x="5066423" y="1214144"/>
                  <a:pt x="5081373" y="1180896"/>
                  <a:pt x="5112247" y="1150911"/>
                </a:cubicBezTo>
                <a:cubicBezTo>
                  <a:pt x="5119173" y="1140557"/>
                  <a:pt x="5122199" y="1129551"/>
                  <a:pt x="5121325" y="1117892"/>
                </a:cubicBezTo>
                <a:cubicBezTo>
                  <a:pt x="5116607" y="1102018"/>
                  <a:pt x="5107652" y="1094532"/>
                  <a:pt x="5094458" y="1095435"/>
                </a:cubicBezTo>
                <a:lnTo>
                  <a:pt x="5089167" y="1095435"/>
                </a:lnTo>
                <a:cubicBezTo>
                  <a:pt x="5072891" y="1096210"/>
                  <a:pt x="5065204" y="1110156"/>
                  <a:pt x="5066108" y="1137273"/>
                </a:cubicBezTo>
                <a:lnTo>
                  <a:pt x="5032293" y="1137273"/>
                </a:lnTo>
                <a:cubicBezTo>
                  <a:pt x="5031333" y="1100161"/>
                  <a:pt x="5043070" y="1077374"/>
                  <a:pt x="5067506" y="1068913"/>
                </a:cubicBezTo>
                <a:cubicBezTo>
                  <a:pt x="5071478" y="1065930"/>
                  <a:pt x="5079129" y="1063973"/>
                  <a:pt x="5090457" y="1063041"/>
                </a:cubicBezTo>
                <a:close/>
                <a:moveTo>
                  <a:pt x="1938856" y="1058468"/>
                </a:moveTo>
                <a:cubicBezTo>
                  <a:pt x="1940239" y="1058344"/>
                  <a:pt x="1941968" y="1058520"/>
                  <a:pt x="1944042" y="1058997"/>
                </a:cubicBezTo>
                <a:cubicBezTo>
                  <a:pt x="1952337" y="1060904"/>
                  <a:pt x="1960239" y="1064213"/>
                  <a:pt x="1967746" y="1068924"/>
                </a:cubicBezTo>
                <a:cubicBezTo>
                  <a:pt x="1975253" y="1073635"/>
                  <a:pt x="1977193" y="1079209"/>
                  <a:pt x="1973565" y="1085648"/>
                </a:cubicBezTo>
                <a:cubicBezTo>
                  <a:pt x="1969937" y="1092087"/>
                  <a:pt x="1967900" y="1110686"/>
                  <a:pt x="1967456" y="1141446"/>
                </a:cubicBezTo>
                <a:cubicBezTo>
                  <a:pt x="1967011" y="1172206"/>
                  <a:pt x="1966104" y="1194207"/>
                  <a:pt x="1964735" y="1207450"/>
                </a:cubicBezTo>
                <a:cubicBezTo>
                  <a:pt x="1963365" y="1220693"/>
                  <a:pt x="1960619" y="1235779"/>
                  <a:pt x="1956496" y="1252708"/>
                </a:cubicBezTo>
                <a:cubicBezTo>
                  <a:pt x="1952373" y="1269637"/>
                  <a:pt x="1944927" y="1284891"/>
                  <a:pt x="1934158" y="1298471"/>
                </a:cubicBezTo>
                <a:cubicBezTo>
                  <a:pt x="1923388" y="1312051"/>
                  <a:pt x="1911213" y="1321552"/>
                  <a:pt x="1897633" y="1326972"/>
                </a:cubicBezTo>
                <a:cubicBezTo>
                  <a:pt x="1879780" y="1333684"/>
                  <a:pt x="1876575" y="1331174"/>
                  <a:pt x="1888018" y="1319444"/>
                </a:cubicBezTo>
                <a:cubicBezTo>
                  <a:pt x="1899462" y="1307713"/>
                  <a:pt x="1909148" y="1295241"/>
                  <a:pt x="1917078" y="1282027"/>
                </a:cubicBezTo>
                <a:cubicBezTo>
                  <a:pt x="1925009" y="1268812"/>
                  <a:pt x="1931211" y="1250783"/>
                  <a:pt x="1935685" y="1227939"/>
                </a:cubicBezTo>
                <a:cubicBezTo>
                  <a:pt x="1940159" y="1205095"/>
                  <a:pt x="1942396" y="1177096"/>
                  <a:pt x="1942396" y="1143941"/>
                </a:cubicBezTo>
                <a:cubicBezTo>
                  <a:pt x="1942396" y="1110027"/>
                  <a:pt x="1941977" y="1090768"/>
                  <a:pt x="1941138" y="1086164"/>
                </a:cubicBezTo>
                <a:cubicBezTo>
                  <a:pt x="1940299" y="1081561"/>
                  <a:pt x="1938499" y="1075406"/>
                  <a:pt x="1935739" y="1067698"/>
                </a:cubicBezTo>
                <a:cubicBezTo>
                  <a:pt x="1933668" y="1061917"/>
                  <a:pt x="1934708" y="1058840"/>
                  <a:pt x="1938856" y="1058468"/>
                </a:cubicBezTo>
                <a:close/>
                <a:moveTo>
                  <a:pt x="510106" y="1058468"/>
                </a:moveTo>
                <a:cubicBezTo>
                  <a:pt x="511489" y="1058344"/>
                  <a:pt x="513218" y="1058520"/>
                  <a:pt x="515292" y="1058997"/>
                </a:cubicBezTo>
                <a:cubicBezTo>
                  <a:pt x="523587" y="1060904"/>
                  <a:pt x="531489" y="1064213"/>
                  <a:pt x="538997" y="1068924"/>
                </a:cubicBezTo>
                <a:cubicBezTo>
                  <a:pt x="546503" y="1073635"/>
                  <a:pt x="548443" y="1079209"/>
                  <a:pt x="544815" y="1085648"/>
                </a:cubicBezTo>
                <a:cubicBezTo>
                  <a:pt x="541187" y="1092087"/>
                  <a:pt x="539150" y="1110686"/>
                  <a:pt x="538706" y="1141446"/>
                </a:cubicBezTo>
                <a:cubicBezTo>
                  <a:pt x="538261" y="1172206"/>
                  <a:pt x="537354" y="1194207"/>
                  <a:pt x="535985" y="1207450"/>
                </a:cubicBezTo>
                <a:cubicBezTo>
                  <a:pt x="534616" y="1220693"/>
                  <a:pt x="531869" y="1235779"/>
                  <a:pt x="527746" y="1252708"/>
                </a:cubicBezTo>
                <a:cubicBezTo>
                  <a:pt x="523623" y="1269637"/>
                  <a:pt x="516177" y="1284891"/>
                  <a:pt x="505408" y="1298471"/>
                </a:cubicBezTo>
                <a:cubicBezTo>
                  <a:pt x="494638" y="1312051"/>
                  <a:pt x="482463" y="1321552"/>
                  <a:pt x="468883" y="1326972"/>
                </a:cubicBezTo>
                <a:cubicBezTo>
                  <a:pt x="451030" y="1333684"/>
                  <a:pt x="447824" y="1331174"/>
                  <a:pt x="459268" y="1319444"/>
                </a:cubicBezTo>
                <a:cubicBezTo>
                  <a:pt x="470711" y="1307713"/>
                  <a:pt x="480399" y="1295241"/>
                  <a:pt x="488328" y="1282027"/>
                </a:cubicBezTo>
                <a:cubicBezTo>
                  <a:pt x="496259" y="1268812"/>
                  <a:pt x="502461" y="1250783"/>
                  <a:pt x="506935" y="1227939"/>
                </a:cubicBezTo>
                <a:cubicBezTo>
                  <a:pt x="511409" y="1205095"/>
                  <a:pt x="513646" y="1177096"/>
                  <a:pt x="513646" y="1143941"/>
                </a:cubicBezTo>
                <a:cubicBezTo>
                  <a:pt x="513646" y="1110027"/>
                  <a:pt x="513227" y="1090768"/>
                  <a:pt x="512388" y="1086164"/>
                </a:cubicBezTo>
                <a:cubicBezTo>
                  <a:pt x="511549" y="1081561"/>
                  <a:pt x="509749" y="1075406"/>
                  <a:pt x="506989" y="1067698"/>
                </a:cubicBezTo>
                <a:cubicBezTo>
                  <a:pt x="504918" y="1061917"/>
                  <a:pt x="505958" y="1058840"/>
                  <a:pt x="510106" y="1058468"/>
                </a:cubicBezTo>
                <a:close/>
                <a:moveTo>
                  <a:pt x="3075235" y="1053197"/>
                </a:moveTo>
                <a:cubicBezTo>
                  <a:pt x="3079152" y="1053457"/>
                  <a:pt x="3083457" y="1054537"/>
                  <a:pt x="3088150" y="1056437"/>
                </a:cubicBezTo>
                <a:cubicBezTo>
                  <a:pt x="3097535" y="1060237"/>
                  <a:pt x="3105423" y="1065099"/>
                  <a:pt x="3111811" y="1071021"/>
                </a:cubicBezTo>
                <a:cubicBezTo>
                  <a:pt x="3118200" y="1076944"/>
                  <a:pt x="3118745" y="1082056"/>
                  <a:pt x="3113446" y="1086358"/>
                </a:cubicBezTo>
                <a:cubicBezTo>
                  <a:pt x="3108147" y="1090660"/>
                  <a:pt x="3103110" y="1096719"/>
                  <a:pt x="3098335" y="1104534"/>
                </a:cubicBezTo>
                <a:cubicBezTo>
                  <a:pt x="3093559" y="1112350"/>
                  <a:pt x="3085464" y="1125611"/>
                  <a:pt x="3074050" y="1144318"/>
                </a:cubicBezTo>
                <a:cubicBezTo>
                  <a:pt x="3062635" y="1163024"/>
                  <a:pt x="3054504" y="1166979"/>
                  <a:pt x="3049657" y="1156181"/>
                </a:cubicBezTo>
                <a:cubicBezTo>
                  <a:pt x="3041125" y="1157973"/>
                  <a:pt x="3032191" y="1159952"/>
                  <a:pt x="3022855" y="1162117"/>
                </a:cubicBezTo>
                <a:lnTo>
                  <a:pt x="3022855" y="1187069"/>
                </a:lnTo>
                <a:cubicBezTo>
                  <a:pt x="3059781" y="1182667"/>
                  <a:pt x="3084005" y="1178867"/>
                  <a:pt x="3095528" y="1175669"/>
                </a:cubicBezTo>
                <a:cubicBezTo>
                  <a:pt x="3107050" y="1172471"/>
                  <a:pt x="3116716" y="1173697"/>
                  <a:pt x="3124524" y="1179347"/>
                </a:cubicBezTo>
                <a:cubicBezTo>
                  <a:pt x="3132332" y="1184997"/>
                  <a:pt x="3135573" y="1189719"/>
                  <a:pt x="3134247" y="1193512"/>
                </a:cubicBezTo>
                <a:cubicBezTo>
                  <a:pt x="3132920" y="1197305"/>
                  <a:pt x="3121587" y="1199897"/>
                  <a:pt x="3100249" y="1201288"/>
                </a:cubicBezTo>
                <a:cubicBezTo>
                  <a:pt x="3078911" y="1202679"/>
                  <a:pt x="3053113" y="1205052"/>
                  <a:pt x="3022855" y="1208408"/>
                </a:cubicBezTo>
                <a:lnTo>
                  <a:pt x="3022855" y="1213376"/>
                </a:lnTo>
                <a:cubicBezTo>
                  <a:pt x="3042917" y="1232592"/>
                  <a:pt x="3061355" y="1247947"/>
                  <a:pt x="3078169" y="1259441"/>
                </a:cubicBezTo>
                <a:cubicBezTo>
                  <a:pt x="3094983" y="1270934"/>
                  <a:pt x="3111295" y="1279316"/>
                  <a:pt x="3127105" y="1284586"/>
                </a:cubicBezTo>
                <a:cubicBezTo>
                  <a:pt x="3142915" y="1289856"/>
                  <a:pt x="3155814" y="1294549"/>
                  <a:pt x="3165802" y="1298665"/>
                </a:cubicBezTo>
                <a:cubicBezTo>
                  <a:pt x="3175790" y="1302780"/>
                  <a:pt x="3172373" y="1306599"/>
                  <a:pt x="3155552" y="1310119"/>
                </a:cubicBezTo>
                <a:cubicBezTo>
                  <a:pt x="3138731" y="1313640"/>
                  <a:pt x="3125384" y="1315633"/>
                  <a:pt x="3115511" y="1316099"/>
                </a:cubicBezTo>
                <a:cubicBezTo>
                  <a:pt x="3105638" y="1316565"/>
                  <a:pt x="3096905" y="1313016"/>
                  <a:pt x="3089311" y="1305451"/>
                </a:cubicBezTo>
                <a:cubicBezTo>
                  <a:pt x="3081718" y="1297887"/>
                  <a:pt x="3072949" y="1289358"/>
                  <a:pt x="3063004" y="1279865"/>
                </a:cubicBezTo>
                <a:cubicBezTo>
                  <a:pt x="3053059" y="1270372"/>
                  <a:pt x="3039676" y="1254791"/>
                  <a:pt x="3022855" y="1233123"/>
                </a:cubicBezTo>
                <a:lnTo>
                  <a:pt x="3022855" y="1297826"/>
                </a:lnTo>
                <a:cubicBezTo>
                  <a:pt x="3022855" y="1312625"/>
                  <a:pt x="3020539" y="1326460"/>
                  <a:pt x="3015907" y="1339330"/>
                </a:cubicBezTo>
                <a:cubicBezTo>
                  <a:pt x="3011275" y="1352200"/>
                  <a:pt x="3005400" y="1353129"/>
                  <a:pt x="2998280" y="1342116"/>
                </a:cubicBezTo>
                <a:cubicBezTo>
                  <a:pt x="2991160" y="1331102"/>
                  <a:pt x="2988725" y="1320032"/>
                  <a:pt x="2990977" y="1308904"/>
                </a:cubicBezTo>
                <a:cubicBezTo>
                  <a:pt x="2993228" y="1297776"/>
                  <a:pt x="2994802" y="1286576"/>
                  <a:pt x="2995699" y="1275305"/>
                </a:cubicBezTo>
                <a:cubicBezTo>
                  <a:pt x="2996594" y="1264033"/>
                  <a:pt x="2997043" y="1247721"/>
                  <a:pt x="2997043" y="1226369"/>
                </a:cubicBezTo>
                <a:cubicBezTo>
                  <a:pt x="2978444" y="1253400"/>
                  <a:pt x="2963193" y="1272408"/>
                  <a:pt x="2951290" y="1283393"/>
                </a:cubicBezTo>
                <a:cubicBezTo>
                  <a:pt x="2939388" y="1294377"/>
                  <a:pt x="2926317" y="1303774"/>
                  <a:pt x="2912077" y="1311582"/>
                </a:cubicBezTo>
                <a:cubicBezTo>
                  <a:pt x="2897837" y="1319390"/>
                  <a:pt x="2885720" y="1324463"/>
                  <a:pt x="2875725" y="1326800"/>
                </a:cubicBezTo>
                <a:cubicBezTo>
                  <a:pt x="2865729" y="1329138"/>
                  <a:pt x="2867436" y="1325269"/>
                  <a:pt x="2880844" y="1315196"/>
                </a:cubicBezTo>
                <a:cubicBezTo>
                  <a:pt x="2894252" y="1305121"/>
                  <a:pt x="2911639" y="1290064"/>
                  <a:pt x="2933006" y="1270024"/>
                </a:cubicBezTo>
                <a:cubicBezTo>
                  <a:pt x="2954374" y="1249983"/>
                  <a:pt x="2971675" y="1230929"/>
                  <a:pt x="2984911" y="1212860"/>
                </a:cubicBezTo>
                <a:cubicBezTo>
                  <a:pt x="2957994" y="1219041"/>
                  <a:pt x="2939678" y="1223511"/>
                  <a:pt x="2929963" y="1226272"/>
                </a:cubicBezTo>
                <a:cubicBezTo>
                  <a:pt x="2920247" y="1229032"/>
                  <a:pt x="2910327" y="1226118"/>
                  <a:pt x="2900203" y="1217528"/>
                </a:cubicBezTo>
                <a:cubicBezTo>
                  <a:pt x="2890079" y="1208938"/>
                  <a:pt x="2890897" y="1204643"/>
                  <a:pt x="2902655" y="1204643"/>
                </a:cubicBezTo>
                <a:cubicBezTo>
                  <a:pt x="2911417" y="1204643"/>
                  <a:pt x="2923499" y="1203543"/>
                  <a:pt x="2938900" y="1201341"/>
                </a:cubicBezTo>
                <a:cubicBezTo>
                  <a:pt x="2954302" y="1199140"/>
                  <a:pt x="2973683" y="1195953"/>
                  <a:pt x="2997043" y="1191780"/>
                </a:cubicBezTo>
                <a:lnTo>
                  <a:pt x="2997043" y="1165624"/>
                </a:lnTo>
                <a:cubicBezTo>
                  <a:pt x="2992999" y="1166513"/>
                  <a:pt x="2985384" y="1168155"/>
                  <a:pt x="2974199" y="1170549"/>
                </a:cubicBezTo>
                <a:cubicBezTo>
                  <a:pt x="2966455" y="1180760"/>
                  <a:pt x="2960314" y="1180606"/>
                  <a:pt x="2955775" y="1170087"/>
                </a:cubicBezTo>
                <a:cubicBezTo>
                  <a:pt x="2951237" y="1159568"/>
                  <a:pt x="2947135" y="1148584"/>
                  <a:pt x="2943472" y="1137133"/>
                </a:cubicBezTo>
                <a:cubicBezTo>
                  <a:pt x="2939807" y="1125683"/>
                  <a:pt x="2936021" y="1115824"/>
                  <a:pt x="2932114" y="1107556"/>
                </a:cubicBezTo>
                <a:cubicBezTo>
                  <a:pt x="2928206" y="1099289"/>
                  <a:pt x="2923653" y="1091768"/>
                  <a:pt x="2918455" y="1084992"/>
                </a:cubicBezTo>
                <a:cubicBezTo>
                  <a:pt x="2913257" y="1078216"/>
                  <a:pt x="2914052" y="1073961"/>
                  <a:pt x="2920843" y="1072226"/>
                </a:cubicBezTo>
                <a:cubicBezTo>
                  <a:pt x="2927632" y="1070491"/>
                  <a:pt x="2934190" y="1070301"/>
                  <a:pt x="2940514" y="1071656"/>
                </a:cubicBezTo>
                <a:cubicBezTo>
                  <a:pt x="2946838" y="1073011"/>
                  <a:pt x="2960221" y="1072348"/>
                  <a:pt x="2980663" y="1069666"/>
                </a:cubicBezTo>
                <a:cubicBezTo>
                  <a:pt x="3001105" y="1066984"/>
                  <a:pt x="3018643" y="1064539"/>
                  <a:pt x="3033277" y="1062331"/>
                </a:cubicBezTo>
                <a:cubicBezTo>
                  <a:pt x="3047911" y="1060123"/>
                  <a:pt x="3058369" y="1057638"/>
                  <a:pt x="3064650" y="1054878"/>
                </a:cubicBezTo>
                <a:cubicBezTo>
                  <a:pt x="3067790" y="1053497"/>
                  <a:pt x="3071319" y="1052937"/>
                  <a:pt x="3075235" y="1053197"/>
                </a:cubicBezTo>
                <a:close/>
                <a:moveTo>
                  <a:pt x="2746709" y="1048869"/>
                </a:moveTo>
                <a:cubicBezTo>
                  <a:pt x="2748512" y="1048644"/>
                  <a:pt x="2750859" y="1048887"/>
                  <a:pt x="2753750" y="1049597"/>
                </a:cubicBezTo>
                <a:cubicBezTo>
                  <a:pt x="2765316" y="1052436"/>
                  <a:pt x="2774526" y="1056301"/>
                  <a:pt x="2781380" y="1061191"/>
                </a:cubicBezTo>
                <a:cubicBezTo>
                  <a:pt x="2788407" y="1065651"/>
                  <a:pt x="2790103" y="1070896"/>
                  <a:pt x="2786467" y="1076926"/>
                </a:cubicBezTo>
                <a:cubicBezTo>
                  <a:pt x="2782832" y="1082956"/>
                  <a:pt x="2780570" y="1098551"/>
                  <a:pt x="2779681" y="1123711"/>
                </a:cubicBezTo>
                <a:cubicBezTo>
                  <a:pt x="2778792" y="1148871"/>
                  <a:pt x="2778573" y="1174708"/>
                  <a:pt x="2779025" y="1201223"/>
                </a:cubicBezTo>
                <a:cubicBezTo>
                  <a:pt x="2779477" y="1227738"/>
                  <a:pt x="2780154" y="1250098"/>
                  <a:pt x="2781058" y="1268303"/>
                </a:cubicBezTo>
                <a:cubicBezTo>
                  <a:pt x="2781961" y="1286508"/>
                  <a:pt x="2781244" y="1301239"/>
                  <a:pt x="2778907" y="1312496"/>
                </a:cubicBezTo>
                <a:cubicBezTo>
                  <a:pt x="2776569" y="1323753"/>
                  <a:pt x="2771851" y="1332909"/>
                  <a:pt x="2764753" y="1339965"/>
                </a:cubicBezTo>
                <a:cubicBezTo>
                  <a:pt x="2757654" y="1347020"/>
                  <a:pt x="2751485" y="1344876"/>
                  <a:pt x="2746243" y="1333533"/>
                </a:cubicBezTo>
                <a:cubicBezTo>
                  <a:pt x="2741002" y="1322190"/>
                  <a:pt x="2732652" y="1310241"/>
                  <a:pt x="2721194" y="1297686"/>
                </a:cubicBezTo>
                <a:cubicBezTo>
                  <a:pt x="2709737" y="1285131"/>
                  <a:pt x="2710615" y="1280653"/>
                  <a:pt x="2723829" y="1284253"/>
                </a:cubicBezTo>
                <a:cubicBezTo>
                  <a:pt x="2737044" y="1287852"/>
                  <a:pt x="2744540" y="1289738"/>
                  <a:pt x="2746318" y="1289910"/>
                </a:cubicBezTo>
                <a:cubicBezTo>
                  <a:pt x="2748097" y="1290082"/>
                  <a:pt x="2749588" y="1287350"/>
                  <a:pt x="2750793" y="1281715"/>
                </a:cubicBezTo>
                <a:cubicBezTo>
                  <a:pt x="2751997" y="1276079"/>
                  <a:pt x="2752825" y="1259806"/>
                  <a:pt x="2753277" y="1232897"/>
                </a:cubicBezTo>
                <a:cubicBezTo>
                  <a:pt x="2753729" y="1205988"/>
                  <a:pt x="2753955" y="1174091"/>
                  <a:pt x="2753955" y="1137208"/>
                </a:cubicBezTo>
                <a:cubicBezTo>
                  <a:pt x="2753955" y="1100182"/>
                  <a:pt x="2751029" y="1075614"/>
                  <a:pt x="2745178" y="1063503"/>
                </a:cubicBezTo>
                <a:cubicBezTo>
                  <a:pt x="2740790" y="1054421"/>
                  <a:pt x="2741300" y="1049542"/>
                  <a:pt x="2746709" y="1048869"/>
                </a:cubicBezTo>
                <a:close/>
                <a:moveTo>
                  <a:pt x="4470131" y="1047516"/>
                </a:moveTo>
                <a:cubicBezTo>
                  <a:pt x="4472630" y="1047340"/>
                  <a:pt x="4476228" y="1048342"/>
                  <a:pt x="4480924" y="1050522"/>
                </a:cubicBezTo>
                <a:cubicBezTo>
                  <a:pt x="4490317" y="1054881"/>
                  <a:pt x="4497451" y="1060044"/>
                  <a:pt x="4502327" y="1066009"/>
                </a:cubicBezTo>
                <a:cubicBezTo>
                  <a:pt x="4507202" y="1071975"/>
                  <a:pt x="4505331" y="1076101"/>
                  <a:pt x="4496712" y="1078388"/>
                </a:cubicBezTo>
                <a:cubicBezTo>
                  <a:pt x="4488094" y="1080676"/>
                  <a:pt x="4477873" y="1084444"/>
                  <a:pt x="4466049" y="1089692"/>
                </a:cubicBezTo>
                <a:cubicBezTo>
                  <a:pt x="4454226" y="1094941"/>
                  <a:pt x="4445360" y="1098196"/>
                  <a:pt x="4439452" y="1099458"/>
                </a:cubicBezTo>
                <a:cubicBezTo>
                  <a:pt x="4446636" y="1100734"/>
                  <a:pt x="4452032" y="1103251"/>
                  <a:pt x="4455638" y="1107008"/>
                </a:cubicBezTo>
                <a:cubicBezTo>
                  <a:pt x="4459245" y="1110765"/>
                  <a:pt x="4459926" y="1115526"/>
                  <a:pt x="4457682" y="1121291"/>
                </a:cubicBezTo>
                <a:cubicBezTo>
                  <a:pt x="4455438" y="1127056"/>
                  <a:pt x="4454316" y="1140428"/>
                  <a:pt x="4454316" y="1161408"/>
                </a:cubicBezTo>
                <a:cubicBezTo>
                  <a:pt x="4492116" y="1157019"/>
                  <a:pt x="4519001" y="1153223"/>
                  <a:pt x="4534968" y="1150018"/>
                </a:cubicBezTo>
                <a:cubicBezTo>
                  <a:pt x="4550936" y="1146813"/>
                  <a:pt x="4562964" y="1147426"/>
                  <a:pt x="4571052" y="1151857"/>
                </a:cubicBezTo>
                <a:cubicBezTo>
                  <a:pt x="4579140" y="1156288"/>
                  <a:pt x="4584876" y="1162390"/>
                  <a:pt x="4588260" y="1170162"/>
                </a:cubicBezTo>
                <a:cubicBezTo>
                  <a:pt x="4591645" y="1177935"/>
                  <a:pt x="4586077" y="1181147"/>
                  <a:pt x="4571557" y="1179799"/>
                </a:cubicBezTo>
                <a:cubicBezTo>
                  <a:pt x="4557038" y="1178451"/>
                  <a:pt x="4539765" y="1178003"/>
                  <a:pt x="4519739" y="1178454"/>
                </a:cubicBezTo>
                <a:cubicBezTo>
                  <a:pt x="4499713" y="1178906"/>
                  <a:pt x="4477905" y="1180351"/>
                  <a:pt x="4454316" y="1182789"/>
                </a:cubicBezTo>
                <a:lnTo>
                  <a:pt x="4454316" y="1281629"/>
                </a:lnTo>
                <a:cubicBezTo>
                  <a:pt x="4454316" y="1310854"/>
                  <a:pt x="4451042" y="1331895"/>
                  <a:pt x="4444496" y="1344751"/>
                </a:cubicBezTo>
                <a:cubicBezTo>
                  <a:pt x="4437950" y="1357607"/>
                  <a:pt x="4433422" y="1356707"/>
                  <a:pt x="4430912" y="1342051"/>
                </a:cubicBezTo>
                <a:cubicBezTo>
                  <a:pt x="4428403" y="1327395"/>
                  <a:pt x="4427148" y="1306351"/>
                  <a:pt x="4427148" y="1278918"/>
                </a:cubicBezTo>
                <a:lnTo>
                  <a:pt x="4427148" y="1185865"/>
                </a:lnTo>
                <a:cubicBezTo>
                  <a:pt x="4403774" y="1188503"/>
                  <a:pt x="4383045" y="1191407"/>
                  <a:pt x="4364962" y="1194576"/>
                </a:cubicBezTo>
                <a:cubicBezTo>
                  <a:pt x="4346879" y="1197746"/>
                  <a:pt x="4333844" y="1199563"/>
                  <a:pt x="4325856" y="1200029"/>
                </a:cubicBezTo>
                <a:cubicBezTo>
                  <a:pt x="4317868" y="1200495"/>
                  <a:pt x="4310032" y="1196882"/>
                  <a:pt x="4302345" y="1189188"/>
                </a:cubicBezTo>
                <a:cubicBezTo>
                  <a:pt x="4294659" y="1181495"/>
                  <a:pt x="4294444" y="1177648"/>
                  <a:pt x="4301700" y="1177648"/>
                </a:cubicBezTo>
                <a:cubicBezTo>
                  <a:pt x="4307063" y="1177648"/>
                  <a:pt x="4320019" y="1176529"/>
                  <a:pt x="4340569" y="1174292"/>
                </a:cubicBezTo>
                <a:cubicBezTo>
                  <a:pt x="4361119" y="1172055"/>
                  <a:pt x="4389978" y="1168821"/>
                  <a:pt x="4427148" y="1164591"/>
                </a:cubicBezTo>
                <a:cubicBezTo>
                  <a:pt x="4427148" y="1131336"/>
                  <a:pt x="4425506" y="1112787"/>
                  <a:pt x="4422222" y="1108944"/>
                </a:cubicBezTo>
                <a:cubicBezTo>
                  <a:pt x="4407366" y="1116100"/>
                  <a:pt x="4392100" y="1120588"/>
                  <a:pt x="4376427" y="1122409"/>
                </a:cubicBezTo>
                <a:cubicBezTo>
                  <a:pt x="4360753" y="1124231"/>
                  <a:pt x="4359304" y="1121377"/>
                  <a:pt x="4372082" y="1113848"/>
                </a:cubicBezTo>
                <a:cubicBezTo>
                  <a:pt x="4384859" y="1106320"/>
                  <a:pt x="4398586" y="1098777"/>
                  <a:pt x="4413263" y="1091219"/>
                </a:cubicBezTo>
                <a:cubicBezTo>
                  <a:pt x="4427940" y="1083662"/>
                  <a:pt x="4440237" y="1076431"/>
                  <a:pt x="4450153" y="1069526"/>
                </a:cubicBezTo>
                <a:cubicBezTo>
                  <a:pt x="4460070" y="1062621"/>
                  <a:pt x="4465329" y="1056638"/>
                  <a:pt x="4465931" y="1051576"/>
                </a:cubicBezTo>
                <a:cubicBezTo>
                  <a:pt x="4466232" y="1049045"/>
                  <a:pt x="4467632" y="1047691"/>
                  <a:pt x="4470131" y="1047516"/>
                </a:cubicBezTo>
                <a:close/>
                <a:moveTo>
                  <a:pt x="2276000" y="1037272"/>
                </a:moveTo>
                <a:cubicBezTo>
                  <a:pt x="2291286" y="1037272"/>
                  <a:pt x="2302239" y="1042703"/>
                  <a:pt x="2308857" y="1053566"/>
                </a:cubicBezTo>
                <a:cubicBezTo>
                  <a:pt x="2315475" y="1064428"/>
                  <a:pt x="2326850" y="1078374"/>
                  <a:pt x="2342983" y="1095403"/>
                </a:cubicBezTo>
                <a:cubicBezTo>
                  <a:pt x="2359115" y="1112432"/>
                  <a:pt x="2374693" y="1127353"/>
                  <a:pt x="2389714" y="1140166"/>
                </a:cubicBezTo>
                <a:cubicBezTo>
                  <a:pt x="2404735" y="1152979"/>
                  <a:pt x="2421721" y="1163584"/>
                  <a:pt x="2440672" y="1171980"/>
                </a:cubicBezTo>
                <a:cubicBezTo>
                  <a:pt x="2459622" y="1180376"/>
                  <a:pt x="2464670" y="1185915"/>
                  <a:pt x="2455815" y="1188597"/>
                </a:cubicBezTo>
                <a:cubicBezTo>
                  <a:pt x="2446960" y="1191278"/>
                  <a:pt x="2432168" y="1192153"/>
                  <a:pt x="2411439" y="1191221"/>
                </a:cubicBezTo>
                <a:cubicBezTo>
                  <a:pt x="2390710" y="1190289"/>
                  <a:pt x="2378159" y="1186689"/>
                  <a:pt x="2373785" y="1180423"/>
                </a:cubicBezTo>
                <a:cubicBezTo>
                  <a:pt x="2369412" y="1174156"/>
                  <a:pt x="2361420" y="1162738"/>
                  <a:pt x="2349812" y="1146167"/>
                </a:cubicBezTo>
                <a:cubicBezTo>
                  <a:pt x="2338204" y="1129597"/>
                  <a:pt x="2328517" y="1116053"/>
                  <a:pt x="2320752" y="1105535"/>
                </a:cubicBezTo>
                <a:cubicBezTo>
                  <a:pt x="2312987" y="1095016"/>
                  <a:pt x="2305601" y="1084931"/>
                  <a:pt x="2298596" y="1075280"/>
                </a:cubicBezTo>
                <a:cubicBezTo>
                  <a:pt x="2291591" y="1065629"/>
                  <a:pt x="2285798" y="1059556"/>
                  <a:pt x="2281216" y="1057061"/>
                </a:cubicBezTo>
                <a:cubicBezTo>
                  <a:pt x="2276634" y="1054566"/>
                  <a:pt x="2272526" y="1052798"/>
                  <a:pt x="2268890" y="1051759"/>
                </a:cubicBezTo>
                <a:cubicBezTo>
                  <a:pt x="2265255" y="1050719"/>
                  <a:pt x="2262821" y="1048045"/>
                  <a:pt x="2261588" y="1043735"/>
                </a:cubicBezTo>
                <a:cubicBezTo>
                  <a:pt x="2260355" y="1039426"/>
                  <a:pt x="2265158" y="1037272"/>
                  <a:pt x="2276000" y="1037272"/>
                </a:cubicBezTo>
                <a:close/>
                <a:moveTo>
                  <a:pt x="4066761" y="1036142"/>
                </a:moveTo>
                <a:cubicBezTo>
                  <a:pt x="4070936" y="1036472"/>
                  <a:pt x="4076680" y="1037788"/>
                  <a:pt x="4083994" y="1040089"/>
                </a:cubicBezTo>
                <a:cubicBezTo>
                  <a:pt x="4098621" y="1044463"/>
                  <a:pt x="4104135" y="1050862"/>
                  <a:pt x="4100535" y="1059287"/>
                </a:cubicBezTo>
                <a:cubicBezTo>
                  <a:pt x="4096936" y="1067712"/>
                  <a:pt x="4095136" y="1085132"/>
                  <a:pt x="4095136" y="1111547"/>
                </a:cubicBezTo>
                <a:cubicBezTo>
                  <a:pt x="4095136" y="1138406"/>
                  <a:pt x="4094419" y="1159271"/>
                  <a:pt x="4092985" y="1174142"/>
                </a:cubicBezTo>
                <a:cubicBezTo>
                  <a:pt x="4091551" y="1189012"/>
                  <a:pt x="4088332" y="1197609"/>
                  <a:pt x="4083327" y="1199933"/>
                </a:cubicBezTo>
                <a:cubicBezTo>
                  <a:pt x="4078322" y="1202256"/>
                  <a:pt x="4073163" y="1198545"/>
                  <a:pt x="4067850" y="1188801"/>
                </a:cubicBezTo>
                <a:cubicBezTo>
                  <a:pt x="4062537" y="1179057"/>
                  <a:pt x="4061454" y="1169327"/>
                  <a:pt x="4064602" y="1159611"/>
                </a:cubicBezTo>
                <a:cubicBezTo>
                  <a:pt x="4067750" y="1149896"/>
                  <a:pt x="4069324" y="1131630"/>
                  <a:pt x="4069324" y="1104814"/>
                </a:cubicBezTo>
                <a:cubicBezTo>
                  <a:pt x="4069324" y="1077811"/>
                  <a:pt x="4067076" y="1060764"/>
                  <a:pt x="4062580" y="1053673"/>
                </a:cubicBezTo>
                <a:cubicBezTo>
                  <a:pt x="4058085" y="1046582"/>
                  <a:pt x="4056873" y="1041394"/>
                  <a:pt x="4058945" y="1038110"/>
                </a:cubicBezTo>
                <a:cubicBezTo>
                  <a:pt x="4059981" y="1036468"/>
                  <a:pt x="4062587" y="1035812"/>
                  <a:pt x="4066761" y="1036142"/>
                </a:cubicBezTo>
                <a:close/>
                <a:moveTo>
                  <a:pt x="4784907" y="1036021"/>
                </a:moveTo>
                <a:cubicBezTo>
                  <a:pt x="4786636" y="1035904"/>
                  <a:pt x="4788822" y="1036142"/>
                  <a:pt x="4791464" y="1036734"/>
                </a:cubicBezTo>
                <a:cubicBezTo>
                  <a:pt x="4802033" y="1039100"/>
                  <a:pt x="4810156" y="1042169"/>
                  <a:pt x="4815835" y="1045940"/>
                </a:cubicBezTo>
                <a:cubicBezTo>
                  <a:pt x="4821514" y="1049712"/>
                  <a:pt x="4823203" y="1054153"/>
                  <a:pt x="4820901" y="1059266"/>
                </a:cubicBezTo>
                <a:cubicBezTo>
                  <a:pt x="4818599" y="1064378"/>
                  <a:pt x="4815699" y="1076829"/>
                  <a:pt x="4812200" y="1096618"/>
                </a:cubicBezTo>
                <a:cubicBezTo>
                  <a:pt x="4826985" y="1094166"/>
                  <a:pt x="4840845" y="1091305"/>
                  <a:pt x="4853779" y="1088036"/>
                </a:cubicBezTo>
                <a:cubicBezTo>
                  <a:pt x="4866714" y="1084766"/>
                  <a:pt x="4876741" y="1087760"/>
                  <a:pt x="4883861" y="1097016"/>
                </a:cubicBezTo>
                <a:cubicBezTo>
                  <a:pt x="4890981" y="1106273"/>
                  <a:pt x="4887077" y="1111683"/>
                  <a:pt x="4872149" y="1113246"/>
                </a:cubicBezTo>
                <a:cubicBezTo>
                  <a:pt x="4857221" y="1114809"/>
                  <a:pt x="4836600" y="1117290"/>
                  <a:pt x="4810285" y="1120689"/>
                </a:cubicBezTo>
                <a:cubicBezTo>
                  <a:pt x="4807876" y="1135115"/>
                  <a:pt x="4806270" y="1145088"/>
                  <a:pt x="4805467" y="1150609"/>
                </a:cubicBezTo>
                <a:cubicBezTo>
                  <a:pt x="4812092" y="1149792"/>
                  <a:pt x="4818818" y="1148741"/>
                  <a:pt x="4825644" y="1147458"/>
                </a:cubicBezTo>
                <a:cubicBezTo>
                  <a:pt x="4832470" y="1146175"/>
                  <a:pt x="4838127" y="1144131"/>
                  <a:pt x="4842615" y="1141328"/>
                </a:cubicBezTo>
                <a:cubicBezTo>
                  <a:pt x="4847104" y="1138524"/>
                  <a:pt x="4853238" y="1138574"/>
                  <a:pt x="4861017" y="1141478"/>
                </a:cubicBezTo>
                <a:cubicBezTo>
                  <a:pt x="4868797" y="1144382"/>
                  <a:pt x="4876103" y="1149050"/>
                  <a:pt x="4882936" y="1155481"/>
                </a:cubicBezTo>
                <a:cubicBezTo>
                  <a:pt x="4889769" y="1161913"/>
                  <a:pt x="4888974" y="1168158"/>
                  <a:pt x="4880549" y="1174217"/>
                </a:cubicBezTo>
                <a:cubicBezTo>
                  <a:pt x="4872124" y="1180276"/>
                  <a:pt x="4864642" y="1189120"/>
                  <a:pt x="4858103" y="1200750"/>
                </a:cubicBezTo>
                <a:cubicBezTo>
                  <a:pt x="4865302" y="1212050"/>
                  <a:pt x="4865341" y="1218019"/>
                  <a:pt x="4858221" y="1218657"/>
                </a:cubicBezTo>
                <a:cubicBezTo>
                  <a:pt x="4851101" y="1219295"/>
                  <a:pt x="4838916" y="1220245"/>
                  <a:pt x="4821664" y="1221507"/>
                </a:cubicBezTo>
                <a:cubicBezTo>
                  <a:pt x="4832462" y="1228133"/>
                  <a:pt x="4836263" y="1234625"/>
                  <a:pt x="4833065" y="1240985"/>
                </a:cubicBezTo>
                <a:cubicBezTo>
                  <a:pt x="4829867" y="1247345"/>
                  <a:pt x="4827616" y="1258254"/>
                  <a:pt x="4826311" y="1273713"/>
                </a:cubicBezTo>
                <a:cubicBezTo>
                  <a:pt x="4825006" y="1289172"/>
                  <a:pt x="4827755" y="1299296"/>
                  <a:pt x="4834560" y="1304085"/>
                </a:cubicBezTo>
                <a:cubicBezTo>
                  <a:pt x="4841364" y="1308875"/>
                  <a:pt x="4854626" y="1311058"/>
                  <a:pt x="4874343" y="1310635"/>
                </a:cubicBezTo>
                <a:cubicBezTo>
                  <a:pt x="4894061" y="1310212"/>
                  <a:pt x="4907849" y="1308140"/>
                  <a:pt x="4915707" y="1304419"/>
                </a:cubicBezTo>
                <a:cubicBezTo>
                  <a:pt x="4923566" y="1300698"/>
                  <a:pt x="4929187" y="1295876"/>
                  <a:pt x="4932571" y="1289953"/>
                </a:cubicBezTo>
                <a:cubicBezTo>
                  <a:pt x="4935956" y="1284031"/>
                  <a:pt x="4939936" y="1275301"/>
                  <a:pt x="4944510" y="1263764"/>
                </a:cubicBezTo>
                <a:cubicBezTo>
                  <a:pt x="4949084" y="1252228"/>
                  <a:pt x="4951784" y="1253593"/>
                  <a:pt x="4952608" y="1267862"/>
                </a:cubicBezTo>
                <a:cubicBezTo>
                  <a:pt x="4953433" y="1282131"/>
                  <a:pt x="4955433" y="1293359"/>
                  <a:pt x="4958609" y="1301547"/>
                </a:cubicBezTo>
                <a:cubicBezTo>
                  <a:pt x="4961786" y="1309735"/>
                  <a:pt x="4961012" y="1316293"/>
                  <a:pt x="4956286" y="1321218"/>
                </a:cubicBezTo>
                <a:cubicBezTo>
                  <a:pt x="4951562" y="1326144"/>
                  <a:pt x="4943595" y="1330005"/>
                  <a:pt x="4932388" y="1332802"/>
                </a:cubicBezTo>
                <a:cubicBezTo>
                  <a:pt x="4921181" y="1335598"/>
                  <a:pt x="4906096" y="1337681"/>
                  <a:pt x="4887131" y="1339050"/>
                </a:cubicBezTo>
                <a:cubicBezTo>
                  <a:pt x="4868166" y="1340420"/>
                  <a:pt x="4850266" y="1338466"/>
                  <a:pt x="4833430" y="1333189"/>
                </a:cubicBezTo>
                <a:cubicBezTo>
                  <a:pt x="4816595" y="1327912"/>
                  <a:pt x="4807697" y="1317554"/>
                  <a:pt x="4806736" y="1302117"/>
                </a:cubicBezTo>
                <a:cubicBezTo>
                  <a:pt x="4805776" y="1286680"/>
                  <a:pt x="4805747" y="1271049"/>
                  <a:pt x="4806650" y="1255225"/>
                </a:cubicBezTo>
                <a:cubicBezTo>
                  <a:pt x="4807554" y="1239400"/>
                  <a:pt x="4806400" y="1228878"/>
                  <a:pt x="4803187" y="1223658"/>
                </a:cubicBezTo>
                <a:lnTo>
                  <a:pt x="4781160" y="1225788"/>
                </a:lnTo>
                <a:cubicBezTo>
                  <a:pt x="4783498" y="1227122"/>
                  <a:pt x="4786334" y="1230136"/>
                  <a:pt x="4789668" y="1234833"/>
                </a:cubicBezTo>
                <a:cubicBezTo>
                  <a:pt x="4793002" y="1239529"/>
                  <a:pt x="4792464" y="1244247"/>
                  <a:pt x="4788055" y="1248987"/>
                </a:cubicBezTo>
                <a:cubicBezTo>
                  <a:pt x="4783645" y="1253726"/>
                  <a:pt x="4778066" y="1261273"/>
                  <a:pt x="4771320" y="1271626"/>
                </a:cubicBezTo>
                <a:cubicBezTo>
                  <a:pt x="4764572" y="1281980"/>
                  <a:pt x="4752896" y="1294076"/>
                  <a:pt x="4736290" y="1307914"/>
                </a:cubicBezTo>
                <a:cubicBezTo>
                  <a:pt x="4719684" y="1321753"/>
                  <a:pt x="4700712" y="1330518"/>
                  <a:pt x="4679374" y="1334211"/>
                </a:cubicBezTo>
                <a:cubicBezTo>
                  <a:pt x="4658036" y="1337903"/>
                  <a:pt x="4656573" y="1334465"/>
                  <a:pt x="4674986" y="1323896"/>
                </a:cubicBezTo>
                <a:cubicBezTo>
                  <a:pt x="4693399" y="1313328"/>
                  <a:pt x="4709442" y="1301648"/>
                  <a:pt x="4723115" y="1288856"/>
                </a:cubicBezTo>
                <a:cubicBezTo>
                  <a:pt x="4736788" y="1276065"/>
                  <a:pt x="4746930" y="1263370"/>
                  <a:pt x="4753541" y="1250772"/>
                </a:cubicBezTo>
                <a:cubicBezTo>
                  <a:pt x="4760152" y="1238174"/>
                  <a:pt x="4763056" y="1230936"/>
                  <a:pt x="4762253" y="1229057"/>
                </a:cubicBezTo>
                <a:lnTo>
                  <a:pt x="4759607" y="1230047"/>
                </a:lnTo>
                <a:cubicBezTo>
                  <a:pt x="4754244" y="1238393"/>
                  <a:pt x="4749300" y="1238966"/>
                  <a:pt x="4744776" y="1231768"/>
                </a:cubicBezTo>
                <a:cubicBezTo>
                  <a:pt x="4740252" y="1224569"/>
                  <a:pt x="4736649" y="1214714"/>
                  <a:pt x="4733967" y="1202202"/>
                </a:cubicBezTo>
                <a:cubicBezTo>
                  <a:pt x="4731286" y="1189690"/>
                  <a:pt x="4727431" y="1179211"/>
                  <a:pt x="4722405" y="1170765"/>
                </a:cubicBezTo>
                <a:cubicBezTo>
                  <a:pt x="4717379" y="1162318"/>
                  <a:pt x="4717616" y="1157525"/>
                  <a:pt x="4723115" y="1156385"/>
                </a:cubicBezTo>
                <a:cubicBezTo>
                  <a:pt x="4728614" y="1155245"/>
                  <a:pt x="4734702" y="1155349"/>
                  <a:pt x="4741377" y="1156697"/>
                </a:cubicBezTo>
                <a:cubicBezTo>
                  <a:pt x="4748053" y="1158045"/>
                  <a:pt x="4761335" y="1157557"/>
                  <a:pt x="4781225" y="1155234"/>
                </a:cubicBezTo>
                <a:cubicBezTo>
                  <a:pt x="4782874" y="1140320"/>
                  <a:pt x="4784150" y="1129838"/>
                  <a:pt x="4785054" y="1123786"/>
                </a:cubicBezTo>
                <a:cubicBezTo>
                  <a:pt x="4773668" y="1125578"/>
                  <a:pt x="4763443" y="1126927"/>
                  <a:pt x="4754380" y="1127830"/>
                </a:cubicBezTo>
                <a:cubicBezTo>
                  <a:pt x="4745317" y="1128733"/>
                  <a:pt x="4736914" y="1125643"/>
                  <a:pt x="4729170" y="1118559"/>
                </a:cubicBezTo>
                <a:cubicBezTo>
                  <a:pt x="4721427" y="1111475"/>
                  <a:pt x="4723276" y="1107639"/>
                  <a:pt x="4734720" y="1107051"/>
                </a:cubicBezTo>
                <a:cubicBezTo>
                  <a:pt x="4746163" y="1106463"/>
                  <a:pt x="4763443" y="1104520"/>
                  <a:pt x="4786559" y="1101222"/>
                </a:cubicBezTo>
                <a:cubicBezTo>
                  <a:pt x="4787348" y="1090825"/>
                  <a:pt x="4787743" y="1081224"/>
                  <a:pt x="4787743" y="1072419"/>
                </a:cubicBezTo>
                <a:cubicBezTo>
                  <a:pt x="4787743" y="1064174"/>
                  <a:pt x="4785721" y="1055573"/>
                  <a:pt x="4781677" y="1046618"/>
                </a:cubicBezTo>
                <a:cubicBezTo>
                  <a:pt x="4778644" y="1039901"/>
                  <a:pt x="4779720" y="1036369"/>
                  <a:pt x="4784907" y="1036021"/>
                </a:cubicBezTo>
                <a:close/>
                <a:moveTo>
                  <a:pt x="3404088" y="1035030"/>
                </a:moveTo>
                <a:cubicBezTo>
                  <a:pt x="3405560" y="1035058"/>
                  <a:pt x="3407353" y="1035432"/>
                  <a:pt x="3409466" y="1036153"/>
                </a:cubicBezTo>
                <a:cubicBezTo>
                  <a:pt x="3417920" y="1039035"/>
                  <a:pt x="3425373" y="1042896"/>
                  <a:pt x="3431826" y="1047736"/>
                </a:cubicBezTo>
                <a:cubicBezTo>
                  <a:pt x="3438279" y="1052576"/>
                  <a:pt x="3439563" y="1057208"/>
                  <a:pt x="3435677" y="1061632"/>
                </a:cubicBezTo>
                <a:cubicBezTo>
                  <a:pt x="3431791" y="1066056"/>
                  <a:pt x="3423380" y="1079073"/>
                  <a:pt x="3410445" y="1100684"/>
                </a:cubicBezTo>
                <a:cubicBezTo>
                  <a:pt x="3424958" y="1098088"/>
                  <a:pt x="3440226" y="1094514"/>
                  <a:pt x="3456251" y="1089961"/>
                </a:cubicBezTo>
                <a:cubicBezTo>
                  <a:pt x="3472276" y="1085408"/>
                  <a:pt x="3484623" y="1087215"/>
                  <a:pt x="3493292" y="1095382"/>
                </a:cubicBezTo>
                <a:cubicBezTo>
                  <a:pt x="3501961" y="1103548"/>
                  <a:pt x="3495447" y="1109424"/>
                  <a:pt x="3473750" y="1113009"/>
                </a:cubicBezTo>
                <a:cubicBezTo>
                  <a:pt x="3452054" y="1116594"/>
                  <a:pt x="3428256" y="1120932"/>
                  <a:pt x="3402357" y="1126023"/>
                </a:cubicBezTo>
                <a:cubicBezTo>
                  <a:pt x="3393079" y="1144551"/>
                  <a:pt x="3384855" y="1160088"/>
                  <a:pt x="3377685" y="1172636"/>
                </a:cubicBezTo>
                <a:cubicBezTo>
                  <a:pt x="3370515" y="1185184"/>
                  <a:pt x="3366536" y="1192074"/>
                  <a:pt x="3365747" y="1193307"/>
                </a:cubicBezTo>
                <a:cubicBezTo>
                  <a:pt x="3364958" y="1194541"/>
                  <a:pt x="3377556" y="1192719"/>
                  <a:pt x="3403540" y="1187844"/>
                </a:cubicBezTo>
                <a:cubicBezTo>
                  <a:pt x="3403540" y="1164942"/>
                  <a:pt x="3401741" y="1150541"/>
                  <a:pt x="3398141" y="1144640"/>
                </a:cubicBezTo>
                <a:cubicBezTo>
                  <a:pt x="3394542" y="1138739"/>
                  <a:pt x="3396822" y="1135789"/>
                  <a:pt x="3404981" y="1135789"/>
                </a:cubicBezTo>
                <a:cubicBezTo>
                  <a:pt x="3411004" y="1135789"/>
                  <a:pt x="3417920" y="1137431"/>
                  <a:pt x="3425728" y="1140715"/>
                </a:cubicBezTo>
                <a:cubicBezTo>
                  <a:pt x="3433536" y="1143998"/>
                  <a:pt x="3436093" y="1148462"/>
                  <a:pt x="3433397" y="1154105"/>
                </a:cubicBezTo>
                <a:cubicBezTo>
                  <a:pt x="3430701" y="1159748"/>
                  <a:pt x="3429353" y="1169381"/>
                  <a:pt x="3429353" y="1183004"/>
                </a:cubicBezTo>
                <a:cubicBezTo>
                  <a:pt x="3448899" y="1179404"/>
                  <a:pt x="3463515" y="1176705"/>
                  <a:pt x="3473201" y="1174905"/>
                </a:cubicBezTo>
                <a:cubicBezTo>
                  <a:pt x="3482889" y="1173106"/>
                  <a:pt x="3491274" y="1176960"/>
                  <a:pt x="3498358" y="1186467"/>
                </a:cubicBezTo>
                <a:cubicBezTo>
                  <a:pt x="3505442" y="1195975"/>
                  <a:pt x="3501638" y="1200503"/>
                  <a:pt x="3486947" y="1200051"/>
                </a:cubicBezTo>
                <a:cubicBezTo>
                  <a:pt x="3472255" y="1199599"/>
                  <a:pt x="3453057" y="1201424"/>
                  <a:pt x="3429353" y="1205525"/>
                </a:cubicBezTo>
                <a:cubicBezTo>
                  <a:pt x="3429353" y="1225573"/>
                  <a:pt x="3429794" y="1244667"/>
                  <a:pt x="3430676" y="1262807"/>
                </a:cubicBezTo>
                <a:cubicBezTo>
                  <a:pt x="3431557" y="1280947"/>
                  <a:pt x="3431525" y="1294976"/>
                  <a:pt x="3430579" y="1304892"/>
                </a:cubicBezTo>
                <a:cubicBezTo>
                  <a:pt x="3429632" y="1314808"/>
                  <a:pt x="3425087" y="1323997"/>
                  <a:pt x="3416941" y="1332458"/>
                </a:cubicBezTo>
                <a:cubicBezTo>
                  <a:pt x="3408796" y="1340918"/>
                  <a:pt x="3403046" y="1340818"/>
                  <a:pt x="3399690" y="1332156"/>
                </a:cubicBezTo>
                <a:cubicBezTo>
                  <a:pt x="3396334" y="1323495"/>
                  <a:pt x="3389164" y="1313568"/>
                  <a:pt x="3378180" y="1302375"/>
                </a:cubicBezTo>
                <a:cubicBezTo>
                  <a:pt x="3367195" y="1291183"/>
                  <a:pt x="3366543" y="1286942"/>
                  <a:pt x="3376222" y="1289652"/>
                </a:cubicBezTo>
                <a:cubicBezTo>
                  <a:pt x="3385902" y="1292362"/>
                  <a:pt x="3392333" y="1293717"/>
                  <a:pt x="3395517" y="1293717"/>
                </a:cubicBezTo>
                <a:cubicBezTo>
                  <a:pt x="3398041" y="1293717"/>
                  <a:pt x="3400009" y="1292305"/>
                  <a:pt x="3401422" y="1289480"/>
                </a:cubicBezTo>
                <a:cubicBezTo>
                  <a:pt x="3402834" y="1286655"/>
                  <a:pt x="3403540" y="1278639"/>
                  <a:pt x="3403540" y="1265431"/>
                </a:cubicBezTo>
                <a:lnTo>
                  <a:pt x="3403540" y="1208816"/>
                </a:lnTo>
                <a:cubicBezTo>
                  <a:pt x="3369612" y="1216761"/>
                  <a:pt x="3349725" y="1222346"/>
                  <a:pt x="3343881" y="1225573"/>
                </a:cubicBezTo>
                <a:cubicBezTo>
                  <a:pt x="3338038" y="1228799"/>
                  <a:pt x="3333474" y="1225071"/>
                  <a:pt x="3330190" y="1214387"/>
                </a:cubicBezTo>
                <a:cubicBezTo>
                  <a:pt x="3326907" y="1203704"/>
                  <a:pt x="3329398" y="1196018"/>
                  <a:pt x="3337665" y="1191328"/>
                </a:cubicBezTo>
                <a:cubicBezTo>
                  <a:pt x="3345932" y="1186639"/>
                  <a:pt x="3358892" y="1165473"/>
                  <a:pt x="3376545" y="1127830"/>
                </a:cubicBezTo>
                <a:cubicBezTo>
                  <a:pt x="3373390" y="1128733"/>
                  <a:pt x="3368608" y="1129633"/>
                  <a:pt x="3362197" y="1130529"/>
                </a:cubicBezTo>
                <a:cubicBezTo>
                  <a:pt x="3355787" y="1131426"/>
                  <a:pt x="3348929" y="1128654"/>
                  <a:pt x="3341623" y="1122216"/>
                </a:cubicBezTo>
                <a:cubicBezTo>
                  <a:pt x="3334317" y="1115777"/>
                  <a:pt x="3335177" y="1111955"/>
                  <a:pt x="3344204" y="1110751"/>
                </a:cubicBezTo>
                <a:cubicBezTo>
                  <a:pt x="3353231" y="1109546"/>
                  <a:pt x="3366629" y="1107675"/>
                  <a:pt x="3384396" y="1105137"/>
                </a:cubicBezTo>
                <a:cubicBezTo>
                  <a:pt x="3390061" y="1095414"/>
                  <a:pt x="3394441" y="1084867"/>
                  <a:pt x="3397539" y="1073495"/>
                </a:cubicBezTo>
                <a:cubicBezTo>
                  <a:pt x="3400636" y="1062123"/>
                  <a:pt x="3401285" y="1052336"/>
                  <a:pt x="3399486" y="1044133"/>
                </a:cubicBezTo>
                <a:cubicBezTo>
                  <a:pt x="3398136" y="1037981"/>
                  <a:pt x="3399670" y="1034947"/>
                  <a:pt x="3404088" y="1035030"/>
                </a:cubicBezTo>
                <a:close/>
                <a:moveTo>
                  <a:pt x="1560619" y="1034126"/>
                </a:moveTo>
                <a:cubicBezTo>
                  <a:pt x="1562326" y="1034212"/>
                  <a:pt x="1564410" y="1034672"/>
                  <a:pt x="1566873" y="1035508"/>
                </a:cubicBezTo>
                <a:cubicBezTo>
                  <a:pt x="1576725" y="1038849"/>
                  <a:pt x="1585078" y="1043402"/>
                  <a:pt x="1591933" y="1049167"/>
                </a:cubicBezTo>
                <a:cubicBezTo>
                  <a:pt x="1598787" y="1054931"/>
                  <a:pt x="1600476" y="1059800"/>
                  <a:pt x="1596998" y="1063772"/>
                </a:cubicBezTo>
                <a:cubicBezTo>
                  <a:pt x="1593521" y="1067744"/>
                  <a:pt x="1590305" y="1071580"/>
                  <a:pt x="1587351" y="1075280"/>
                </a:cubicBezTo>
                <a:cubicBezTo>
                  <a:pt x="1618326" y="1107474"/>
                  <a:pt x="1640037" y="1128905"/>
                  <a:pt x="1652484" y="1139575"/>
                </a:cubicBezTo>
                <a:cubicBezTo>
                  <a:pt x="1664932" y="1150244"/>
                  <a:pt x="1677752" y="1159321"/>
                  <a:pt x="1690945" y="1166807"/>
                </a:cubicBezTo>
                <a:cubicBezTo>
                  <a:pt x="1704138" y="1174292"/>
                  <a:pt x="1719191" y="1181176"/>
                  <a:pt x="1736106" y="1187457"/>
                </a:cubicBezTo>
                <a:cubicBezTo>
                  <a:pt x="1753020" y="1193738"/>
                  <a:pt x="1754332" y="1198420"/>
                  <a:pt x="1740042" y="1201503"/>
                </a:cubicBezTo>
                <a:cubicBezTo>
                  <a:pt x="1725752" y="1204586"/>
                  <a:pt x="1710078" y="1205658"/>
                  <a:pt x="1693020" y="1204719"/>
                </a:cubicBezTo>
                <a:cubicBezTo>
                  <a:pt x="1675963" y="1203779"/>
                  <a:pt x="1663960" y="1198843"/>
                  <a:pt x="1657012" y="1189909"/>
                </a:cubicBezTo>
                <a:cubicBezTo>
                  <a:pt x="1650064" y="1180975"/>
                  <a:pt x="1640478" y="1168427"/>
                  <a:pt x="1628253" y="1152266"/>
                </a:cubicBezTo>
                <a:cubicBezTo>
                  <a:pt x="1616028" y="1136104"/>
                  <a:pt x="1599447" y="1114465"/>
                  <a:pt x="1578510" y="1087348"/>
                </a:cubicBezTo>
                <a:cubicBezTo>
                  <a:pt x="1568659" y="1107739"/>
                  <a:pt x="1558072" y="1125858"/>
                  <a:pt x="1546750" y="1141704"/>
                </a:cubicBezTo>
                <a:cubicBezTo>
                  <a:pt x="1535429" y="1157550"/>
                  <a:pt x="1521547" y="1174149"/>
                  <a:pt x="1505106" y="1191500"/>
                </a:cubicBezTo>
                <a:cubicBezTo>
                  <a:pt x="1488666" y="1208852"/>
                  <a:pt x="1469442" y="1222601"/>
                  <a:pt x="1447437" y="1232747"/>
                </a:cubicBezTo>
                <a:cubicBezTo>
                  <a:pt x="1425432" y="1242892"/>
                  <a:pt x="1422862" y="1240286"/>
                  <a:pt x="1439726" y="1224928"/>
                </a:cubicBezTo>
                <a:cubicBezTo>
                  <a:pt x="1456590" y="1209569"/>
                  <a:pt x="1472658" y="1193128"/>
                  <a:pt x="1487930" y="1175604"/>
                </a:cubicBezTo>
                <a:cubicBezTo>
                  <a:pt x="1503203" y="1158081"/>
                  <a:pt x="1516156" y="1141123"/>
                  <a:pt x="1526789" y="1124732"/>
                </a:cubicBezTo>
                <a:cubicBezTo>
                  <a:pt x="1537422" y="1108342"/>
                  <a:pt x="1545424" y="1092861"/>
                  <a:pt x="1550795" y="1078292"/>
                </a:cubicBezTo>
                <a:cubicBezTo>
                  <a:pt x="1556165" y="1063722"/>
                  <a:pt x="1557724" y="1052114"/>
                  <a:pt x="1555473" y="1043466"/>
                </a:cubicBezTo>
                <a:cubicBezTo>
                  <a:pt x="1553784" y="1036981"/>
                  <a:pt x="1555500" y="1033868"/>
                  <a:pt x="1560619" y="1034126"/>
                </a:cubicBezTo>
                <a:close/>
                <a:moveTo>
                  <a:pt x="131869" y="1034126"/>
                </a:moveTo>
                <a:cubicBezTo>
                  <a:pt x="133576" y="1034212"/>
                  <a:pt x="135661" y="1034672"/>
                  <a:pt x="138124" y="1035508"/>
                </a:cubicBezTo>
                <a:cubicBezTo>
                  <a:pt x="147975" y="1038849"/>
                  <a:pt x="156328" y="1043402"/>
                  <a:pt x="163183" y="1049167"/>
                </a:cubicBezTo>
                <a:cubicBezTo>
                  <a:pt x="170037" y="1054931"/>
                  <a:pt x="171726" y="1059800"/>
                  <a:pt x="168248" y="1063772"/>
                </a:cubicBezTo>
                <a:cubicBezTo>
                  <a:pt x="164771" y="1067744"/>
                  <a:pt x="161555" y="1071580"/>
                  <a:pt x="158601" y="1075280"/>
                </a:cubicBezTo>
                <a:cubicBezTo>
                  <a:pt x="189576" y="1107474"/>
                  <a:pt x="211287" y="1128905"/>
                  <a:pt x="223734" y="1139575"/>
                </a:cubicBezTo>
                <a:cubicBezTo>
                  <a:pt x="236182" y="1150244"/>
                  <a:pt x="249002" y="1159321"/>
                  <a:pt x="262195" y="1166807"/>
                </a:cubicBezTo>
                <a:cubicBezTo>
                  <a:pt x="275388" y="1174292"/>
                  <a:pt x="290441" y="1181176"/>
                  <a:pt x="307356" y="1187457"/>
                </a:cubicBezTo>
                <a:cubicBezTo>
                  <a:pt x="324270" y="1193738"/>
                  <a:pt x="325582" y="1198420"/>
                  <a:pt x="311292" y="1201503"/>
                </a:cubicBezTo>
                <a:cubicBezTo>
                  <a:pt x="297002" y="1204586"/>
                  <a:pt x="281328" y="1205658"/>
                  <a:pt x="264271" y="1204719"/>
                </a:cubicBezTo>
                <a:cubicBezTo>
                  <a:pt x="247213" y="1203779"/>
                  <a:pt x="235210" y="1198843"/>
                  <a:pt x="228262" y="1189909"/>
                </a:cubicBezTo>
                <a:cubicBezTo>
                  <a:pt x="221315" y="1180975"/>
                  <a:pt x="211728" y="1168427"/>
                  <a:pt x="199503" y="1152266"/>
                </a:cubicBezTo>
                <a:cubicBezTo>
                  <a:pt x="187278" y="1136104"/>
                  <a:pt x="170697" y="1114465"/>
                  <a:pt x="149760" y="1087348"/>
                </a:cubicBezTo>
                <a:cubicBezTo>
                  <a:pt x="139908" y="1107739"/>
                  <a:pt x="129322" y="1125858"/>
                  <a:pt x="118000" y="1141704"/>
                </a:cubicBezTo>
                <a:cubicBezTo>
                  <a:pt x="106679" y="1157550"/>
                  <a:pt x="92797" y="1174149"/>
                  <a:pt x="76357" y="1191500"/>
                </a:cubicBezTo>
                <a:cubicBezTo>
                  <a:pt x="59915" y="1208852"/>
                  <a:pt x="40693" y="1222601"/>
                  <a:pt x="18687" y="1232747"/>
                </a:cubicBezTo>
                <a:cubicBezTo>
                  <a:pt x="-3318" y="1242892"/>
                  <a:pt x="-5888" y="1240286"/>
                  <a:pt x="10976" y="1224928"/>
                </a:cubicBezTo>
                <a:cubicBezTo>
                  <a:pt x="27840" y="1209569"/>
                  <a:pt x="43908" y="1193128"/>
                  <a:pt x="59180" y="1175604"/>
                </a:cubicBezTo>
                <a:cubicBezTo>
                  <a:pt x="74453" y="1158081"/>
                  <a:pt x="87406" y="1141123"/>
                  <a:pt x="98039" y="1124732"/>
                </a:cubicBezTo>
                <a:cubicBezTo>
                  <a:pt x="108672" y="1108342"/>
                  <a:pt x="116674" y="1092861"/>
                  <a:pt x="122044" y="1078292"/>
                </a:cubicBezTo>
                <a:cubicBezTo>
                  <a:pt x="127414" y="1063722"/>
                  <a:pt x="128974" y="1052114"/>
                  <a:pt x="126723" y="1043466"/>
                </a:cubicBezTo>
                <a:cubicBezTo>
                  <a:pt x="125034" y="1036981"/>
                  <a:pt x="126749" y="1033868"/>
                  <a:pt x="131869" y="1034126"/>
                </a:cubicBezTo>
                <a:close/>
                <a:moveTo>
                  <a:pt x="1208715" y="1031437"/>
                </a:moveTo>
                <a:cubicBezTo>
                  <a:pt x="1210348" y="1031546"/>
                  <a:pt x="1212292" y="1032025"/>
                  <a:pt x="1214545" y="1032873"/>
                </a:cubicBezTo>
                <a:cubicBezTo>
                  <a:pt x="1223558" y="1036264"/>
                  <a:pt x="1230334" y="1040261"/>
                  <a:pt x="1234872" y="1044865"/>
                </a:cubicBezTo>
                <a:cubicBezTo>
                  <a:pt x="1239411" y="1049468"/>
                  <a:pt x="1239458" y="1053465"/>
                  <a:pt x="1235013" y="1056857"/>
                </a:cubicBezTo>
                <a:cubicBezTo>
                  <a:pt x="1230567" y="1060248"/>
                  <a:pt x="1224243" y="1065859"/>
                  <a:pt x="1216040" y="1073688"/>
                </a:cubicBezTo>
                <a:cubicBezTo>
                  <a:pt x="1243975" y="1072857"/>
                  <a:pt x="1266313" y="1069272"/>
                  <a:pt x="1283056" y="1062933"/>
                </a:cubicBezTo>
                <a:cubicBezTo>
                  <a:pt x="1299798" y="1056595"/>
                  <a:pt x="1312836" y="1056556"/>
                  <a:pt x="1322172" y="1062815"/>
                </a:cubicBezTo>
                <a:cubicBezTo>
                  <a:pt x="1331508" y="1069075"/>
                  <a:pt x="1331156" y="1074491"/>
                  <a:pt x="1321118" y="1079066"/>
                </a:cubicBezTo>
                <a:cubicBezTo>
                  <a:pt x="1311080" y="1083641"/>
                  <a:pt x="1297234" y="1087283"/>
                  <a:pt x="1279582" y="1089993"/>
                </a:cubicBezTo>
                <a:cubicBezTo>
                  <a:pt x="1261929" y="1092704"/>
                  <a:pt x="1247642" y="1094288"/>
                  <a:pt x="1236722" y="1094747"/>
                </a:cubicBezTo>
                <a:cubicBezTo>
                  <a:pt x="1225803" y="1095206"/>
                  <a:pt x="1216449" y="1093184"/>
                  <a:pt x="1208662" y="1088681"/>
                </a:cubicBezTo>
                <a:cubicBezTo>
                  <a:pt x="1184499" y="1113475"/>
                  <a:pt x="1165039" y="1128450"/>
                  <a:pt x="1150283" y="1133605"/>
                </a:cubicBezTo>
                <a:cubicBezTo>
                  <a:pt x="1135527" y="1138761"/>
                  <a:pt x="1133662" y="1135678"/>
                  <a:pt x="1144690" y="1124356"/>
                </a:cubicBezTo>
                <a:cubicBezTo>
                  <a:pt x="1155718" y="1113034"/>
                  <a:pt x="1168316" y="1098321"/>
                  <a:pt x="1182484" y="1080217"/>
                </a:cubicBezTo>
                <a:cubicBezTo>
                  <a:pt x="1196652" y="1062112"/>
                  <a:pt x="1203284" y="1048848"/>
                  <a:pt x="1202381" y="1040423"/>
                </a:cubicBezTo>
                <a:cubicBezTo>
                  <a:pt x="1201703" y="1034104"/>
                  <a:pt x="1203815" y="1031109"/>
                  <a:pt x="1208715" y="1031437"/>
                </a:cubicBezTo>
                <a:close/>
                <a:moveTo>
                  <a:pt x="3723069" y="1028349"/>
                </a:moveTo>
                <a:cubicBezTo>
                  <a:pt x="3724436" y="1028380"/>
                  <a:pt x="3726009" y="1028762"/>
                  <a:pt x="3727787" y="1029496"/>
                </a:cubicBezTo>
                <a:cubicBezTo>
                  <a:pt x="3734900" y="1032428"/>
                  <a:pt x="3741403" y="1036637"/>
                  <a:pt x="3747297" y="1042122"/>
                </a:cubicBezTo>
                <a:cubicBezTo>
                  <a:pt x="3753190" y="1047607"/>
                  <a:pt x="3754485" y="1051676"/>
                  <a:pt x="3751179" y="1054329"/>
                </a:cubicBezTo>
                <a:cubicBezTo>
                  <a:pt x="3747874" y="1056982"/>
                  <a:pt x="3742772" y="1059391"/>
                  <a:pt x="3735875" y="1061557"/>
                </a:cubicBezTo>
                <a:cubicBezTo>
                  <a:pt x="3755693" y="1061557"/>
                  <a:pt x="3769169" y="1059753"/>
                  <a:pt x="3776303" y="1056147"/>
                </a:cubicBezTo>
                <a:cubicBezTo>
                  <a:pt x="3783438" y="1052540"/>
                  <a:pt x="3790386" y="1052429"/>
                  <a:pt x="3797147" y="1055813"/>
                </a:cubicBezTo>
                <a:cubicBezTo>
                  <a:pt x="3803909" y="1059198"/>
                  <a:pt x="3810010" y="1063536"/>
                  <a:pt x="3815452" y="1068827"/>
                </a:cubicBezTo>
                <a:cubicBezTo>
                  <a:pt x="3820894" y="1074119"/>
                  <a:pt x="3820418" y="1078191"/>
                  <a:pt x="3814022" y="1081045"/>
                </a:cubicBezTo>
                <a:cubicBezTo>
                  <a:pt x="3807626" y="1083899"/>
                  <a:pt x="3801564" y="1088853"/>
                  <a:pt x="3795835" y="1095909"/>
                </a:cubicBezTo>
                <a:cubicBezTo>
                  <a:pt x="3790106" y="1102964"/>
                  <a:pt x="3782018" y="1111482"/>
                  <a:pt x="3771571" y="1121463"/>
                </a:cubicBezTo>
                <a:cubicBezTo>
                  <a:pt x="3761125" y="1131444"/>
                  <a:pt x="3750430" y="1140310"/>
                  <a:pt x="3739488" y="1148060"/>
                </a:cubicBezTo>
                <a:lnTo>
                  <a:pt x="3734939" y="1150572"/>
                </a:lnTo>
                <a:lnTo>
                  <a:pt x="3738970" y="1150144"/>
                </a:lnTo>
                <a:cubicBezTo>
                  <a:pt x="3740590" y="1150334"/>
                  <a:pt x="3742480" y="1150858"/>
                  <a:pt x="3744640" y="1151717"/>
                </a:cubicBezTo>
                <a:cubicBezTo>
                  <a:pt x="3753280" y="1155152"/>
                  <a:pt x="3759604" y="1159425"/>
                  <a:pt x="3763612" y="1164537"/>
                </a:cubicBezTo>
                <a:cubicBezTo>
                  <a:pt x="3767621" y="1169649"/>
                  <a:pt x="3767581" y="1173654"/>
                  <a:pt x="3763494" y="1176551"/>
                </a:cubicBezTo>
                <a:cubicBezTo>
                  <a:pt x="3759407" y="1179447"/>
                  <a:pt x="3755155" y="1181613"/>
                  <a:pt x="3750738" y="1183047"/>
                </a:cubicBezTo>
                <a:cubicBezTo>
                  <a:pt x="3759328" y="1183047"/>
                  <a:pt x="3768563" y="1181971"/>
                  <a:pt x="3778444" y="1179820"/>
                </a:cubicBezTo>
                <a:cubicBezTo>
                  <a:pt x="3788324" y="1177669"/>
                  <a:pt x="3796011" y="1174963"/>
                  <a:pt x="3801503" y="1171700"/>
                </a:cubicBezTo>
                <a:cubicBezTo>
                  <a:pt x="3806995" y="1168438"/>
                  <a:pt x="3813839" y="1168735"/>
                  <a:pt x="3822034" y="1172593"/>
                </a:cubicBezTo>
                <a:cubicBezTo>
                  <a:pt x="3830230" y="1176450"/>
                  <a:pt x="3837715" y="1181638"/>
                  <a:pt x="3844491" y="1188156"/>
                </a:cubicBezTo>
                <a:cubicBezTo>
                  <a:pt x="3851267" y="1194673"/>
                  <a:pt x="3851242" y="1199846"/>
                  <a:pt x="3844416" y="1203675"/>
                </a:cubicBezTo>
                <a:cubicBezTo>
                  <a:pt x="3837590" y="1207504"/>
                  <a:pt x="3829265" y="1215219"/>
                  <a:pt x="3819442" y="1226820"/>
                </a:cubicBezTo>
                <a:cubicBezTo>
                  <a:pt x="3809620" y="1238422"/>
                  <a:pt x="3794078" y="1253949"/>
                  <a:pt x="3772819" y="1273401"/>
                </a:cubicBezTo>
                <a:cubicBezTo>
                  <a:pt x="3751559" y="1292853"/>
                  <a:pt x="3727206" y="1309208"/>
                  <a:pt x="3699759" y="1322466"/>
                </a:cubicBezTo>
                <a:cubicBezTo>
                  <a:pt x="3672312" y="1335724"/>
                  <a:pt x="3645348" y="1343718"/>
                  <a:pt x="3618869" y="1346450"/>
                </a:cubicBezTo>
                <a:cubicBezTo>
                  <a:pt x="3592390" y="1349182"/>
                  <a:pt x="3591193" y="1345866"/>
                  <a:pt x="3615277" y="1336502"/>
                </a:cubicBezTo>
                <a:cubicBezTo>
                  <a:pt x="3639362" y="1327137"/>
                  <a:pt x="3663374" y="1315801"/>
                  <a:pt x="3687315" y="1302494"/>
                </a:cubicBezTo>
                <a:cubicBezTo>
                  <a:pt x="3711256" y="1289186"/>
                  <a:pt x="3728289" y="1278029"/>
                  <a:pt x="3738413" y="1269024"/>
                </a:cubicBezTo>
                <a:cubicBezTo>
                  <a:pt x="3732089" y="1265123"/>
                  <a:pt x="3723761" y="1257243"/>
                  <a:pt x="3713429" y="1245384"/>
                </a:cubicBezTo>
                <a:cubicBezTo>
                  <a:pt x="3703097" y="1233524"/>
                  <a:pt x="3700939" y="1226688"/>
                  <a:pt x="3706954" y="1224874"/>
                </a:cubicBezTo>
                <a:cubicBezTo>
                  <a:pt x="3712970" y="1223060"/>
                  <a:pt x="3722194" y="1224594"/>
                  <a:pt x="3734627" y="1229477"/>
                </a:cubicBezTo>
                <a:cubicBezTo>
                  <a:pt x="3747060" y="1234360"/>
                  <a:pt x="3753628" y="1244064"/>
                  <a:pt x="3754330" y="1258591"/>
                </a:cubicBezTo>
                <a:cubicBezTo>
                  <a:pt x="3763967" y="1248696"/>
                  <a:pt x="3774074" y="1236916"/>
                  <a:pt x="3784649" y="1223250"/>
                </a:cubicBezTo>
                <a:cubicBezTo>
                  <a:pt x="3795225" y="1209583"/>
                  <a:pt x="3800513" y="1200700"/>
                  <a:pt x="3800513" y="1196598"/>
                </a:cubicBezTo>
                <a:cubicBezTo>
                  <a:pt x="3800513" y="1194849"/>
                  <a:pt x="3796355" y="1194874"/>
                  <a:pt x="3788037" y="1196674"/>
                </a:cubicBezTo>
                <a:cubicBezTo>
                  <a:pt x="3779720" y="1198473"/>
                  <a:pt x="3771224" y="1200047"/>
                  <a:pt x="3762547" y="1201395"/>
                </a:cubicBezTo>
                <a:cubicBezTo>
                  <a:pt x="3753872" y="1202743"/>
                  <a:pt x="3746429" y="1200721"/>
                  <a:pt x="3740220" y="1195329"/>
                </a:cubicBezTo>
                <a:cubicBezTo>
                  <a:pt x="3727285" y="1209182"/>
                  <a:pt x="3711647" y="1220919"/>
                  <a:pt x="3693306" y="1230542"/>
                </a:cubicBezTo>
                <a:cubicBezTo>
                  <a:pt x="3674965" y="1240164"/>
                  <a:pt x="3657878" y="1246821"/>
                  <a:pt x="3642047" y="1250514"/>
                </a:cubicBezTo>
                <a:cubicBezTo>
                  <a:pt x="3626215" y="1254207"/>
                  <a:pt x="3626172" y="1250991"/>
                  <a:pt x="3641918" y="1240867"/>
                </a:cubicBezTo>
                <a:cubicBezTo>
                  <a:pt x="3657663" y="1230742"/>
                  <a:pt x="3673728" y="1219704"/>
                  <a:pt x="3690111" y="1207752"/>
                </a:cubicBezTo>
                <a:cubicBezTo>
                  <a:pt x="3706495" y="1195799"/>
                  <a:pt x="3717519" y="1185244"/>
                  <a:pt x="3723184" y="1176088"/>
                </a:cubicBezTo>
                <a:cubicBezTo>
                  <a:pt x="3728848" y="1166932"/>
                  <a:pt x="3731680" y="1160719"/>
                  <a:pt x="3731680" y="1157450"/>
                </a:cubicBezTo>
                <a:cubicBezTo>
                  <a:pt x="3731680" y="1155636"/>
                  <a:pt x="3731950" y="1154156"/>
                  <a:pt x="3732490" y="1153010"/>
                </a:cubicBezTo>
                <a:lnTo>
                  <a:pt x="3734901" y="1150593"/>
                </a:lnTo>
                <a:lnTo>
                  <a:pt x="3693542" y="1173432"/>
                </a:lnTo>
                <a:cubicBezTo>
                  <a:pt x="3673853" y="1182595"/>
                  <a:pt x="3655265" y="1187636"/>
                  <a:pt x="3637777" y="1188554"/>
                </a:cubicBezTo>
                <a:cubicBezTo>
                  <a:pt x="3620289" y="1189471"/>
                  <a:pt x="3618679" y="1186356"/>
                  <a:pt x="3632948" y="1179207"/>
                </a:cubicBezTo>
                <a:cubicBezTo>
                  <a:pt x="3647217" y="1172059"/>
                  <a:pt x="3661162" y="1165193"/>
                  <a:pt x="3674785" y="1158611"/>
                </a:cubicBezTo>
                <a:cubicBezTo>
                  <a:pt x="3688409" y="1152029"/>
                  <a:pt x="3702871" y="1144092"/>
                  <a:pt x="3718172" y="1134799"/>
                </a:cubicBezTo>
                <a:cubicBezTo>
                  <a:pt x="3703301" y="1123700"/>
                  <a:pt x="3694858" y="1114788"/>
                  <a:pt x="3692843" y="1108062"/>
                </a:cubicBezTo>
                <a:lnTo>
                  <a:pt x="3694291" y="1102426"/>
                </a:lnTo>
                <a:lnTo>
                  <a:pt x="3692671" y="1103706"/>
                </a:lnTo>
                <a:cubicBezTo>
                  <a:pt x="3677678" y="1115056"/>
                  <a:pt x="3660857" y="1123266"/>
                  <a:pt x="3642208" y="1128335"/>
                </a:cubicBezTo>
                <a:cubicBezTo>
                  <a:pt x="3623559" y="1133405"/>
                  <a:pt x="3622501" y="1130228"/>
                  <a:pt x="3639035" y="1118806"/>
                </a:cubicBezTo>
                <a:cubicBezTo>
                  <a:pt x="3655570" y="1107384"/>
                  <a:pt x="3672451" y="1093062"/>
                  <a:pt x="3689681" y="1075840"/>
                </a:cubicBezTo>
                <a:cubicBezTo>
                  <a:pt x="3706911" y="1058617"/>
                  <a:pt x="3715792" y="1045854"/>
                  <a:pt x="3716322" y="1037551"/>
                </a:cubicBezTo>
                <a:cubicBezTo>
                  <a:pt x="3716720" y="1031324"/>
                  <a:pt x="3718969" y="1028257"/>
                  <a:pt x="3723069" y="1028349"/>
                </a:cubicBezTo>
                <a:close/>
                <a:moveTo>
                  <a:pt x="5592739" y="752466"/>
                </a:moveTo>
                <a:cubicBezTo>
                  <a:pt x="5596722" y="751823"/>
                  <a:pt x="5601124" y="752121"/>
                  <a:pt x="5605946" y="753361"/>
                </a:cubicBezTo>
                <a:cubicBezTo>
                  <a:pt x="5615590" y="755842"/>
                  <a:pt x="5621889" y="761059"/>
                  <a:pt x="5624843" y="769010"/>
                </a:cubicBezTo>
                <a:cubicBezTo>
                  <a:pt x="5627797" y="776962"/>
                  <a:pt x="5627381" y="786910"/>
                  <a:pt x="5623596" y="798856"/>
                </a:cubicBezTo>
                <a:cubicBezTo>
                  <a:pt x="5619810" y="810801"/>
                  <a:pt x="5612933" y="822227"/>
                  <a:pt x="5602967" y="833132"/>
                </a:cubicBezTo>
                <a:cubicBezTo>
                  <a:pt x="5593000" y="844038"/>
                  <a:pt x="5583393" y="849975"/>
                  <a:pt x="5574143" y="850943"/>
                </a:cubicBezTo>
                <a:cubicBezTo>
                  <a:pt x="5564894" y="851911"/>
                  <a:pt x="5563087" y="849427"/>
                  <a:pt x="5568723" y="843490"/>
                </a:cubicBezTo>
                <a:cubicBezTo>
                  <a:pt x="5574358" y="837553"/>
                  <a:pt x="5579553" y="831562"/>
                  <a:pt x="5584307" y="825518"/>
                </a:cubicBezTo>
                <a:cubicBezTo>
                  <a:pt x="5589060" y="819473"/>
                  <a:pt x="5593194" y="812235"/>
                  <a:pt x="5596708" y="803803"/>
                </a:cubicBezTo>
                <a:cubicBezTo>
                  <a:pt x="5590384" y="803803"/>
                  <a:pt x="5585067" y="802186"/>
                  <a:pt x="5580758" y="798953"/>
                </a:cubicBezTo>
                <a:cubicBezTo>
                  <a:pt x="5576448" y="795719"/>
                  <a:pt x="5573530" y="791489"/>
                  <a:pt x="5572003" y="786262"/>
                </a:cubicBezTo>
                <a:cubicBezTo>
                  <a:pt x="5570476" y="781035"/>
                  <a:pt x="5570196" y="776152"/>
                  <a:pt x="5571164" y="771613"/>
                </a:cubicBezTo>
                <a:cubicBezTo>
                  <a:pt x="5572132" y="767074"/>
                  <a:pt x="5575760" y="762278"/>
                  <a:pt x="5582048" y="757223"/>
                </a:cubicBezTo>
                <a:cubicBezTo>
                  <a:pt x="5585192" y="754695"/>
                  <a:pt x="5588756" y="753110"/>
                  <a:pt x="5592739" y="752466"/>
                </a:cubicBezTo>
                <a:close/>
                <a:moveTo>
                  <a:pt x="1858030" y="742284"/>
                </a:moveTo>
                <a:cubicBezTo>
                  <a:pt x="1854658" y="742474"/>
                  <a:pt x="1851379" y="743754"/>
                  <a:pt x="1848192" y="746123"/>
                </a:cubicBezTo>
                <a:cubicBezTo>
                  <a:pt x="1841817" y="750863"/>
                  <a:pt x="1838630" y="757180"/>
                  <a:pt x="1838630" y="765074"/>
                </a:cubicBezTo>
                <a:cubicBezTo>
                  <a:pt x="1838630" y="772968"/>
                  <a:pt x="1842180" y="778894"/>
                  <a:pt x="1849278" y="782852"/>
                </a:cubicBezTo>
                <a:cubicBezTo>
                  <a:pt x="1856376" y="786810"/>
                  <a:pt x="1863324" y="786609"/>
                  <a:pt x="1870121" y="782250"/>
                </a:cubicBezTo>
                <a:cubicBezTo>
                  <a:pt x="1876919" y="777876"/>
                  <a:pt x="1880113" y="771566"/>
                  <a:pt x="1879704" y="763321"/>
                </a:cubicBezTo>
                <a:cubicBezTo>
                  <a:pt x="1879296" y="755075"/>
                  <a:pt x="1875535" y="748963"/>
                  <a:pt x="1868422" y="744983"/>
                </a:cubicBezTo>
                <a:cubicBezTo>
                  <a:pt x="1864866" y="742994"/>
                  <a:pt x="1861402" y="742094"/>
                  <a:pt x="1858030" y="742284"/>
                </a:cubicBezTo>
                <a:close/>
                <a:moveTo>
                  <a:pt x="3763663" y="734092"/>
                </a:moveTo>
                <a:cubicBezTo>
                  <a:pt x="3764822" y="733426"/>
                  <a:pt x="3766890" y="733504"/>
                  <a:pt x="3769868" y="734325"/>
                </a:cubicBezTo>
                <a:cubicBezTo>
                  <a:pt x="3781778" y="737609"/>
                  <a:pt x="3792751" y="741524"/>
                  <a:pt x="3802789" y="746070"/>
                </a:cubicBezTo>
                <a:cubicBezTo>
                  <a:pt x="3814104" y="750802"/>
                  <a:pt x="3824017" y="757656"/>
                  <a:pt x="3832527" y="766633"/>
                </a:cubicBezTo>
                <a:cubicBezTo>
                  <a:pt x="3841039" y="775610"/>
                  <a:pt x="3844728" y="787197"/>
                  <a:pt x="3843595" y="801394"/>
                </a:cubicBezTo>
                <a:cubicBezTo>
                  <a:pt x="3842462" y="815591"/>
                  <a:pt x="3835503" y="817394"/>
                  <a:pt x="3822719" y="806804"/>
                </a:cubicBezTo>
                <a:cubicBezTo>
                  <a:pt x="3809935" y="796214"/>
                  <a:pt x="3794953" y="780665"/>
                  <a:pt x="3777773" y="760159"/>
                </a:cubicBezTo>
                <a:cubicBezTo>
                  <a:pt x="3764888" y="744779"/>
                  <a:pt x="3760185" y="736090"/>
                  <a:pt x="3763663" y="734092"/>
                </a:cubicBezTo>
                <a:close/>
                <a:moveTo>
                  <a:pt x="3693909" y="730249"/>
                </a:moveTo>
                <a:cubicBezTo>
                  <a:pt x="3698151" y="730220"/>
                  <a:pt x="3704623" y="732274"/>
                  <a:pt x="3713328" y="736411"/>
                </a:cubicBezTo>
                <a:cubicBezTo>
                  <a:pt x="3728414" y="746880"/>
                  <a:pt x="3732738" y="753871"/>
                  <a:pt x="3726299" y="757384"/>
                </a:cubicBezTo>
                <a:cubicBezTo>
                  <a:pt x="3719860" y="760897"/>
                  <a:pt x="3713543" y="765977"/>
                  <a:pt x="3707348" y="772624"/>
                </a:cubicBezTo>
                <a:cubicBezTo>
                  <a:pt x="3701153" y="779271"/>
                  <a:pt x="3691900" y="787609"/>
                  <a:pt x="3679589" y="797640"/>
                </a:cubicBezTo>
                <a:cubicBezTo>
                  <a:pt x="3667278" y="807671"/>
                  <a:pt x="3653773" y="815480"/>
                  <a:pt x="3639074" y="821065"/>
                </a:cubicBezTo>
                <a:cubicBezTo>
                  <a:pt x="3624376" y="826651"/>
                  <a:pt x="3623196" y="823134"/>
                  <a:pt x="3635536" y="810514"/>
                </a:cubicBezTo>
                <a:cubicBezTo>
                  <a:pt x="3647876" y="797895"/>
                  <a:pt x="3659796" y="784516"/>
                  <a:pt x="3671297" y="770376"/>
                </a:cubicBezTo>
                <a:cubicBezTo>
                  <a:pt x="3682798" y="756237"/>
                  <a:pt x="3688326" y="744972"/>
                  <a:pt x="3687881" y="736583"/>
                </a:cubicBezTo>
                <a:cubicBezTo>
                  <a:pt x="3687659" y="732389"/>
                  <a:pt x="3689668" y="730277"/>
                  <a:pt x="3693909" y="730249"/>
                </a:cubicBezTo>
                <a:close/>
                <a:moveTo>
                  <a:pt x="498170" y="721846"/>
                </a:moveTo>
                <a:cubicBezTo>
                  <a:pt x="500500" y="723311"/>
                  <a:pt x="501666" y="728553"/>
                  <a:pt x="501666" y="737573"/>
                </a:cubicBezTo>
                <a:cubicBezTo>
                  <a:pt x="501666" y="752974"/>
                  <a:pt x="495646" y="767189"/>
                  <a:pt x="483608" y="780217"/>
                </a:cubicBezTo>
                <a:cubicBezTo>
                  <a:pt x="471569" y="793245"/>
                  <a:pt x="463893" y="796941"/>
                  <a:pt x="460581" y="791306"/>
                </a:cubicBezTo>
                <a:cubicBezTo>
                  <a:pt x="457268" y="785670"/>
                  <a:pt x="456064" y="779783"/>
                  <a:pt x="456967" y="773646"/>
                </a:cubicBezTo>
                <a:cubicBezTo>
                  <a:pt x="457899" y="767064"/>
                  <a:pt x="460921" y="760987"/>
                  <a:pt x="466034" y="755416"/>
                </a:cubicBezTo>
                <a:cubicBezTo>
                  <a:pt x="471146" y="749845"/>
                  <a:pt x="478363" y="740968"/>
                  <a:pt x="487684" y="728786"/>
                </a:cubicBezTo>
                <a:cubicBezTo>
                  <a:pt x="492344" y="722695"/>
                  <a:pt x="495840" y="720382"/>
                  <a:pt x="498170" y="721846"/>
                </a:cubicBezTo>
                <a:close/>
                <a:moveTo>
                  <a:pt x="591796" y="719631"/>
                </a:moveTo>
                <a:cubicBezTo>
                  <a:pt x="595095" y="719860"/>
                  <a:pt x="599528" y="721026"/>
                  <a:pt x="605098" y="723129"/>
                </a:cubicBezTo>
                <a:cubicBezTo>
                  <a:pt x="627375" y="731539"/>
                  <a:pt x="641576" y="741459"/>
                  <a:pt x="647699" y="752888"/>
                </a:cubicBezTo>
                <a:cubicBezTo>
                  <a:pt x="653822" y="764317"/>
                  <a:pt x="655138" y="774535"/>
                  <a:pt x="651646" y="783540"/>
                </a:cubicBezTo>
                <a:cubicBezTo>
                  <a:pt x="648155" y="792546"/>
                  <a:pt x="640891" y="792349"/>
                  <a:pt x="629856" y="782949"/>
                </a:cubicBezTo>
                <a:cubicBezTo>
                  <a:pt x="618821" y="773549"/>
                  <a:pt x="606464" y="760187"/>
                  <a:pt x="592783" y="742864"/>
                </a:cubicBezTo>
                <a:cubicBezTo>
                  <a:pt x="582232" y="726689"/>
                  <a:pt x="581903" y="718944"/>
                  <a:pt x="591796" y="719631"/>
                </a:cubicBezTo>
                <a:close/>
                <a:moveTo>
                  <a:pt x="1860512" y="719364"/>
                </a:moveTo>
                <a:cubicBezTo>
                  <a:pt x="1866033" y="719486"/>
                  <a:pt x="1871677" y="720759"/>
                  <a:pt x="1877446" y="723183"/>
                </a:cubicBezTo>
                <a:cubicBezTo>
                  <a:pt x="1888982" y="728029"/>
                  <a:pt x="1896644" y="735709"/>
                  <a:pt x="1900429" y="746220"/>
                </a:cubicBezTo>
                <a:cubicBezTo>
                  <a:pt x="1904215" y="756731"/>
                  <a:pt x="1904660" y="767128"/>
                  <a:pt x="1901763" y="777410"/>
                </a:cubicBezTo>
                <a:cubicBezTo>
                  <a:pt x="1898866" y="787692"/>
                  <a:pt x="1893446" y="795561"/>
                  <a:pt x="1885501" y="801018"/>
                </a:cubicBezTo>
                <a:cubicBezTo>
                  <a:pt x="1877557" y="806474"/>
                  <a:pt x="1868117" y="809202"/>
                  <a:pt x="1857183" y="809202"/>
                </a:cubicBezTo>
                <a:cubicBezTo>
                  <a:pt x="1846249" y="809202"/>
                  <a:pt x="1836347" y="804764"/>
                  <a:pt x="1827477" y="795887"/>
                </a:cubicBezTo>
                <a:cubicBezTo>
                  <a:pt x="1818608" y="787011"/>
                  <a:pt x="1814173" y="777467"/>
                  <a:pt x="1814173" y="767257"/>
                </a:cubicBezTo>
                <a:cubicBezTo>
                  <a:pt x="1814173" y="757047"/>
                  <a:pt x="1816561" y="748117"/>
                  <a:pt x="1821336" y="740466"/>
                </a:cubicBezTo>
                <a:cubicBezTo>
                  <a:pt x="1826111" y="732816"/>
                  <a:pt x="1833773" y="726811"/>
                  <a:pt x="1844320" y="722451"/>
                </a:cubicBezTo>
                <a:cubicBezTo>
                  <a:pt x="1849593" y="720271"/>
                  <a:pt x="1854991" y="719243"/>
                  <a:pt x="1860512" y="719364"/>
                </a:cubicBezTo>
                <a:close/>
                <a:moveTo>
                  <a:pt x="6090863" y="691777"/>
                </a:moveTo>
                <a:lnTo>
                  <a:pt x="6040445" y="695732"/>
                </a:lnTo>
                <a:lnTo>
                  <a:pt x="6044929" y="696918"/>
                </a:lnTo>
                <a:cubicBezTo>
                  <a:pt x="6056594" y="701364"/>
                  <a:pt x="6062918" y="706688"/>
                  <a:pt x="6063901" y="712890"/>
                </a:cubicBezTo>
                <a:cubicBezTo>
                  <a:pt x="6064883" y="719092"/>
                  <a:pt x="6063313" y="724997"/>
                  <a:pt x="6059189" y="730604"/>
                </a:cubicBezTo>
                <a:cubicBezTo>
                  <a:pt x="6055067" y="736211"/>
                  <a:pt x="6050403" y="735071"/>
                  <a:pt x="6045197" y="727183"/>
                </a:cubicBezTo>
                <a:cubicBezTo>
                  <a:pt x="6039991" y="719296"/>
                  <a:pt x="6035547" y="712126"/>
                  <a:pt x="6031861" y="705673"/>
                </a:cubicBezTo>
                <a:cubicBezTo>
                  <a:pt x="6031122" y="703103"/>
                  <a:pt x="6030841" y="700992"/>
                  <a:pt x="6031016" y="699342"/>
                </a:cubicBezTo>
                <a:lnTo>
                  <a:pt x="6032607" y="696346"/>
                </a:lnTo>
                <a:lnTo>
                  <a:pt x="6007209" y="698338"/>
                </a:lnTo>
                <a:cubicBezTo>
                  <a:pt x="5995179" y="722358"/>
                  <a:pt x="5987571" y="734963"/>
                  <a:pt x="5984387" y="736153"/>
                </a:cubicBezTo>
                <a:cubicBezTo>
                  <a:pt x="6021271" y="736196"/>
                  <a:pt x="6055099" y="736196"/>
                  <a:pt x="6085873" y="736153"/>
                </a:cubicBezTo>
                <a:cubicBezTo>
                  <a:pt x="6087436" y="727692"/>
                  <a:pt x="6089099" y="712901"/>
                  <a:pt x="6090863" y="691777"/>
                </a:cubicBezTo>
                <a:close/>
                <a:moveTo>
                  <a:pt x="7177758" y="653621"/>
                </a:moveTo>
                <a:cubicBezTo>
                  <a:pt x="7180746" y="653167"/>
                  <a:pt x="7183988" y="653546"/>
                  <a:pt x="7187483" y="654758"/>
                </a:cubicBezTo>
                <a:cubicBezTo>
                  <a:pt x="7194475" y="657182"/>
                  <a:pt x="7200967" y="660803"/>
                  <a:pt x="7206961" y="665621"/>
                </a:cubicBezTo>
                <a:cubicBezTo>
                  <a:pt x="7212955" y="670439"/>
                  <a:pt x="7213891" y="675387"/>
                  <a:pt x="7209769" y="680463"/>
                </a:cubicBezTo>
                <a:cubicBezTo>
                  <a:pt x="7205645" y="685539"/>
                  <a:pt x="7202925" y="694258"/>
                  <a:pt x="7201605" y="706620"/>
                </a:cubicBezTo>
                <a:cubicBezTo>
                  <a:pt x="7200285" y="718981"/>
                  <a:pt x="7197418" y="731837"/>
                  <a:pt x="7193001" y="745188"/>
                </a:cubicBezTo>
                <a:cubicBezTo>
                  <a:pt x="7209177" y="758596"/>
                  <a:pt x="7224269" y="768802"/>
                  <a:pt x="7238280" y="775808"/>
                </a:cubicBezTo>
                <a:cubicBezTo>
                  <a:pt x="7252291" y="782813"/>
                  <a:pt x="7266691" y="787756"/>
                  <a:pt x="7281483" y="790639"/>
                </a:cubicBezTo>
                <a:cubicBezTo>
                  <a:pt x="7296275" y="793521"/>
                  <a:pt x="7298401" y="797554"/>
                  <a:pt x="7287861" y="802738"/>
                </a:cubicBezTo>
                <a:cubicBezTo>
                  <a:pt x="7277321" y="807922"/>
                  <a:pt x="7264179" y="811196"/>
                  <a:pt x="7248433" y="812558"/>
                </a:cubicBezTo>
                <a:cubicBezTo>
                  <a:pt x="7232687" y="813920"/>
                  <a:pt x="7221713" y="810819"/>
                  <a:pt x="7215511" y="803255"/>
                </a:cubicBezTo>
                <a:cubicBezTo>
                  <a:pt x="7209309" y="795690"/>
                  <a:pt x="7196859" y="782372"/>
                  <a:pt x="7178159" y="763299"/>
                </a:cubicBezTo>
                <a:cubicBezTo>
                  <a:pt x="7165253" y="778199"/>
                  <a:pt x="7150195" y="788900"/>
                  <a:pt x="7132987" y="795403"/>
                </a:cubicBezTo>
                <a:cubicBezTo>
                  <a:pt x="7115779" y="801907"/>
                  <a:pt x="7100079" y="804793"/>
                  <a:pt x="7085891" y="804061"/>
                </a:cubicBezTo>
                <a:cubicBezTo>
                  <a:pt x="7071701" y="803330"/>
                  <a:pt x="7070822" y="800440"/>
                  <a:pt x="7083255" y="795393"/>
                </a:cubicBezTo>
                <a:cubicBezTo>
                  <a:pt x="7095688" y="790345"/>
                  <a:pt x="7109097" y="784114"/>
                  <a:pt x="7123479" y="776700"/>
                </a:cubicBezTo>
                <a:cubicBezTo>
                  <a:pt x="7137863" y="769286"/>
                  <a:pt x="7150181" y="759090"/>
                  <a:pt x="7160434" y="746113"/>
                </a:cubicBezTo>
                <a:cubicBezTo>
                  <a:pt x="7155702" y="740491"/>
                  <a:pt x="7149615" y="733959"/>
                  <a:pt x="7142172" y="726517"/>
                </a:cubicBezTo>
                <a:cubicBezTo>
                  <a:pt x="7134729" y="719074"/>
                  <a:pt x="7127592" y="713169"/>
                  <a:pt x="7120759" y="708803"/>
                </a:cubicBezTo>
                <a:cubicBezTo>
                  <a:pt x="7113925" y="704436"/>
                  <a:pt x="7113735" y="700930"/>
                  <a:pt x="7120189" y="698284"/>
                </a:cubicBezTo>
                <a:cubicBezTo>
                  <a:pt x="7126641" y="695639"/>
                  <a:pt x="7131815" y="695334"/>
                  <a:pt x="7135709" y="697370"/>
                </a:cubicBezTo>
                <a:cubicBezTo>
                  <a:pt x="7139601" y="699406"/>
                  <a:pt x="7144381" y="702780"/>
                  <a:pt x="7150045" y="707491"/>
                </a:cubicBezTo>
                <a:cubicBezTo>
                  <a:pt x="7155709" y="712202"/>
                  <a:pt x="7162177" y="719053"/>
                  <a:pt x="7169447" y="728044"/>
                </a:cubicBezTo>
                <a:cubicBezTo>
                  <a:pt x="7172459" y="717920"/>
                  <a:pt x="7174187" y="707319"/>
                  <a:pt x="7174631" y="696241"/>
                </a:cubicBezTo>
                <a:cubicBezTo>
                  <a:pt x="7175075" y="685163"/>
                  <a:pt x="7174875" y="679624"/>
                  <a:pt x="7174029" y="679624"/>
                </a:cubicBezTo>
                <a:cubicBezTo>
                  <a:pt x="7171863" y="679624"/>
                  <a:pt x="7167691" y="680728"/>
                  <a:pt x="7161509" y="682937"/>
                </a:cubicBezTo>
                <a:cubicBezTo>
                  <a:pt x="7155329" y="685145"/>
                  <a:pt x="7147478" y="687619"/>
                  <a:pt x="7137956" y="690358"/>
                </a:cubicBezTo>
                <a:cubicBezTo>
                  <a:pt x="7128435" y="693097"/>
                  <a:pt x="7119453" y="691716"/>
                  <a:pt x="7111015" y="686217"/>
                </a:cubicBezTo>
                <a:cubicBezTo>
                  <a:pt x="7102575" y="680718"/>
                  <a:pt x="7103586" y="677340"/>
                  <a:pt x="7114047" y="676086"/>
                </a:cubicBezTo>
                <a:cubicBezTo>
                  <a:pt x="7124509" y="674831"/>
                  <a:pt x="7135135" y="672476"/>
                  <a:pt x="7145925" y="669020"/>
                </a:cubicBezTo>
                <a:cubicBezTo>
                  <a:pt x="7156717" y="665564"/>
                  <a:pt x="7164593" y="661717"/>
                  <a:pt x="7169555" y="657479"/>
                </a:cubicBezTo>
                <a:cubicBezTo>
                  <a:pt x="7172035" y="655361"/>
                  <a:pt x="7174770" y="654074"/>
                  <a:pt x="7177758" y="653621"/>
                </a:cubicBezTo>
                <a:close/>
                <a:moveTo>
                  <a:pt x="5387058" y="653621"/>
                </a:moveTo>
                <a:cubicBezTo>
                  <a:pt x="5390046" y="653167"/>
                  <a:pt x="5393289" y="653546"/>
                  <a:pt x="5396784" y="654758"/>
                </a:cubicBezTo>
                <a:cubicBezTo>
                  <a:pt x="5403775" y="657182"/>
                  <a:pt x="5410267" y="660803"/>
                  <a:pt x="5416262" y="665621"/>
                </a:cubicBezTo>
                <a:cubicBezTo>
                  <a:pt x="5422256" y="670439"/>
                  <a:pt x="5423192" y="675387"/>
                  <a:pt x="5419069" y="680463"/>
                </a:cubicBezTo>
                <a:cubicBezTo>
                  <a:pt x="5414946" y="685539"/>
                  <a:pt x="5412225" y="694258"/>
                  <a:pt x="5410905" y="706620"/>
                </a:cubicBezTo>
                <a:cubicBezTo>
                  <a:pt x="5409586" y="718981"/>
                  <a:pt x="5406718" y="731837"/>
                  <a:pt x="5402302" y="745188"/>
                </a:cubicBezTo>
                <a:cubicBezTo>
                  <a:pt x="5418477" y="758596"/>
                  <a:pt x="5433570" y="768802"/>
                  <a:pt x="5447581" y="775808"/>
                </a:cubicBezTo>
                <a:cubicBezTo>
                  <a:pt x="5461591" y="782813"/>
                  <a:pt x="5475992" y="787756"/>
                  <a:pt x="5490784" y="790639"/>
                </a:cubicBezTo>
                <a:cubicBezTo>
                  <a:pt x="5505576" y="793521"/>
                  <a:pt x="5507702" y="797554"/>
                  <a:pt x="5497162" y="802738"/>
                </a:cubicBezTo>
                <a:cubicBezTo>
                  <a:pt x="5486622" y="807922"/>
                  <a:pt x="5473479" y="811196"/>
                  <a:pt x="5457734" y="812558"/>
                </a:cubicBezTo>
                <a:cubicBezTo>
                  <a:pt x="5441988" y="813920"/>
                  <a:pt x="5431014" y="810819"/>
                  <a:pt x="5424812" y="803255"/>
                </a:cubicBezTo>
                <a:cubicBezTo>
                  <a:pt x="5418610" y="795690"/>
                  <a:pt x="5406159" y="782372"/>
                  <a:pt x="5387459" y="763299"/>
                </a:cubicBezTo>
                <a:cubicBezTo>
                  <a:pt x="5374553" y="778199"/>
                  <a:pt x="5359496" y="788900"/>
                  <a:pt x="5342288" y="795403"/>
                </a:cubicBezTo>
                <a:cubicBezTo>
                  <a:pt x="5325080" y="801907"/>
                  <a:pt x="5309380" y="804793"/>
                  <a:pt x="5295191" y="804061"/>
                </a:cubicBezTo>
                <a:cubicBezTo>
                  <a:pt x="5281001" y="803330"/>
                  <a:pt x="5280123" y="800440"/>
                  <a:pt x="5292556" y="795393"/>
                </a:cubicBezTo>
                <a:cubicBezTo>
                  <a:pt x="5304989" y="790345"/>
                  <a:pt x="5318397" y="784114"/>
                  <a:pt x="5332780" y="776700"/>
                </a:cubicBezTo>
                <a:cubicBezTo>
                  <a:pt x="5347163" y="769286"/>
                  <a:pt x="5359481" y="759090"/>
                  <a:pt x="5369735" y="746113"/>
                </a:cubicBezTo>
                <a:cubicBezTo>
                  <a:pt x="5365002" y="740491"/>
                  <a:pt x="5358915" y="733959"/>
                  <a:pt x="5351473" y="726517"/>
                </a:cubicBezTo>
                <a:cubicBezTo>
                  <a:pt x="5344030" y="719074"/>
                  <a:pt x="5336892" y="713169"/>
                  <a:pt x="5330059" y="708803"/>
                </a:cubicBezTo>
                <a:cubicBezTo>
                  <a:pt x="5323226" y="704436"/>
                  <a:pt x="5323035" y="700930"/>
                  <a:pt x="5329489" y="698284"/>
                </a:cubicBezTo>
                <a:cubicBezTo>
                  <a:pt x="5335942" y="695639"/>
                  <a:pt x="5341115" y="695334"/>
                  <a:pt x="5345009" y="697370"/>
                </a:cubicBezTo>
                <a:cubicBezTo>
                  <a:pt x="5348902" y="699406"/>
                  <a:pt x="5353681" y="702780"/>
                  <a:pt x="5359345" y="707491"/>
                </a:cubicBezTo>
                <a:cubicBezTo>
                  <a:pt x="5365010" y="712202"/>
                  <a:pt x="5371477" y="719053"/>
                  <a:pt x="5378747" y="728044"/>
                </a:cubicBezTo>
                <a:cubicBezTo>
                  <a:pt x="5381759" y="717920"/>
                  <a:pt x="5383487" y="707319"/>
                  <a:pt x="5383932" y="696241"/>
                </a:cubicBezTo>
                <a:cubicBezTo>
                  <a:pt x="5384376" y="685163"/>
                  <a:pt x="5384175" y="679624"/>
                  <a:pt x="5383329" y="679624"/>
                </a:cubicBezTo>
                <a:cubicBezTo>
                  <a:pt x="5381164" y="679624"/>
                  <a:pt x="5376991" y="680728"/>
                  <a:pt x="5370810" y="682937"/>
                </a:cubicBezTo>
                <a:cubicBezTo>
                  <a:pt x="5364629" y="685145"/>
                  <a:pt x="5356778" y="687619"/>
                  <a:pt x="5347257" y="690358"/>
                </a:cubicBezTo>
                <a:cubicBezTo>
                  <a:pt x="5337735" y="693097"/>
                  <a:pt x="5328754" y="691716"/>
                  <a:pt x="5320315" y="686217"/>
                </a:cubicBezTo>
                <a:cubicBezTo>
                  <a:pt x="5311876" y="680718"/>
                  <a:pt x="5312887" y="677340"/>
                  <a:pt x="5323348" y="676086"/>
                </a:cubicBezTo>
                <a:cubicBezTo>
                  <a:pt x="5333809" y="674831"/>
                  <a:pt x="5344435" y="672476"/>
                  <a:pt x="5355226" y="669020"/>
                </a:cubicBezTo>
                <a:cubicBezTo>
                  <a:pt x="5366017" y="665564"/>
                  <a:pt x="5373893" y="661717"/>
                  <a:pt x="5378855" y="657479"/>
                </a:cubicBezTo>
                <a:cubicBezTo>
                  <a:pt x="5381336" y="655361"/>
                  <a:pt x="5384070" y="654074"/>
                  <a:pt x="5387058" y="653621"/>
                </a:cubicBezTo>
                <a:close/>
                <a:moveTo>
                  <a:pt x="1630229" y="650553"/>
                </a:moveTo>
                <a:cubicBezTo>
                  <a:pt x="1629174" y="650130"/>
                  <a:pt x="1620491" y="651044"/>
                  <a:pt x="1604179" y="653296"/>
                </a:cubicBezTo>
                <a:cubicBezTo>
                  <a:pt x="1587867" y="655547"/>
                  <a:pt x="1568791" y="657870"/>
                  <a:pt x="1546951" y="660265"/>
                </a:cubicBezTo>
                <a:cubicBezTo>
                  <a:pt x="1548701" y="674806"/>
                  <a:pt x="1549955" y="687052"/>
                  <a:pt x="1550715" y="697004"/>
                </a:cubicBezTo>
                <a:cubicBezTo>
                  <a:pt x="1571064" y="694352"/>
                  <a:pt x="1596002" y="690501"/>
                  <a:pt x="1625528" y="685453"/>
                </a:cubicBezTo>
                <a:cubicBezTo>
                  <a:pt x="1627937" y="675802"/>
                  <a:pt x="1629586" y="667679"/>
                  <a:pt x="1630476" y="661082"/>
                </a:cubicBezTo>
                <a:cubicBezTo>
                  <a:pt x="1631364" y="654486"/>
                  <a:pt x="1631282" y="650976"/>
                  <a:pt x="1630229" y="650553"/>
                </a:cubicBezTo>
                <a:close/>
                <a:moveTo>
                  <a:pt x="3470644" y="644865"/>
                </a:moveTo>
                <a:cubicBezTo>
                  <a:pt x="3486824" y="643781"/>
                  <a:pt x="3500396" y="646154"/>
                  <a:pt x="3511361" y="651983"/>
                </a:cubicBezTo>
                <a:cubicBezTo>
                  <a:pt x="3525981" y="659756"/>
                  <a:pt x="3532420" y="666754"/>
                  <a:pt x="3530677" y="672977"/>
                </a:cubicBezTo>
                <a:cubicBezTo>
                  <a:pt x="3528935" y="679201"/>
                  <a:pt x="3521901" y="681865"/>
                  <a:pt x="3509576" y="680969"/>
                </a:cubicBezTo>
                <a:cubicBezTo>
                  <a:pt x="3497250" y="680072"/>
                  <a:pt x="3479931" y="679624"/>
                  <a:pt x="3457617" y="679624"/>
                </a:cubicBezTo>
                <a:cubicBezTo>
                  <a:pt x="3435333" y="679624"/>
                  <a:pt x="3411392" y="680746"/>
                  <a:pt x="3385795" y="682991"/>
                </a:cubicBezTo>
                <a:cubicBezTo>
                  <a:pt x="3360197" y="685235"/>
                  <a:pt x="3338773" y="687906"/>
                  <a:pt x="3321522" y="691003"/>
                </a:cubicBezTo>
                <a:cubicBezTo>
                  <a:pt x="3304270" y="694101"/>
                  <a:pt x="3289213" y="697026"/>
                  <a:pt x="3276350" y="699779"/>
                </a:cubicBezTo>
                <a:cubicBezTo>
                  <a:pt x="3263487" y="702533"/>
                  <a:pt x="3250100" y="699543"/>
                  <a:pt x="3236190" y="690810"/>
                </a:cubicBezTo>
                <a:cubicBezTo>
                  <a:pt x="3223585" y="676942"/>
                  <a:pt x="3222689" y="670694"/>
                  <a:pt x="3233502" y="672063"/>
                </a:cubicBezTo>
                <a:cubicBezTo>
                  <a:pt x="3244314" y="673433"/>
                  <a:pt x="3262838" y="673003"/>
                  <a:pt x="3289073" y="670773"/>
                </a:cubicBezTo>
                <a:cubicBezTo>
                  <a:pt x="3315309" y="668543"/>
                  <a:pt x="3343315" y="665169"/>
                  <a:pt x="3373093" y="660652"/>
                </a:cubicBezTo>
                <a:cubicBezTo>
                  <a:pt x="3402870" y="656135"/>
                  <a:pt x="3429704" y="651618"/>
                  <a:pt x="3453595" y="647101"/>
                </a:cubicBezTo>
                <a:cubicBezTo>
                  <a:pt x="3459568" y="645971"/>
                  <a:pt x="3465251" y="645226"/>
                  <a:pt x="3470644" y="644865"/>
                </a:cubicBezTo>
                <a:close/>
                <a:moveTo>
                  <a:pt x="6771489" y="643186"/>
                </a:moveTo>
                <a:cubicBezTo>
                  <a:pt x="6753994" y="646785"/>
                  <a:pt x="6738750" y="649725"/>
                  <a:pt x="6725757" y="652005"/>
                </a:cubicBezTo>
                <a:cubicBezTo>
                  <a:pt x="6726618" y="664868"/>
                  <a:pt x="6727429" y="676269"/>
                  <a:pt x="6728189" y="686206"/>
                </a:cubicBezTo>
                <a:cubicBezTo>
                  <a:pt x="6739947" y="685432"/>
                  <a:pt x="6754381" y="683819"/>
                  <a:pt x="6771489" y="681366"/>
                </a:cubicBezTo>
                <a:close/>
                <a:moveTo>
                  <a:pt x="4990314" y="643186"/>
                </a:moveTo>
                <a:cubicBezTo>
                  <a:pt x="4972819" y="646785"/>
                  <a:pt x="4957575" y="649725"/>
                  <a:pt x="4944583" y="652005"/>
                </a:cubicBezTo>
                <a:cubicBezTo>
                  <a:pt x="4945443" y="664868"/>
                  <a:pt x="4946254" y="676269"/>
                  <a:pt x="4947014" y="686206"/>
                </a:cubicBezTo>
                <a:cubicBezTo>
                  <a:pt x="4958773" y="685432"/>
                  <a:pt x="4973206" y="683819"/>
                  <a:pt x="4990314" y="681366"/>
                </a:cubicBezTo>
                <a:close/>
                <a:moveTo>
                  <a:pt x="468647" y="637827"/>
                </a:moveTo>
                <a:cubicBezTo>
                  <a:pt x="472210" y="636061"/>
                  <a:pt x="472419" y="638417"/>
                  <a:pt x="469271" y="644896"/>
                </a:cubicBezTo>
                <a:cubicBezTo>
                  <a:pt x="462975" y="657852"/>
                  <a:pt x="453471" y="676143"/>
                  <a:pt x="440759" y="699769"/>
                </a:cubicBezTo>
                <a:cubicBezTo>
                  <a:pt x="428046" y="723394"/>
                  <a:pt x="419120" y="742588"/>
                  <a:pt x="413978" y="757352"/>
                </a:cubicBezTo>
                <a:cubicBezTo>
                  <a:pt x="408838" y="772115"/>
                  <a:pt x="401667" y="768221"/>
                  <a:pt x="392468" y="745672"/>
                </a:cubicBezTo>
                <a:cubicBezTo>
                  <a:pt x="383269" y="723122"/>
                  <a:pt x="381322" y="712072"/>
                  <a:pt x="386628" y="712524"/>
                </a:cubicBezTo>
                <a:cubicBezTo>
                  <a:pt x="391934" y="712976"/>
                  <a:pt x="397433" y="710965"/>
                  <a:pt x="403127" y="706491"/>
                </a:cubicBezTo>
                <a:cubicBezTo>
                  <a:pt x="408820" y="702016"/>
                  <a:pt x="423741" y="685016"/>
                  <a:pt x="447889" y="655490"/>
                </a:cubicBezTo>
                <a:cubicBezTo>
                  <a:pt x="458164" y="645480"/>
                  <a:pt x="465084" y="639592"/>
                  <a:pt x="468647" y="637827"/>
                </a:cubicBezTo>
                <a:close/>
                <a:moveTo>
                  <a:pt x="6391585" y="634345"/>
                </a:moveTo>
                <a:cubicBezTo>
                  <a:pt x="6402060" y="635765"/>
                  <a:pt x="6410625" y="638382"/>
                  <a:pt x="6417279" y="642196"/>
                </a:cubicBezTo>
                <a:cubicBezTo>
                  <a:pt x="6425783" y="645695"/>
                  <a:pt x="6428453" y="650521"/>
                  <a:pt x="6425291" y="656673"/>
                </a:cubicBezTo>
                <a:cubicBezTo>
                  <a:pt x="6422129" y="662825"/>
                  <a:pt x="6420996" y="687834"/>
                  <a:pt x="6421893" y="731701"/>
                </a:cubicBezTo>
                <a:cubicBezTo>
                  <a:pt x="6422789" y="775567"/>
                  <a:pt x="6421243" y="805298"/>
                  <a:pt x="6417257" y="820893"/>
                </a:cubicBezTo>
                <a:cubicBezTo>
                  <a:pt x="6413271" y="836488"/>
                  <a:pt x="6407401" y="838094"/>
                  <a:pt x="6399651" y="825711"/>
                </a:cubicBezTo>
                <a:cubicBezTo>
                  <a:pt x="6391900" y="813329"/>
                  <a:pt x="6388699" y="803606"/>
                  <a:pt x="6390046" y="796543"/>
                </a:cubicBezTo>
                <a:cubicBezTo>
                  <a:pt x="6391395" y="789481"/>
                  <a:pt x="6392968" y="775205"/>
                  <a:pt x="6394768" y="753716"/>
                </a:cubicBezTo>
                <a:cubicBezTo>
                  <a:pt x="6396568" y="732228"/>
                  <a:pt x="6396363" y="710502"/>
                  <a:pt x="6394155" y="688540"/>
                </a:cubicBezTo>
                <a:cubicBezTo>
                  <a:pt x="6391947" y="666578"/>
                  <a:pt x="6388347" y="651700"/>
                  <a:pt x="6383357" y="643906"/>
                </a:cubicBezTo>
                <a:cubicBezTo>
                  <a:pt x="6378366" y="636112"/>
                  <a:pt x="6381109" y="632925"/>
                  <a:pt x="6391585" y="634345"/>
                </a:cubicBezTo>
                <a:close/>
                <a:moveTo>
                  <a:pt x="4600885" y="634345"/>
                </a:moveTo>
                <a:cubicBezTo>
                  <a:pt x="4611360" y="635765"/>
                  <a:pt x="4619925" y="638382"/>
                  <a:pt x="4626579" y="642196"/>
                </a:cubicBezTo>
                <a:cubicBezTo>
                  <a:pt x="4635082" y="645695"/>
                  <a:pt x="4637753" y="650521"/>
                  <a:pt x="4634591" y="656673"/>
                </a:cubicBezTo>
                <a:cubicBezTo>
                  <a:pt x="4631429" y="662825"/>
                  <a:pt x="4630297" y="687834"/>
                  <a:pt x="4631193" y="731701"/>
                </a:cubicBezTo>
                <a:cubicBezTo>
                  <a:pt x="4632089" y="775567"/>
                  <a:pt x="4630544" y="805298"/>
                  <a:pt x="4626557" y="820893"/>
                </a:cubicBezTo>
                <a:cubicBezTo>
                  <a:pt x="4622571" y="836488"/>
                  <a:pt x="4616702" y="838094"/>
                  <a:pt x="4608951" y="825711"/>
                </a:cubicBezTo>
                <a:cubicBezTo>
                  <a:pt x="4601200" y="813329"/>
                  <a:pt x="4597999" y="803606"/>
                  <a:pt x="4599347" y="796543"/>
                </a:cubicBezTo>
                <a:cubicBezTo>
                  <a:pt x="4600695" y="789481"/>
                  <a:pt x="4602269" y="775205"/>
                  <a:pt x="4604068" y="753716"/>
                </a:cubicBezTo>
                <a:cubicBezTo>
                  <a:pt x="4605868" y="732228"/>
                  <a:pt x="4605664" y="710502"/>
                  <a:pt x="4603455" y="688540"/>
                </a:cubicBezTo>
                <a:cubicBezTo>
                  <a:pt x="4601247" y="666578"/>
                  <a:pt x="4597647" y="651700"/>
                  <a:pt x="4592657" y="643906"/>
                </a:cubicBezTo>
                <a:cubicBezTo>
                  <a:pt x="4587667" y="636112"/>
                  <a:pt x="4590409" y="632925"/>
                  <a:pt x="4600885" y="634345"/>
                </a:cubicBezTo>
                <a:close/>
                <a:moveTo>
                  <a:pt x="3753337" y="633721"/>
                </a:moveTo>
                <a:cubicBezTo>
                  <a:pt x="3738581" y="637277"/>
                  <a:pt x="3725073" y="640210"/>
                  <a:pt x="3712812" y="642519"/>
                </a:cubicBezTo>
                <a:cubicBezTo>
                  <a:pt x="3712052" y="662466"/>
                  <a:pt x="3711672" y="679732"/>
                  <a:pt x="3711672" y="694316"/>
                </a:cubicBezTo>
                <a:cubicBezTo>
                  <a:pt x="3726270" y="692580"/>
                  <a:pt x="3738438" y="690587"/>
                  <a:pt x="3748175" y="688336"/>
                </a:cubicBezTo>
                <a:cubicBezTo>
                  <a:pt x="3750742" y="671357"/>
                  <a:pt x="3752463" y="653152"/>
                  <a:pt x="3753337" y="633721"/>
                </a:cubicBezTo>
                <a:close/>
                <a:moveTo>
                  <a:pt x="6039813" y="632978"/>
                </a:moveTo>
                <a:cubicBezTo>
                  <a:pt x="6041411" y="632866"/>
                  <a:pt x="6043403" y="633174"/>
                  <a:pt x="6045789" y="633904"/>
                </a:cubicBezTo>
                <a:cubicBezTo>
                  <a:pt x="6055333" y="636822"/>
                  <a:pt x="6061882" y="640637"/>
                  <a:pt x="6065438" y="645347"/>
                </a:cubicBezTo>
                <a:cubicBezTo>
                  <a:pt x="6068995" y="650058"/>
                  <a:pt x="6069195" y="656275"/>
                  <a:pt x="6066041" y="663997"/>
                </a:cubicBezTo>
                <a:cubicBezTo>
                  <a:pt x="6062886" y="671719"/>
                  <a:pt x="6057763" y="671852"/>
                  <a:pt x="6050671" y="664395"/>
                </a:cubicBezTo>
                <a:cubicBezTo>
                  <a:pt x="6043580" y="656938"/>
                  <a:pt x="6038715" y="650592"/>
                  <a:pt x="6036077" y="645358"/>
                </a:cubicBezTo>
                <a:cubicBezTo>
                  <a:pt x="6033775" y="637442"/>
                  <a:pt x="6035021" y="633316"/>
                  <a:pt x="6039813" y="632978"/>
                </a:cubicBezTo>
                <a:close/>
                <a:moveTo>
                  <a:pt x="3077339" y="625547"/>
                </a:moveTo>
                <a:cubicBezTo>
                  <a:pt x="3083973" y="625795"/>
                  <a:pt x="3089139" y="627419"/>
                  <a:pt x="3092835" y="630419"/>
                </a:cubicBezTo>
                <a:cubicBezTo>
                  <a:pt x="3100227" y="636421"/>
                  <a:pt x="3099144" y="641156"/>
                  <a:pt x="3089587" y="644627"/>
                </a:cubicBezTo>
                <a:cubicBezTo>
                  <a:pt x="3080029" y="648097"/>
                  <a:pt x="3063211" y="651503"/>
                  <a:pt x="3039134" y="654844"/>
                </a:cubicBezTo>
                <a:cubicBezTo>
                  <a:pt x="3049932" y="658157"/>
                  <a:pt x="3054181" y="662416"/>
                  <a:pt x="3051879" y="667621"/>
                </a:cubicBezTo>
                <a:cubicBezTo>
                  <a:pt x="3049578" y="672827"/>
                  <a:pt x="3047552" y="680553"/>
                  <a:pt x="3045803" y="690799"/>
                </a:cubicBezTo>
                <a:cubicBezTo>
                  <a:pt x="3044053" y="701045"/>
                  <a:pt x="3044297" y="707634"/>
                  <a:pt x="3046534" y="710567"/>
                </a:cubicBezTo>
                <a:cubicBezTo>
                  <a:pt x="3048771" y="713499"/>
                  <a:pt x="3051979" y="715123"/>
                  <a:pt x="3056160" y="715439"/>
                </a:cubicBezTo>
                <a:cubicBezTo>
                  <a:pt x="3060340" y="715754"/>
                  <a:pt x="3064857" y="714794"/>
                  <a:pt x="3069711" y="712556"/>
                </a:cubicBezTo>
                <a:cubicBezTo>
                  <a:pt x="3074565" y="710319"/>
                  <a:pt x="3078900" y="702443"/>
                  <a:pt x="3082714" y="688927"/>
                </a:cubicBezTo>
                <a:cubicBezTo>
                  <a:pt x="3086529" y="675412"/>
                  <a:pt x="3089648" y="674877"/>
                  <a:pt x="3092071" y="687325"/>
                </a:cubicBezTo>
                <a:cubicBezTo>
                  <a:pt x="3094495" y="699772"/>
                  <a:pt x="3097076" y="708745"/>
                  <a:pt x="3099815" y="714245"/>
                </a:cubicBezTo>
                <a:cubicBezTo>
                  <a:pt x="3102554" y="719744"/>
                  <a:pt x="3101278" y="724993"/>
                  <a:pt x="3095986" y="729991"/>
                </a:cubicBezTo>
                <a:cubicBezTo>
                  <a:pt x="3090695" y="734988"/>
                  <a:pt x="3083180" y="738190"/>
                  <a:pt x="3073443" y="739595"/>
                </a:cubicBezTo>
                <a:cubicBezTo>
                  <a:pt x="3063706" y="741000"/>
                  <a:pt x="3053277" y="739706"/>
                  <a:pt x="3042157" y="735712"/>
                </a:cubicBezTo>
                <a:cubicBezTo>
                  <a:pt x="3031036" y="731718"/>
                  <a:pt x="3025475" y="720644"/>
                  <a:pt x="3025475" y="702490"/>
                </a:cubicBezTo>
                <a:lnTo>
                  <a:pt x="3025475" y="670095"/>
                </a:lnTo>
                <a:cubicBezTo>
                  <a:pt x="3025475" y="665420"/>
                  <a:pt x="3024686" y="661398"/>
                  <a:pt x="3023109" y="658028"/>
                </a:cubicBezTo>
                <a:lnTo>
                  <a:pt x="3006740" y="659663"/>
                </a:lnTo>
                <a:cubicBezTo>
                  <a:pt x="3013479" y="662043"/>
                  <a:pt x="3017638" y="664714"/>
                  <a:pt x="3019216" y="667675"/>
                </a:cubicBezTo>
                <a:cubicBezTo>
                  <a:pt x="3020793" y="670636"/>
                  <a:pt x="3019940" y="674350"/>
                  <a:pt x="3016656" y="678818"/>
                </a:cubicBezTo>
                <a:cubicBezTo>
                  <a:pt x="3013372" y="683284"/>
                  <a:pt x="3006392" y="692720"/>
                  <a:pt x="2995716" y="707125"/>
                </a:cubicBezTo>
                <a:cubicBezTo>
                  <a:pt x="2985039" y="721530"/>
                  <a:pt x="2973158" y="731572"/>
                  <a:pt x="2960073" y="737250"/>
                </a:cubicBezTo>
                <a:cubicBezTo>
                  <a:pt x="2946988" y="742929"/>
                  <a:pt x="2944317" y="740860"/>
                  <a:pt x="2952061" y="731045"/>
                </a:cubicBezTo>
                <a:cubicBezTo>
                  <a:pt x="2959804" y="721229"/>
                  <a:pt x="2967906" y="709197"/>
                  <a:pt x="2976367" y="694950"/>
                </a:cubicBezTo>
                <a:cubicBezTo>
                  <a:pt x="2984828" y="680703"/>
                  <a:pt x="2989495" y="669744"/>
                  <a:pt x="2990370" y="662072"/>
                </a:cubicBezTo>
                <a:cubicBezTo>
                  <a:pt x="2982971" y="663879"/>
                  <a:pt x="2976088" y="663825"/>
                  <a:pt x="2969721" y="661910"/>
                </a:cubicBezTo>
                <a:cubicBezTo>
                  <a:pt x="2963353" y="659996"/>
                  <a:pt x="2958004" y="656683"/>
                  <a:pt x="2953674" y="651973"/>
                </a:cubicBezTo>
                <a:cubicBezTo>
                  <a:pt x="2949343" y="647262"/>
                  <a:pt x="2952448" y="644605"/>
                  <a:pt x="2962988" y="644003"/>
                </a:cubicBezTo>
                <a:cubicBezTo>
                  <a:pt x="2973528" y="643401"/>
                  <a:pt x="2986384" y="641992"/>
                  <a:pt x="3001556" y="639776"/>
                </a:cubicBezTo>
                <a:cubicBezTo>
                  <a:pt x="3016728" y="637561"/>
                  <a:pt x="3033886" y="633947"/>
                  <a:pt x="3053030" y="628935"/>
                </a:cubicBezTo>
                <a:cubicBezTo>
                  <a:pt x="3062602" y="626429"/>
                  <a:pt x="3070705" y="625300"/>
                  <a:pt x="3077339" y="625547"/>
                </a:cubicBezTo>
                <a:close/>
                <a:moveTo>
                  <a:pt x="6083033" y="624189"/>
                </a:moveTo>
                <a:cubicBezTo>
                  <a:pt x="6080094" y="624234"/>
                  <a:pt x="6076215" y="624701"/>
                  <a:pt x="6071397" y="625590"/>
                </a:cubicBezTo>
                <a:cubicBezTo>
                  <a:pt x="6061760" y="627368"/>
                  <a:pt x="6047735" y="629096"/>
                  <a:pt x="6029323" y="630774"/>
                </a:cubicBezTo>
                <a:cubicBezTo>
                  <a:pt x="6025465" y="643150"/>
                  <a:pt x="6020389" y="658028"/>
                  <a:pt x="6014093" y="675408"/>
                </a:cubicBezTo>
                <a:cubicBezTo>
                  <a:pt x="6038973" y="674562"/>
                  <a:pt x="6064585" y="672899"/>
                  <a:pt x="6090928" y="670418"/>
                </a:cubicBezTo>
                <a:cubicBezTo>
                  <a:pt x="6091789" y="641952"/>
                  <a:pt x="6091157" y="626920"/>
                  <a:pt x="6089035" y="625321"/>
                </a:cubicBezTo>
                <a:cubicBezTo>
                  <a:pt x="6087974" y="624522"/>
                  <a:pt x="6085973" y="624145"/>
                  <a:pt x="6083033" y="624189"/>
                </a:cubicBezTo>
                <a:close/>
                <a:moveTo>
                  <a:pt x="810807" y="614835"/>
                </a:moveTo>
                <a:lnTo>
                  <a:pt x="743480" y="714578"/>
                </a:lnTo>
                <a:lnTo>
                  <a:pt x="810807" y="714578"/>
                </a:lnTo>
                <a:close/>
                <a:moveTo>
                  <a:pt x="6091955" y="596401"/>
                </a:moveTo>
                <a:cubicBezTo>
                  <a:pt x="6095817" y="596110"/>
                  <a:pt x="6099690" y="596931"/>
                  <a:pt x="6103576" y="598864"/>
                </a:cubicBezTo>
                <a:cubicBezTo>
                  <a:pt x="6111349" y="602728"/>
                  <a:pt x="6118175" y="607245"/>
                  <a:pt x="6124053" y="612415"/>
                </a:cubicBezTo>
                <a:cubicBezTo>
                  <a:pt x="6129933" y="617585"/>
                  <a:pt x="6130847" y="623099"/>
                  <a:pt x="6126797" y="628957"/>
                </a:cubicBezTo>
                <a:cubicBezTo>
                  <a:pt x="6122745" y="634815"/>
                  <a:pt x="6120719" y="647602"/>
                  <a:pt x="6120719" y="667320"/>
                </a:cubicBezTo>
                <a:cubicBezTo>
                  <a:pt x="6140122" y="666460"/>
                  <a:pt x="6157675" y="664893"/>
                  <a:pt x="6173377" y="662620"/>
                </a:cubicBezTo>
                <a:cubicBezTo>
                  <a:pt x="6189079" y="660347"/>
                  <a:pt x="6200878" y="664861"/>
                  <a:pt x="6208773" y="676161"/>
                </a:cubicBezTo>
                <a:cubicBezTo>
                  <a:pt x="6216667" y="687461"/>
                  <a:pt x="6215394" y="692889"/>
                  <a:pt x="6204954" y="692444"/>
                </a:cubicBezTo>
                <a:cubicBezTo>
                  <a:pt x="6194515" y="692000"/>
                  <a:pt x="6182803" y="691552"/>
                  <a:pt x="6169817" y="691100"/>
                </a:cubicBezTo>
                <a:cubicBezTo>
                  <a:pt x="6156832" y="690648"/>
                  <a:pt x="6139943" y="690422"/>
                  <a:pt x="6119149" y="690422"/>
                </a:cubicBezTo>
                <a:cubicBezTo>
                  <a:pt x="6118347" y="711588"/>
                  <a:pt x="6117071" y="727743"/>
                  <a:pt x="6115321" y="738885"/>
                </a:cubicBezTo>
                <a:cubicBezTo>
                  <a:pt x="6120928" y="738885"/>
                  <a:pt x="6130779" y="740097"/>
                  <a:pt x="6144875" y="742520"/>
                </a:cubicBezTo>
                <a:cubicBezTo>
                  <a:pt x="6158973" y="744944"/>
                  <a:pt x="6167243" y="751490"/>
                  <a:pt x="6169688" y="762159"/>
                </a:cubicBezTo>
                <a:cubicBezTo>
                  <a:pt x="6172133" y="772828"/>
                  <a:pt x="6167075" y="776342"/>
                  <a:pt x="6154513" y="772699"/>
                </a:cubicBezTo>
                <a:cubicBezTo>
                  <a:pt x="6141951" y="769057"/>
                  <a:pt x="6128141" y="765479"/>
                  <a:pt x="6113083" y="761966"/>
                </a:cubicBezTo>
                <a:cubicBezTo>
                  <a:pt x="6108050" y="790187"/>
                  <a:pt x="6099109" y="810962"/>
                  <a:pt x="6086260" y="824292"/>
                </a:cubicBezTo>
                <a:cubicBezTo>
                  <a:pt x="6073411" y="837621"/>
                  <a:pt x="6064363" y="839568"/>
                  <a:pt x="6059114" y="830132"/>
                </a:cubicBezTo>
                <a:cubicBezTo>
                  <a:pt x="6053865" y="820696"/>
                  <a:pt x="6045921" y="811446"/>
                  <a:pt x="6035281" y="802384"/>
                </a:cubicBezTo>
                <a:cubicBezTo>
                  <a:pt x="6024641" y="793320"/>
                  <a:pt x="6026763" y="790141"/>
                  <a:pt x="6041647" y="792844"/>
                </a:cubicBezTo>
                <a:cubicBezTo>
                  <a:pt x="6056533" y="795547"/>
                  <a:pt x="6066227" y="795382"/>
                  <a:pt x="6070729" y="792349"/>
                </a:cubicBezTo>
                <a:cubicBezTo>
                  <a:pt x="6075233" y="789316"/>
                  <a:pt x="6079248" y="778206"/>
                  <a:pt x="6082775" y="759019"/>
                </a:cubicBezTo>
                <a:cubicBezTo>
                  <a:pt x="6035309" y="756480"/>
                  <a:pt x="6004342" y="756531"/>
                  <a:pt x="5989873" y="759169"/>
                </a:cubicBezTo>
                <a:cubicBezTo>
                  <a:pt x="5975403" y="761808"/>
                  <a:pt x="5964157" y="765181"/>
                  <a:pt x="5956134" y="769290"/>
                </a:cubicBezTo>
                <a:cubicBezTo>
                  <a:pt x="5948111" y="773398"/>
                  <a:pt x="5942463" y="770283"/>
                  <a:pt x="5939194" y="759944"/>
                </a:cubicBezTo>
                <a:cubicBezTo>
                  <a:pt x="5935925" y="749604"/>
                  <a:pt x="5938911" y="742545"/>
                  <a:pt x="5948153" y="738767"/>
                </a:cubicBezTo>
                <a:cubicBezTo>
                  <a:pt x="5957396" y="734988"/>
                  <a:pt x="5968520" y="722021"/>
                  <a:pt x="5981527" y="699865"/>
                </a:cubicBezTo>
                <a:cubicBezTo>
                  <a:pt x="5952330" y="702547"/>
                  <a:pt x="5933157" y="704791"/>
                  <a:pt x="5924008" y="706598"/>
                </a:cubicBezTo>
                <a:cubicBezTo>
                  <a:pt x="5914859" y="708405"/>
                  <a:pt x="5905739" y="704558"/>
                  <a:pt x="5896647" y="695058"/>
                </a:cubicBezTo>
                <a:cubicBezTo>
                  <a:pt x="5887556" y="685557"/>
                  <a:pt x="5889965" y="681266"/>
                  <a:pt x="5903874" y="682184"/>
                </a:cubicBezTo>
                <a:cubicBezTo>
                  <a:pt x="5917785" y="683102"/>
                  <a:pt x="5946199" y="681847"/>
                  <a:pt x="5989119" y="678420"/>
                </a:cubicBezTo>
                <a:cubicBezTo>
                  <a:pt x="6000262" y="649696"/>
                  <a:pt x="6004033" y="630089"/>
                  <a:pt x="6000434" y="619600"/>
                </a:cubicBezTo>
                <a:cubicBezTo>
                  <a:pt x="5996835" y="609110"/>
                  <a:pt x="5998003" y="604349"/>
                  <a:pt x="6003940" y="605317"/>
                </a:cubicBezTo>
                <a:cubicBezTo>
                  <a:pt x="6009877" y="606285"/>
                  <a:pt x="6014997" y="607636"/>
                  <a:pt x="6019299" y="609371"/>
                </a:cubicBezTo>
                <a:cubicBezTo>
                  <a:pt x="6023601" y="611107"/>
                  <a:pt x="6032943" y="611336"/>
                  <a:pt x="6047327" y="610060"/>
                </a:cubicBezTo>
                <a:cubicBezTo>
                  <a:pt x="6061710" y="608783"/>
                  <a:pt x="6072737" y="605632"/>
                  <a:pt x="6080409" y="600606"/>
                </a:cubicBezTo>
                <a:cubicBezTo>
                  <a:pt x="6084245" y="598093"/>
                  <a:pt x="6088095" y="596691"/>
                  <a:pt x="6091955" y="596401"/>
                </a:cubicBezTo>
                <a:close/>
                <a:moveTo>
                  <a:pt x="3051288" y="584011"/>
                </a:moveTo>
                <a:cubicBezTo>
                  <a:pt x="3058056" y="584204"/>
                  <a:pt x="3063011" y="586327"/>
                  <a:pt x="3066151" y="590378"/>
                </a:cubicBezTo>
                <a:cubicBezTo>
                  <a:pt x="3072432" y="598480"/>
                  <a:pt x="3064029" y="605256"/>
                  <a:pt x="3040941" y="610705"/>
                </a:cubicBezTo>
                <a:cubicBezTo>
                  <a:pt x="3017853" y="616154"/>
                  <a:pt x="3001179" y="616244"/>
                  <a:pt x="2990919" y="610974"/>
                </a:cubicBezTo>
                <a:cubicBezTo>
                  <a:pt x="2980659" y="605704"/>
                  <a:pt x="2979160" y="602330"/>
                  <a:pt x="2986423" y="600853"/>
                </a:cubicBezTo>
                <a:cubicBezTo>
                  <a:pt x="2993687" y="599376"/>
                  <a:pt x="3006725" y="595497"/>
                  <a:pt x="3025540" y="589216"/>
                </a:cubicBezTo>
                <a:cubicBezTo>
                  <a:pt x="3035937" y="585552"/>
                  <a:pt x="3044519" y="583817"/>
                  <a:pt x="3051288" y="584011"/>
                </a:cubicBezTo>
                <a:close/>
                <a:moveTo>
                  <a:pt x="136984" y="571642"/>
                </a:moveTo>
                <a:cubicBezTo>
                  <a:pt x="128552" y="572517"/>
                  <a:pt x="116412" y="574109"/>
                  <a:pt x="100567" y="576418"/>
                </a:cubicBezTo>
                <a:cubicBezTo>
                  <a:pt x="103234" y="588463"/>
                  <a:pt x="108339" y="608862"/>
                  <a:pt x="115882" y="637614"/>
                </a:cubicBezTo>
                <a:cubicBezTo>
                  <a:pt x="124601" y="636826"/>
                  <a:pt x="132488" y="635370"/>
                  <a:pt x="139543" y="633248"/>
                </a:cubicBezTo>
                <a:lnTo>
                  <a:pt x="139543" y="614835"/>
                </a:lnTo>
                <a:cubicBezTo>
                  <a:pt x="136402" y="615739"/>
                  <a:pt x="132832" y="616190"/>
                  <a:pt x="128832" y="616190"/>
                </a:cubicBezTo>
                <a:cubicBezTo>
                  <a:pt x="124715" y="616190"/>
                  <a:pt x="119399" y="614674"/>
                  <a:pt x="112881" y="611641"/>
                </a:cubicBezTo>
                <a:cubicBezTo>
                  <a:pt x="106363" y="608608"/>
                  <a:pt x="106716" y="605690"/>
                  <a:pt x="113935" y="602886"/>
                </a:cubicBezTo>
                <a:cubicBezTo>
                  <a:pt x="121156" y="600083"/>
                  <a:pt x="129691" y="597541"/>
                  <a:pt x="139543" y="595261"/>
                </a:cubicBezTo>
                <a:cubicBezTo>
                  <a:pt x="139543" y="583674"/>
                  <a:pt x="138690" y="575801"/>
                  <a:pt x="136984" y="571642"/>
                </a:cubicBezTo>
                <a:close/>
                <a:moveTo>
                  <a:pt x="2594188" y="570937"/>
                </a:moveTo>
                <a:cubicBezTo>
                  <a:pt x="2597374" y="571199"/>
                  <a:pt x="2601242" y="571915"/>
                  <a:pt x="2605792" y="573084"/>
                </a:cubicBezTo>
                <a:cubicBezTo>
                  <a:pt x="2621896" y="578318"/>
                  <a:pt x="2628578" y="584491"/>
                  <a:pt x="2625839" y="591604"/>
                </a:cubicBezTo>
                <a:cubicBezTo>
                  <a:pt x="2623100" y="598717"/>
                  <a:pt x="2621057" y="613028"/>
                  <a:pt x="2619709" y="634539"/>
                </a:cubicBezTo>
                <a:cubicBezTo>
                  <a:pt x="2618361" y="656049"/>
                  <a:pt x="2615399" y="677789"/>
                  <a:pt x="2610825" y="699758"/>
                </a:cubicBezTo>
                <a:cubicBezTo>
                  <a:pt x="2606250" y="721727"/>
                  <a:pt x="2596779" y="741516"/>
                  <a:pt x="2582410" y="759126"/>
                </a:cubicBezTo>
                <a:cubicBezTo>
                  <a:pt x="2568041" y="776736"/>
                  <a:pt x="2550747" y="789710"/>
                  <a:pt x="2530527" y="798049"/>
                </a:cubicBezTo>
                <a:cubicBezTo>
                  <a:pt x="2510307" y="806388"/>
                  <a:pt x="2506830" y="804904"/>
                  <a:pt x="2520094" y="793597"/>
                </a:cubicBezTo>
                <a:cubicBezTo>
                  <a:pt x="2533359" y="782289"/>
                  <a:pt x="2546864" y="767318"/>
                  <a:pt x="2560609" y="748683"/>
                </a:cubicBezTo>
                <a:cubicBezTo>
                  <a:pt x="2574354" y="730048"/>
                  <a:pt x="2583019" y="706196"/>
                  <a:pt x="2586604" y="677129"/>
                </a:cubicBezTo>
                <a:cubicBezTo>
                  <a:pt x="2590189" y="648061"/>
                  <a:pt x="2591541" y="627200"/>
                  <a:pt x="2590659" y="614545"/>
                </a:cubicBezTo>
                <a:cubicBezTo>
                  <a:pt x="2589777" y="601889"/>
                  <a:pt x="2587529" y="590647"/>
                  <a:pt x="2583916" y="580817"/>
                </a:cubicBezTo>
                <a:cubicBezTo>
                  <a:pt x="2581205" y="573444"/>
                  <a:pt x="2584630" y="570151"/>
                  <a:pt x="2594188" y="570937"/>
                </a:cubicBezTo>
                <a:close/>
                <a:moveTo>
                  <a:pt x="406758" y="568808"/>
                </a:moveTo>
                <a:cubicBezTo>
                  <a:pt x="409180" y="568192"/>
                  <a:pt x="412566" y="568233"/>
                  <a:pt x="416915" y="568932"/>
                </a:cubicBezTo>
                <a:cubicBezTo>
                  <a:pt x="434309" y="571728"/>
                  <a:pt x="446710" y="576360"/>
                  <a:pt x="454117" y="582828"/>
                </a:cubicBezTo>
                <a:cubicBezTo>
                  <a:pt x="461524" y="589295"/>
                  <a:pt x="464119" y="597820"/>
                  <a:pt x="461903" y="608403"/>
                </a:cubicBezTo>
                <a:cubicBezTo>
                  <a:pt x="459688" y="618987"/>
                  <a:pt x="454095" y="622134"/>
                  <a:pt x="445126" y="617847"/>
                </a:cubicBezTo>
                <a:cubicBezTo>
                  <a:pt x="436156" y="613559"/>
                  <a:pt x="424766" y="604983"/>
                  <a:pt x="410957" y="592120"/>
                </a:cubicBezTo>
                <a:cubicBezTo>
                  <a:pt x="400890" y="578429"/>
                  <a:pt x="399490" y="570658"/>
                  <a:pt x="406758" y="568808"/>
                </a:cubicBezTo>
                <a:close/>
                <a:moveTo>
                  <a:pt x="3070781" y="563944"/>
                </a:moveTo>
                <a:cubicBezTo>
                  <a:pt x="3062367" y="564129"/>
                  <a:pt x="3051589" y="564895"/>
                  <a:pt x="3038446" y="566243"/>
                </a:cubicBezTo>
                <a:cubicBezTo>
                  <a:pt x="3012160" y="568939"/>
                  <a:pt x="2980447" y="572402"/>
                  <a:pt x="2943306" y="576633"/>
                </a:cubicBezTo>
                <a:cubicBezTo>
                  <a:pt x="2943306" y="640146"/>
                  <a:pt x="2941506" y="702318"/>
                  <a:pt x="2937907" y="763149"/>
                </a:cubicBezTo>
                <a:cubicBezTo>
                  <a:pt x="2992055" y="758732"/>
                  <a:pt x="3031849" y="754476"/>
                  <a:pt x="3057289" y="750382"/>
                </a:cubicBezTo>
                <a:cubicBezTo>
                  <a:pt x="3082728" y="746288"/>
                  <a:pt x="3097284" y="748966"/>
                  <a:pt x="3100955" y="758416"/>
                </a:cubicBezTo>
                <a:cubicBezTo>
                  <a:pt x="3104626" y="767867"/>
                  <a:pt x="3106462" y="754172"/>
                  <a:pt x="3106462" y="717332"/>
                </a:cubicBezTo>
                <a:cubicBezTo>
                  <a:pt x="3106462" y="677007"/>
                  <a:pt x="3106010" y="648330"/>
                  <a:pt x="3105106" y="631301"/>
                </a:cubicBezTo>
                <a:cubicBezTo>
                  <a:pt x="3104203" y="614272"/>
                  <a:pt x="3103124" y="599477"/>
                  <a:pt x="3101869" y="586915"/>
                </a:cubicBezTo>
                <a:cubicBezTo>
                  <a:pt x="3100614" y="574353"/>
                  <a:pt x="3096301" y="567093"/>
                  <a:pt x="3088931" y="565135"/>
                </a:cubicBezTo>
                <a:cubicBezTo>
                  <a:pt x="3085245" y="564157"/>
                  <a:pt x="3079196" y="563760"/>
                  <a:pt x="3070781" y="563944"/>
                </a:cubicBezTo>
                <a:close/>
                <a:moveTo>
                  <a:pt x="200375" y="562199"/>
                </a:moveTo>
                <a:cubicBezTo>
                  <a:pt x="195269" y="562199"/>
                  <a:pt x="182700" y="564013"/>
                  <a:pt x="162666" y="567641"/>
                </a:cubicBezTo>
                <a:cubicBezTo>
                  <a:pt x="167155" y="570854"/>
                  <a:pt x="169177" y="574134"/>
                  <a:pt x="168733" y="577482"/>
                </a:cubicBezTo>
                <a:cubicBezTo>
                  <a:pt x="168288" y="580831"/>
                  <a:pt x="168066" y="583781"/>
                  <a:pt x="168066" y="586334"/>
                </a:cubicBezTo>
                <a:cubicBezTo>
                  <a:pt x="177502" y="583624"/>
                  <a:pt x="184808" y="583971"/>
                  <a:pt x="189985" y="587377"/>
                </a:cubicBezTo>
                <a:cubicBezTo>
                  <a:pt x="195162" y="590783"/>
                  <a:pt x="196360" y="595275"/>
                  <a:pt x="193577" y="600853"/>
                </a:cubicBezTo>
                <a:cubicBezTo>
                  <a:pt x="190795" y="606432"/>
                  <a:pt x="181388" y="610060"/>
                  <a:pt x="165356" y="611738"/>
                </a:cubicBezTo>
                <a:lnTo>
                  <a:pt x="165356" y="628171"/>
                </a:lnTo>
                <a:cubicBezTo>
                  <a:pt x="175365" y="626479"/>
                  <a:pt x="184614" y="624472"/>
                  <a:pt x="193104" y="622149"/>
                </a:cubicBezTo>
                <a:cubicBezTo>
                  <a:pt x="197047" y="615064"/>
                  <a:pt x="200357" y="604478"/>
                  <a:pt x="203031" y="590389"/>
                </a:cubicBezTo>
                <a:cubicBezTo>
                  <a:pt x="205705" y="576299"/>
                  <a:pt x="206732" y="568079"/>
                  <a:pt x="206107" y="565727"/>
                </a:cubicBezTo>
                <a:cubicBezTo>
                  <a:pt x="205483" y="563375"/>
                  <a:pt x="203572" y="562199"/>
                  <a:pt x="200375" y="562199"/>
                </a:cubicBezTo>
                <a:close/>
                <a:moveTo>
                  <a:pt x="922133" y="560715"/>
                </a:moveTo>
                <a:lnTo>
                  <a:pt x="1036481" y="560715"/>
                </a:lnTo>
                <a:lnTo>
                  <a:pt x="1036481" y="591884"/>
                </a:lnTo>
                <a:lnTo>
                  <a:pt x="949343" y="591884"/>
                </a:lnTo>
                <a:cubicBezTo>
                  <a:pt x="945198" y="614398"/>
                  <a:pt x="940954" y="630989"/>
                  <a:pt x="936608" y="641658"/>
                </a:cubicBezTo>
                <a:cubicBezTo>
                  <a:pt x="946532" y="636281"/>
                  <a:pt x="957767" y="633832"/>
                  <a:pt x="970316" y="634313"/>
                </a:cubicBezTo>
                <a:cubicBezTo>
                  <a:pt x="982863" y="634793"/>
                  <a:pt x="994877" y="637665"/>
                  <a:pt x="1006356" y="642928"/>
                </a:cubicBezTo>
                <a:cubicBezTo>
                  <a:pt x="1017835" y="648190"/>
                  <a:pt x="1026142" y="655257"/>
                  <a:pt x="1031275" y="664126"/>
                </a:cubicBezTo>
                <a:cubicBezTo>
                  <a:pt x="1036409" y="672995"/>
                  <a:pt x="1040131" y="681807"/>
                  <a:pt x="1042439" y="690562"/>
                </a:cubicBezTo>
                <a:cubicBezTo>
                  <a:pt x="1044748" y="699317"/>
                  <a:pt x="1045666" y="708832"/>
                  <a:pt x="1045192" y="719106"/>
                </a:cubicBezTo>
                <a:cubicBezTo>
                  <a:pt x="1044719" y="729381"/>
                  <a:pt x="1042608" y="739907"/>
                  <a:pt x="1038858" y="750683"/>
                </a:cubicBezTo>
                <a:cubicBezTo>
                  <a:pt x="1035108" y="761460"/>
                  <a:pt x="1029396" y="770448"/>
                  <a:pt x="1021725" y="777647"/>
                </a:cubicBezTo>
                <a:cubicBezTo>
                  <a:pt x="1014053" y="784845"/>
                  <a:pt x="1004796" y="790553"/>
                  <a:pt x="993955" y="794769"/>
                </a:cubicBezTo>
                <a:cubicBezTo>
                  <a:pt x="983113" y="798985"/>
                  <a:pt x="970566" y="800630"/>
                  <a:pt x="956312" y="799705"/>
                </a:cubicBezTo>
                <a:cubicBezTo>
                  <a:pt x="942058" y="798781"/>
                  <a:pt x="928499" y="793554"/>
                  <a:pt x="915636" y="784024"/>
                </a:cubicBezTo>
                <a:cubicBezTo>
                  <a:pt x="902772" y="774495"/>
                  <a:pt x="893960" y="757556"/>
                  <a:pt x="889200" y="733206"/>
                </a:cubicBezTo>
                <a:lnTo>
                  <a:pt x="920756" y="724000"/>
                </a:lnTo>
                <a:cubicBezTo>
                  <a:pt x="927338" y="749568"/>
                  <a:pt x="937508" y="763385"/>
                  <a:pt x="951268" y="765450"/>
                </a:cubicBezTo>
                <a:cubicBezTo>
                  <a:pt x="965027" y="767515"/>
                  <a:pt x="976199" y="766074"/>
                  <a:pt x="984780" y="761127"/>
                </a:cubicBezTo>
                <a:cubicBezTo>
                  <a:pt x="993364" y="756179"/>
                  <a:pt x="999601" y="749174"/>
                  <a:pt x="1003495" y="740111"/>
                </a:cubicBezTo>
                <a:cubicBezTo>
                  <a:pt x="1007388" y="731048"/>
                  <a:pt x="1009116" y="720953"/>
                  <a:pt x="1008678" y="709825"/>
                </a:cubicBezTo>
                <a:cubicBezTo>
                  <a:pt x="1008241" y="698697"/>
                  <a:pt x="1005359" y="689444"/>
                  <a:pt x="1000031" y="682066"/>
                </a:cubicBezTo>
                <a:cubicBezTo>
                  <a:pt x="994704" y="674688"/>
                  <a:pt x="987932" y="669737"/>
                  <a:pt x="979715" y="667213"/>
                </a:cubicBezTo>
                <a:cubicBezTo>
                  <a:pt x="971499" y="664689"/>
                  <a:pt x="962195" y="664703"/>
                  <a:pt x="951806" y="667256"/>
                </a:cubicBezTo>
                <a:cubicBezTo>
                  <a:pt x="941416" y="669808"/>
                  <a:pt x="932443" y="676182"/>
                  <a:pt x="924885" y="686378"/>
                </a:cubicBezTo>
                <a:lnTo>
                  <a:pt x="895954" y="683087"/>
                </a:lnTo>
                <a:cubicBezTo>
                  <a:pt x="897761" y="675071"/>
                  <a:pt x="906487" y="634280"/>
                  <a:pt x="922133" y="560715"/>
                </a:cubicBezTo>
                <a:close/>
                <a:moveTo>
                  <a:pt x="817755" y="556650"/>
                </a:moveTo>
                <a:lnTo>
                  <a:pt x="844708" y="556650"/>
                </a:lnTo>
                <a:lnTo>
                  <a:pt x="844708" y="714578"/>
                </a:lnTo>
                <a:lnTo>
                  <a:pt x="877102" y="714578"/>
                </a:lnTo>
                <a:lnTo>
                  <a:pt x="877102" y="744413"/>
                </a:lnTo>
                <a:lnTo>
                  <a:pt x="844708" y="744413"/>
                </a:lnTo>
                <a:lnTo>
                  <a:pt x="844708" y="795694"/>
                </a:lnTo>
                <a:lnTo>
                  <a:pt x="810807" y="795694"/>
                </a:lnTo>
                <a:lnTo>
                  <a:pt x="810807" y="744413"/>
                </a:lnTo>
                <a:lnTo>
                  <a:pt x="706869" y="744413"/>
                </a:lnTo>
                <a:lnTo>
                  <a:pt x="706869" y="716815"/>
                </a:lnTo>
                <a:close/>
                <a:moveTo>
                  <a:pt x="7417791" y="555980"/>
                </a:moveTo>
                <a:cubicBezTo>
                  <a:pt x="7425391" y="557068"/>
                  <a:pt x="7432457" y="559288"/>
                  <a:pt x="7438989" y="562640"/>
                </a:cubicBezTo>
                <a:cubicBezTo>
                  <a:pt x="7452053" y="569344"/>
                  <a:pt x="7461149" y="579038"/>
                  <a:pt x="7466275" y="591722"/>
                </a:cubicBezTo>
                <a:cubicBezTo>
                  <a:pt x="7471401" y="604406"/>
                  <a:pt x="7472075" y="618384"/>
                  <a:pt x="7468297" y="633657"/>
                </a:cubicBezTo>
                <a:cubicBezTo>
                  <a:pt x="7464518" y="648929"/>
                  <a:pt x="7454261" y="661104"/>
                  <a:pt x="7437526" y="670181"/>
                </a:cubicBezTo>
                <a:cubicBezTo>
                  <a:pt x="7449529" y="674311"/>
                  <a:pt x="7459051" y="682026"/>
                  <a:pt x="7466091" y="693326"/>
                </a:cubicBezTo>
                <a:cubicBezTo>
                  <a:pt x="7473133" y="704626"/>
                  <a:pt x="7475485" y="719461"/>
                  <a:pt x="7473147" y="737831"/>
                </a:cubicBezTo>
                <a:cubicBezTo>
                  <a:pt x="7470810" y="756201"/>
                  <a:pt x="7462471" y="771115"/>
                  <a:pt x="7448131" y="782573"/>
                </a:cubicBezTo>
                <a:cubicBezTo>
                  <a:pt x="7433791" y="794030"/>
                  <a:pt x="7417586" y="799526"/>
                  <a:pt x="7399517" y="799060"/>
                </a:cubicBezTo>
                <a:cubicBezTo>
                  <a:pt x="7381449" y="798594"/>
                  <a:pt x="7365750" y="792890"/>
                  <a:pt x="7352421" y="781949"/>
                </a:cubicBezTo>
                <a:cubicBezTo>
                  <a:pt x="7339091" y="771007"/>
                  <a:pt x="7330512" y="754179"/>
                  <a:pt x="7326683" y="731464"/>
                </a:cubicBezTo>
                <a:lnTo>
                  <a:pt x="7358239" y="725355"/>
                </a:lnTo>
                <a:cubicBezTo>
                  <a:pt x="7362341" y="739193"/>
                  <a:pt x="7368112" y="749400"/>
                  <a:pt x="7375555" y="755975"/>
                </a:cubicBezTo>
                <a:cubicBezTo>
                  <a:pt x="7382997" y="762550"/>
                  <a:pt x="7392049" y="765866"/>
                  <a:pt x="7402711" y="765924"/>
                </a:cubicBezTo>
                <a:cubicBezTo>
                  <a:pt x="7413374" y="765981"/>
                  <a:pt x="7422039" y="761647"/>
                  <a:pt x="7428707" y="752921"/>
                </a:cubicBezTo>
                <a:cubicBezTo>
                  <a:pt x="7435375" y="744194"/>
                  <a:pt x="7438279" y="734196"/>
                  <a:pt x="7437419" y="722924"/>
                </a:cubicBezTo>
                <a:cubicBezTo>
                  <a:pt x="7436558" y="711653"/>
                  <a:pt x="7432239" y="702941"/>
                  <a:pt x="7424459" y="696789"/>
                </a:cubicBezTo>
                <a:cubicBezTo>
                  <a:pt x="7416679" y="690637"/>
                  <a:pt x="7402529" y="686099"/>
                  <a:pt x="7382008" y="683173"/>
                </a:cubicBezTo>
                <a:lnTo>
                  <a:pt x="7382008" y="659620"/>
                </a:lnTo>
                <a:cubicBezTo>
                  <a:pt x="7402113" y="657712"/>
                  <a:pt x="7416137" y="653005"/>
                  <a:pt x="7424082" y="645498"/>
                </a:cubicBezTo>
                <a:cubicBezTo>
                  <a:pt x="7432027" y="637991"/>
                  <a:pt x="7435579" y="628275"/>
                  <a:pt x="7434741" y="616352"/>
                </a:cubicBezTo>
                <a:cubicBezTo>
                  <a:pt x="7433901" y="604428"/>
                  <a:pt x="7428689" y="595795"/>
                  <a:pt x="7419103" y="590453"/>
                </a:cubicBezTo>
                <a:cubicBezTo>
                  <a:pt x="7409516" y="585111"/>
                  <a:pt x="7399241" y="584545"/>
                  <a:pt x="7388279" y="588754"/>
                </a:cubicBezTo>
                <a:cubicBezTo>
                  <a:pt x="7377315" y="592963"/>
                  <a:pt x="7368069" y="605708"/>
                  <a:pt x="7360541" y="626988"/>
                </a:cubicBezTo>
                <a:lnTo>
                  <a:pt x="7329372" y="622149"/>
                </a:lnTo>
                <a:cubicBezTo>
                  <a:pt x="7334936" y="603076"/>
                  <a:pt x="7342662" y="587890"/>
                  <a:pt x="7352549" y="576590"/>
                </a:cubicBezTo>
                <a:cubicBezTo>
                  <a:pt x="7362437" y="565290"/>
                  <a:pt x="7376049" y="558464"/>
                  <a:pt x="7393387" y="556112"/>
                </a:cubicBezTo>
                <a:cubicBezTo>
                  <a:pt x="7402055" y="554936"/>
                  <a:pt x="7410191" y="554892"/>
                  <a:pt x="7417791" y="555980"/>
                </a:cubicBezTo>
                <a:close/>
                <a:moveTo>
                  <a:pt x="4379316" y="555980"/>
                </a:moveTo>
                <a:cubicBezTo>
                  <a:pt x="4386916" y="557068"/>
                  <a:pt x="4393982" y="559288"/>
                  <a:pt x="4400514" y="562640"/>
                </a:cubicBezTo>
                <a:cubicBezTo>
                  <a:pt x="4413578" y="569344"/>
                  <a:pt x="4422673" y="579038"/>
                  <a:pt x="4427800" y="591722"/>
                </a:cubicBezTo>
                <a:cubicBezTo>
                  <a:pt x="4432926" y="604406"/>
                  <a:pt x="4433600" y="618384"/>
                  <a:pt x="4429822" y="633657"/>
                </a:cubicBezTo>
                <a:cubicBezTo>
                  <a:pt x="4426043" y="648929"/>
                  <a:pt x="4415786" y="661104"/>
                  <a:pt x="4399051" y="670181"/>
                </a:cubicBezTo>
                <a:cubicBezTo>
                  <a:pt x="4411054" y="674311"/>
                  <a:pt x="4420576" y="682026"/>
                  <a:pt x="4427617" y="693326"/>
                </a:cubicBezTo>
                <a:cubicBezTo>
                  <a:pt x="4434658" y="704626"/>
                  <a:pt x="4437010" y="719461"/>
                  <a:pt x="4434673" y="737831"/>
                </a:cubicBezTo>
                <a:cubicBezTo>
                  <a:pt x="4432335" y="756201"/>
                  <a:pt x="4423996" y="771115"/>
                  <a:pt x="4409656" y="782573"/>
                </a:cubicBezTo>
                <a:cubicBezTo>
                  <a:pt x="4395316" y="794030"/>
                  <a:pt x="4379111" y="799526"/>
                  <a:pt x="4361043" y="799060"/>
                </a:cubicBezTo>
                <a:cubicBezTo>
                  <a:pt x="4342974" y="798594"/>
                  <a:pt x="4327275" y="792890"/>
                  <a:pt x="4313946" y="781949"/>
                </a:cubicBezTo>
                <a:cubicBezTo>
                  <a:pt x="4300616" y="771007"/>
                  <a:pt x="4292038" y="754179"/>
                  <a:pt x="4288209" y="731464"/>
                </a:cubicBezTo>
                <a:lnTo>
                  <a:pt x="4319764" y="725355"/>
                </a:lnTo>
                <a:cubicBezTo>
                  <a:pt x="4323866" y="739193"/>
                  <a:pt x="4329638" y="749400"/>
                  <a:pt x="4337080" y="755975"/>
                </a:cubicBezTo>
                <a:cubicBezTo>
                  <a:pt x="4344523" y="762550"/>
                  <a:pt x="4353575" y="765866"/>
                  <a:pt x="4364237" y="765924"/>
                </a:cubicBezTo>
                <a:cubicBezTo>
                  <a:pt x="4374899" y="765981"/>
                  <a:pt x="4383564" y="761647"/>
                  <a:pt x="4390232" y="752921"/>
                </a:cubicBezTo>
                <a:cubicBezTo>
                  <a:pt x="4396900" y="744194"/>
                  <a:pt x="4399804" y="734196"/>
                  <a:pt x="4398944" y="722924"/>
                </a:cubicBezTo>
                <a:cubicBezTo>
                  <a:pt x="4398083" y="711653"/>
                  <a:pt x="4393763" y="702941"/>
                  <a:pt x="4385984" y="696789"/>
                </a:cubicBezTo>
                <a:cubicBezTo>
                  <a:pt x="4378204" y="690637"/>
                  <a:pt x="4364054" y="686099"/>
                  <a:pt x="4343533" y="683173"/>
                </a:cubicBezTo>
                <a:lnTo>
                  <a:pt x="4343533" y="659620"/>
                </a:lnTo>
                <a:cubicBezTo>
                  <a:pt x="4363638" y="657712"/>
                  <a:pt x="4377663" y="653005"/>
                  <a:pt x="4385607" y="645498"/>
                </a:cubicBezTo>
                <a:cubicBezTo>
                  <a:pt x="4393552" y="637991"/>
                  <a:pt x="4397105" y="628275"/>
                  <a:pt x="4396266" y="616352"/>
                </a:cubicBezTo>
                <a:cubicBezTo>
                  <a:pt x="4395427" y="604428"/>
                  <a:pt x="4390214" y="595795"/>
                  <a:pt x="4380628" y="590453"/>
                </a:cubicBezTo>
                <a:cubicBezTo>
                  <a:pt x="4371041" y="585111"/>
                  <a:pt x="4360767" y="584545"/>
                  <a:pt x="4349804" y="588754"/>
                </a:cubicBezTo>
                <a:cubicBezTo>
                  <a:pt x="4338840" y="592963"/>
                  <a:pt x="4329595" y="605708"/>
                  <a:pt x="4322066" y="626988"/>
                </a:cubicBezTo>
                <a:lnTo>
                  <a:pt x="4290898" y="622149"/>
                </a:lnTo>
                <a:cubicBezTo>
                  <a:pt x="4296461" y="603076"/>
                  <a:pt x="4304187" y="587890"/>
                  <a:pt x="4314075" y="576590"/>
                </a:cubicBezTo>
                <a:cubicBezTo>
                  <a:pt x="4323962" y="565290"/>
                  <a:pt x="4337575" y="558464"/>
                  <a:pt x="4354912" y="556112"/>
                </a:cubicBezTo>
                <a:cubicBezTo>
                  <a:pt x="4363581" y="554936"/>
                  <a:pt x="4371715" y="554892"/>
                  <a:pt x="4379316" y="555980"/>
                </a:cubicBezTo>
                <a:close/>
                <a:moveTo>
                  <a:pt x="2228724" y="553361"/>
                </a:moveTo>
                <a:cubicBezTo>
                  <a:pt x="2232225" y="553915"/>
                  <a:pt x="2237313" y="556076"/>
                  <a:pt x="2243988" y="559844"/>
                </a:cubicBezTo>
                <a:cubicBezTo>
                  <a:pt x="2257339" y="567380"/>
                  <a:pt x="2260307" y="576303"/>
                  <a:pt x="2252893" y="586614"/>
                </a:cubicBezTo>
                <a:cubicBezTo>
                  <a:pt x="2245480" y="596924"/>
                  <a:pt x="2230738" y="620966"/>
                  <a:pt x="2208668" y="658738"/>
                </a:cubicBezTo>
                <a:cubicBezTo>
                  <a:pt x="2218204" y="660028"/>
                  <a:pt x="2229447" y="660638"/>
                  <a:pt x="2242396" y="660566"/>
                </a:cubicBezTo>
                <a:cubicBezTo>
                  <a:pt x="2249567" y="649452"/>
                  <a:pt x="2254711" y="640332"/>
                  <a:pt x="2257830" y="633205"/>
                </a:cubicBezTo>
                <a:cubicBezTo>
                  <a:pt x="2260949" y="626078"/>
                  <a:pt x="2262508" y="619474"/>
                  <a:pt x="2262508" y="613394"/>
                </a:cubicBezTo>
                <a:cubicBezTo>
                  <a:pt x="2262508" y="604345"/>
                  <a:pt x="2268356" y="603248"/>
                  <a:pt x="2280050" y="610103"/>
                </a:cubicBezTo>
                <a:cubicBezTo>
                  <a:pt x="2291745" y="616957"/>
                  <a:pt x="2297846" y="622450"/>
                  <a:pt x="2298355" y="626580"/>
                </a:cubicBezTo>
                <a:cubicBezTo>
                  <a:pt x="2298865" y="630710"/>
                  <a:pt x="2295774" y="635431"/>
                  <a:pt x="2289084" y="640744"/>
                </a:cubicBezTo>
                <a:cubicBezTo>
                  <a:pt x="2282395" y="646057"/>
                  <a:pt x="2273102" y="656651"/>
                  <a:pt x="2261207" y="672526"/>
                </a:cubicBezTo>
                <a:cubicBezTo>
                  <a:pt x="2249312" y="688400"/>
                  <a:pt x="2237582" y="702522"/>
                  <a:pt x="2226016" y="714890"/>
                </a:cubicBezTo>
                <a:cubicBezTo>
                  <a:pt x="2214451" y="727259"/>
                  <a:pt x="2211784" y="732808"/>
                  <a:pt x="2218014" y="731539"/>
                </a:cubicBezTo>
                <a:cubicBezTo>
                  <a:pt x="2224245" y="730270"/>
                  <a:pt x="2240425" y="725964"/>
                  <a:pt x="2266552" y="718622"/>
                </a:cubicBezTo>
                <a:cubicBezTo>
                  <a:pt x="2261304" y="708871"/>
                  <a:pt x="2257966" y="700805"/>
                  <a:pt x="2256539" y="694423"/>
                </a:cubicBezTo>
                <a:cubicBezTo>
                  <a:pt x="2255113" y="688042"/>
                  <a:pt x="2260150" y="687278"/>
                  <a:pt x="2271650" y="692132"/>
                </a:cubicBezTo>
                <a:cubicBezTo>
                  <a:pt x="2283151" y="696987"/>
                  <a:pt x="2291504" y="704232"/>
                  <a:pt x="2296710" y="713869"/>
                </a:cubicBezTo>
                <a:cubicBezTo>
                  <a:pt x="2301915" y="723505"/>
                  <a:pt x="2302450" y="732353"/>
                  <a:pt x="2298312" y="740412"/>
                </a:cubicBezTo>
                <a:cubicBezTo>
                  <a:pt x="2294175" y="748471"/>
                  <a:pt x="2289343" y="750235"/>
                  <a:pt x="2283814" y="745704"/>
                </a:cubicBezTo>
                <a:cubicBezTo>
                  <a:pt x="2278286" y="741172"/>
                  <a:pt x="2274217" y="736239"/>
                  <a:pt x="2271607" y="730905"/>
                </a:cubicBezTo>
                <a:cubicBezTo>
                  <a:pt x="2228587" y="750235"/>
                  <a:pt x="2203319" y="763844"/>
                  <a:pt x="2195805" y="771731"/>
                </a:cubicBezTo>
                <a:cubicBezTo>
                  <a:pt x="2188291" y="779618"/>
                  <a:pt x="2181780" y="777632"/>
                  <a:pt x="2176274" y="765773"/>
                </a:cubicBezTo>
                <a:cubicBezTo>
                  <a:pt x="2170767" y="753914"/>
                  <a:pt x="2169605" y="746579"/>
                  <a:pt x="2172789" y="743768"/>
                </a:cubicBezTo>
                <a:cubicBezTo>
                  <a:pt x="2175972" y="740957"/>
                  <a:pt x="2180364" y="737182"/>
                  <a:pt x="2185964" y="732443"/>
                </a:cubicBezTo>
                <a:cubicBezTo>
                  <a:pt x="2191564" y="727703"/>
                  <a:pt x="2198569" y="720461"/>
                  <a:pt x="2206980" y="710717"/>
                </a:cubicBezTo>
                <a:cubicBezTo>
                  <a:pt x="2215390" y="700973"/>
                  <a:pt x="2223998" y="690157"/>
                  <a:pt x="2232803" y="678269"/>
                </a:cubicBezTo>
                <a:cubicBezTo>
                  <a:pt x="2210274" y="680033"/>
                  <a:pt x="2194841" y="682725"/>
                  <a:pt x="2186502" y="686346"/>
                </a:cubicBezTo>
                <a:cubicBezTo>
                  <a:pt x="2178163" y="689967"/>
                  <a:pt x="2173449" y="686081"/>
                  <a:pt x="2172359" y="674688"/>
                </a:cubicBezTo>
                <a:cubicBezTo>
                  <a:pt x="2171269" y="663294"/>
                  <a:pt x="2173172" y="656855"/>
                  <a:pt x="2178070" y="655371"/>
                </a:cubicBezTo>
                <a:cubicBezTo>
                  <a:pt x="2182967" y="653887"/>
                  <a:pt x="2188832" y="648656"/>
                  <a:pt x="2195665" y="639679"/>
                </a:cubicBezTo>
                <a:cubicBezTo>
                  <a:pt x="2202498" y="630702"/>
                  <a:pt x="2208596" y="618847"/>
                  <a:pt x="2213960" y="604112"/>
                </a:cubicBezTo>
                <a:cubicBezTo>
                  <a:pt x="2219323" y="589378"/>
                  <a:pt x="2222005" y="579429"/>
                  <a:pt x="2222005" y="574267"/>
                </a:cubicBezTo>
                <a:cubicBezTo>
                  <a:pt x="2222005" y="567756"/>
                  <a:pt x="2222331" y="561841"/>
                  <a:pt x="2222983" y="556521"/>
                </a:cubicBezTo>
                <a:cubicBezTo>
                  <a:pt x="2223310" y="553860"/>
                  <a:pt x="2225223" y="552807"/>
                  <a:pt x="2228724" y="553361"/>
                </a:cubicBezTo>
                <a:close/>
                <a:moveTo>
                  <a:pt x="2664383" y="545696"/>
                </a:moveTo>
                <a:cubicBezTo>
                  <a:pt x="2666297" y="545601"/>
                  <a:pt x="2668718" y="545971"/>
                  <a:pt x="2671645" y="546809"/>
                </a:cubicBezTo>
                <a:cubicBezTo>
                  <a:pt x="2683354" y="550157"/>
                  <a:pt x="2691625" y="554248"/>
                  <a:pt x="2696458" y="559080"/>
                </a:cubicBezTo>
                <a:cubicBezTo>
                  <a:pt x="2702509" y="563540"/>
                  <a:pt x="2704363" y="567903"/>
                  <a:pt x="2702018" y="572169"/>
                </a:cubicBezTo>
                <a:cubicBezTo>
                  <a:pt x="2699673" y="576436"/>
                  <a:pt x="2696733" y="587169"/>
                  <a:pt x="2693199" y="604370"/>
                </a:cubicBezTo>
                <a:cubicBezTo>
                  <a:pt x="2689664" y="621571"/>
                  <a:pt x="2687230" y="648212"/>
                  <a:pt x="2685896" y="684292"/>
                </a:cubicBezTo>
                <a:cubicBezTo>
                  <a:pt x="2684562" y="720372"/>
                  <a:pt x="2687226" y="742574"/>
                  <a:pt x="2693887" y="750899"/>
                </a:cubicBezTo>
                <a:cubicBezTo>
                  <a:pt x="2700548" y="759223"/>
                  <a:pt x="2712328" y="763794"/>
                  <a:pt x="2729229" y="764611"/>
                </a:cubicBezTo>
                <a:cubicBezTo>
                  <a:pt x="2746128" y="765429"/>
                  <a:pt x="2758862" y="764429"/>
                  <a:pt x="2767431" y="761611"/>
                </a:cubicBezTo>
                <a:cubicBezTo>
                  <a:pt x="2775999" y="758793"/>
                  <a:pt x="2781294" y="755358"/>
                  <a:pt x="2783316" y="751307"/>
                </a:cubicBezTo>
                <a:cubicBezTo>
                  <a:pt x="2785338" y="747256"/>
                  <a:pt x="2788271" y="736967"/>
                  <a:pt x="2792114" y="720440"/>
                </a:cubicBezTo>
                <a:cubicBezTo>
                  <a:pt x="2795957" y="703913"/>
                  <a:pt x="2799345" y="704802"/>
                  <a:pt x="2802278" y="723107"/>
                </a:cubicBezTo>
                <a:cubicBezTo>
                  <a:pt x="2805210" y="741413"/>
                  <a:pt x="2809164" y="755326"/>
                  <a:pt x="2814140" y="764848"/>
                </a:cubicBezTo>
                <a:cubicBezTo>
                  <a:pt x="2819116" y="774370"/>
                  <a:pt x="2814524" y="781665"/>
                  <a:pt x="2800363" y="786735"/>
                </a:cubicBezTo>
                <a:cubicBezTo>
                  <a:pt x="2786202" y="791804"/>
                  <a:pt x="2767542" y="794565"/>
                  <a:pt x="2744383" y="795016"/>
                </a:cubicBezTo>
                <a:cubicBezTo>
                  <a:pt x="2721223" y="795468"/>
                  <a:pt x="2702201" y="791377"/>
                  <a:pt x="2687316" y="782745"/>
                </a:cubicBezTo>
                <a:cubicBezTo>
                  <a:pt x="2672431" y="774112"/>
                  <a:pt x="2664292" y="755663"/>
                  <a:pt x="2662901" y="727399"/>
                </a:cubicBezTo>
                <a:cubicBezTo>
                  <a:pt x="2661510" y="699134"/>
                  <a:pt x="2661940" y="666919"/>
                  <a:pt x="2664192" y="630753"/>
                </a:cubicBezTo>
                <a:cubicBezTo>
                  <a:pt x="2666443" y="594587"/>
                  <a:pt x="2665321" y="570717"/>
                  <a:pt x="2660826" y="559145"/>
                </a:cubicBezTo>
                <a:cubicBezTo>
                  <a:pt x="2657454" y="550465"/>
                  <a:pt x="2658640" y="545982"/>
                  <a:pt x="2664383" y="545696"/>
                </a:cubicBezTo>
                <a:close/>
                <a:moveTo>
                  <a:pt x="2354876" y="541600"/>
                </a:moveTo>
                <a:cubicBezTo>
                  <a:pt x="2356206" y="541353"/>
                  <a:pt x="2357908" y="541469"/>
                  <a:pt x="2359982" y="541947"/>
                </a:cubicBezTo>
                <a:cubicBezTo>
                  <a:pt x="2368278" y="543862"/>
                  <a:pt x="2376180" y="547164"/>
                  <a:pt x="2383687" y="551853"/>
                </a:cubicBezTo>
                <a:cubicBezTo>
                  <a:pt x="2391194" y="556542"/>
                  <a:pt x="2393571" y="561443"/>
                  <a:pt x="2390817" y="566555"/>
                </a:cubicBezTo>
                <a:cubicBezTo>
                  <a:pt x="2388064" y="571667"/>
                  <a:pt x="2386013" y="579386"/>
                  <a:pt x="2384666" y="589711"/>
                </a:cubicBezTo>
                <a:cubicBezTo>
                  <a:pt x="2383317" y="600036"/>
                  <a:pt x="2381346" y="611056"/>
                  <a:pt x="2378750" y="622772"/>
                </a:cubicBezTo>
                <a:cubicBezTo>
                  <a:pt x="2395786" y="619503"/>
                  <a:pt x="2405907" y="615986"/>
                  <a:pt x="2409112" y="612222"/>
                </a:cubicBezTo>
                <a:cubicBezTo>
                  <a:pt x="2412317" y="608457"/>
                  <a:pt x="2421104" y="610587"/>
                  <a:pt x="2435473" y="618610"/>
                </a:cubicBezTo>
                <a:cubicBezTo>
                  <a:pt x="2449842" y="626633"/>
                  <a:pt x="2454520" y="633703"/>
                  <a:pt x="2449508" y="639819"/>
                </a:cubicBezTo>
                <a:cubicBezTo>
                  <a:pt x="2444496" y="645935"/>
                  <a:pt x="2441324" y="656547"/>
                  <a:pt x="2439990" y="671655"/>
                </a:cubicBezTo>
                <a:cubicBezTo>
                  <a:pt x="2438656" y="686762"/>
                  <a:pt x="2435957" y="705817"/>
                  <a:pt x="2431891" y="728818"/>
                </a:cubicBezTo>
                <a:cubicBezTo>
                  <a:pt x="2427826" y="751820"/>
                  <a:pt x="2422488" y="768756"/>
                  <a:pt x="2415877" y="779626"/>
                </a:cubicBezTo>
                <a:cubicBezTo>
                  <a:pt x="2409266" y="790495"/>
                  <a:pt x="2400224" y="799268"/>
                  <a:pt x="2388753" y="805943"/>
                </a:cubicBezTo>
                <a:cubicBezTo>
                  <a:pt x="2377280" y="812619"/>
                  <a:pt x="2370494" y="810142"/>
                  <a:pt x="2368393" y="798512"/>
                </a:cubicBezTo>
                <a:cubicBezTo>
                  <a:pt x="2366292" y="786882"/>
                  <a:pt x="2361617" y="775607"/>
                  <a:pt x="2354368" y="764687"/>
                </a:cubicBezTo>
                <a:cubicBezTo>
                  <a:pt x="2347119" y="753767"/>
                  <a:pt x="2350805" y="751906"/>
                  <a:pt x="2365425" y="759105"/>
                </a:cubicBezTo>
                <a:cubicBezTo>
                  <a:pt x="2380044" y="766304"/>
                  <a:pt x="2389717" y="765117"/>
                  <a:pt x="2394442" y="755545"/>
                </a:cubicBezTo>
                <a:cubicBezTo>
                  <a:pt x="2399167" y="745973"/>
                  <a:pt x="2402885" y="732174"/>
                  <a:pt x="2405595" y="714148"/>
                </a:cubicBezTo>
                <a:cubicBezTo>
                  <a:pt x="2408305" y="696123"/>
                  <a:pt x="2410331" y="679434"/>
                  <a:pt x="2411672" y="664083"/>
                </a:cubicBezTo>
                <a:cubicBezTo>
                  <a:pt x="2413012" y="648732"/>
                  <a:pt x="2412396" y="640059"/>
                  <a:pt x="2409822" y="638066"/>
                </a:cubicBezTo>
                <a:cubicBezTo>
                  <a:pt x="2407248" y="636073"/>
                  <a:pt x="2396582" y="637141"/>
                  <a:pt x="2377825" y="641271"/>
                </a:cubicBezTo>
                <a:cubicBezTo>
                  <a:pt x="2366611" y="676649"/>
                  <a:pt x="2357552" y="701475"/>
                  <a:pt x="2350647" y="715751"/>
                </a:cubicBezTo>
                <a:cubicBezTo>
                  <a:pt x="2343742" y="730026"/>
                  <a:pt x="2334776" y="744284"/>
                  <a:pt x="2323748" y="758524"/>
                </a:cubicBezTo>
                <a:cubicBezTo>
                  <a:pt x="2312721" y="772764"/>
                  <a:pt x="2297506" y="785218"/>
                  <a:pt x="2278103" y="795887"/>
                </a:cubicBezTo>
                <a:cubicBezTo>
                  <a:pt x="2258701" y="806557"/>
                  <a:pt x="2256945" y="803362"/>
                  <a:pt x="2272833" y="786305"/>
                </a:cubicBezTo>
                <a:cubicBezTo>
                  <a:pt x="2288722" y="769247"/>
                  <a:pt x="2300241" y="754917"/>
                  <a:pt x="2307390" y="743316"/>
                </a:cubicBezTo>
                <a:cubicBezTo>
                  <a:pt x="2314538" y="731715"/>
                  <a:pt x="2321454" y="718780"/>
                  <a:pt x="2328136" y="704512"/>
                </a:cubicBezTo>
                <a:cubicBezTo>
                  <a:pt x="2334819" y="690243"/>
                  <a:pt x="2341738" y="671149"/>
                  <a:pt x="2348894" y="647230"/>
                </a:cubicBezTo>
                <a:cubicBezTo>
                  <a:pt x="2343631" y="648893"/>
                  <a:pt x="2336766" y="650657"/>
                  <a:pt x="2328298" y="652521"/>
                </a:cubicBezTo>
                <a:cubicBezTo>
                  <a:pt x="2319830" y="654385"/>
                  <a:pt x="2311473" y="651542"/>
                  <a:pt x="2303227" y="643992"/>
                </a:cubicBezTo>
                <a:cubicBezTo>
                  <a:pt x="2294982" y="636442"/>
                  <a:pt x="2297248" y="632384"/>
                  <a:pt x="2310025" y="631817"/>
                </a:cubicBezTo>
                <a:cubicBezTo>
                  <a:pt x="2322802" y="631251"/>
                  <a:pt x="2336289" y="629785"/>
                  <a:pt x="2350486" y="627419"/>
                </a:cubicBezTo>
                <a:cubicBezTo>
                  <a:pt x="2355720" y="587926"/>
                  <a:pt x="2356537" y="563329"/>
                  <a:pt x="2352938" y="553627"/>
                </a:cubicBezTo>
                <a:cubicBezTo>
                  <a:pt x="2350238" y="546352"/>
                  <a:pt x="2350884" y="542343"/>
                  <a:pt x="2354876" y="541600"/>
                </a:cubicBezTo>
                <a:close/>
                <a:moveTo>
                  <a:pt x="217736" y="538847"/>
                </a:moveTo>
                <a:cubicBezTo>
                  <a:pt x="221653" y="539107"/>
                  <a:pt x="225957" y="540187"/>
                  <a:pt x="230650" y="542087"/>
                </a:cubicBezTo>
                <a:cubicBezTo>
                  <a:pt x="240036" y="545887"/>
                  <a:pt x="247923" y="550749"/>
                  <a:pt x="254311" y="556671"/>
                </a:cubicBezTo>
                <a:cubicBezTo>
                  <a:pt x="260700" y="562594"/>
                  <a:pt x="261245" y="567706"/>
                  <a:pt x="255946" y="572008"/>
                </a:cubicBezTo>
                <a:cubicBezTo>
                  <a:pt x="250648" y="576310"/>
                  <a:pt x="245611" y="582369"/>
                  <a:pt x="240835" y="590184"/>
                </a:cubicBezTo>
                <a:cubicBezTo>
                  <a:pt x="236060" y="598000"/>
                  <a:pt x="227966" y="611261"/>
                  <a:pt x="216551" y="629968"/>
                </a:cubicBezTo>
                <a:cubicBezTo>
                  <a:pt x="205135" y="648674"/>
                  <a:pt x="197005" y="652629"/>
                  <a:pt x="192157" y="641831"/>
                </a:cubicBezTo>
                <a:cubicBezTo>
                  <a:pt x="183625" y="643623"/>
                  <a:pt x="174691" y="645602"/>
                  <a:pt x="165356" y="647767"/>
                </a:cubicBezTo>
                <a:lnTo>
                  <a:pt x="165356" y="672719"/>
                </a:lnTo>
                <a:cubicBezTo>
                  <a:pt x="202282" y="668317"/>
                  <a:pt x="226506" y="664517"/>
                  <a:pt x="238028" y="661319"/>
                </a:cubicBezTo>
                <a:cubicBezTo>
                  <a:pt x="249551" y="658121"/>
                  <a:pt x="259216" y="659347"/>
                  <a:pt x="267024" y="664997"/>
                </a:cubicBezTo>
                <a:cubicBezTo>
                  <a:pt x="274832" y="670647"/>
                  <a:pt x="278074" y="675369"/>
                  <a:pt x="276747" y="679162"/>
                </a:cubicBezTo>
                <a:cubicBezTo>
                  <a:pt x="275420" y="682955"/>
                  <a:pt x="264088" y="685547"/>
                  <a:pt x="242750" y="686938"/>
                </a:cubicBezTo>
                <a:cubicBezTo>
                  <a:pt x="221412" y="688329"/>
                  <a:pt x="195614" y="690702"/>
                  <a:pt x="165356" y="694058"/>
                </a:cubicBezTo>
                <a:lnTo>
                  <a:pt x="165356" y="699026"/>
                </a:lnTo>
                <a:cubicBezTo>
                  <a:pt x="185418" y="718242"/>
                  <a:pt x="203855" y="733597"/>
                  <a:pt x="220669" y="745091"/>
                </a:cubicBezTo>
                <a:cubicBezTo>
                  <a:pt x="237483" y="756584"/>
                  <a:pt x="253795" y="764966"/>
                  <a:pt x="269606" y="770236"/>
                </a:cubicBezTo>
                <a:cubicBezTo>
                  <a:pt x="285416" y="775506"/>
                  <a:pt x="298314" y="780199"/>
                  <a:pt x="308303" y="784315"/>
                </a:cubicBezTo>
                <a:cubicBezTo>
                  <a:pt x="318290" y="788430"/>
                  <a:pt x="314873" y="792249"/>
                  <a:pt x="298053" y="795769"/>
                </a:cubicBezTo>
                <a:cubicBezTo>
                  <a:pt x="281232" y="799290"/>
                  <a:pt x="267885" y="801283"/>
                  <a:pt x="258011" y="801749"/>
                </a:cubicBezTo>
                <a:cubicBezTo>
                  <a:pt x="248138" y="802215"/>
                  <a:pt x="239406" y="798666"/>
                  <a:pt x="231812" y="791101"/>
                </a:cubicBezTo>
                <a:cubicBezTo>
                  <a:pt x="224219" y="783537"/>
                  <a:pt x="215449" y="775008"/>
                  <a:pt x="205505" y="765515"/>
                </a:cubicBezTo>
                <a:cubicBezTo>
                  <a:pt x="195559" y="756022"/>
                  <a:pt x="182177" y="740441"/>
                  <a:pt x="165356" y="718773"/>
                </a:cubicBezTo>
                <a:lnTo>
                  <a:pt x="165356" y="783476"/>
                </a:lnTo>
                <a:cubicBezTo>
                  <a:pt x="165356" y="798275"/>
                  <a:pt x="163039" y="812110"/>
                  <a:pt x="158408" y="824980"/>
                </a:cubicBezTo>
                <a:cubicBezTo>
                  <a:pt x="153776" y="837850"/>
                  <a:pt x="147900" y="838779"/>
                  <a:pt x="140781" y="827766"/>
                </a:cubicBezTo>
                <a:cubicBezTo>
                  <a:pt x="133660" y="816752"/>
                  <a:pt x="131226" y="805682"/>
                  <a:pt x="133478" y="794554"/>
                </a:cubicBezTo>
                <a:cubicBezTo>
                  <a:pt x="135729" y="783426"/>
                  <a:pt x="137303" y="772226"/>
                  <a:pt x="138199" y="760955"/>
                </a:cubicBezTo>
                <a:cubicBezTo>
                  <a:pt x="139095" y="749683"/>
                  <a:pt x="139543" y="733371"/>
                  <a:pt x="139543" y="712019"/>
                </a:cubicBezTo>
                <a:cubicBezTo>
                  <a:pt x="120944" y="739050"/>
                  <a:pt x="105693" y="758058"/>
                  <a:pt x="93790" y="769043"/>
                </a:cubicBezTo>
                <a:cubicBezTo>
                  <a:pt x="81889" y="780027"/>
                  <a:pt x="68817" y="789424"/>
                  <a:pt x="54577" y="797232"/>
                </a:cubicBezTo>
                <a:cubicBezTo>
                  <a:pt x="40337" y="805040"/>
                  <a:pt x="28220" y="810113"/>
                  <a:pt x="18225" y="812450"/>
                </a:cubicBezTo>
                <a:cubicBezTo>
                  <a:pt x="8230" y="814788"/>
                  <a:pt x="9936" y="810919"/>
                  <a:pt x="23344" y="800846"/>
                </a:cubicBezTo>
                <a:cubicBezTo>
                  <a:pt x="36753" y="790771"/>
                  <a:pt x="54140" y="775714"/>
                  <a:pt x="75507" y="755674"/>
                </a:cubicBezTo>
                <a:cubicBezTo>
                  <a:pt x="96874" y="735633"/>
                  <a:pt x="114175" y="716579"/>
                  <a:pt x="127411" y="698510"/>
                </a:cubicBezTo>
                <a:cubicBezTo>
                  <a:pt x="100495" y="704691"/>
                  <a:pt x="82179" y="709161"/>
                  <a:pt x="72463" y="711922"/>
                </a:cubicBezTo>
                <a:cubicBezTo>
                  <a:pt x="62748" y="714682"/>
                  <a:pt x="52828" y="711768"/>
                  <a:pt x="42704" y="703178"/>
                </a:cubicBezTo>
                <a:cubicBezTo>
                  <a:pt x="32580" y="694588"/>
                  <a:pt x="33397" y="690293"/>
                  <a:pt x="45156" y="690293"/>
                </a:cubicBezTo>
                <a:cubicBezTo>
                  <a:pt x="53918" y="690293"/>
                  <a:pt x="66000" y="689193"/>
                  <a:pt x="81401" y="686991"/>
                </a:cubicBezTo>
                <a:cubicBezTo>
                  <a:pt x="96802" y="684790"/>
                  <a:pt x="116183" y="681603"/>
                  <a:pt x="139543" y="677430"/>
                </a:cubicBezTo>
                <a:lnTo>
                  <a:pt x="139543" y="651274"/>
                </a:lnTo>
                <a:cubicBezTo>
                  <a:pt x="135499" y="652163"/>
                  <a:pt x="127885" y="653805"/>
                  <a:pt x="116699" y="656199"/>
                </a:cubicBezTo>
                <a:cubicBezTo>
                  <a:pt x="108955" y="666410"/>
                  <a:pt x="102814" y="666255"/>
                  <a:pt x="98276" y="655737"/>
                </a:cubicBezTo>
                <a:cubicBezTo>
                  <a:pt x="93737" y="645218"/>
                  <a:pt x="89636" y="634234"/>
                  <a:pt x="85972" y="622783"/>
                </a:cubicBezTo>
                <a:cubicBezTo>
                  <a:pt x="82308" y="611332"/>
                  <a:pt x="78522" y="601474"/>
                  <a:pt x="74615" y="593206"/>
                </a:cubicBezTo>
                <a:cubicBezTo>
                  <a:pt x="70707" y="584939"/>
                  <a:pt x="66154" y="577418"/>
                  <a:pt x="60955" y="570642"/>
                </a:cubicBezTo>
                <a:cubicBezTo>
                  <a:pt x="55757" y="563866"/>
                  <a:pt x="56553" y="559611"/>
                  <a:pt x="63343" y="557876"/>
                </a:cubicBezTo>
                <a:cubicBezTo>
                  <a:pt x="70133" y="556141"/>
                  <a:pt x="76691" y="555951"/>
                  <a:pt x="83014" y="557306"/>
                </a:cubicBezTo>
                <a:cubicBezTo>
                  <a:pt x="89338" y="558661"/>
                  <a:pt x="102721" y="557998"/>
                  <a:pt x="123163" y="555316"/>
                </a:cubicBezTo>
                <a:cubicBezTo>
                  <a:pt x="143605" y="552634"/>
                  <a:pt x="161143" y="550189"/>
                  <a:pt x="175777" y="547981"/>
                </a:cubicBezTo>
                <a:cubicBezTo>
                  <a:pt x="190411" y="545773"/>
                  <a:pt x="200869" y="543288"/>
                  <a:pt x="207150" y="540528"/>
                </a:cubicBezTo>
                <a:cubicBezTo>
                  <a:pt x="210291" y="539147"/>
                  <a:pt x="213819" y="538587"/>
                  <a:pt x="217736" y="538847"/>
                </a:cubicBezTo>
                <a:close/>
                <a:moveTo>
                  <a:pt x="7194767" y="538654"/>
                </a:moveTo>
                <a:cubicBezTo>
                  <a:pt x="7199513" y="539150"/>
                  <a:pt x="7205104" y="541306"/>
                  <a:pt x="7211543" y="545120"/>
                </a:cubicBezTo>
                <a:cubicBezTo>
                  <a:pt x="7225281" y="552032"/>
                  <a:pt x="7228651" y="557951"/>
                  <a:pt x="7221653" y="562877"/>
                </a:cubicBezTo>
                <a:cubicBezTo>
                  <a:pt x="7214655" y="567803"/>
                  <a:pt x="7210134" y="573127"/>
                  <a:pt x="7208091" y="578848"/>
                </a:cubicBezTo>
                <a:cubicBezTo>
                  <a:pt x="7206047" y="584570"/>
                  <a:pt x="7204595" y="591973"/>
                  <a:pt x="7203735" y="601058"/>
                </a:cubicBezTo>
                <a:cubicBezTo>
                  <a:pt x="7202874" y="610142"/>
                  <a:pt x="7204627" y="615588"/>
                  <a:pt x="7208994" y="617395"/>
                </a:cubicBezTo>
                <a:cubicBezTo>
                  <a:pt x="7213361" y="619202"/>
                  <a:pt x="7217903" y="620105"/>
                  <a:pt x="7222621" y="620105"/>
                </a:cubicBezTo>
                <a:cubicBezTo>
                  <a:pt x="7228070" y="620105"/>
                  <a:pt x="7233337" y="618750"/>
                  <a:pt x="7238420" y="616040"/>
                </a:cubicBezTo>
                <a:cubicBezTo>
                  <a:pt x="7243503" y="613329"/>
                  <a:pt x="7249577" y="615064"/>
                  <a:pt x="7256639" y="621245"/>
                </a:cubicBezTo>
                <a:cubicBezTo>
                  <a:pt x="7263701" y="627426"/>
                  <a:pt x="7263333" y="633076"/>
                  <a:pt x="7255531" y="638195"/>
                </a:cubicBezTo>
                <a:cubicBezTo>
                  <a:pt x="7247731" y="643315"/>
                  <a:pt x="7233082" y="645157"/>
                  <a:pt x="7211585" y="643723"/>
                </a:cubicBezTo>
                <a:cubicBezTo>
                  <a:pt x="7190090" y="642289"/>
                  <a:pt x="7179568" y="632764"/>
                  <a:pt x="7180019" y="615147"/>
                </a:cubicBezTo>
                <a:cubicBezTo>
                  <a:pt x="7180471" y="597530"/>
                  <a:pt x="7181371" y="584749"/>
                  <a:pt x="7182719" y="576805"/>
                </a:cubicBezTo>
                <a:cubicBezTo>
                  <a:pt x="7184067" y="568860"/>
                  <a:pt x="7182723" y="565533"/>
                  <a:pt x="7178686" y="566824"/>
                </a:cubicBezTo>
                <a:cubicBezTo>
                  <a:pt x="7174649" y="568115"/>
                  <a:pt x="7168171" y="570617"/>
                  <a:pt x="7159251" y="574331"/>
                </a:cubicBezTo>
                <a:cubicBezTo>
                  <a:pt x="7160141" y="595555"/>
                  <a:pt x="7157997" y="613225"/>
                  <a:pt x="7152819" y="627343"/>
                </a:cubicBezTo>
                <a:cubicBezTo>
                  <a:pt x="7147643" y="641461"/>
                  <a:pt x="7137945" y="652578"/>
                  <a:pt x="7123727" y="660695"/>
                </a:cubicBezTo>
                <a:cubicBezTo>
                  <a:pt x="7109509" y="668812"/>
                  <a:pt x="7107354" y="665775"/>
                  <a:pt x="7117263" y="651585"/>
                </a:cubicBezTo>
                <a:cubicBezTo>
                  <a:pt x="7127172" y="637396"/>
                  <a:pt x="7132345" y="621371"/>
                  <a:pt x="7132783" y="603510"/>
                </a:cubicBezTo>
                <a:cubicBezTo>
                  <a:pt x="7133220" y="585649"/>
                  <a:pt x="7131639" y="572471"/>
                  <a:pt x="7128039" y="563974"/>
                </a:cubicBezTo>
                <a:cubicBezTo>
                  <a:pt x="7124441" y="555477"/>
                  <a:pt x="7125566" y="551706"/>
                  <a:pt x="7131417" y="552660"/>
                </a:cubicBezTo>
                <a:cubicBezTo>
                  <a:pt x="7137267" y="553613"/>
                  <a:pt x="7142229" y="554739"/>
                  <a:pt x="7146302" y="556037"/>
                </a:cubicBezTo>
                <a:cubicBezTo>
                  <a:pt x="7150375" y="557334"/>
                  <a:pt x="7155996" y="556754"/>
                  <a:pt x="7163166" y="554294"/>
                </a:cubicBezTo>
                <a:cubicBezTo>
                  <a:pt x="7170337" y="551835"/>
                  <a:pt x="7176972" y="547784"/>
                  <a:pt x="7183074" y="542141"/>
                </a:cubicBezTo>
                <a:cubicBezTo>
                  <a:pt x="7186125" y="539319"/>
                  <a:pt x="7190023" y="538157"/>
                  <a:pt x="7194767" y="538654"/>
                </a:cubicBezTo>
                <a:close/>
                <a:moveTo>
                  <a:pt x="5404068" y="538654"/>
                </a:moveTo>
                <a:cubicBezTo>
                  <a:pt x="5408813" y="539150"/>
                  <a:pt x="5414404" y="541306"/>
                  <a:pt x="5420843" y="545120"/>
                </a:cubicBezTo>
                <a:cubicBezTo>
                  <a:pt x="5434581" y="552032"/>
                  <a:pt x="5437951" y="557951"/>
                  <a:pt x="5430953" y="562877"/>
                </a:cubicBezTo>
                <a:cubicBezTo>
                  <a:pt x="5423955" y="567803"/>
                  <a:pt x="5419434" y="573127"/>
                  <a:pt x="5417391" y="578848"/>
                </a:cubicBezTo>
                <a:cubicBezTo>
                  <a:pt x="5415347" y="584570"/>
                  <a:pt x="5413896" y="591973"/>
                  <a:pt x="5413035" y="601058"/>
                </a:cubicBezTo>
                <a:cubicBezTo>
                  <a:pt x="5412175" y="610142"/>
                  <a:pt x="5413928" y="615588"/>
                  <a:pt x="5418294" y="617395"/>
                </a:cubicBezTo>
                <a:cubicBezTo>
                  <a:pt x="5422661" y="619202"/>
                  <a:pt x="5427203" y="620105"/>
                  <a:pt x="5431921" y="620105"/>
                </a:cubicBezTo>
                <a:cubicBezTo>
                  <a:pt x="5437370" y="620105"/>
                  <a:pt x="5442637" y="618750"/>
                  <a:pt x="5447720" y="616040"/>
                </a:cubicBezTo>
                <a:cubicBezTo>
                  <a:pt x="5452804" y="613329"/>
                  <a:pt x="5458877" y="615064"/>
                  <a:pt x="5465940" y="621245"/>
                </a:cubicBezTo>
                <a:cubicBezTo>
                  <a:pt x="5473002" y="627426"/>
                  <a:pt x="5472633" y="633076"/>
                  <a:pt x="5464832" y="638195"/>
                </a:cubicBezTo>
                <a:cubicBezTo>
                  <a:pt x="5457031" y="643315"/>
                  <a:pt x="5442382" y="645157"/>
                  <a:pt x="5420886" y="643723"/>
                </a:cubicBezTo>
                <a:cubicBezTo>
                  <a:pt x="5399390" y="642289"/>
                  <a:pt x="5388868" y="632764"/>
                  <a:pt x="5389320" y="615147"/>
                </a:cubicBezTo>
                <a:cubicBezTo>
                  <a:pt x="5389771" y="597530"/>
                  <a:pt x="5390671" y="584749"/>
                  <a:pt x="5392020" y="576805"/>
                </a:cubicBezTo>
                <a:cubicBezTo>
                  <a:pt x="5393367" y="568860"/>
                  <a:pt x="5392023" y="565533"/>
                  <a:pt x="5387986" y="566824"/>
                </a:cubicBezTo>
                <a:cubicBezTo>
                  <a:pt x="5383949" y="568115"/>
                  <a:pt x="5377471" y="570617"/>
                  <a:pt x="5368552" y="574331"/>
                </a:cubicBezTo>
                <a:cubicBezTo>
                  <a:pt x="5369441" y="595555"/>
                  <a:pt x="5367297" y="613225"/>
                  <a:pt x="5362120" y="627343"/>
                </a:cubicBezTo>
                <a:cubicBezTo>
                  <a:pt x="5356943" y="641461"/>
                  <a:pt x="5347246" y="652578"/>
                  <a:pt x="5333027" y="660695"/>
                </a:cubicBezTo>
                <a:cubicBezTo>
                  <a:pt x="5318809" y="668812"/>
                  <a:pt x="5316654" y="665775"/>
                  <a:pt x="5326563" y="651585"/>
                </a:cubicBezTo>
                <a:cubicBezTo>
                  <a:pt x="5336472" y="637396"/>
                  <a:pt x="5341646" y="621371"/>
                  <a:pt x="5342083" y="603510"/>
                </a:cubicBezTo>
                <a:cubicBezTo>
                  <a:pt x="5342520" y="585649"/>
                  <a:pt x="5340940" y="572471"/>
                  <a:pt x="5337340" y="563974"/>
                </a:cubicBezTo>
                <a:cubicBezTo>
                  <a:pt x="5333741" y="555477"/>
                  <a:pt x="5334867" y="551706"/>
                  <a:pt x="5340717" y="552660"/>
                </a:cubicBezTo>
                <a:cubicBezTo>
                  <a:pt x="5346568" y="553613"/>
                  <a:pt x="5351530" y="554739"/>
                  <a:pt x="5355603" y="556037"/>
                </a:cubicBezTo>
                <a:cubicBezTo>
                  <a:pt x="5359675" y="557334"/>
                  <a:pt x="5365296" y="556754"/>
                  <a:pt x="5372466" y="554294"/>
                </a:cubicBezTo>
                <a:cubicBezTo>
                  <a:pt x="5379637" y="551835"/>
                  <a:pt x="5386272" y="547784"/>
                  <a:pt x="5392374" y="542141"/>
                </a:cubicBezTo>
                <a:cubicBezTo>
                  <a:pt x="5395425" y="539319"/>
                  <a:pt x="5399323" y="538157"/>
                  <a:pt x="5404068" y="538654"/>
                </a:cubicBezTo>
                <a:close/>
                <a:moveTo>
                  <a:pt x="3101458" y="537164"/>
                </a:moveTo>
                <a:cubicBezTo>
                  <a:pt x="3104937" y="537660"/>
                  <a:pt x="3108914" y="538868"/>
                  <a:pt x="3113388" y="540786"/>
                </a:cubicBezTo>
                <a:cubicBezTo>
                  <a:pt x="3122336" y="544622"/>
                  <a:pt x="3129969" y="549576"/>
                  <a:pt x="3136286" y="555649"/>
                </a:cubicBezTo>
                <a:cubicBezTo>
                  <a:pt x="3142602" y="561722"/>
                  <a:pt x="3143717" y="568136"/>
                  <a:pt x="3139631" y="574890"/>
                </a:cubicBezTo>
                <a:cubicBezTo>
                  <a:pt x="3135544" y="581645"/>
                  <a:pt x="3133285" y="592436"/>
                  <a:pt x="3132855" y="607263"/>
                </a:cubicBezTo>
                <a:cubicBezTo>
                  <a:pt x="3132425" y="622091"/>
                  <a:pt x="3133113" y="652051"/>
                  <a:pt x="3134920" y="697144"/>
                </a:cubicBezTo>
                <a:cubicBezTo>
                  <a:pt x="3136727" y="742237"/>
                  <a:pt x="3137160" y="770147"/>
                  <a:pt x="3136221" y="780873"/>
                </a:cubicBezTo>
                <a:cubicBezTo>
                  <a:pt x="3135282" y="791600"/>
                  <a:pt x="3131016" y="802828"/>
                  <a:pt x="3123422" y="814558"/>
                </a:cubicBezTo>
                <a:cubicBezTo>
                  <a:pt x="3115829" y="826289"/>
                  <a:pt x="3109190" y="823195"/>
                  <a:pt x="3103504" y="805277"/>
                </a:cubicBezTo>
                <a:cubicBezTo>
                  <a:pt x="3097818" y="787359"/>
                  <a:pt x="3092286" y="777234"/>
                  <a:pt x="3086909" y="774904"/>
                </a:cubicBezTo>
                <a:cubicBezTo>
                  <a:pt x="3081531" y="772574"/>
                  <a:pt x="3062143" y="772982"/>
                  <a:pt x="3028745" y="776130"/>
                </a:cubicBezTo>
                <a:cubicBezTo>
                  <a:pt x="2995346" y="779278"/>
                  <a:pt x="2973818" y="781303"/>
                  <a:pt x="2964160" y="782207"/>
                </a:cubicBezTo>
                <a:cubicBezTo>
                  <a:pt x="2954502" y="783110"/>
                  <a:pt x="2945392" y="782659"/>
                  <a:pt x="2936831" y="780852"/>
                </a:cubicBezTo>
                <a:cubicBezTo>
                  <a:pt x="2935584" y="786258"/>
                  <a:pt x="2932931" y="792109"/>
                  <a:pt x="2928872" y="798404"/>
                </a:cubicBezTo>
                <a:cubicBezTo>
                  <a:pt x="2924814" y="804699"/>
                  <a:pt x="2919651" y="801864"/>
                  <a:pt x="2913385" y="789897"/>
                </a:cubicBezTo>
                <a:cubicBezTo>
                  <a:pt x="2907118" y="777930"/>
                  <a:pt x="2905785" y="764841"/>
                  <a:pt x="2909384" y="750630"/>
                </a:cubicBezTo>
                <a:cubicBezTo>
                  <a:pt x="2912983" y="736418"/>
                  <a:pt x="2915683" y="715335"/>
                  <a:pt x="2917483" y="687379"/>
                </a:cubicBezTo>
                <a:cubicBezTo>
                  <a:pt x="2919282" y="659422"/>
                  <a:pt x="2920182" y="634316"/>
                  <a:pt x="2920182" y="612060"/>
                </a:cubicBezTo>
                <a:cubicBezTo>
                  <a:pt x="2920182" y="590392"/>
                  <a:pt x="2917934" y="574837"/>
                  <a:pt x="2913439" y="565394"/>
                </a:cubicBezTo>
                <a:cubicBezTo>
                  <a:pt x="2908943" y="555951"/>
                  <a:pt x="2910746" y="552161"/>
                  <a:pt x="2918849" y="554025"/>
                </a:cubicBezTo>
                <a:cubicBezTo>
                  <a:pt x="2926951" y="555890"/>
                  <a:pt x="2932902" y="557241"/>
                  <a:pt x="2936702" y="558080"/>
                </a:cubicBezTo>
                <a:cubicBezTo>
                  <a:pt x="2940502" y="558919"/>
                  <a:pt x="2955624" y="558008"/>
                  <a:pt x="2982067" y="555348"/>
                </a:cubicBezTo>
                <a:cubicBezTo>
                  <a:pt x="3008511" y="552688"/>
                  <a:pt x="3032287" y="549562"/>
                  <a:pt x="3053396" y="545970"/>
                </a:cubicBezTo>
                <a:cubicBezTo>
                  <a:pt x="3074504" y="542378"/>
                  <a:pt x="3087543" y="539656"/>
                  <a:pt x="3092512" y="537807"/>
                </a:cubicBezTo>
                <a:cubicBezTo>
                  <a:pt x="3094997" y="536882"/>
                  <a:pt x="3097978" y="536667"/>
                  <a:pt x="3101458" y="537164"/>
                </a:cubicBezTo>
                <a:close/>
                <a:moveTo>
                  <a:pt x="7070190" y="535494"/>
                </a:moveTo>
                <a:cubicBezTo>
                  <a:pt x="7072562" y="535078"/>
                  <a:pt x="7076343" y="535713"/>
                  <a:pt x="7081535" y="537398"/>
                </a:cubicBezTo>
                <a:cubicBezTo>
                  <a:pt x="7091917" y="540768"/>
                  <a:pt x="7099818" y="545590"/>
                  <a:pt x="7105239" y="551864"/>
                </a:cubicBezTo>
                <a:cubicBezTo>
                  <a:pt x="7110659" y="558137"/>
                  <a:pt x="7109393" y="562934"/>
                  <a:pt x="7101443" y="566254"/>
                </a:cubicBezTo>
                <a:cubicBezTo>
                  <a:pt x="7093491" y="569574"/>
                  <a:pt x="7074967" y="579479"/>
                  <a:pt x="7045870" y="595971"/>
                </a:cubicBezTo>
                <a:cubicBezTo>
                  <a:pt x="7052165" y="597777"/>
                  <a:pt x="7054865" y="600771"/>
                  <a:pt x="7053969" y="604951"/>
                </a:cubicBezTo>
                <a:cubicBezTo>
                  <a:pt x="7053073" y="609131"/>
                  <a:pt x="7052625" y="614168"/>
                  <a:pt x="7052625" y="620062"/>
                </a:cubicBezTo>
                <a:cubicBezTo>
                  <a:pt x="7056855" y="619359"/>
                  <a:pt x="7064089" y="616710"/>
                  <a:pt x="7074329" y="612114"/>
                </a:cubicBezTo>
                <a:cubicBezTo>
                  <a:pt x="7084567" y="607518"/>
                  <a:pt x="7092956" y="608199"/>
                  <a:pt x="7099495" y="614157"/>
                </a:cubicBezTo>
                <a:cubicBezTo>
                  <a:pt x="7106035" y="620116"/>
                  <a:pt x="7101425" y="626218"/>
                  <a:pt x="7085664" y="632463"/>
                </a:cubicBezTo>
                <a:cubicBezTo>
                  <a:pt x="7069905" y="638708"/>
                  <a:pt x="7058891" y="640482"/>
                  <a:pt x="7052625" y="637787"/>
                </a:cubicBezTo>
                <a:lnTo>
                  <a:pt x="7052625" y="664610"/>
                </a:lnTo>
                <a:cubicBezTo>
                  <a:pt x="7058561" y="663907"/>
                  <a:pt x="7066517" y="661032"/>
                  <a:pt x="7076491" y="655984"/>
                </a:cubicBezTo>
                <a:cubicBezTo>
                  <a:pt x="7086463" y="650936"/>
                  <a:pt x="7094204" y="651951"/>
                  <a:pt x="7099711" y="659028"/>
                </a:cubicBezTo>
                <a:cubicBezTo>
                  <a:pt x="7105217" y="666105"/>
                  <a:pt x="7100083" y="672207"/>
                  <a:pt x="7084309" y="677333"/>
                </a:cubicBezTo>
                <a:cubicBezTo>
                  <a:pt x="7068535" y="682460"/>
                  <a:pt x="7057973" y="683675"/>
                  <a:pt x="7052625" y="680979"/>
                </a:cubicBezTo>
                <a:lnTo>
                  <a:pt x="7052625" y="713202"/>
                </a:lnTo>
                <a:cubicBezTo>
                  <a:pt x="7064885" y="708025"/>
                  <a:pt x="7077623" y="703583"/>
                  <a:pt x="7090838" y="699876"/>
                </a:cubicBezTo>
                <a:cubicBezTo>
                  <a:pt x="7104052" y="696169"/>
                  <a:pt x="7107659" y="698062"/>
                  <a:pt x="7101657" y="705555"/>
                </a:cubicBezTo>
                <a:cubicBezTo>
                  <a:pt x="7095656" y="713048"/>
                  <a:pt x="7079311" y="722824"/>
                  <a:pt x="7052625" y="734884"/>
                </a:cubicBezTo>
                <a:cubicBezTo>
                  <a:pt x="7053485" y="768569"/>
                  <a:pt x="7051341" y="793650"/>
                  <a:pt x="7046193" y="810127"/>
                </a:cubicBezTo>
                <a:cubicBezTo>
                  <a:pt x="7041045" y="826604"/>
                  <a:pt x="7035179" y="828146"/>
                  <a:pt x="7028597" y="814752"/>
                </a:cubicBezTo>
                <a:cubicBezTo>
                  <a:pt x="7022015" y="801358"/>
                  <a:pt x="7019850" y="790915"/>
                  <a:pt x="7022101" y="783422"/>
                </a:cubicBezTo>
                <a:cubicBezTo>
                  <a:pt x="7024353" y="775929"/>
                  <a:pt x="7025923" y="762926"/>
                  <a:pt x="7026812" y="744413"/>
                </a:cubicBezTo>
                <a:cubicBezTo>
                  <a:pt x="7011439" y="752946"/>
                  <a:pt x="7002363" y="758678"/>
                  <a:pt x="6999580" y="761611"/>
                </a:cubicBezTo>
                <a:cubicBezTo>
                  <a:pt x="6996798" y="764543"/>
                  <a:pt x="6992546" y="764500"/>
                  <a:pt x="6986825" y="761482"/>
                </a:cubicBezTo>
                <a:cubicBezTo>
                  <a:pt x="6981103" y="758463"/>
                  <a:pt x="6975539" y="753569"/>
                  <a:pt x="6970133" y="746801"/>
                </a:cubicBezTo>
                <a:cubicBezTo>
                  <a:pt x="6964727" y="740032"/>
                  <a:pt x="6966791" y="736358"/>
                  <a:pt x="6976327" y="735777"/>
                </a:cubicBezTo>
                <a:cubicBezTo>
                  <a:pt x="6985864" y="735196"/>
                  <a:pt x="7002699" y="730331"/>
                  <a:pt x="7026833" y="721182"/>
                </a:cubicBezTo>
                <a:cubicBezTo>
                  <a:pt x="7027723" y="677401"/>
                  <a:pt x="7027727" y="647423"/>
                  <a:pt x="7026845" y="631247"/>
                </a:cubicBezTo>
                <a:cubicBezTo>
                  <a:pt x="7025963" y="615072"/>
                  <a:pt x="7022589" y="602642"/>
                  <a:pt x="7016723" y="593959"/>
                </a:cubicBezTo>
                <a:cubicBezTo>
                  <a:pt x="7010859" y="585276"/>
                  <a:pt x="7016215" y="583179"/>
                  <a:pt x="7032792" y="587668"/>
                </a:cubicBezTo>
                <a:cubicBezTo>
                  <a:pt x="7036779" y="585588"/>
                  <a:pt x="7042895" y="580860"/>
                  <a:pt x="7051140" y="573481"/>
                </a:cubicBezTo>
                <a:cubicBezTo>
                  <a:pt x="7059386" y="566103"/>
                  <a:pt x="7064365" y="559919"/>
                  <a:pt x="7066079" y="554929"/>
                </a:cubicBezTo>
                <a:cubicBezTo>
                  <a:pt x="7067793" y="549938"/>
                  <a:pt x="7068201" y="544926"/>
                  <a:pt x="7067305" y="539893"/>
                </a:cubicBezTo>
                <a:cubicBezTo>
                  <a:pt x="7066857" y="537376"/>
                  <a:pt x="7067819" y="535910"/>
                  <a:pt x="7070190" y="535494"/>
                </a:cubicBezTo>
                <a:close/>
                <a:moveTo>
                  <a:pt x="5279491" y="535494"/>
                </a:moveTo>
                <a:cubicBezTo>
                  <a:pt x="5281862" y="535078"/>
                  <a:pt x="5285644" y="535713"/>
                  <a:pt x="5290835" y="537398"/>
                </a:cubicBezTo>
                <a:cubicBezTo>
                  <a:pt x="5301217" y="540768"/>
                  <a:pt x="5309119" y="545590"/>
                  <a:pt x="5314539" y="551864"/>
                </a:cubicBezTo>
                <a:cubicBezTo>
                  <a:pt x="5319960" y="558137"/>
                  <a:pt x="5318694" y="562934"/>
                  <a:pt x="5310743" y="566254"/>
                </a:cubicBezTo>
                <a:cubicBezTo>
                  <a:pt x="5302791" y="569574"/>
                  <a:pt x="5284267" y="579479"/>
                  <a:pt x="5255170" y="595971"/>
                </a:cubicBezTo>
                <a:cubicBezTo>
                  <a:pt x="5261466" y="597777"/>
                  <a:pt x="5264166" y="600771"/>
                  <a:pt x="5263269" y="604951"/>
                </a:cubicBezTo>
                <a:cubicBezTo>
                  <a:pt x="5262373" y="609131"/>
                  <a:pt x="5261925" y="614168"/>
                  <a:pt x="5261925" y="620062"/>
                </a:cubicBezTo>
                <a:cubicBezTo>
                  <a:pt x="5266155" y="619359"/>
                  <a:pt x="5273390" y="616710"/>
                  <a:pt x="5283629" y="612114"/>
                </a:cubicBezTo>
                <a:cubicBezTo>
                  <a:pt x="5293867" y="607518"/>
                  <a:pt x="5302256" y="608199"/>
                  <a:pt x="5308796" y="614157"/>
                </a:cubicBezTo>
                <a:cubicBezTo>
                  <a:pt x="5315335" y="620116"/>
                  <a:pt x="5310725" y="626218"/>
                  <a:pt x="5294964" y="632463"/>
                </a:cubicBezTo>
                <a:cubicBezTo>
                  <a:pt x="5279205" y="638708"/>
                  <a:pt x="5268192" y="640482"/>
                  <a:pt x="5261925" y="637787"/>
                </a:cubicBezTo>
                <a:lnTo>
                  <a:pt x="5261925" y="664610"/>
                </a:lnTo>
                <a:cubicBezTo>
                  <a:pt x="5267861" y="663907"/>
                  <a:pt x="5275817" y="661032"/>
                  <a:pt x="5285791" y="655984"/>
                </a:cubicBezTo>
                <a:cubicBezTo>
                  <a:pt x="5295764" y="650936"/>
                  <a:pt x="5303504" y="651951"/>
                  <a:pt x="5309011" y="659028"/>
                </a:cubicBezTo>
                <a:cubicBezTo>
                  <a:pt x="5314518" y="666105"/>
                  <a:pt x="5309384" y="672207"/>
                  <a:pt x="5293609" y="677333"/>
                </a:cubicBezTo>
                <a:cubicBezTo>
                  <a:pt x="5277835" y="682460"/>
                  <a:pt x="5267274" y="683675"/>
                  <a:pt x="5261925" y="680979"/>
                </a:cubicBezTo>
                <a:lnTo>
                  <a:pt x="5261925" y="713202"/>
                </a:lnTo>
                <a:cubicBezTo>
                  <a:pt x="5274186" y="708025"/>
                  <a:pt x="5286924" y="703583"/>
                  <a:pt x="5300138" y="699876"/>
                </a:cubicBezTo>
                <a:cubicBezTo>
                  <a:pt x="5313352" y="696169"/>
                  <a:pt x="5316959" y="698062"/>
                  <a:pt x="5310958" y="705555"/>
                </a:cubicBezTo>
                <a:cubicBezTo>
                  <a:pt x="5304956" y="713048"/>
                  <a:pt x="5288612" y="722824"/>
                  <a:pt x="5261925" y="734884"/>
                </a:cubicBezTo>
                <a:cubicBezTo>
                  <a:pt x="5262785" y="768569"/>
                  <a:pt x="5260642" y="793650"/>
                  <a:pt x="5255494" y="810127"/>
                </a:cubicBezTo>
                <a:cubicBezTo>
                  <a:pt x="5250345" y="826604"/>
                  <a:pt x="5244480" y="828146"/>
                  <a:pt x="5237898" y="814752"/>
                </a:cubicBezTo>
                <a:cubicBezTo>
                  <a:pt x="5231316" y="801358"/>
                  <a:pt x="5229150" y="790915"/>
                  <a:pt x="5231402" y="783422"/>
                </a:cubicBezTo>
                <a:cubicBezTo>
                  <a:pt x="5233653" y="775929"/>
                  <a:pt x="5235223" y="762926"/>
                  <a:pt x="5236112" y="744413"/>
                </a:cubicBezTo>
                <a:cubicBezTo>
                  <a:pt x="5220740" y="752946"/>
                  <a:pt x="5211663" y="758678"/>
                  <a:pt x="5208881" y="761611"/>
                </a:cubicBezTo>
                <a:cubicBezTo>
                  <a:pt x="5206098" y="764543"/>
                  <a:pt x="5201847" y="764500"/>
                  <a:pt x="5196125" y="761482"/>
                </a:cubicBezTo>
                <a:cubicBezTo>
                  <a:pt x="5190403" y="758463"/>
                  <a:pt x="5184839" y="753569"/>
                  <a:pt x="5179433" y="746801"/>
                </a:cubicBezTo>
                <a:cubicBezTo>
                  <a:pt x="5174027" y="740032"/>
                  <a:pt x="5176092" y="736358"/>
                  <a:pt x="5185628" y="735777"/>
                </a:cubicBezTo>
                <a:cubicBezTo>
                  <a:pt x="5195164" y="735196"/>
                  <a:pt x="5212000" y="730331"/>
                  <a:pt x="5236134" y="721182"/>
                </a:cubicBezTo>
                <a:cubicBezTo>
                  <a:pt x="5237023" y="677401"/>
                  <a:pt x="5237027" y="647423"/>
                  <a:pt x="5236145" y="631247"/>
                </a:cubicBezTo>
                <a:cubicBezTo>
                  <a:pt x="5235263" y="615072"/>
                  <a:pt x="5231889" y="602642"/>
                  <a:pt x="5226025" y="593959"/>
                </a:cubicBezTo>
                <a:cubicBezTo>
                  <a:pt x="5220159" y="585276"/>
                  <a:pt x="5225515" y="583179"/>
                  <a:pt x="5242093" y="587668"/>
                </a:cubicBezTo>
                <a:cubicBezTo>
                  <a:pt x="5246079" y="585588"/>
                  <a:pt x="5252195" y="580860"/>
                  <a:pt x="5260441" y="573481"/>
                </a:cubicBezTo>
                <a:cubicBezTo>
                  <a:pt x="5268686" y="566103"/>
                  <a:pt x="5273666" y="559919"/>
                  <a:pt x="5275380" y="554929"/>
                </a:cubicBezTo>
                <a:cubicBezTo>
                  <a:pt x="5277093" y="549938"/>
                  <a:pt x="5277502" y="544926"/>
                  <a:pt x="5276606" y="539893"/>
                </a:cubicBezTo>
                <a:cubicBezTo>
                  <a:pt x="5276157" y="537376"/>
                  <a:pt x="5277119" y="535910"/>
                  <a:pt x="5279491" y="535494"/>
                </a:cubicBezTo>
                <a:close/>
                <a:moveTo>
                  <a:pt x="1260206" y="533166"/>
                </a:moveTo>
                <a:cubicBezTo>
                  <a:pt x="1262705" y="532990"/>
                  <a:pt x="1266302" y="533992"/>
                  <a:pt x="1270999" y="536172"/>
                </a:cubicBezTo>
                <a:cubicBezTo>
                  <a:pt x="1280392" y="540531"/>
                  <a:pt x="1287526" y="545694"/>
                  <a:pt x="1292402" y="551659"/>
                </a:cubicBezTo>
                <a:cubicBezTo>
                  <a:pt x="1297277" y="557625"/>
                  <a:pt x="1295406" y="561751"/>
                  <a:pt x="1286787" y="564038"/>
                </a:cubicBezTo>
                <a:cubicBezTo>
                  <a:pt x="1278169" y="566326"/>
                  <a:pt x="1267948" y="570094"/>
                  <a:pt x="1256125" y="575342"/>
                </a:cubicBezTo>
                <a:cubicBezTo>
                  <a:pt x="1244301" y="580591"/>
                  <a:pt x="1235435" y="583846"/>
                  <a:pt x="1229527" y="585108"/>
                </a:cubicBezTo>
                <a:cubicBezTo>
                  <a:pt x="1236711" y="586384"/>
                  <a:pt x="1242107" y="588901"/>
                  <a:pt x="1245713" y="592658"/>
                </a:cubicBezTo>
                <a:cubicBezTo>
                  <a:pt x="1249321" y="596415"/>
                  <a:pt x="1250002" y="601176"/>
                  <a:pt x="1247757" y="606941"/>
                </a:cubicBezTo>
                <a:cubicBezTo>
                  <a:pt x="1245513" y="612706"/>
                  <a:pt x="1244391" y="626078"/>
                  <a:pt x="1244391" y="647058"/>
                </a:cubicBezTo>
                <a:cubicBezTo>
                  <a:pt x="1282191" y="642669"/>
                  <a:pt x="1309076" y="638873"/>
                  <a:pt x="1325044" y="635668"/>
                </a:cubicBezTo>
                <a:cubicBezTo>
                  <a:pt x="1341012" y="632463"/>
                  <a:pt x="1353040" y="633076"/>
                  <a:pt x="1361127" y="637507"/>
                </a:cubicBezTo>
                <a:cubicBezTo>
                  <a:pt x="1369215" y="641938"/>
                  <a:pt x="1374951" y="648040"/>
                  <a:pt x="1378335" y="655812"/>
                </a:cubicBezTo>
                <a:cubicBezTo>
                  <a:pt x="1381720" y="663585"/>
                  <a:pt x="1376152" y="666797"/>
                  <a:pt x="1361633" y="665449"/>
                </a:cubicBezTo>
                <a:cubicBezTo>
                  <a:pt x="1347113" y="664101"/>
                  <a:pt x="1329840" y="663653"/>
                  <a:pt x="1309815" y="664104"/>
                </a:cubicBezTo>
                <a:cubicBezTo>
                  <a:pt x="1289788" y="664556"/>
                  <a:pt x="1267981" y="666001"/>
                  <a:pt x="1244391" y="668439"/>
                </a:cubicBezTo>
                <a:lnTo>
                  <a:pt x="1244391" y="767279"/>
                </a:lnTo>
                <a:cubicBezTo>
                  <a:pt x="1244391" y="796504"/>
                  <a:pt x="1241118" y="817545"/>
                  <a:pt x="1234571" y="830401"/>
                </a:cubicBezTo>
                <a:cubicBezTo>
                  <a:pt x="1228025" y="843257"/>
                  <a:pt x="1223497" y="842357"/>
                  <a:pt x="1220987" y="827701"/>
                </a:cubicBezTo>
                <a:cubicBezTo>
                  <a:pt x="1218478" y="813045"/>
                  <a:pt x="1217224" y="792001"/>
                  <a:pt x="1217224" y="764568"/>
                </a:cubicBezTo>
                <a:lnTo>
                  <a:pt x="1217224" y="671515"/>
                </a:lnTo>
                <a:cubicBezTo>
                  <a:pt x="1193848" y="674153"/>
                  <a:pt x="1173120" y="677057"/>
                  <a:pt x="1155037" y="680226"/>
                </a:cubicBezTo>
                <a:cubicBezTo>
                  <a:pt x="1136954" y="683396"/>
                  <a:pt x="1123919" y="685213"/>
                  <a:pt x="1115931" y="685679"/>
                </a:cubicBezTo>
                <a:cubicBezTo>
                  <a:pt x="1107944" y="686145"/>
                  <a:pt x="1100107" y="682532"/>
                  <a:pt x="1092421" y="674838"/>
                </a:cubicBezTo>
                <a:cubicBezTo>
                  <a:pt x="1084734" y="667145"/>
                  <a:pt x="1084519" y="663298"/>
                  <a:pt x="1091775" y="663298"/>
                </a:cubicBezTo>
                <a:cubicBezTo>
                  <a:pt x="1097139" y="663298"/>
                  <a:pt x="1110095" y="662179"/>
                  <a:pt x="1130644" y="659942"/>
                </a:cubicBezTo>
                <a:cubicBezTo>
                  <a:pt x="1151194" y="657705"/>
                  <a:pt x="1180054" y="654471"/>
                  <a:pt x="1217224" y="650241"/>
                </a:cubicBezTo>
                <a:cubicBezTo>
                  <a:pt x="1217224" y="616986"/>
                  <a:pt x="1215582" y="598437"/>
                  <a:pt x="1212297" y="594594"/>
                </a:cubicBezTo>
                <a:cubicBezTo>
                  <a:pt x="1197442" y="601750"/>
                  <a:pt x="1182175" y="606238"/>
                  <a:pt x="1166502" y="608059"/>
                </a:cubicBezTo>
                <a:cubicBezTo>
                  <a:pt x="1150828" y="609881"/>
                  <a:pt x="1149380" y="607027"/>
                  <a:pt x="1162157" y="599498"/>
                </a:cubicBezTo>
                <a:cubicBezTo>
                  <a:pt x="1174934" y="591970"/>
                  <a:pt x="1188661" y="584427"/>
                  <a:pt x="1203339" y="576869"/>
                </a:cubicBezTo>
                <a:cubicBezTo>
                  <a:pt x="1218016" y="569312"/>
                  <a:pt x="1230312" y="562081"/>
                  <a:pt x="1240229" y="555176"/>
                </a:cubicBezTo>
                <a:cubicBezTo>
                  <a:pt x="1250145" y="548271"/>
                  <a:pt x="1255404" y="542288"/>
                  <a:pt x="1256007" y="537226"/>
                </a:cubicBezTo>
                <a:cubicBezTo>
                  <a:pt x="1256308" y="534695"/>
                  <a:pt x="1257708" y="533341"/>
                  <a:pt x="1260206" y="533166"/>
                </a:cubicBezTo>
                <a:close/>
                <a:moveTo>
                  <a:pt x="3751736" y="529336"/>
                </a:moveTo>
                <a:cubicBezTo>
                  <a:pt x="3753701" y="529311"/>
                  <a:pt x="3756182" y="529711"/>
                  <a:pt x="3759177" y="530536"/>
                </a:cubicBezTo>
                <a:cubicBezTo>
                  <a:pt x="3771159" y="533834"/>
                  <a:pt x="3779956" y="537362"/>
                  <a:pt x="3785570" y="541119"/>
                </a:cubicBezTo>
                <a:cubicBezTo>
                  <a:pt x="3791185" y="544876"/>
                  <a:pt x="3792393" y="549985"/>
                  <a:pt x="3789195" y="556445"/>
                </a:cubicBezTo>
                <a:cubicBezTo>
                  <a:pt x="3785997" y="562906"/>
                  <a:pt x="3783101" y="578268"/>
                  <a:pt x="3780505" y="602531"/>
                </a:cubicBezTo>
                <a:cubicBezTo>
                  <a:pt x="3789683" y="600796"/>
                  <a:pt x="3797613" y="599236"/>
                  <a:pt x="3804295" y="597853"/>
                </a:cubicBezTo>
                <a:cubicBezTo>
                  <a:pt x="3810978" y="596469"/>
                  <a:pt x="3817682" y="599380"/>
                  <a:pt x="3824407" y="606586"/>
                </a:cubicBezTo>
                <a:cubicBezTo>
                  <a:pt x="3831133" y="613792"/>
                  <a:pt x="3829204" y="618531"/>
                  <a:pt x="3818621" y="620804"/>
                </a:cubicBezTo>
                <a:cubicBezTo>
                  <a:pt x="3808038" y="623077"/>
                  <a:pt x="3794781" y="625805"/>
                  <a:pt x="3778848" y="628989"/>
                </a:cubicBezTo>
                <a:cubicBezTo>
                  <a:pt x="3777214" y="649452"/>
                  <a:pt x="3775514" y="668073"/>
                  <a:pt x="3773751" y="684851"/>
                </a:cubicBezTo>
                <a:cubicBezTo>
                  <a:pt x="3808081" y="682241"/>
                  <a:pt x="3832155" y="679789"/>
                  <a:pt x="3845971" y="677495"/>
                </a:cubicBezTo>
                <a:cubicBezTo>
                  <a:pt x="3859788" y="675200"/>
                  <a:pt x="3871902" y="677760"/>
                  <a:pt x="3882313" y="685174"/>
                </a:cubicBezTo>
                <a:cubicBezTo>
                  <a:pt x="3892724" y="692588"/>
                  <a:pt x="3897299" y="698689"/>
                  <a:pt x="3896037" y="703479"/>
                </a:cubicBezTo>
                <a:cubicBezTo>
                  <a:pt x="3894775" y="708269"/>
                  <a:pt x="3885697" y="710215"/>
                  <a:pt x="3868805" y="709319"/>
                </a:cubicBezTo>
                <a:cubicBezTo>
                  <a:pt x="3851912" y="708423"/>
                  <a:pt x="3832796" y="707975"/>
                  <a:pt x="3811458" y="707975"/>
                </a:cubicBezTo>
                <a:cubicBezTo>
                  <a:pt x="3791109" y="707975"/>
                  <a:pt x="3763824" y="710223"/>
                  <a:pt x="3729601" y="714718"/>
                </a:cubicBezTo>
                <a:cubicBezTo>
                  <a:pt x="3695378" y="719214"/>
                  <a:pt x="3670286" y="723010"/>
                  <a:pt x="3654325" y="726108"/>
                </a:cubicBezTo>
                <a:cubicBezTo>
                  <a:pt x="3638365" y="729205"/>
                  <a:pt x="3626032" y="732131"/>
                  <a:pt x="3617328" y="734884"/>
                </a:cubicBezTo>
                <a:cubicBezTo>
                  <a:pt x="3608623" y="737637"/>
                  <a:pt x="3598520" y="734328"/>
                  <a:pt x="3587019" y="724957"/>
                </a:cubicBezTo>
                <a:cubicBezTo>
                  <a:pt x="3575519" y="715586"/>
                  <a:pt x="3577964" y="710624"/>
                  <a:pt x="3594355" y="710072"/>
                </a:cubicBezTo>
                <a:cubicBezTo>
                  <a:pt x="3610745" y="709520"/>
                  <a:pt x="3641734" y="705372"/>
                  <a:pt x="3687322" y="697628"/>
                </a:cubicBezTo>
                <a:cubicBezTo>
                  <a:pt x="3688139" y="681065"/>
                  <a:pt x="3688548" y="664266"/>
                  <a:pt x="3688548" y="647230"/>
                </a:cubicBezTo>
                <a:cubicBezTo>
                  <a:pt x="3676631" y="650829"/>
                  <a:pt x="3664654" y="649309"/>
                  <a:pt x="3652615" y="642669"/>
                </a:cubicBezTo>
                <a:cubicBezTo>
                  <a:pt x="3640577" y="636030"/>
                  <a:pt x="3640946" y="631523"/>
                  <a:pt x="3653723" y="629150"/>
                </a:cubicBezTo>
                <a:cubicBezTo>
                  <a:pt x="3666500" y="626777"/>
                  <a:pt x="3678108" y="624464"/>
                  <a:pt x="3688548" y="622213"/>
                </a:cubicBezTo>
                <a:cubicBezTo>
                  <a:pt x="3688548" y="615057"/>
                  <a:pt x="3687899" y="607787"/>
                  <a:pt x="3686601" y="600402"/>
                </a:cubicBezTo>
                <a:cubicBezTo>
                  <a:pt x="3685304" y="593016"/>
                  <a:pt x="3682382" y="585000"/>
                  <a:pt x="3677836" y="576353"/>
                </a:cubicBezTo>
                <a:cubicBezTo>
                  <a:pt x="3673290" y="567706"/>
                  <a:pt x="3675542" y="564085"/>
                  <a:pt x="3684590" y="565490"/>
                </a:cubicBezTo>
                <a:cubicBezTo>
                  <a:pt x="3693639" y="566896"/>
                  <a:pt x="3701989" y="569430"/>
                  <a:pt x="3709639" y="573094"/>
                </a:cubicBezTo>
                <a:cubicBezTo>
                  <a:pt x="3717289" y="576758"/>
                  <a:pt x="3720197" y="581616"/>
                  <a:pt x="3718361" y="587668"/>
                </a:cubicBezTo>
                <a:cubicBezTo>
                  <a:pt x="3716526" y="593719"/>
                  <a:pt x="3715192" y="603169"/>
                  <a:pt x="3714361" y="616018"/>
                </a:cubicBezTo>
                <a:cubicBezTo>
                  <a:pt x="3723094" y="614412"/>
                  <a:pt x="3736143" y="611953"/>
                  <a:pt x="3753509" y="608640"/>
                </a:cubicBezTo>
                <a:cubicBezTo>
                  <a:pt x="3754298" y="600868"/>
                  <a:pt x="3754692" y="590306"/>
                  <a:pt x="3754692" y="576955"/>
                </a:cubicBezTo>
                <a:cubicBezTo>
                  <a:pt x="3754692" y="563275"/>
                  <a:pt x="3752445" y="551294"/>
                  <a:pt x="3747949" y="541012"/>
                </a:cubicBezTo>
                <a:cubicBezTo>
                  <a:pt x="3744577" y="533300"/>
                  <a:pt x="3745839" y="529408"/>
                  <a:pt x="3751736" y="529336"/>
                </a:cubicBezTo>
                <a:close/>
                <a:moveTo>
                  <a:pt x="1574983" y="521670"/>
                </a:moveTo>
                <a:cubicBezTo>
                  <a:pt x="1576711" y="521554"/>
                  <a:pt x="1578897" y="521792"/>
                  <a:pt x="1581539" y="522384"/>
                </a:cubicBezTo>
                <a:cubicBezTo>
                  <a:pt x="1592108" y="524750"/>
                  <a:pt x="1600232" y="527819"/>
                  <a:pt x="1605910" y="531590"/>
                </a:cubicBezTo>
                <a:cubicBezTo>
                  <a:pt x="1611589" y="535362"/>
                  <a:pt x="1613278" y="539803"/>
                  <a:pt x="1610976" y="544916"/>
                </a:cubicBezTo>
                <a:cubicBezTo>
                  <a:pt x="1608675" y="550028"/>
                  <a:pt x="1605775" y="562479"/>
                  <a:pt x="1602275" y="582268"/>
                </a:cubicBezTo>
                <a:cubicBezTo>
                  <a:pt x="1617060" y="579816"/>
                  <a:pt x="1630920" y="576955"/>
                  <a:pt x="1643854" y="573686"/>
                </a:cubicBezTo>
                <a:cubicBezTo>
                  <a:pt x="1656790" y="570416"/>
                  <a:pt x="1666818" y="573410"/>
                  <a:pt x="1673937" y="582666"/>
                </a:cubicBezTo>
                <a:cubicBezTo>
                  <a:pt x="1681057" y="591923"/>
                  <a:pt x="1677153" y="597333"/>
                  <a:pt x="1662225" y="598896"/>
                </a:cubicBezTo>
                <a:cubicBezTo>
                  <a:pt x="1647297" y="600459"/>
                  <a:pt x="1626675" y="602940"/>
                  <a:pt x="1600361" y="606338"/>
                </a:cubicBezTo>
                <a:cubicBezTo>
                  <a:pt x="1597952" y="620765"/>
                  <a:pt x="1596345" y="630738"/>
                  <a:pt x="1595543" y="636259"/>
                </a:cubicBezTo>
                <a:cubicBezTo>
                  <a:pt x="1602168" y="635442"/>
                  <a:pt x="1608894" y="634392"/>
                  <a:pt x="1615720" y="633108"/>
                </a:cubicBezTo>
                <a:cubicBezTo>
                  <a:pt x="1622546" y="631825"/>
                  <a:pt x="1628203" y="629781"/>
                  <a:pt x="1632691" y="626978"/>
                </a:cubicBezTo>
                <a:cubicBezTo>
                  <a:pt x="1637180" y="624174"/>
                  <a:pt x="1643314" y="624224"/>
                  <a:pt x="1651093" y="627128"/>
                </a:cubicBezTo>
                <a:cubicBezTo>
                  <a:pt x="1658872" y="630032"/>
                  <a:pt x="1666179" y="634700"/>
                  <a:pt x="1673012" y="641131"/>
                </a:cubicBezTo>
                <a:cubicBezTo>
                  <a:pt x="1679845" y="647563"/>
                  <a:pt x="1679050" y="653808"/>
                  <a:pt x="1670625" y="659867"/>
                </a:cubicBezTo>
                <a:cubicBezTo>
                  <a:pt x="1662200" y="665926"/>
                  <a:pt x="1654718" y="674770"/>
                  <a:pt x="1648179" y="686400"/>
                </a:cubicBezTo>
                <a:cubicBezTo>
                  <a:pt x="1655377" y="697700"/>
                  <a:pt x="1655417" y="703669"/>
                  <a:pt x="1648297" y="704307"/>
                </a:cubicBezTo>
                <a:cubicBezTo>
                  <a:pt x="1641177" y="704945"/>
                  <a:pt x="1628991" y="705895"/>
                  <a:pt x="1611740" y="707157"/>
                </a:cubicBezTo>
                <a:cubicBezTo>
                  <a:pt x="1622538" y="713783"/>
                  <a:pt x="1626338" y="720275"/>
                  <a:pt x="1623141" y="726635"/>
                </a:cubicBezTo>
                <a:cubicBezTo>
                  <a:pt x="1619943" y="732995"/>
                  <a:pt x="1617691" y="743904"/>
                  <a:pt x="1616386" y="759363"/>
                </a:cubicBezTo>
                <a:cubicBezTo>
                  <a:pt x="1615081" y="774822"/>
                  <a:pt x="1617831" y="784946"/>
                  <a:pt x="1624636" y="789735"/>
                </a:cubicBezTo>
                <a:cubicBezTo>
                  <a:pt x="1631440" y="794525"/>
                  <a:pt x="1644701" y="796708"/>
                  <a:pt x="1664419" y="796285"/>
                </a:cubicBezTo>
                <a:cubicBezTo>
                  <a:pt x="1684136" y="795862"/>
                  <a:pt x="1697925" y="793790"/>
                  <a:pt x="1705783" y="790069"/>
                </a:cubicBezTo>
                <a:cubicBezTo>
                  <a:pt x="1713642" y="786348"/>
                  <a:pt x="1719263" y="781526"/>
                  <a:pt x="1722647" y="775603"/>
                </a:cubicBezTo>
                <a:cubicBezTo>
                  <a:pt x="1726032" y="769681"/>
                  <a:pt x="1730011" y="760951"/>
                  <a:pt x="1734585" y="749414"/>
                </a:cubicBezTo>
                <a:cubicBezTo>
                  <a:pt x="1739160" y="737878"/>
                  <a:pt x="1741859" y="739244"/>
                  <a:pt x="1742684" y="753512"/>
                </a:cubicBezTo>
                <a:cubicBezTo>
                  <a:pt x="1743508" y="767781"/>
                  <a:pt x="1745509" y="779009"/>
                  <a:pt x="1748685" y="787197"/>
                </a:cubicBezTo>
                <a:cubicBezTo>
                  <a:pt x="1751861" y="795385"/>
                  <a:pt x="1751087" y="801943"/>
                  <a:pt x="1746362" y="806868"/>
                </a:cubicBezTo>
                <a:cubicBezTo>
                  <a:pt x="1741637" y="811794"/>
                  <a:pt x="1733671" y="815655"/>
                  <a:pt x="1722464" y="818452"/>
                </a:cubicBezTo>
                <a:cubicBezTo>
                  <a:pt x="1711258" y="821248"/>
                  <a:pt x="1696171" y="823331"/>
                  <a:pt x="1677207" y="824700"/>
                </a:cubicBezTo>
                <a:cubicBezTo>
                  <a:pt x="1658241" y="826070"/>
                  <a:pt x="1640341" y="824116"/>
                  <a:pt x="1623506" y="818839"/>
                </a:cubicBezTo>
                <a:cubicBezTo>
                  <a:pt x="1606671" y="813562"/>
                  <a:pt x="1597773" y="803204"/>
                  <a:pt x="1596812" y="787767"/>
                </a:cubicBezTo>
                <a:cubicBezTo>
                  <a:pt x="1595851" y="772330"/>
                  <a:pt x="1595822" y="756699"/>
                  <a:pt x="1596725" y="740875"/>
                </a:cubicBezTo>
                <a:cubicBezTo>
                  <a:pt x="1597629" y="725050"/>
                  <a:pt x="1596475" y="714528"/>
                  <a:pt x="1593262" y="709308"/>
                </a:cubicBezTo>
                <a:lnTo>
                  <a:pt x="1571236" y="711438"/>
                </a:lnTo>
                <a:cubicBezTo>
                  <a:pt x="1573574" y="712772"/>
                  <a:pt x="1576409" y="715787"/>
                  <a:pt x="1579743" y="720483"/>
                </a:cubicBezTo>
                <a:cubicBezTo>
                  <a:pt x="1583078" y="725179"/>
                  <a:pt x="1582540" y="729897"/>
                  <a:pt x="1578130" y="734637"/>
                </a:cubicBezTo>
                <a:cubicBezTo>
                  <a:pt x="1573720" y="739376"/>
                  <a:pt x="1568142" y="746923"/>
                  <a:pt x="1561395" y="757276"/>
                </a:cubicBezTo>
                <a:cubicBezTo>
                  <a:pt x="1554648" y="767630"/>
                  <a:pt x="1542971" y="779726"/>
                  <a:pt x="1526365" y="793564"/>
                </a:cubicBezTo>
                <a:cubicBezTo>
                  <a:pt x="1509759" y="807403"/>
                  <a:pt x="1490788" y="816168"/>
                  <a:pt x="1469449" y="819861"/>
                </a:cubicBezTo>
                <a:cubicBezTo>
                  <a:pt x="1448111" y="823553"/>
                  <a:pt x="1446648" y="820115"/>
                  <a:pt x="1465061" y="809546"/>
                </a:cubicBezTo>
                <a:cubicBezTo>
                  <a:pt x="1483474" y="798978"/>
                  <a:pt x="1499517" y="787298"/>
                  <a:pt x="1513191" y="774506"/>
                </a:cubicBezTo>
                <a:cubicBezTo>
                  <a:pt x="1526864" y="761715"/>
                  <a:pt x="1537006" y="749020"/>
                  <a:pt x="1543617" y="736422"/>
                </a:cubicBezTo>
                <a:cubicBezTo>
                  <a:pt x="1550227" y="723824"/>
                  <a:pt x="1553132" y="716586"/>
                  <a:pt x="1552329" y="714707"/>
                </a:cubicBezTo>
                <a:lnTo>
                  <a:pt x="1549682" y="715697"/>
                </a:lnTo>
                <a:cubicBezTo>
                  <a:pt x="1544319" y="724043"/>
                  <a:pt x="1539375" y="724617"/>
                  <a:pt x="1534852" y="717418"/>
                </a:cubicBezTo>
                <a:cubicBezTo>
                  <a:pt x="1530327" y="710219"/>
                  <a:pt x="1526724" y="700364"/>
                  <a:pt x="1524042" y="687852"/>
                </a:cubicBezTo>
                <a:cubicBezTo>
                  <a:pt x="1521361" y="675340"/>
                  <a:pt x="1517507" y="664861"/>
                  <a:pt x="1512480" y="656415"/>
                </a:cubicBezTo>
                <a:cubicBezTo>
                  <a:pt x="1507454" y="647968"/>
                  <a:pt x="1507691" y="643175"/>
                  <a:pt x="1513191" y="642035"/>
                </a:cubicBezTo>
                <a:cubicBezTo>
                  <a:pt x="1518690" y="640895"/>
                  <a:pt x="1524777" y="640999"/>
                  <a:pt x="1531453" y="642347"/>
                </a:cubicBezTo>
                <a:cubicBezTo>
                  <a:pt x="1538128" y="643695"/>
                  <a:pt x="1551410" y="643207"/>
                  <a:pt x="1571300" y="640884"/>
                </a:cubicBezTo>
                <a:cubicBezTo>
                  <a:pt x="1572950" y="625970"/>
                  <a:pt x="1574226" y="615487"/>
                  <a:pt x="1575130" y="609436"/>
                </a:cubicBezTo>
                <a:cubicBezTo>
                  <a:pt x="1563743" y="611228"/>
                  <a:pt x="1553519" y="612576"/>
                  <a:pt x="1544455" y="613480"/>
                </a:cubicBezTo>
                <a:cubicBezTo>
                  <a:pt x="1535392" y="614383"/>
                  <a:pt x="1526989" y="611293"/>
                  <a:pt x="1519246" y="604209"/>
                </a:cubicBezTo>
                <a:cubicBezTo>
                  <a:pt x="1511502" y="597125"/>
                  <a:pt x="1513352" y="593289"/>
                  <a:pt x="1524795" y="592701"/>
                </a:cubicBezTo>
                <a:cubicBezTo>
                  <a:pt x="1536238" y="592113"/>
                  <a:pt x="1553519" y="590170"/>
                  <a:pt x="1576635" y="586872"/>
                </a:cubicBezTo>
                <a:cubicBezTo>
                  <a:pt x="1577424" y="576475"/>
                  <a:pt x="1577818" y="566874"/>
                  <a:pt x="1577818" y="558069"/>
                </a:cubicBezTo>
                <a:cubicBezTo>
                  <a:pt x="1577818" y="549824"/>
                  <a:pt x="1575796" y="541223"/>
                  <a:pt x="1571753" y="532268"/>
                </a:cubicBezTo>
                <a:cubicBezTo>
                  <a:pt x="1568720" y="525551"/>
                  <a:pt x="1569796" y="522019"/>
                  <a:pt x="1574983" y="521670"/>
                </a:cubicBezTo>
                <a:close/>
                <a:moveTo>
                  <a:pt x="546588" y="520680"/>
                </a:moveTo>
                <a:cubicBezTo>
                  <a:pt x="548061" y="520708"/>
                  <a:pt x="549853" y="521082"/>
                  <a:pt x="551967" y="521803"/>
                </a:cubicBezTo>
                <a:cubicBezTo>
                  <a:pt x="560421" y="524685"/>
                  <a:pt x="567874" y="528546"/>
                  <a:pt x="574327" y="533386"/>
                </a:cubicBezTo>
                <a:cubicBezTo>
                  <a:pt x="580781" y="538226"/>
                  <a:pt x="582064" y="542858"/>
                  <a:pt x="578178" y="547282"/>
                </a:cubicBezTo>
                <a:cubicBezTo>
                  <a:pt x="574291" y="551706"/>
                  <a:pt x="565881" y="564723"/>
                  <a:pt x="552946" y="586334"/>
                </a:cubicBezTo>
                <a:cubicBezTo>
                  <a:pt x="567459" y="583738"/>
                  <a:pt x="582727" y="580164"/>
                  <a:pt x="598752" y="575611"/>
                </a:cubicBezTo>
                <a:cubicBezTo>
                  <a:pt x="614778" y="571058"/>
                  <a:pt x="627124" y="572865"/>
                  <a:pt x="635793" y="581032"/>
                </a:cubicBezTo>
                <a:cubicBezTo>
                  <a:pt x="644462" y="589198"/>
                  <a:pt x="637948" y="595074"/>
                  <a:pt x="616251" y="598659"/>
                </a:cubicBezTo>
                <a:cubicBezTo>
                  <a:pt x="594554" y="602244"/>
                  <a:pt x="570757" y="606582"/>
                  <a:pt x="544857" y="611673"/>
                </a:cubicBezTo>
                <a:cubicBezTo>
                  <a:pt x="535580" y="630201"/>
                  <a:pt x="527356" y="645738"/>
                  <a:pt x="520186" y="658286"/>
                </a:cubicBezTo>
                <a:cubicBezTo>
                  <a:pt x="513015" y="670834"/>
                  <a:pt x="509036" y="677724"/>
                  <a:pt x="508247" y="678957"/>
                </a:cubicBezTo>
                <a:cubicBezTo>
                  <a:pt x="507459" y="680191"/>
                  <a:pt x="520057" y="678369"/>
                  <a:pt x="546042" y="673494"/>
                </a:cubicBezTo>
                <a:cubicBezTo>
                  <a:pt x="546042" y="650592"/>
                  <a:pt x="544241" y="636191"/>
                  <a:pt x="540642" y="630290"/>
                </a:cubicBezTo>
                <a:cubicBezTo>
                  <a:pt x="537043" y="624389"/>
                  <a:pt x="539323" y="621439"/>
                  <a:pt x="547482" y="621439"/>
                </a:cubicBezTo>
                <a:cubicBezTo>
                  <a:pt x="553505" y="621439"/>
                  <a:pt x="560421" y="623081"/>
                  <a:pt x="568229" y="626365"/>
                </a:cubicBezTo>
                <a:cubicBezTo>
                  <a:pt x="576037" y="629648"/>
                  <a:pt x="578594" y="634112"/>
                  <a:pt x="575897" y="639755"/>
                </a:cubicBezTo>
                <a:cubicBezTo>
                  <a:pt x="573202" y="645398"/>
                  <a:pt x="571853" y="655031"/>
                  <a:pt x="571853" y="668654"/>
                </a:cubicBezTo>
                <a:cubicBezTo>
                  <a:pt x="591399" y="665054"/>
                  <a:pt x="606016" y="662355"/>
                  <a:pt x="615702" y="660555"/>
                </a:cubicBezTo>
                <a:cubicBezTo>
                  <a:pt x="625389" y="658755"/>
                  <a:pt x="633775" y="662609"/>
                  <a:pt x="640859" y="672117"/>
                </a:cubicBezTo>
                <a:cubicBezTo>
                  <a:pt x="647943" y="681625"/>
                  <a:pt x="644139" y="686153"/>
                  <a:pt x="629447" y="685701"/>
                </a:cubicBezTo>
                <a:cubicBezTo>
                  <a:pt x="614755" y="685249"/>
                  <a:pt x="595557" y="687074"/>
                  <a:pt x="571853" y="691175"/>
                </a:cubicBezTo>
                <a:cubicBezTo>
                  <a:pt x="571853" y="711223"/>
                  <a:pt x="572295" y="730317"/>
                  <a:pt x="573176" y="748457"/>
                </a:cubicBezTo>
                <a:cubicBezTo>
                  <a:pt x="574058" y="766597"/>
                  <a:pt x="574026" y="780626"/>
                  <a:pt x="573080" y="790542"/>
                </a:cubicBezTo>
                <a:cubicBezTo>
                  <a:pt x="572134" y="800458"/>
                  <a:pt x="567587" y="809647"/>
                  <a:pt x="559442" y="818108"/>
                </a:cubicBezTo>
                <a:cubicBezTo>
                  <a:pt x="551297" y="826568"/>
                  <a:pt x="545546" y="826468"/>
                  <a:pt x="542191" y="817806"/>
                </a:cubicBezTo>
                <a:cubicBezTo>
                  <a:pt x="538835" y="809145"/>
                  <a:pt x="531665" y="799218"/>
                  <a:pt x="520680" y="788025"/>
                </a:cubicBezTo>
                <a:cubicBezTo>
                  <a:pt x="509696" y="776833"/>
                  <a:pt x="509043" y="772592"/>
                  <a:pt x="518723" y="775302"/>
                </a:cubicBezTo>
                <a:cubicBezTo>
                  <a:pt x="528403" y="778012"/>
                  <a:pt x="534834" y="779367"/>
                  <a:pt x="538018" y="779367"/>
                </a:cubicBezTo>
                <a:cubicBezTo>
                  <a:pt x="540542" y="779367"/>
                  <a:pt x="542510" y="777955"/>
                  <a:pt x="543922" y="775130"/>
                </a:cubicBezTo>
                <a:cubicBezTo>
                  <a:pt x="545335" y="772305"/>
                  <a:pt x="546042" y="764289"/>
                  <a:pt x="546042" y="751081"/>
                </a:cubicBezTo>
                <a:lnTo>
                  <a:pt x="546042" y="694466"/>
                </a:lnTo>
                <a:cubicBezTo>
                  <a:pt x="512112" y="702411"/>
                  <a:pt x="492226" y="707996"/>
                  <a:pt x="486383" y="711223"/>
                </a:cubicBezTo>
                <a:cubicBezTo>
                  <a:pt x="480538" y="714449"/>
                  <a:pt x="475974" y="710721"/>
                  <a:pt x="472691" y="700037"/>
                </a:cubicBezTo>
                <a:cubicBezTo>
                  <a:pt x="469407" y="689354"/>
                  <a:pt x="471898" y="681668"/>
                  <a:pt x="480166" y="676978"/>
                </a:cubicBezTo>
                <a:cubicBezTo>
                  <a:pt x="488433" y="672289"/>
                  <a:pt x="501393" y="651123"/>
                  <a:pt x="519046" y="613480"/>
                </a:cubicBezTo>
                <a:cubicBezTo>
                  <a:pt x="515890" y="614383"/>
                  <a:pt x="511108" y="615283"/>
                  <a:pt x="504698" y="616179"/>
                </a:cubicBezTo>
                <a:cubicBezTo>
                  <a:pt x="498288" y="617076"/>
                  <a:pt x="491430" y="614304"/>
                  <a:pt x="484124" y="607866"/>
                </a:cubicBezTo>
                <a:cubicBezTo>
                  <a:pt x="476817" y="601427"/>
                  <a:pt x="477678" y="597605"/>
                  <a:pt x="486705" y="596401"/>
                </a:cubicBezTo>
                <a:cubicBezTo>
                  <a:pt x="495732" y="595196"/>
                  <a:pt x="509129" y="593325"/>
                  <a:pt x="526897" y="590787"/>
                </a:cubicBezTo>
                <a:cubicBezTo>
                  <a:pt x="532561" y="581064"/>
                  <a:pt x="536942" y="570517"/>
                  <a:pt x="540040" y="559145"/>
                </a:cubicBezTo>
                <a:cubicBezTo>
                  <a:pt x="543137" y="547773"/>
                  <a:pt x="543786" y="537986"/>
                  <a:pt x="541987" y="529783"/>
                </a:cubicBezTo>
                <a:cubicBezTo>
                  <a:pt x="540636" y="523631"/>
                  <a:pt x="542171" y="520597"/>
                  <a:pt x="546588" y="520680"/>
                </a:cubicBezTo>
                <a:close/>
                <a:moveTo>
                  <a:pt x="6389794" y="519776"/>
                </a:moveTo>
                <a:cubicBezTo>
                  <a:pt x="6391500" y="519862"/>
                  <a:pt x="6393585" y="520322"/>
                  <a:pt x="6396047" y="521158"/>
                </a:cubicBezTo>
                <a:cubicBezTo>
                  <a:pt x="6405899" y="524499"/>
                  <a:pt x="6414253" y="529052"/>
                  <a:pt x="6421107" y="534817"/>
                </a:cubicBezTo>
                <a:cubicBezTo>
                  <a:pt x="6427962" y="540581"/>
                  <a:pt x="6429651" y="545450"/>
                  <a:pt x="6426173" y="549422"/>
                </a:cubicBezTo>
                <a:cubicBezTo>
                  <a:pt x="6422695" y="553394"/>
                  <a:pt x="6419480" y="557230"/>
                  <a:pt x="6416525" y="560930"/>
                </a:cubicBezTo>
                <a:cubicBezTo>
                  <a:pt x="6447501" y="593124"/>
                  <a:pt x="6469211" y="614555"/>
                  <a:pt x="6481659" y="625225"/>
                </a:cubicBezTo>
                <a:cubicBezTo>
                  <a:pt x="6494106" y="635894"/>
                  <a:pt x="6506927" y="644971"/>
                  <a:pt x="6520119" y="652457"/>
                </a:cubicBezTo>
                <a:cubicBezTo>
                  <a:pt x="6533313" y="659942"/>
                  <a:pt x="6548366" y="666825"/>
                  <a:pt x="6565281" y="673107"/>
                </a:cubicBezTo>
                <a:cubicBezTo>
                  <a:pt x="6582195" y="679388"/>
                  <a:pt x="6583507" y="684070"/>
                  <a:pt x="6569217" y="687153"/>
                </a:cubicBezTo>
                <a:cubicBezTo>
                  <a:pt x="6554927" y="690236"/>
                  <a:pt x="6539253" y="691308"/>
                  <a:pt x="6522195" y="690369"/>
                </a:cubicBezTo>
                <a:cubicBezTo>
                  <a:pt x="6505137" y="689429"/>
                  <a:pt x="6493135" y="684493"/>
                  <a:pt x="6486187" y="675559"/>
                </a:cubicBezTo>
                <a:cubicBezTo>
                  <a:pt x="6479239" y="666625"/>
                  <a:pt x="6469653" y="654077"/>
                  <a:pt x="6457427" y="637916"/>
                </a:cubicBezTo>
                <a:cubicBezTo>
                  <a:pt x="6445203" y="621754"/>
                  <a:pt x="6428622" y="600115"/>
                  <a:pt x="6407685" y="572998"/>
                </a:cubicBezTo>
                <a:cubicBezTo>
                  <a:pt x="6397833" y="593389"/>
                  <a:pt x="6387247" y="611508"/>
                  <a:pt x="6375925" y="627354"/>
                </a:cubicBezTo>
                <a:cubicBezTo>
                  <a:pt x="6364603" y="643200"/>
                  <a:pt x="6350722" y="659799"/>
                  <a:pt x="6334281" y="677150"/>
                </a:cubicBezTo>
                <a:cubicBezTo>
                  <a:pt x="6317840" y="694502"/>
                  <a:pt x="6298617" y="708251"/>
                  <a:pt x="6276612" y="718396"/>
                </a:cubicBezTo>
                <a:cubicBezTo>
                  <a:pt x="6254607" y="728542"/>
                  <a:pt x="6252036" y="725936"/>
                  <a:pt x="6268900" y="710577"/>
                </a:cubicBezTo>
                <a:cubicBezTo>
                  <a:pt x="6285764" y="695219"/>
                  <a:pt x="6301833" y="678778"/>
                  <a:pt x="6317105" y="661254"/>
                </a:cubicBezTo>
                <a:cubicBezTo>
                  <a:pt x="6332377" y="643731"/>
                  <a:pt x="6345331" y="626773"/>
                  <a:pt x="6355963" y="610382"/>
                </a:cubicBezTo>
                <a:cubicBezTo>
                  <a:pt x="6366597" y="593992"/>
                  <a:pt x="6374599" y="578511"/>
                  <a:pt x="6379969" y="563942"/>
                </a:cubicBezTo>
                <a:cubicBezTo>
                  <a:pt x="6385339" y="549372"/>
                  <a:pt x="6386899" y="537764"/>
                  <a:pt x="6384647" y="529116"/>
                </a:cubicBezTo>
                <a:cubicBezTo>
                  <a:pt x="6382959" y="522631"/>
                  <a:pt x="6384675" y="519517"/>
                  <a:pt x="6389794" y="519776"/>
                </a:cubicBezTo>
                <a:close/>
                <a:moveTo>
                  <a:pt x="4599094" y="519776"/>
                </a:moveTo>
                <a:cubicBezTo>
                  <a:pt x="4600800" y="519862"/>
                  <a:pt x="4602885" y="520322"/>
                  <a:pt x="4605348" y="521158"/>
                </a:cubicBezTo>
                <a:cubicBezTo>
                  <a:pt x="4615200" y="524499"/>
                  <a:pt x="4623553" y="529052"/>
                  <a:pt x="4630408" y="534817"/>
                </a:cubicBezTo>
                <a:cubicBezTo>
                  <a:pt x="4637262" y="540581"/>
                  <a:pt x="4638951" y="545450"/>
                  <a:pt x="4635473" y="549422"/>
                </a:cubicBezTo>
                <a:cubicBezTo>
                  <a:pt x="4631996" y="553394"/>
                  <a:pt x="4628780" y="557230"/>
                  <a:pt x="4625826" y="560930"/>
                </a:cubicBezTo>
                <a:cubicBezTo>
                  <a:pt x="4656801" y="593124"/>
                  <a:pt x="4678512" y="614555"/>
                  <a:pt x="4690959" y="625225"/>
                </a:cubicBezTo>
                <a:cubicBezTo>
                  <a:pt x="4703406" y="635894"/>
                  <a:pt x="4716227" y="644971"/>
                  <a:pt x="4729420" y="652457"/>
                </a:cubicBezTo>
                <a:cubicBezTo>
                  <a:pt x="4742613" y="659942"/>
                  <a:pt x="4757666" y="666825"/>
                  <a:pt x="4774581" y="673107"/>
                </a:cubicBezTo>
                <a:cubicBezTo>
                  <a:pt x="4791495" y="679388"/>
                  <a:pt x="4792807" y="684070"/>
                  <a:pt x="4778517" y="687153"/>
                </a:cubicBezTo>
                <a:cubicBezTo>
                  <a:pt x="4764227" y="690236"/>
                  <a:pt x="4748553" y="691308"/>
                  <a:pt x="4731495" y="690369"/>
                </a:cubicBezTo>
                <a:cubicBezTo>
                  <a:pt x="4714438" y="689429"/>
                  <a:pt x="4702435" y="684493"/>
                  <a:pt x="4695487" y="675559"/>
                </a:cubicBezTo>
                <a:cubicBezTo>
                  <a:pt x="4688539" y="666625"/>
                  <a:pt x="4678953" y="654077"/>
                  <a:pt x="4666728" y="637916"/>
                </a:cubicBezTo>
                <a:cubicBezTo>
                  <a:pt x="4654503" y="621754"/>
                  <a:pt x="4637922" y="600115"/>
                  <a:pt x="4616985" y="572998"/>
                </a:cubicBezTo>
                <a:cubicBezTo>
                  <a:pt x="4607134" y="593389"/>
                  <a:pt x="4596547" y="611508"/>
                  <a:pt x="4585225" y="627354"/>
                </a:cubicBezTo>
                <a:cubicBezTo>
                  <a:pt x="4573904" y="643200"/>
                  <a:pt x="4560022" y="659799"/>
                  <a:pt x="4543581" y="677150"/>
                </a:cubicBezTo>
                <a:cubicBezTo>
                  <a:pt x="4527140" y="694502"/>
                  <a:pt x="4507917" y="708251"/>
                  <a:pt x="4485912" y="718396"/>
                </a:cubicBezTo>
                <a:cubicBezTo>
                  <a:pt x="4463907" y="728542"/>
                  <a:pt x="4461337" y="725936"/>
                  <a:pt x="4478201" y="710577"/>
                </a:cubicBezTo>
                <a:cubicBezTo>
                  <a:pt x="4495065" y="695219"/>
                  <a:pt x="4511133" y="678778"/>
                  <a:pt x="4526405" y="661254"/>
                </a:cubicBezTo>
                <a:cubicBezTo>
                  <a:pt x="4541678" y="643731"/>
                  <a:pt x="4554630" y="626773"/>
                  <a:pt x="4565264" y="610382"/>
                </a:cubicBezTo>
                <a:cubicBezTo>
                  <a:pt x="4575897" y="593992"/>
                  <a:pt x="4583899" y="578511"/>
                  <a:pt x="4589269" y="563942"/>
                </a:cubicBezTo>
                <a:cubicBezTo>
                  <a:pt x="4594640" y="549372"/>
                  <a:pt x="4596199" y="537764"/>
                  <a:pt x="4593948" y="529116"/>
                </a:cubicBezTo>
                <a:cubicBezTo>
                  <a:pt x="4592259" y="522631"/>
                  <a:pt x="4593974" y="519517"/>
                  <a:pt x="4599094" y="519776"/>
                </a:cubicBezTo>
                <a:close/>
                <a:moveTo>
                  <a:pt x="6733473" y="519644"/>
                </a:moveTo>
                <a:cubicBezTo>
                  <a:pt x="6735445" y="519979"/>
                  <a:pt x="6737786" y="520742"/>
                  <a:pt x="6740493" y="521932"/>
                </a:cubicBezTo>
                <a:cubicBezTo>
                  <a:pt x="6751319" y="526693"/>
                  <a:pt x="6758321" y="530586"/>
                  <a:pt x="6761497" y="533612"/>
                </a:cubicBezTo>
                <a:cubicBezTo>
                  <a:pt x="6764674" y="536638"/>
                  <a:pt x="6763813" y="540832"/>
                  <a:pt x="6758916" y="546196"/>
                </a:cubicBezTo>
                <a:cubicBezTo>
                  <a:pt x="6754019" y="551559"/>
                  <a:pt x="6746121" y="559984"/>
                  <a:pt x="6735223" y="571470"/>
                </a:cubicBezTo>
                <a:cubicBezTo>
                  <a:pt x="6757206" y="567226"/>
                  <a:pt x="6775497" y="563275"/>
                  <a:pt x="6790095" y="559618"/>
                </a:cubicBezTo>
                <a:cubicBezTo>
                  <a:pt x="6804693" y="555961"/>
                  <a:pt x="6815417" y="552749"/>
                  <a:pt x="6822264" y="549981"/>
                </a:cubicBezTo>
                <a:cubicBezTo>
                  <a:pt x="6829111" y="547214"/>
                  <a:pt x="6837687" y="548709"/>
                  <a:pt x="6847991" y="554466"/>
                </a:cubicBezTo>
                <a:cubicBezTo>
                  <a:pt x="6858294" y="560224"/>
                  <a:pt x="6858717" y="565168"/>
                  <a:pt x="6849259" y="569298"/>
                </a:cubicBezTo>
                <a:cubicBezTo>
                  <a:pt x="6839802" y="573428"/>
                  <a:pt x="6818431" y="578181"/>
                  <a:pt x="6785147" y="583559"/>
                </a:cubicBezTo>
                <a:cubicBezTo>
                  <a:pt x="6797753" y="590543"/>
                  <a:pt x="6803156" y="596060"/>
                  <a:pt x="6801356" y="600111"/>
                </a:cubicBezTo>
                <a:cubicBezTo>
                  <a:pt x="6799556" y="604162"/>
                  <a:pt x="6798987" y="609916"/>
                  <a:pt x="6799645" y="617373"/>
                </a:cubicBezTo>
                <a:cubicBezTo>
                  <a:pt x="6807719" y="615753"/>
                  <a:pt x="6817223" y="613774"/>
                  <a:pt x="6828158" y="611436"/>
                </a:cubicBezTo>
                <a:cubicBezTo>
                  <a:pt x="6839092" y="609099"/>
                  <a:pt x="6847707" y="611203"/>
                  <a:pt x="6854002" y="617750"/>
                </a:cubicBezTo>
                <a:cubicBezTo>
                  <a:pt x="6860298" y="624296"/>
                  <a:pt x="6859323" y="629035"/>
                  <a:pt x="6851077" y="631968"/>
                </a:cubicBezTo>
                <a:cubicBezTo>
                  <a:pt x="6842831" y="634901"/>
                  <a:pt x="6825809" y="637614"/>
                  <a:pt x="6800011" y="640110"/>
                </a:cubicBezTo>
                <a:lnTo>
                  <a:pt x="6800011" y="676763"/>
                </a:lnTo>
                <a:cubicBezTo>
                  <a:pt x="6812659" y="675960"/>
                  <a:pt x="6829538" y="673734"/>
                  <a:pt x="6850647" y="670084"/>
                </a:cubicBezTo>
                <a:cubicBezTo>
                  <a:pt x="6871756" y="666435"/>
                  <a:pt x="6886045" y="665574"/>
                  <a:pt x="6893517" y="667503"/>
                </a:cubicBezTo>
                <a:cubicBezTo>
                  <a:pt x="6900989" y="669432"/>
                  <a:pt x="6907968" y="673085"/>
                  <a:pt x="6914457" y="678463"/>
                </a:cubicBezTo>
                <a:cubicBezTo>
                  <a:pt x="6920947" y="683840"/>
                  <a:pt x="6922653" y="688304"/>
                  <a:pt x="6919577" y="691853"/>
                </a:cubicBezTo>
                <a:cubicBezTo>
                  <a:pt x="6916501" y="695402"/>
                  <a:pt x="6910115" y="696951"/>
                  <a:pt x="6900421" y="696499"/>
                </a:cubicBezTo>
                <a:cubicBezTo>
                  <a:pt x="6890728" y="696047"/>
                  <a:pt x="6878825" y="695821"/>
                  <a:pt x="6864715" y="695821"/>
                </a:cubicBezTo>
                <a:cubicBezTo>
                  <a:pt x="6850446" y="695821"/>
                  <a:pt x="6828835" y="696646"/>
                  <a:pt x="6799883" y="698295"/>
                </a:cubicBezTo>
                <a:cubicBezTo>
                  <a:pt x="6799022" y="745661"/>
                  <a:pt x="6796742" y="780439"/>
                  <a:pt x="6793042" y="802631"/>
                </a:cubicBezTo>
                <a:cubicBezTo>
                  <a:pt x="6789342" y="824822"/>
                  <a:pt x="6784851" y="837090"/>
                  <a:pt x="6779566" y="839435"/>
                </a:cubicBezTo>
                <a:cubicBezTo>
                  <a:pt x="6774281" y="841780"/>
                  <a:pt x="6771392" y="831681"/>
                  <a:pt x="6770897" y="809138"/>
                </a:cubicBezTo>
                <a:cubicBezTo>
                  <a:pt x="6770403" y="786595"/>
                  <a:pt x="6770599" y="750622"/>
                  <a:pt x="6771489" y="701220"/>
                </a:cubicBezTo>
                <a:cubicBezTo>
                  <a:pt x="6743181" y="705723"/>
                  <a:pt x="6719832" y="709545"/>
                  <a:pt x="6701441" y="712685"/>
                </a:cubicBezTo>
                <a:cubicBezTo>
                  <a:pt x="6683049" y="715826"/>
                  <a:pt x="6667637" y="719199"/>
                  <a:pt x="6655204" y="722806"/>
                </a:cubicBezTo>
                <a:cubicBezTo>
                  <a:pt x="6642771" y="726413"/>
                  <a:pt x="6633239" y="727234"/>
                  <a:pt x="6626606" y="725269"/>
                </a:cubicBezTo>
                <a:cubicBezTo>
                  <a:pt x="6619974" y="723304"/>
                  <a:pt x="6614567" y="719063"/>
                  <a:pt x="6610387" y="712546"/>
                </a:cubicBezTo>
                <a:cubicBezTo>
                  <a:pt x="6606207" y="706028"/>
                  <a:pt x="6609835" y="702500"/>
                  <a:pt x="6621271" y="701963"/>
                </a:cubicBezTo>
                <a:cubicBezTo>
                  <a:pt x="6632708" y="701425"/>
                  <a:pt x="6648070" y="699586"/>
                  <a:pt x="6667357" y="696445"/>
                </a:cubicBezTo>
                <a:cubicBezTo>
                  <a:pt x="6686645" y="693305"/>
                  <a:pt x="6698863" y="691426"/>
                  <a:pt x="6704011" y="690810"/>
                </a:cubicBezTo>
                <a:cubicBezTo>
                  <a:pt x="6703137" y="678520"/>
                  <a:pt x="6701623" y="668080"/>
                  <a:pt x="6699472" y="659490"/>
                </a:cubicBezTo>
                <a:cubicBezTo>
                  <a:pt x="6697321" y="650901"/>
                  <a:pt x="6693041" y="642634"/>
                  <a:pt x="6686631" y="634689"/>
                </a:cubicBezTo>
                <a:cubicBezTo>
                  <a:pt x="6680221" y="626745"/>
                  <a:pt x="6682005" y="623479"/>
                  <a:pt x="6691987" y="624891"/>
                </a:cubicBezTo>
                <a:cubicBezTo>
                  <a:pt x="6701967" y="626304"/>
                  <a:pt x="6709514" y="628103"/>
                  <a:pt x="6714627" y="630290"/>
                </a:cubicBezTo>
                <a:cubicBezTo>
                  <a:pt x="6719739" y="632477"/>
                  <a:pt x="6726973" y="632689"/>
                  <a:pt x="6736331" y="630925"/>
                </a:cubicBezTo>
                <a:cubicBezTo>
                  <a:pt x="6745687" y="629161"/>
                  <a:pt x="6756962" y="626745"/>
                  <a:pt x="6770155" y="623676"/>
                </a:cubicBezTo>
                <a:cubicBezTo>
                  <a:pt x="6769281" y="612017"/>
                  <a:pt x="6768439" y="603578"/>
                  <a:pt x="6767628" y="598358"/>
                </a:cubicBezTo>
                <a:cubicBezTo>
                  <a:pt x="6766817" y="593138"/>
                  <a:pt x="6765645" y="590084"/>
                  <a:pt x="6764111" y="589195"/>
                </a:cubicBezTo>
                <a:cubicBezTo>
                  <a:pt x="6752969" y="590987"/>
                  <a:pt x="6743321" y="591389"/>
                  <a:pt x="6735169" y="590399"/>
                </a:cubicBezTo>
                <a:cubicBezTo>
                  <a:pt x="6727017" y="589410"/>
                  <a:pt x="6723119" y="588105"/>
                  <a:pt x="6723477" y="586484"/>
                </a:cubicBezTo>
                <a:cubicBezTo>
                  <a:pt x="6710515" y="604826"/>
                  <a:pt x="6696379" y="617735"/>
                  <a:pt x="6681071" y="625214"/>
                </a:cubicBezTo>
                <a:cubicBezTo>
                  <a:pt x="6665762" y="632692"/>
                  <a:pt x="6664905" y="628605"/>
                  <a:pt x="6678499" y="612953"/>
                </a:cubicBezTo>
                <a:cubicBezTo>
                  <a:pt x="6692094" y="597301"/>
                  <a:pt x="6703570" y="581490"/>
                  <a:pt x="6712927" y="565523"/>
                </a:cubicBezTo>
                <a:cubicBezTo>
                  <a:pt x="6722284" y="549555"/>
                  <a:pt x="6726511" y="537107"/>
                  <a:pt x="6725607" y="528181"/>
                </a:cubicBezTo>
                <a:cubicBezTo>
                  <a:pt x="6724930" y="521486"/>
                  <a:pt x="6727551" y="518640"/>
                  <a:pt x="6733473" y="519644"/>
                </a:cubicBezTo>
                <a:close/>
                <a:moveTo>
                  <a:pt x="4952298" y="519644"/>
                </a:moveTo>
                <a:cubicBezTo>
                  <a:pt x="4954271" y="519979"/>
                  <a:pt x="4956611" y="520742"/>
                  <a:pt x="4959318" y="521932"/>
                </a:cubicBezTo>
                <a:cubicBezTo>
                  <a:pt x="4970145" y="526693"/>
                  <a:pt x="4977146" y="530586"/>
                  <a:pt x="4980323" y="533612"/>
                </a:cubicBezTo>
                <a:cubicBezTo>
                  <a:pt x="4983499" y="536638"/>
                  <a:pt x="4982639" y="540832"/>
                  <a:pt x="4977741" y="546196"/>
                </a:cubicBezTo>
                <a:cubicBezTo>
                  <a:pt x="4972844" y="551559"/>
                  <a:pt x="4964946" y="559984"/>
                  <a:pt x="4954048" y="571470"/>
                </a:cubicBezTo>
                <a:cubicBezTo>
                  <a:pt x="4976031" y="567226"/>
                  <a:pt x="4994322" y="563275"/>
                  <a:pt x="5008920" y="559618"/>
                </a:cubicBezTo>
                <a:cubicBezTo>
                  <a:pt x="5023519" y="555961"/>
                  <a:pt x="5034242" y="552749"/>
                  <a:pt x="5041089" y="549981"/>
                </a:cubicBezTo>
                <a:cubicBezTo>
                  <a:pt x="5047937" y="547214"/>
                  <a:pt x="5056512" y="548709"/>
                  <a:pt x="5066816" y="554466"/>
                </a:cubicBezTo>
                <a:cubicBezTo>
                  <a:pt x="5077119" y="560224"/>
                  <a:pt x="5077542" y="565168"/>
                  <a:pt x="5068085" y="569298"/>
                </a:cubicBezTo>
                <a:cubicBezTo>
                  <a:pt x="5058627" y="573428"/>
                  <a:pt x="5037257" y="578181"/>
                  <a:pt x="5003973" y="583559"/>
                </a:cubicBezTo>
                <a:cubicBezTo>
                  <a:pt x="5016578" y="590543"/>
                  <a:pt x="5021981" y="596060"/>
                  <a:pt x="5020181" y="600111"/>
                </a:cubicBezTo>
                <a:cubicBezTo>
                  <a:pt x="5018381" y="604162"/>
                  <a:pt x="5017812" y="609916"/>
                  <a:pt x="5018471" y="617373"/>
                </a:cubicBezTo>
                <a:cubicBezTo>
                  <a:pt x="5026545" y="615753"/>
                  <a:pt x="5036049" y="613774"/>
                  <a:pt x="5046983" y="611436"/>
                </a:cubicBezTo>
                <a:cubicBezTo>
                  <a:pt x="5057917" y="609099"/>
                  <a:pt x="5066532" y="611203"/>
                  <a:pt x="5072828" y="617750"/>
                </a:cubicBezTo>
                <a:cubicBezTo>
                  <a:pt x="5079123" y="624296"/>
                  <a:pt x="5078148" y="629035"/>
                  <a:pt x="5069902" y="631968"/>
                </a:cubicBezTo>
                <a:cubicBezTo>
                  <a:pt x="5061657" y="634901"/>
                  <a:pt x="5044635" y="637614"/>
                  <a:pt x="5018837" y="640110"/>
                </a:cubicBezTo>
                <a:lnTo>
                  <a:pt x="5018837" y="676763"/>
                </a:lnTo>
                <a:cubicBezTo>
                  <a:pt x="5031485" y="675960"/>
                  <a:pt x="5048363" y="673734"/>
                  <a:pt x="5069472" y="670084"/>
                </a:cubicBezTo>
                <a:cubicBezTo>
                  <a:pt x="5090581" y="666435"/>
                  <a:pt x="5104871" y="665574"/>
                  <a:pt x="5112342" y="667503"/>
                </a:cubicBezTo>
                <a:cubicBezTo>
                  <a:pt x="5119814" y="669432"/>
                  <a:pt x="5126793" y="673085"/>
                  <a:pt x="5133282" y="678463"/>
                </a:cubicBezTo>
                <a:cubicBezTo>
                  <a:pt x="5139772" y="683840"/>
                  <a:pt x="5141478" y="688304"/>
                  <a:pt x="5138402" y="691853"/>
                </a:cubicBezTo>
                <a:cubicBezTo>
                  <a:pt x="5135326" y="695402"/>
                  <a:pt x="5128941" y="696951"/>
                  <a:pt x="5119247" y="696499"/>
                </a:cubicBezTo>
                <a:cubicBezTo>
                  <a:pt x="5109553" y="696047"/>
                  <a:pt x="5097651" y="695821"/>
                  <a:pt x="5083540" y="695821"/>
                </a:cubicBezTo>
                <a:cubicBezTo>
                  <a:pt x="5069271" y="695821"/>
                  <a:pt x="5047660" y="696646"/>
                  <a:pt x="5018708" y="698295"/>
                </a:cubicBezTo>
                <a:cubicBezTo>
                  <a:pt x="5017847" y="745661"/>
                  <a:pt x="5015567" y="780439"/>
                  <a:pt x="5011867" y="802631"/>
                </a:cubicBezTo>
                <a:cubicBezTo>
                  <a:pt x="5008167" y="824822"/>
                  <a:pt x="5003676" y="837090"/>
                  <a:pt x="4998391" y="839435"/>
                </a:cubicBezTo>
                <a:cubicBezTo>
                  <a:pt x="4993107" y="841780"/>
                  <a:pt x="4990217" y="831681"/>
                  <a:pt x="4989723" y="809138"/>
                </a:cubicBezTo>
                <a:cubicBezTo>
                  <a:pt x="4989228" y="786595"/>
                  <a:pt x="4989425" y="750622"/>
                  <a:pt x="4990314" y="701220"/>
                </a:cubicBezTo>
                <a:cubicBezTo>
                  <a:pt x="4962006" y="705723"/>
                  <a:pt x="4938657" y="709545"/>
                  <a:pt x="4920266" y="712685"/>
                </a:cubicBezTo>
                <a:cubicBezTo>
                  <a:pt x="4901875" y="715826"/>
                  <a:pt x="4886462" y="719199"/>
                  <a:pt x="4874029" y="722806"/>
                </a:cubicBezTo>
                <a:cubicBezTo>
                  <a:pt x="4861596" y="726413"/>
                  <a:pt x="4852064" y="727234"/>
                  <a:pt x="4845431" y="725269"/>
                </a:cubicBezTo>
                <a:cubicBezTo>
                  <a:pt x="4838799" y="723304"/>
                  <a:pt x="4833393" y="719063"/>
                  <a:pt x="4829213" y="712546"/>
                </a:cubicBezTo>
                <a:cubicBezTo>
                  <a:pt x="4825033" y="706028"/>
                  <a:pt x="4828660" y="702500"/>
                  <a:pt x="4840097" y="701963"/>
                </a:cubicBezTo>
                <a:cubicBezTo>
                  <a:pt x="4851533" y="701425"/>
                  <a:pt x="4866895" y="699586"/>
                  <a:pt x="4886182" y="696445"/>
                </a:cubicBezTo>
                <a:cubicBezTo>
                  <a:pt x="4905470" y="693305"/>
                  <a:pt x="4917688" y="691426"/>
                  <a:pt x="4922836" y="690810"/>
                </a:cubicBezTo>
                <a:cubicBezTo>
                  <a:pt x="4921962" y="678520"/>
                  <a:pt x="4920448" y="668080"/>
                  <a:pt x="4918297" y="659490"/>
                </a:cubicBezTo>
                <a:cubicBezTo>
                  <a:pt x="4916146" y="650901"/>
                  <a:pt x="4911866" y="642634"/>
                  <a:pt x="4905456" y="634689"/>
                </a:cubicBezTo>
                <a:cubicBezTo>
                  <a:pt x="4899046" y="626745"/>
                  <a:pt x="4900831" y="623479"/>
                  <a:pt x="4910812" y="624891"/>
                </a:cubicBezTo>
                <a:cubicBezTo>
                  <a:pt x="4920793" y="626304"/>
                  <a:pt x="4928339" y="628103"/>
                  <a:pt x="4933452" y="630290"/>
                </a:cubicBezTo>
                <a:cubicBezTo>
                  <a:pt x="4938564" y="632477"/>
                  <a:pt x="4945799" y="632689"/>
                  <a:pt x="4955156" y="630925"/>
                </a:cubicBezTo>
                <a:cubicBezTo>
                  <a:pt x="4964513" y="629161"/>
                  <a:pt x="4975787" y="626745"/>
                  <a:pt x="4988980" y="623676"/>
                </a:cubicBezTo>
                <a:cubicBezTo>
                  <a:pt x="4988106" y="612017"/>
                  <a:pt x="4987264" y="603578"/>
                  <a:pt x="4986453" y="598358"/>
                </a:cubicBezTo>
                <a:cubicBezTo>
                  <a:pt x="4985643" y="593138"/>
                  <a:pt x="4984471" y="590084"/>
                  <a:pt x="4982936" y="589195"/>
                </a:cubicBezTo>
                <a:cubicBezTo>
                  <a:pt x="4971794" y="590987"/>
                  <a:pt x="4962146" y="591389"/>
                  <a:pt x="4953994" y="590399"/>
                </a:cubicBezTo>
                <a:cubicBezTo>
                  <a:pt x="4945842" y="589410"/>
                  <a:pt x="4941945" y="588105"/>
                  <a:pt x="4942303" y="586484"/>
                </a:cubicBezTo>
                <a:cubicBezTo>
                  <a:pt x="4929340" y="604826"/>
                  <a:pt x="4915204" y="617735"/>
                  <a:pt x="4899896" y="625214"/>
                </a:cubicBezTo>
                <a:cubicBezTo>
                  <a:pt x="4884587" y="632692"/>
                  <a:pt x="4883731" y="628605"/>
                  <a:pt x="4897325" y="612953"/>
                </a:cubicBezTo>
                <a:cubicBezTo>
                  <a:pt x="4910919" y="597301"/>
                  <a:pt x="4922395" y="581490"/>
                  <a:pt x="4931752" y="565523"/>
                </a:cubicBezTo>
                <a:cubicBezTo>
                  <a:pt x="4941109" y="549555"/>
                  <a:pt x="4945336" y="537107"/>
                  <a:pt x="4944432" y="528181"/>
                </a:cubicBezTo>
                <a:cubicBezTo>
                  <a:pt x="4943755" y="521486"/>
                  <a:pt x="4946376" y="518640"/>
                  <a:pt x="4952298" y="519644"/>
                </a:cubicBezTo>
                <a:close/>
                <a:moveTo>
                  <a:pt x="4074809" y="518856"/>
                </a:moveTo>
                <a:cubicBezTo>
                  <a:pt x="4078982" y="518856"/>
                  <a:pt x="4086787" y="520953"/>
                  <a:pt x="4098223" y="525148"/>
                </a:cubicBezTo>
                <a:cubicBezTo>
                  <a:pt x="4109659" y="529342"/>
                  <a:pt x="4113707" y="533988"/>
                  <a:pt x="4110366" y="539086"/>
                </a:cubicBezTo>
                <a:cubicBezTo>
                  <a:pt x="4107024" y="544184"/>
                  <a:pt x="4103970" y="550419"/>
                  <a:pt x="4101202" y="557790"/>
                </a:cubicBezTo>
                <a:cubicBezTo>
                  <a:pt x="4098435" y="565161"/>
                  <a:pt x="4095064" y="571972"/>
                  <a:pt x="4091092" y="578225"/>
                </a:cubicBezTo>
                <a:cubicBezTo>
                  <a:pt x="4105906" y="576475"/>
                  <a:pt x="4122096" y="574249"/>
                  <a:pt x="4139663" y="571546"/>
                </a:cubicBezTo>
                <a:cubicBezTo>
                  <a:pt x="4157229" y="568842"/>
                  <a:pt x="4171286" y="566580"/>
                  <a:pt x="4181834" y="564759"/>
                </a:cubicBezTo>
                <a:cubicBezTo>
                  <a:pt x="4192381" y="562938"/>
                  <a:pt x="4202806" y="562984"/>
                  <a:pt x="4213110" y="564899"/>
                </a:cubicBezTo>
                <a:cubicBezTo>
                  <a:pt x="4223413" y="566813"/>
                  <a:pt x="4231071" y="571384"/>
                  <a:pt x="4236083" y="578612"/>
                </a:cubicBezTo>
                <a:cubicBezTo>
                  <a:pt x="4241095" y="585839"/>
                  <a:pt x="4240284" y="590084"/>
                  <a:pt x="4233652" y="591346"/>
                </a:cubicBezTo>
                <a:cubicBezTo>
                  <a:pt x="4227019" y="592608"/>
                  <a:pt x="4216422" y="592787"/>
                  <a:pt x="4201860" y="591884"/>
                </a:cubicBezTo>
                <a:cubicBezTo>
                  <a:pt x="4187298" y="590980"/>
                  <a:pt x="4170494" y="591199"/>
                  <a:pt x="4151450" y="592540"/>
                </a:cubicBezTo>
                <a:cubicBezTo>
                  <a:pt x="4132406" y="593880"/>
                  <a:pt x="4110495" y="596257"/>
                  <a:pt x="4085715" y="599670"/>
                </a:cubicBezTo>
                <a:cubicBezTo>
                  <a:pt x="4078186" y="616434"/>
                  <a:pt x="4070528" y="630122"/>
                  <a:pt x="4062742" y="640733"/>
                </a:cubicBezTo>
                <a:cubicBezTo>
                  <a:pt x="4064792" y="642254"/>
                  <a:pt x="4073615" y="641246"/>
                  <a:pt x="4089210" y="637711"/>
                </a:cubicBezTo>
                <a:cubicBezTo>
                  <a:pt x="4104805" y="634176"/>
                  <a:pt x="4115503" y="631251"/>
                  <a:pt x="4121304" y="628935"/>
                </a:cubicBezTo>
                <a:cubicBezTo>
                  <a:pt x="4127104" y="626619"/>
                  <a:pt x="4133514" y="626655"/>
                  <a:pt x="4140534" y="629043"/>
                </a:cubicBezTo>
                <a:cubicBezTo>
                  <a:pt x="4147553" y="631430"/>
                  <a:pt x="4153888" y="634209"/>
                  <a:pt x="4159538" y="637378"/>
                </a:cubicBezTo>
                <a:cubicBezTo>
                  <a:pt x="4165188" y="640547"/>
                  <a:pt x="4166436" y="647330"/>
                  <a:pt x="4163281" y="657727"/>
                </a:cubicBezTo>
                <a:cubicBezTo>
                  <a:pt x="4160126" y="668123"/>
                  <a:pt x="4158993" y="679287"/>
                  <a:pt x="4159882" y="691218"/>
                </a:cubicBezTo>
                <a:cubicBezTo>
                  <a:pt x="4160772" y="703149"/>
                  <a:pt x="4161664" y="717206"/>
                  <a:pt x="4162561" y="733389"/>
                </a:cubicBezTo>
                <a:cubicBezTo>
                  <a:pt x="4163457" y="749572"/>
                  <a:pt x="4164368" y="764328"/>
                  <a:pt x="4165292" y="777657"/>
                </a:cubicBezTo>
                <a:cubicBezTo>
                  <a:pt x="4166217" y="790987"/>
                  <a:pt x="4164747" y="802244"/>
                  <a:pt x="4160883" y="811429"/>
                </a:cubicBezTo>
                <a:cubicBezTo>
                  <a:pt x="4157018" y="820613"/>
                  <a:pt x="4151199" y="828164"/>
                  <a:pt x="4143427" y="834079"/>
                </a:cubicBezTo>
                <a:cubicBezTo>
                  <a:pt x="4135654" y="839994"/>
                  <a:pt x="4130639" y="838786"/>
                  <a:pt x="4128381" y="830454"/>
                </a:cubicBezTo>
                <a:cubicBezTo>
                  <a:pt x="4126122" y="822123"/>
                  <a:pt x="4120440" y="812196"/>
                  <a:pt x="4111334" y="800673"/>
                </a:cubicBezTo>
                <a:cubicBezTo>
                  <a:pt x="4102227" y="789151"/>
                  <a:pt x="4102367" y="784763"/>
                  <a:pt x="4111753" y="787509"/>
                </a:cubicBezTo>
                <a:cubicBezTo>
                  <a:pt x="4121139" y="790255"/>
                  <a:pt x="4127437" y="791607"/>
                  <a:pt x="4130650" y="791564"/>
                </a:cubicBezTo>
                <a:cubicBezTo>
                  <a:pt x="4133862" y="791521"/>
                  <a:pt x="4135468" y="781174"/>
                  <a:pt x="4135468" y="760524"/>
                </a:cubicBezTo>
                <a:cubicBezTo>
                  <a:pt x="4135468" y="736447"/>
                  <a:pt x="4134600" y="712291"/>
                  <a:pt x="4132865" y="688056"/>
                </a:cubicBezTo>
                <a:cubicBezTo>
                  <a:pt x="4131130" y="663821"/>
                  <a:pt x="4127728" y="650958"/>
                  <a:pt x="4122659" y="649467"/>
                </a:cubicBezTo>
                <a:cubicBezTo>
                  <a:pt x="4117590" y="647975"/>
                  <a:pt x="4098965" y="650578"/>
                  <a:pt x="4066786" y="657275"/>
                </a:cubicBezTo>
                <a:lnTo>
                  <a:pt x="4066786" y="684851"/>
                </a:lnTo>
                <a:cubicBezTo>
                  <a:pt x="4073282" y="684937"/>
                  <a:pt x="4083105" y="683159"/>
                  <a:pt x="4096255" y="679517"/>
                </a:cubicBezTo>
                <a:cubicBezTo>
                  <a:pt x="4109405" y="675874"/>
                  <a:pt x="4117905" y="677487"/>
                  <a:pt x="4121756" y="684356"/>
                </a:cubicBezTo>
                <a:cubicBezTo>
                  <a:pt x="4125606" y="691225"/>
                  <a:pt x="4121067" y="695979"/>
                  <a:pt x="4108140" y="698618"/>
                </a:cubicBezTo>
                <a:cubicBezTo>
                  <a:pt x="4095212" y="701256"/>
                  <a:pt x="4081427" y="702576"/>
                  <a:pt x="4066786" y="702576"/>
                </a:cubicBezTo>
                <a:cubicBezTo>
                  <a:pt x="4066786" y="711639"/>
                  <a:pt x="4065889" y="721031"/>
                  <a:pt x="4064097" y="730754"/>
                </a:cubicBezTo>
                <a:cubicBezTo>
                  <a:pt x="4076788" y="730826"/>
                  <a:pt x="4088296" y="729044"/>
                  <a:pt x="4098621" y="725409"/>
                </a:cubicBezTo>
                <a:cubicBezTo>
                  <a:pt x="4108946" y="721774"/>
                  <a:pt x="4116794" y="723616"/>
                  <a:pt x="4122164" y="730937"/>
                </a:cubicBezTo>
                <a:cubicBezTo>
                  <a:pt x="4127534" y="738258"/>
                  <a:pt x="4121386" y="743460"/>
                  <a:pt x="4103719" y="746543"/>
                </a:cubicBezTo>
                <a:cubicBezTo>
                  <a:pt x="4086052" y="749626"/>
                  <a:pt x="4072701" y="749368"/>
                  <a:pt x="4063667" y="745768"/>
                </a:cubicBezTo>
                <a:cubicBezTo>
                  <a:pt x="4062061" y="769014"/>
                  <a:pt x="4057683" y="787423"/>
                  <a:pt x="4050535" y="800996"/>
                </a:cubicBezTo>
                <a:cubicBezTo>
                  <a:pt x="4043386" y="814569"/>
                  <a:pt x="4037083" y="816681"/>
                  <a:pt x="4031627" y="807331"/>
                </a:cubicBezTo>
                <a:cubicBezTo>
                  <a:pt x="4026171" y="797981"/>
                  <a:pt x="4025478" y="788642"/>
                  <a:pt x="4029551" y="779314"/>
                </a:cubicBezTo>
                <a:cubicBezTo>
                  <a:pt x="4033624" y="769985"/>
                  <a:pt x="4036771" y="759546"/>
                  <a:pt x="4038994" y="747995"/>
                </a:cubicBezTo>
                <a:cubicBezTo>
                  <a:pt x="4041217" y="736444"/>
                  <a:pt x="4043002" y="720153"/>
                  <a:pt x="4044350" y="699123"/>
                </a:cubicBezTo>
                <a:cubicBezTo>
                  <a:pt x="4045698" y="678093"/>
                  <a:pt x="4046315" y="664847"/>
                  <a:pt x="4046200" y="659383"/>
                </a:cubicBezTo>
                <a:cubicBezTo>
                  <a:pt x="4035875" y="678212"/>
                  <a:pt x="4023589" y="694513"/>
                  <a:pt x="4009343" y="708287"/>
                </a:cubicBezTo>
                <a:cubicBezTo>
                  <a:pt x="3995095" y="722060"/>
                  <a:pt x="3977908" y="733550"/>
                  <a:pt x="3957782" y="742757"/>
                </a:cubicBezTo>
                <a:cubicBezTo>
                  <a:pt x="3937656" y="751963"/>
                  <a:pt x="3936261" y="748880"/>
                  <a:pt x="3953598" y="733507"/>
                </a:cubicBezTo>
                <a:cubicBezTo>
                  <a:pt x="3970936" y="718135"/>
                  <a:pt x="3988975" y="699066"/>
                  <a:pt x="4007718" y="676301"/>
                </a:cubicBezTo>
                <a:cubicBezTo>
                  <a:pt x="4026461" y="653536"/>
                  <a:pt x="4043397" y="628544"/>
                  <a:pt x="4058526" y="601327"/>
                </a:cubicBezTo>
                <a:cubicBezTo>
                  <a:pt x="4024095" y="605786"/>
                  <a:pt x="4001867" y="609153"/>
                  <a:pt x="3991844" y="611426"/>
                </a:cubicBezTo>
                <a:cubicBezTo>
                  <a:pt x="3981820" y="613699"/>
                  <a:pt x="3972205" y="611171"/>
                  <a:pt x="3962998" y="603843"/>
                </a:cubicBezTo>
                <a:cubicBezTo>
                  <a:pt x="3953792" y="596515"/>
                  <a:pt x="3951781" y="592454"/>
                  <a:pt x="3956965" y="591658"/>
                </a:cubicBezTo>
                <a:cubicBezTo>
                  <a:pt x="3962149" y="590862"/>
                  <a:pt x="3971932" y="590238"/>
                  <a:pt x="3986315" y="589786"/>
                </a:cubicBezTo>
                <a:cubicBezTo>
                  <a:pt x="4000699" y="589335"/>
                  <a:pt x="4026382" y="586535"/>
                  <a:pt x="4063365" y="581387"/>
                </a:cubicBezTo>
                <a:cubicBezTo>
                  <a:pt x="4073633" y="556277"/>
                  <a:pt x="4076745" y="539578"/>
                  <a:pt x="4072701" y="531289"/>
                </a:cubicBezTo>
                <a:cubicBezTo>
                  <a:pt x="4068657" y="523000"/>
                  <a:pt x="4069360" y="518856"/>
                  <a:pt x="4074809" y="518856"/>
                </a:cubicBezTo>
                <a:close/>
                <a:moveTo>
                  <a:pt x="6028365" y="517087"/>
                </a:moveTo>
                <a:cubicBezTo>
                  <a:pt x="6029998" y="517196"/>
                  <a:pt x="6031941" y="517675"/>
                  <a:pt x="6034195" y="518523"/>
                </a:cubicBezTo>
                <a:cubicBezTo>
                  <a:pt x="6043207" y="521914"/>
                  <a:pt x="6049983" y="525911"/>
                  <a:pt x="6054522" y="530515"/>
                </a:cubicBezTo>
                <a:cubicBezTo>
                  <a:pt x="6059061" y="535118"/>
                  <a:pt x="6059107" y="539115"/>
                  <a:pt x="6054661" y="542507"/>
                </a:cubicBezTo>
                <a:cubicBezTo>
                  <a:pt x="6050217" y="545898"/>
                  <a:pt x="6043893" y="551509"/>
                  <a:pt x="6035689" y="559338"/>
                </a:cubicBezTo>
                <a:cubicBezTo>
                  <a:pt x="6063625" y="558507"/>
                  <a:pt x="6085963" y="554922"/>
                  <a:pt x="6102705" y="548583"/>
                </a:cubicBezTo>
                <a:cubicBezTo>
                  <a:pt x="6119447" y="542245"/>
                  <a:pt x="6132486" y="542205"/>
                  <a:pt x="6141821" y="548465"/>
                </a:cubicBezTo>
                <a:cubicBezTo>
                  <a:pt x="6151157" y="554724"/>
                  <a:pt x="6150805" y="560141"/>
                  <a:pt x="6140767" y="564716"/>
                </a:cubicBezTo>
                <a:cubicBezTo>
                  <a:pt x="6130729" y="569291"/>
                  <a:pt x="6116884" y="572933"/>
                  <a:pt x="6099231" y="575643"/>
                </a:cubicBezTo>
                <a:cubicBezTo>
                  <a:pt x="6081579" y="578354"/>
                  <a:pt x="6067292" y="579938"/>
                  <a:pt x="6056372" y="580397"/>
                </a:cubicBezTo>
                <a:cubicBezTo>
                  <a:pt x="6045451" y="580856"/>
                  <a:pt x="6036098" y="578834"/>
                  <a:pt x="6028311" y="574331"/>
                </a:cubicBezTo>
                <a:cubicBezTo>
                  <a:pt x="6004149" y="599125"/>
                  <a:pt x="5984689" y="614100"/>
                  <a:pt x="5969933" y="619255"/>
                </a:cubicBezTo>
                <a:cubicBezTo>
                  <a:pt x="5955177" y="624411"/>
                  <a:pt x="5953313" y="621328"/>
                  <a:pt x="5964339" y="610006"/>
                </a:cubicBezTo>
                <a:cubicBezTo>
                  <a:pt x="5975367" y="598684"/>
                  <a:pt x="5987965" y="583971"/>
                  <a:pt x="6002133" y="565867"/>
                </a:cubicBezTo>
                <a:cubicBezTo>
                  <a:pt x="6016301" y="547762"/>
                  <a:pt x="6022934" y="534498"/>
                  <a:pt x="6022031" y="526073"/>
                </a:cubicBezTo>
                <a:cubicBezTo>
                  <a:pt x="6021353" y="519754"/>
                  <a:pt x="6023465" y="516759"/>
                  <a:pt x="6028365" y="517087"/>
                </a:cubicBezTo>
                <a:close/>
                <a:moveTo>
                  <a:pt x="6478563" y="238116"/>
                </a:moveTo>
                <a:cubicBezTo>
                  <a:pt x="6482547" y="237473"/>
                  <a:pt x="6486949" y="237771"/>
                  <a:pt x="6491771" y="239011"/>
                </a:cubicBezTo>
                <a:cubicBezTo>
                  <a:pt x="6501415" y="241492"/>
                  <a:pt x="6507713" y="246709"/>
                  <a:pt x="6510668" y="254660"/>
                </a:cubicBezTo>
                <a:cubicBezTo>
                  <a:pt x="6513621" y="262612"/>
                  <a:pt x="6513206" y="272560"/>
                  <a:pt x="6509421" y="284506"/>
                </a:cubicBezTo>
                <a:cubicBezTo>
                  <a:pt x="6505635" y="296451"/>
                  <a:pt x="6498757" y="307877"/>
                  <a:pt x="6488792" y="318782"/>
                </a:cubicBezTo>
                <a:cubicBezTo>
                  <a:pt x="6478825" y="329688"/>
                  <a:pt x="6469217" y="335625"/>
                  <a:pt x="6459968" y="336593"/>
                </a:cubicBezTo>
                <a:cubicBezTo>
                  <a:pt x="6450719" y="337561"/>
                  <a:pt x="6448912" y="335076"/>
                  <a:pt x="6454547" y="329140"/>
                </a:cubicBezTo>
                <a:cubicBezTo>
                  <a:pt x="6460183" y="323203"/>
                  <a:pt x="6465377" y="317212"/>
                  <a:pt x="6470131" y="311168"/>
                </a:cubicBezTo>
                <a:cubicBezTo>
                  <a:pt x="6474885" y="305123"/>
                  <a:pt x="6479019" y="297885"/>
                  <a:pt x="6482533" y="289453"/>
                </a:cubicBezTo>
                <a:cubicBezTo>
                  <a:pt x="6476209" y="289453"/>
                  <a:pt x="6470891" y="287836"/>
                  <a:pt x="6466583" y="284602"/>
                </a:cubicBezTo>
                <a:cubicBezTo>
                  <a:pt x="6462273" y="281369"/>
                  <a:pt x="6459355" y="277138"/>
                  <a:pt x="6457827" y="271911"/>
                </a:cubicBezTo>
                <a:cubicBezTo>
                  <a:pt x="6456301" y="266684"/>
                  <a:pt x="6456021" y="261802"/>
                  <a:pt x="6456989" y="257263"/>
                </a:cubicBezTo>
                <a:cubicBezTo>
                  <a:pt x="6457957" y="252724"/>
                  <a:pt x="6461585" y="247927"/>
                  <a:pt x="6467873" y="242872"/>
                </a:cubicBezTo>
                <a:cubicBezTo>
                  <a:pt x="6471017" y="240345"/>
                  <a:pt x="6474580" y="238760"/>
                  <a:pt x="6478563" y="238116"/>
                </a:cubicBezTo>
                <a:close/>
                <a:moveTo>
                  <a:pt x="6961133" y="225315"/>
                </a:moveTo>
                <a:cubicBezTo>
                  <a:pt x="6963109" y="224840"/>
                  <a:pt x="6966139" y="225064"/>
                  <a:pt x="6970220" y="225987"/>
                </a:cubicBezTo>
                <a:cubicBezTo>
                  <a:pt x="6986547" y="229680"/>
                  <a:pt x="7001934" y="235025"/>
                  <a:pt x="7016381" y="242023"/>
                </a:cubicBezTo>
                <a:cubicBezTo>
                  <a:pt x="7030829" y="249021"/>
                  <a:pt x="7042262" y="258442"/>
                  <a:pt x="7050679" y="270287"/>
                </a:cubicBezTo>
                <a:cubicBezTo>
                  <a:pt x="7059097" y="282132"/>
                  <a:pt x="7061291" y="292335"/>
                  <a:pt x="7057261" y="300897"/>
                </a:cubicBezTo>
                <a:cubicBezTo>
                  <a:pt x="7053233" y="309458"/>
                  <a:pt x="7042585" y="306547"/>
                  <a:pt x="7025319" y="292163"/>
                </a:cubicBezTo>
                <a:cubicBezTo>
                  <a:pt x="7008053" y="277780"/>
                  <a:pt x="6990199" y="263218"/>
                  <a:pt x="6971758" y="248476"/>
                </a:cubicBezTo>
                <a:cubicBezTo>
                  <a:pt x="6958745" y="234462"/>
                  <a:pt x="6955203" y="226742"/>
                  <a:pt x="6961133" y="225315"/>
                </a:cubicBezTo>
                <a:close/>
                <a:moveTo>
                  <a:pt x="4469461" y="181227"/>
                </a:moveTo>
                <a:cubicBezTo>
                  <a:pt x="4471457" y="181198"/>
                  <a:pt x="4474188" y="181771"/>
                  <a:pt x="4477654" y="182945"/>
                </a:cubicBezTo>
                <a:cubicBezTo>
                  <a:pt x="4491521" y="187641"/>
                  <a:pt x="4505384" y="194611"/>
                  <a:pt x="4519244" y="203853"/>
                </a:cubicBezTo>
                <a:cubicBezTo>
                  <a:pt x="4533104" y="213095"/>
                  <a:pt x="4542845" y="222689"/>
                  <a:pt x="4548466" y="232634"/>
                </a:cubicBezTo>
                <a:cubicBezTo>
                  <a:pt x="4554088" y="242578"/>
                  <a:pt x="4554887" y="252961"/>
                  <a:pt x="4550865" y="263781"/>
                </a:cubicBezTo>
                <a:cubicBezTo>
                  <a:pt x="4546842" y="274600"/>
                  <a:pt x="4539794" y="274611"/>
                  <a:pt x="4529720" y="263813"/>
                </a:cubicBezTo>
                <a:cubicBezTo>
                  <a:pt x="4519646" y="253015"/>
                  <a:pt x="4509934" y="241833"/>
                  <a:pt x="4500584" y="230267"/>
                </a:cubicBezTo>
                <a:cubicBezTo>
                  <a:pt x="4491234" y="218702"/>
                  <a:pt x="4481497" y="207857"/>
                  <a:pt x="4471373" y="197733"/>
                </a:cubicBezTo>
                <a:cubicBezTo>
                  <a:pt x="4464113" y="186817"/>
                  <a:pt x="4463476" y="181315"/>
                  <a:pt x="4469461" y="181227"/>
                </a:cubicBezTo>
                <a:close/>
                <a:moveTo>
                  <a:pt x="4395367" y="177858"/>
                </a:moveTo>
                <a:cubicBezTo>
                  <a:pt x="4396964" y="178078"/>
                  <a:pt x="4398771" y="178741"/>
                  <a:pt x="4400787" y="179847"/>
                </a:cubicBezTo>
                <a:cubicBezTo>
                  <a:pt x="4408853" y="184271"/>
                  <a:pt x="4415514" y="189624"/>
                  <a:pt x="4420770" y="195905"/>
                </a:cubicBezTo>
                <a:cubicBezTo>
                  <a:pt x="4426026" y="202186"/>
                  <a:pt x="4425922" y="207499"/>
                  <a:pt x="4420458" y="211844"/>
                </a:cubicBezTo>
                <a:cubicBezTo>
                  <a:pt x="4414995" y="216189"/>
                  <a:pt x="4404351" y="226044"/>
                  <a:pt x="4388526" y="241410"/>
                </a:cubicBezTo>
                <a:cubicBezTo>
                  <a:pt x="4372702" y="256775"/>
                  <a:pt x="4353360" y="269524"/>
                  <a:pt x="4330502" y="279655"/>
                </a:cubicBezTo>
                <a:cubicBezTo>
                  <a:pt x="4307644" y="289786"/>
                  <a:pt x="4305296" y="286757"/>
                  <a:pt x="4323458" y="270567"/>
                </a:cubicBezTo>
                <a:cubicBezTo>
                  <a:pt x="4341619" y="254377"/>
                  <a:pt x="4356694" y="238291"/>
                  <a:pt x="4368683" y="222309"/>
                </a:cubicBezTo>
                <a:cubicBezTo>
                  <a:pt x="4380671" y="206326"/>
                  <a:pt x="4386666" y="194836"/>
                  <a:pt x="4386666" y="187838"/>
                </a:cubicBezTo>
                <a:cubicBezTo>
                  <a:pt x="4387677" y="180525"/>
                  <a:pt x="4390577" y="177198"/>
                  <a:pt x="4395367" y="177858"/>
                </a:cubicBezTo>
                <a:close/>
                <a:moveTo>
                  <a:pt x="3015770" y="166485"/>
                </a:moveTo>
                <a:cubicBezTo>
                  <a:pt x="3018414" y="166459"/>
                  <a:pt x="3021658" y="166744"/>
                  <a:pt x="3025501" y="167339"/>
                </a:cubicBezTo>
                <a:cubicBezTo>
                  <a:pt x="3040873" y="169719"/>
                  <a:pt x="3051475" y="175362"/>
                  <a:pt x="3057304" y="184268"/>
                </a:cubicBezTo>
                <a:cubicBezTo>
                  <a:pt x="3063133" y="193173"/>
                  <a:pt x="3064051" y="202132"/>
                  <a:pt x="3060058" y="211145"/>
                </a:cubicBezTo>
                <a:cubicBezTo>
                  <a:pt x="3056064" y="220158"/>
                  <a:pt x="3048510" y="220677"/>
                  <a:pt x="3037396" y="212704"/>
                </a:cubicBezTo>
                <a:lnTo>
                  <a:pt x="3019413" y="193302"/>
                </a:lnTo>
                <a:cubicBezTo>
                  <a:pt x="3015728" y="188713"/>
                  <a:pt x="3011978" y="182644"/>
                  <a:pt x="3008164" y="175093"/>
                </a:cubicBezTo>
                <a:cubicBezTo>
                  <a:pt x="3005303" y="169431"/>
                  <a:pt x="3007838" y="166561"/>
                  <a:pt x="3015770" y="166485"/>
                </a:cubicBezTo>
                <a:close/>
                <a:moveTo>
                  <a:pt x="5856586" y="161230"/>
                </a:moveTo>
                <a:lnTo>
                  <a:pt x="5819610" y="167339"/>
                </a:lnTo>
                <a:cubicBezTo>
                  <a:pt x="5822163" y="178696"/>
                  <a:pt x="5824375" y="188355"/>
                  <a:pt x="5826246" y="196313"/>
                </a:cubicBezTo>
                <a:cubicBezTo>
                  <a:pt x="5828117" y="204272"/>
                  <a:pt x="5829311" y="209621"/>
                  <a:pt x="5829827" y="212360"/>
                </a:cubicBezTo>
                <a:cubicBezTo>
                  <a:pt x="5835922" y="211528"/>
                  <a:pt x="5845063" y="209972"/>
                  <a:pt x="5857253" y="207692"/>
                </a:cubicBezTo>
                <a:lnTo>
                  <a:pt x="5857253" y="194958"/>
                </a:lnTo>
                <a:cubicBezTo>
                  <a:pt x="5848620" y="195862"/>
                  <a:pt x="5841511" y="194381"/>
                  <a:pt x="5835926" y="190516"/>
                </a:cubicBezTo>
                <a:cubicBezTo>
                  <a:pt x="5830340" y="186652"/>
                  <a:pt x="5830616" y="183680"/>
                  <a:pt x="5836754" y="181600"/>
                </a:cubicBezTo>
                <a:lnTo>
                  <a:pt x="5857253" y="175577"/>
                </a:lnTo>
                <a:cubicBezTo>
                  <a:pt x="5857253" y="169124"/>
                  <a:pt x="5857031" y="164342"/>
                  <a:pt x="5856586" y="161230"/>
                </a:cubicBezTo>
                <a:close/>
                <a:moveTo>
                  <a:pt x="5920827" y="152196"/>
                </a:moveTo>
                <a:cubicBezTo>
                  <a:pt x="5918224" y="151909"/>
                  <a:pt x="5905185" y="153752"/>
                  <a:pt x="5881710" y="157724"/>
                </a:cubicBezTo>
                <a:cubicBezTo>
                  <a:pt x="5883502" y="160864"/>
                  <a:pt x="5884399" y="162901"/>
                  <a:pt x="5884399" y="163833"/>
                </a:cubicBezTo>
                <a:cubicBezTo>
                  <a:pt x="5884399" y="165052"/>
                  <a:pt x="5883502" y="167274"/>
                  <a:pt x="5881710" y="170501"/>
                </a:cubicBezTo>
                <a:cubicBezTo>
                  <a:pt x="5883173" y="170530"/>
                  <a:pt x="5886292" y="170544"/>
                  <a:pt x="5891068" y="170544"/>
                </a:cubicBezTo>
                <a:cubicBezTo>
                  <a:pt x="5898495" y="170544"/>
                  <a:pt x="5903066" y="172975"/>
                  <a:pt x="5904780" y="177836"/>
                </a:cubicBezTo>
                <a:cubicBezTo>
                  <a:pt x="5906493" y="182697"/>
                  <a:pt x="5905734" y="185841"/>
                  <a:pt x="5902500" y="187268"/>
                </a:cubicBezTo>
                <a:cubicBezTo>
                  <a:pt x="5899266" y="188695"/>
                  <a:pt x="5892336" y="190556"/>
                  <a:pt x="5881710" y="192850"/>
                </a:cubicBezTo>
                <a:lnTo>
                  <a:pt x="5881710" y="202896"/>
                </a:lnTo>
                <a:lnTo>
                  <a:pt x="5894294" y="203025"/>
                </a:lnTo>
                <a:cubicBezTo>
                  <a:pt x="5899054" y="202064"/>
                  <a:pt x="5904526" y="201583"/>
                  <a:pt x="5910706" y="201583"/>
                </a:cubicBezTo>
                <a:cubicBezTo>
                  <a:pt x="5915582" y="186971"/>
                  <a:pt x="5919138" y="175158"/>
                  <a:pt x="5921375" y="166145"/>
                </a:cubicBezTo>
                <a:cubicBezTo>
                  <a:pt x="5923612" y="157132"/>
                  <a:pt x="5923429" y="152483"/>
                  <a:pt x="5920827" y="152196"/>
                </a:cubicBezTo>
                <a:close/>
                <a:moveTo>
                  <a:pt x="4899394" y="130515"/>
                </a:moveTo>
                <a:cubicBezTo>
                  <a:pt x="4915574" y="129431"/>
                  <a:pt x="4929146" y="131804"/>
                  <a:pt x="4940111" y="137633"/>
                </a:cubicBezTo>
                <a:cubicBezTo>
                  <a:pt x="4954731" y="145406"/>
                  <a:pt x="4961169" y="152404"/>
                  <a:pt x="4959427" y="158627"/>
                </a:cubicBezTo>
                <a:cubicBezTo>
                  <a:pt x="4957684" y="164851"/>
                  <a:pt x="4950651" y="167515"/>
                  <a:pt x="4938325" y="166618"/>
                </a:cubicBezTo>
                <a:cubicBezTo>
                  <a:pt x="4926000" y="165722"/>
                  <a:pt x="4908681" y="165274"/>
                  <a:pt x="4886367" y="165274"/>
                </a:cubicBezTo>
                <a:cubicBezTo>
                  <a:pt x="4864083" y="165274"/>
                  <a:pt x="4840142" y="166396"/>
                  <a:pt x="4814544" y="168640"/>
                </a:cubicBezTo>
                <a:cubicBezTo>
                  <a:pt x="4788947" y="170885"/>
                  <a:pt x="4767523" y="173555"/>
                  <a:pt x="4750272" y="176653"/>
                </a:cubicBezTo>
                <a:cubicBezTo>
                  <a:pt x="4733021" y="179750"/>
                  <a:pt x="4717963" y="182676"/>
                  <a:pt x="4705100" y="185429"/>
                </a:cubicBezTo>
                <a:cubicBezTo>
                  <a:pt x="4692237" y="188183"/>
                  <a:pt x="4678850" y="185193"/>
                  <a:pt x="4664940" y="176459"/>
                </a:cubicBezTo>
                <a:cubicBezTo>
                  <a:pt x="4652335" y="162592"/>
                  <a:pt x="4651439" y="156344"/>
                  <a:pt x="4662252" y="157713"/>
                </a:cubicBezTo>
                <a:cubicBezTo>
                  <a:pt x="4673064" y="159083"/>
                  <a:pt x="4691588" y="158652"/>
                  <a:pt x="4717824" y="156423"/>
                </a:cubicBezTo>
                <a:cubicBezTo>
                  <a:pt x="4744059" y="154193"/>
                  <a:pt x="4772065" y="150819"/>
                  <a:pt x="4801843" y="146302"/>
                </a:cubicBezTo>
                <a:cubicBezTo>
                  <a:pt x="4831620" y="141785"/>
                  <a:pt x="4858455" y="137268"/>
                  <a:pt x="4882345" y="132750"/>
                </a:cubicBezTo>
                <a:cubicBezTo>
                  <a:pt x="4888318" y="131621"/>
                  <a:pt x="4894001" y="130876"/>
                  <a:pt x="4899394" y="130515"/>
                </a:cubicBezTo>
                <a:close/>
                <a:moveTo>
                  <a:pt x="5931229" y="129787"/>
                </a:moveTo>
                <a:cubicBezTo>
                  <a:pt x="5934733" y="130042"/>
                  <a:pt x="5938619" y="131123"/>
                  <a:pt x="5942885" y="133030"/>
                </a:cubicBezTo>
                <a:cubicBezTo>
                  <a:pt x="5951418" y="136845"/>
                  <a:pt x="5958653" y="141215"/>
                  <a:pt x="5964589" y="146141"/>
                </a:cubicBezTo>
                <a:cubicBezTo>
                  <a:pt x="5970527" y="151066"/>
                  <a:pt x="5970210" y="156365"/>
                  <a:pt x="5963643" y="162037"/>
                </a:cubicBezTo>
                <a:cubicBezTo>
                  <a:pt x="5957075" y="167708"/>
                  <a:pt x="5951124" y="176768"/>
                  <a:pt x="5945789" y="189215"/>
                </a:cubicBezTo>
                <a:cubicBezTo>
                  <a:pt x="5940455" y="201662"/>
                  <a:pt x="5933887" y="211808"/>
                  <a:pt x="5926086" y="219652"/>
                </a:cubicBezTo>
                <a:cubicBezTo>
                  <a:pt x="5918285" y="227496"/>
                  <a:pt x="5913165" y="226915"/>
                  <a:pt x="5910728" y="217910"/>
                </a:cubicBezTo>
                <a:lnTo>
                  <a:pt x="5881431" y="222814"/>
                </a:lnTo>
                <a:lnTo>
                  <a:pt x="5880355" y="235290"/>
                </a:lnTo>
                <a:cubicBezTo>
                  <a:pt x="5893074" y="234487"/>
                  <a:pt x="5903679" y="233164"/>
                  <a:pt x="5912169" y="231321"/>
                </a:cubicBezTo>
                <a:cubicBezTo>
                  <a:pt x="5920658" y="229479"/>
                  <a:pt x="5928883" y="232307"/>
                  <a:pt x="5936841" y="239807"/>
                </a:cubicBezTo>
                <a:cubicBezTo>
                  <a:pt x="5937874" y="246189"/>
                  <a:pt x="5933546" y="250430"/>
                  <a:pt x="5923859" y="252531"/>
                </a:cubicBezTo>
                <a:cubicBezTo>
                  <a:pt x="5914173" y="254631"/>
                  <a:pt x="5899586" y="256894"/>
                  <a:pt x="5880097" y="259317"/>
                </a:cubicBezTo>
                <a:lnTo>
                  <a:pt x="5879000" y="274439"/>
                </a:lnTo>
                <a:cubicBezTo>
                  <a:pt x="5917188" y="270897"/>
                  <a:pt x="5944381" y="268437"/>
                  <a:pt x="5960577" y="267061"/>
                </a:cubicBezTo>
                <a:cubicBezTo>
                  <a:pt x="5976775" y="265684"/>
                  <a:pt x="5988601" y="269972"/>
                  <a:pt x="5996059" y="279924"/>
                </a:cubicBezTo>
                <a:cubicBezTo>
                  <a:pt x="6003516" y="289876"/>
                  <a:pt x="5997105" y="294400"/>
                  <a:pt x="5976829" y="293497"/>
                </a:cubicBezTo>
                <a:cubicBezTo>
                  <a:pt x="5956551" y="292594"/>
                  <a:pt x="5935073" y="292812"/>
                  <a:pt x="5912395" y="294153"/>
                </a:cubicBezTo>
                <a:cubicBezTo>
                  <a:pt x="5889715" y="295494"/>
                  <a:pt x="5871005" y="297057"/>
                  <a:pt x="5856264" y="298842"/>
                </a:cubicBezTo>
                <a:cubicBezTo>
                  <a:pt x="5841522" y="300628"/>
                  <a:pt x="5830067" y="302198"/>
                  <a:pt x="5821901" y="303553"/>
                </a:cubicBezTo>
                <a:cubicBezTo>
                  <a:pt x="5813734" y="304908"/>
                  <a:pt x="5803775" y="306271"/>
                  <a:pt x="5792023" y="307640"/>
                </a:cubicBezTo>
                <a:cubicBezTo>
                  <a:pt x="5780271" y="309010"/>
                  <a:pt x="5771889" y="308712"/>
                  <a:pt x="5766878" y="306747"/>
                </a:cubicBezTo>
                <a:cubicBezTo>
                  <a:pt x="5761866" y="304783"/>
                  <a:pt x="5757004" y="301162"/>
                  <a:pt x="5752294" y="295885"/>
                </a:cubicBezTo>
                <a:cubicBezTo>
                  <a:pt x="5747583" y="290607"/>
                  <a:pt x="5749751" y="287969"/>
                  <a:pt x="5758800" y="287969"/>
                </a:cubicBezTo>
                <a:cubicBezTo>
                  <a:pt x="5764995" y="287969"/>
                  <a:pt x="5775904" y="287076"/>
                  <a:pt x="5791528" y="285291"/>
                </a:cubicBezTo>
                <a:cubicBezTo>
                  <a:pt x="5807152" y="283505"/>
                  <a:pt x="5829060" y="280956"/>
                  <a:pt x="5857253" y="277644"/>
                </a:cubicBezTo>
                <a:lnTo>
                  <a:pt x="5857253" y="262458"/>
                </a:lnTo>
                <a:cubicBezTo>
                  <a:pt x="5843458" y="264221"/>
                  <a:pt x="5832864" y="265336"/>
                  <a:pt x="5825472" y="265802"/>
                </a:cubicBezTo>
                <a:cubicBezTo>
                  <a:pt x="5818079" y="266269"/>
                  <a:pt x="5810956" y="263727"/>
                  <a:pt x="5804101" y="258177"/>
                </a:cubicBezTo>
                <a:cubicBezTo>
                  <a:pt x="5797246" y="252627"/>
                  <a:pt x="5799090" y="249247"/>
                  <a:pt x="5809630" y="248035"/>
                </a:cubicBezTo>
                <a:cubicBezTo>
                  <a:pt x="5820170" y="246823"/>
                  <a:pt x="5836044" y="244174"/>
                  <a:pt x="5857253" y="240087"/>
                </a:cubicBezTo>
                <a:lnTo>
                  <a:pt x="5857253" y="226019"/>
                </a:lnTo>
                <a:cubicBezTo>
                  <a:pt x="5849825" y="226880"/>
                  <a:pt x="5840432" y="228120"/>
                  <a:pt x="5829075" y="229740"/>
                </a:cubicBezTo>
                <a:cubicBezTo>
                  <a:pt x="5822176" y="239850"/>
                  <a:pt x="5815491" y="235405"/>
                  <a:pt x="5809016" y="216404"/>
                </a:cubicBezTo>
                <a:cubicBezTo>
                  <a:pt x="5802542" y="197403"/>
                  <a:pt x="5798010" y="184676"/>
                  <a:pt x="5795422" y="178223"/>
                </a:cubicBezTo>
                <a:cubicBezTo>
                  <a:pt x="5792833" y="171770"/>
                  <a:pt x="5789668" y="165048"/>
                  <a:pt x="5785925" y="158057"/>
                </a:cubicBezTo>
                <a:cubicBezTo>
                  <a:pt x="5782182" y="151066"/>
                  <a:pt x="5785469" y="148245"/>
                  <a:pt x="5795787" y="149593"/>
                </a:cubicBezTo>
                <a:cubicBezTo>
                  <a:pt x="5806105" y="150941"/>
                  <a:pt x="5814889" y="151196"/>
                  <a:pt x="5822138" y="150357"/>
                </a:cubicBezTo>
                <a:cubicBezTo>
                  <a:pt x="5829387" y="149518"/>
                  <a:pt x="5840826" y="147947"/>
                  <a:pt x="5856457" y="145646"/>
                </a:cubicBezTo>
                <a:cubicBezTo>
                  <a:pt x="5872088" y="143344"/>
                  <a:pt x="5885524" y="141111"/>
                  <a:pt x="5896767" y="138945"/>
                </a:cubicBezTo>
                <a:cubicBezTo>
                  <a:pt x="5908010" y="136780"/>
                  <a:pt x="5916374" y="134299"/>
                  <a:pt x="5921859" y="131503"/>
                </a:cubicBezTo>
                <a:cubicBezTo>
                  <a:pt x="5924602" y="130105"/>
                  <a:pt x="5927725" y="129533"/>
                  <a:pt x="5931229" y="129787"/>
                </a:cubicBezTo>
                <a:close/>
                <a:moveTo>
                  <a:pt x="7316677" y="129338"/>
                </a:moveTo>
                <a:cubicBezTo>
                  <a:pt x="7314694" y="128774"/>
                  <a:pt x="7311879" y="128828"/>
                  <a:pt x="7308233" y="129502"/>
                </a:cubicBezTo>
                <a:cubicBezTo>
                  <a:pt x="7300941" y="130850"/>
                  <a:pt x="7287738" y="133510"/>
                  <a:pt x="7268621" y="137483"/>
                </a:cubicBezTo>
                <a:cubicBezTo>
                  <a:pt x="7269439" y="146488"/>
                  <a:pt x="7270629" y="156146"/>
                  <a:pt x="7272193" y="166457"/>
                </a:cubicBezTo>
                <a:cubicBezTo>
                  <a:pt x="7289615" y="164765"/>
                  <a:pt x="7305089" y="162721"/>
                  <a:pt x="7318611" y="160327"/>
                </a:cubicBezTo>
                <a:cubicBezTo>
                  <a:pt x="7320261" y="145642"/>
                  <a:pt x="7320767" y="136497"/>
                  <a:pt x="7320129" y="132890"/>
                </a:cubicBezTo>
                <a:cubicBezTo>
                  <a:pt x="7319810" y="131087"/>
                  <a:pt x="7318659" y="129903"/>
                  <a:pt x="7316677" y="129338"/>
                </a:cubicBezTo>
                <a:close/>
                <a:moveTo>
                  <a:pt x="429303" y="127792"/>
                </a:moveTo>
                <a:cubicBezTo>
                  <a:pt x="432945" y="125317"/>
                  <a:pt x="435451" y="131648"/>
                  <a:pt x="436823" y="146786"/>
                </a:cubicBezTo>
                <a:cubicBezTo>
                  <a:pt x="438651" y="166970"/>
                  <a:pt x="433195" y="187243"/>
                  <a:pt x="420453" y="207606"/>
                </a:cubicBezTo>
                <a:cubicBezTo>
                  <a:pt x="407712" y="227969"/>
                  <a:pt x="398237" y="232300"/>
                  <a:pt x="392027" y="220599"/>
                </a:cubicBezTo>
                <a:cubicBezTo>
                  <a:pt x="385818" y="208897"/>
                  <a:pt x="385890" y="198637"/>
                  <a:pt x="392242" y="189817"/>
                </a:cubicBezTo>
                <a:cubicBezTo>
                  <a:pt x="398595" y="180998"/>
                  <a:pt x="403972" y="172243"/>
                  <a:pt x="408375" y="163553"/>
                </a:cubicBezTo>
                <a:cubicBezTo>
                  <a:pt x="413782" y="154447"/>
                  <a:pt x="419417" y="144330"/>
                  <a:pt x="425282" y="133202"/>
                </a:cubicBezTo>
                <a:cubicBezTo>
                  <a:pt x="426748" y="130420"/>
                  <a:pt x="428089" y="128617"/>
                  <a:pt x="429303" y="127792"/>
                </a:cubicBezTo>
                <a:close/>
                <a:moveTo>
                  <a:pt x="6860671" y="124362"/>
                </a:moveTo>
                <a:cubicBezTo>
                  <a:pt x="6863027" y="124317"/>
                  <a:pt x="6865943" y="124707"/>
                  <a:pt x="6869423" y="125534"/>
                </a:cubicBezTo>
                <a:cubicBezTo>
                  <a:pt x="6883340" y="128839"/>
                  <a:pt x="6893264" y="133467"/>
                  <a:pt x="6899193" y="139419"/>
                </a:cubicBezTo>
                <a:cubicBezTo>
                  <a:pt x="6905123" y="145370"/>
                  <a:pt x="6907511" y="152967"/>
                  <a:pt x="6906356" y="162209"/>
                </a:cubicBezTo>
                <a:cubicBezTo>
                  <a:pt x="6905202" y="171451"/>
                  <a:pt x="6900721" y="174376"/>
                  <a:pt x="6892912" y="170985"/>
                </a:cubicBezTo>
                <a:cubicBezTo>
                  <a:pt x="6885104" y="167594"/>
                  <a:pt x="6877902" y="162359"/>
                  <a:pt x="6871305" y="155282"/>
                </a:cubicBezTo>
                <a:cubicBezTo>
                  <a:pt x="6864709" y="148206"/>
                  <a:pt x="6859159" y="141957"/>
                  <a:pt x="6854655" y="136536"/>
                </a:cubicBezTo>
                <a:cubicBezTo>
                  <a:pt x="6851602" y="128556"/>
                  <a:pt x="6853607" y="124498"/>
                  <a:pt x="6860671" y="124362"/>
                </a:cubicBezTo>
                <a:close/>
                <a:moveTo>
                  <a:pt x="585362" y="120006"/>
                </a:moveTo>
                <a:cubicBezTo>
                  <a:pt x="592675" y="121432"/>
                  <a:pt x="602821" y="125401"/>
                  <a:pt x="615799" y="131912"/>
                </a:cubicBezTo>
                <a:cubicBezTo>
                  <a:pt x="629108" y="137590"/>
                  <a:pt x="639733" y="147044"/>
                  <a:pt x="647677" y="160273"/>
                </a:cubicBezTo>
                <a:cubicBezTo>
                  <a:pt x="655622" y="173502"/>
                  <a:pt x="656794" y="186867"/>
                  <a:pt x="651194" y="200368"/>
                </a:cubicBezTo>
                <a:cubicBezTo>
                  <a:pt x="645595" y="213869"/>
                  <a:pt x="636886" y="211528"/>
                  <a:pt x="625070" y="193345"/>
                </a:cubicBezTo>
                <a:cubicBezTo>
                  <a:pt x="613254" y="175162"/>
                  <a:pt x="601854" y="158036"/>
                  <a:pt x="590869" y="141968"/>
                </a:cubicBezTo>
                <a:cubicBezTo>
                  <a:pt x="579884" y="125899"/>
                  <a:pt x="578049" y="118579"/>
                  <a:pt x="585362" y="120006"/>
                </a:cubicBezTo>
                <a:close/>
                <a:moveTo>
                  <a:pt x="2715390" y="111197"/>
                </a:moveTo>
                <a:cubicBezTo>
                  <a:pt x="2722024" y="111444"/>
                  <a:pt x="2727189" y="113068"/>
                  <a:pt x="2730885" y="116069"/>
                </a:cubicBezTo>
                <a:cubicBezTo>
                  <a:pt x="2738277" y="122071"/>
                  <a:pt x="2737195" y="126806"/>
                  <a:pt x="2727637" y="130277"/>
                </a:cubicBezTo>
                <a:cubicBezTo>
                  <a:pt x="2718079" y="133747"/>
                  <a:pt x="2701262" y="137153"/>
                  <a:pt x="2677184" y="140494"/>
                </a:cubicBezTo>
                <a:cubicBezTo>
                  <a:pt x="2687982" y="143807"/>
                  <a:pt x="2692231" y="148066"/>
                  <a:pt x="2689929" y="153271"/>
                </a:cubicBezTo>
                <a:cubicBezTo>
                  <a:pt x="2687628" y="158477"/>
                  <a:pt x="2685602" y="166203"/>
                  <a:pt x="2683853" y="176449"/>
                </a:cubicBezTo>
                <a:cubicBezTo>
                  <a:pt x="2682103" y="186695"/>
                  <a:pt x="2682347" y="193284"/>
                  <a:pt x="2684584" y="196217"/>
                </a:cubicBezTo>
                <a:cubicBezTo>
                  <a:pt x="2686821" y="199149"/>
                  <a:pt x="2690030" y="200773"/>
                  <a:pt x="2694210" y="201089"/>
                </a:cubicBezTo>
                <a:cubicBezTo>
                  <a:pt x="2698390" y="201404"/>
                  <a:pt x="2702907" y="200443"/>
                  <a:pt x="2707761" y="198206"/>
                </a:cubicBezTo>
                <a:cubicBezTo>
                  <a:pt x="2712616" y="195969"/>
                  <a:pt x="2716950" y="188093"/>
                  <a:pt x="2720764" y="174577"/>
                </a:cubicBezTo>
                <a:cubicBezTo>
                  <a:pt x="2724579" y="161062"/>
                  <a:pt x="2727698" y="160527"/>
                  <a:pt x="2730121" y="172975"/>
                </a:cubicBezTo>
                <a:cubicBezTo>
                  <a:pt x="2732545" y="185422"/>
                  <a:pt x="2735126" y="194395"/>
                  <a:pt x="2737865" y="199895"/>
                </a:cubicBezTo>
                <a:cubicBezTo>
                  <a:pt x="2740604" y="205394"/>
                  <a:pt x="2739328" y="210643"/>
                  <a:pt x="2734036" y="215640"/>
                </a:cubicBezTo>
                <a:cubicBezTo>
                  <a:pt x="2728745" y="220638"/>
                  <a:pt x="2721230" y="223839"/>
                  <a:pt x="2711493" y="225245"/>
                </a:cubicBezTo>
                <a:cubicBezTo>
                  <a:pt x="2701756" y="226650"/>
                  <a:pt x="2691327" y="225356"/>
                  <a:pt x="2680207" y="221362"/>
                </a:cubicBezTo>
                <a:cubicBezTo>
                  <a:pt x="2669086" y="217368"/>
                  <a:pt x="2663525" y="206294"/>
                  <a:pt x="2663525" y="188139"/>
                </a:cubicBezTo>
                <a:lnTo>
                  <a:pt x="2663525" y="155745"/>
                </a:lnTo>
                <a:cubicBezTo>
                  <a:pt x="2663525" y="151070"/>
                  <a:pt x="2662737" y="147048"/>
                  <a:pt x="2661159" y="143678"/>
                </a:cubicBezTo>
                <a:lnTo>
                  <a:pt x="2644790" y="145312"/>
                </a:lnTo>
                <a:cubicBezTo>
                  <a:pt x="2651530" y="147693"/>
                  <a:pt x="2655688" y="150364"/>
                  <a:pt x="2657266" y="153325"/>
                </a:cubicBezTo>
                <a:cubicBezTo>
                  <a:pt x="2658843" y="156286"/>
                  <a:pt x="2657990" y="160000"/>
                  <a:pt x="2654706" y="164467"/>
                </a:cubicBezTo>
                <a:cubicBezTo>
                  <a:pt x="2651422" y="168934"/>
                  <a:pt x="2644442" y="178370"/>
                  <a:pt x="2633766" y="192775"/>
                </a:cubicBezTo>
                <a:cubicBezTo>
                  <a:pt x="2623089" y="207180"/>
                  <a:pt x="2611209" y="217221"/>
                  <a:pt x="2598123" y="222900"/>
                </a:cubicBezTo>
                <a:cubicBezTo>
                  <a:pt x="2585038" y="228579"/>
                  <a:pt x="2582367" y="226510"/>
                  <a:pt x="2590111" y="216694"/>
                </a:cubicBezTo>
                <a:cubicBezTo>
                  <a:pt x="2597854" y="206879"/>
                  <a:pt x="2605956" y="194847"/>
                  <a:pt x="2614417" y="180600"/>
                </a:cubicBezTo>
                <a:cubicBezTo>
                  <a:pt x="2622878" y="166353"/>
                  <a:pt x="2627546" y="155394"/>
                  <a:pt x="2628420" y="147722"/>
                </a:cubicBezTo>
                <a:cubicBezTo>
                  <a:pt x="2621021" y="149528"/>
                  <a:pt x="2614138" y="149475"/>
                  <a:pt x="2607771" y="147560"/>
                </a:cubicBezTo>
                <a:cubicBezTo>
                  <a:pt x="2601403" y="145646"/>
                  <a:pt x="2596055" y="142333"/>
                  <a:pt x="2591724" y="137623"/>
                </a:cubicBezTo>
                <a:cubicBezTo>
                  <a:pt x="2587393" y="132912"/>
                  <a:pt x="2590498" y="130255"/>
                  <a:pt x="2601038" y="129653"/>
                </a:cubicBezTo>
                <a:cubicBezTo>
                  <a:pt x="2611578" y="129051"/>
                  <a:pt x="2624434" y="127642"/>
                  <a:pt x="2639606" y="125426"/>
                </a:cubicBezTo>
                <a:cubicBezTo>
                  <a:pt x="2654778" y="123211"/>
                  <a:pt x="2671936" y="119597"/>
                  <a:pt x="2691080" y="114585"/>
                </a:cubicBezTo>
                <a:cubicBezTo>
                  <a:pt x="2700652" y="112079"/>
                  <a:pt x="2708755" y="110950"/>
                  <a:pt x="2715390" y="111197"/>
                </a:cubicBezTo>
                <a:close/>
                <a:moveTo>
                  <a:pt x="4553403" y="107824"/>
                </a:moveTo>
                <a:cubicBezTo>
                  <a:pt x="4563513" y="107552"/>
                  <a:pt x="4572300" y="110455"/>
                  <a:pt x="4579764" y="116532"/>
                </a:cubicBezTo>
                <a:cubicBezTo>
                  <a:pt x="4589716" y="124634"/>
                  <a:pt x="4593415" y="130510"/>
                  <a:pt x="4590863" y="134159"/>
                </a:cubicBezTo>
                <a:cubicBezTo>
                  <a:pt x="4588311" y="137809"/>
                  <a:pt x="4578434" y="139408"/>
                  <a:pt x="4561233" y="138956"/>
                </a:cubicBezTo>
                <a:cubicBezTo>
                  <a:pt x="4544032" y="138504"/>
                  <a:pt x="4518900" y="139845"/>
                  <a:pt x="4485839" y="142979"/>
                </a:cubicBezTo>
                <a:cubicBezTo>
                  <a:pt x="4452778" y="146112"/>
                  <a:pt x="4423373" y="149711"/>
                  <a:pt x="4397625" y="153777"/>
                </a:cubicBezTo>
                <a:cubicBezTo>
                  <a:pt x="4371877" y="157842"/>
                  <a:pt x="4353109" y="160775"/>
                  <a:pt x="4341322" y="162574"/>
                </a:cubicBezTo>
                <a:cubicBezTo>
                  <a:pt x="4329534" y="164374"/>
                  <a:pt x="4317722" y="160072"/>
                  <a:pt x="4305884" y="149668"/>
                </a:cubicBezTo>
                <a:cubicBezTo>
                  <a:pt x="4294046" y="139264"/>
                  <a:pt x="4296867" y="134521"/>
                  <a:pt x="4314348" y="135439"/>
                </a:cubicBezTo>
                <a:cubicBezTo>
                  <a:pt x="4331829" y="136357"/>
                  <a:pt x="4353748" y="135504"/>
                  <a:pt x="4380105" y="132879"/>
                </a:cubicBezTo>
                <a:cubicBezTo>
                  <a:pt x="4407538" y="129223"/>
                  <a:pt x="4437857" y="125150"/>
                  <a:pt x="4471061" y="120662"/>
                </a:cubicBezTo>
                <a:cubicBezTo>
                  <a:pt x="4504266" y="116173"/>
                  <a:pt x="4528196" y="112337"/>
                  <a:pt x="4542852" y="109154"/>
                </a:cubicBezTo>
                <a:cubicBezTo>
                  <a:pt x="4546516" y="108358"/>
                  <a:pt x="4550033" y="107915"/>
                  <a:pt x="4553403" y="107824"/>
                </a:cubicBezTo>
                <a:close/>
                <a:moveTo>
                  <a:pt x="6297463" y="104470"/>
                </a:moveTo>
                <a:cubicBezTo>
                  <a:pt x="6301289" y="104273"/>
                  <a:pt x="6305230" y="105009"/>
                  <a:pt x="6309289" y="106680"/>
                </a:cubicBezTo>
                <a:cubicBezTo>
                  <a:pt x="6317404" y="110021"/>
                  <a:pt x="6325367" y="114338"/>
                  <a:pt x="6333175" y="119629"/>
                </a:cubicBezTo>
                <a:cubicBezTo>
                  <a:pt x="6340983" y="124921"/>
                  <a:pt x="6341513" y="130775"/>
                  <a:pt x="6334767" y="137192"/>
                </a:cubicBezTo>
                <a:cubicBezTo>
                  <a:pt x="6328020" y="143610"/>
                  <a:pt x="6325091" y="156964"/>
                  <a:pt x="6325981" y="177255"/>
                </a:cubicBezTo>
                <a:cubicBezTo>
                  <a:pt x="6326869" y="197547"/>
                  <a:pt x="6325431" y="213812"/>
                  <a:pt x="6321667" y="226051"/>
                </a:cubicBezTo>
                <a:cubicBezTo>
                  <a:pt x="6317903" y="238291"/>
                  <a:pt x="6310467" y="248992"/>
                  <a:pt x="6299361" y="258156"/>
                </a:cubicBezTo>
                <a:cubicBezTo>
                  <a:pt x="6288254" y="267319"/>
                  <a:pt x="6280367" y="267416"/>
                  <a:pt x="6275699" y="258446"/>
                </a:cubicBezTo>
                <a:cubicBezTo>
                  <a:pt x="6271032" y="249476"/>
                  <a:pt x="6263822" y="240453"/>
                  <a:pt x="6254071" y="231375"/>
                </a:cubicBezTo>
                <a:cubicBezTo>
                  <a:pt x="6244319" y="222298"/>
                  <a:pt x="6245700" y="218881"/>
                  <a:pt x="6258212" y="221126"/>
                </a:cubicBezTo>
                <a:cubicBezTo>
                  <a:pt x="6270723" y="223370"/>
                  <a:pt x="6279327" y="223976"/>
                  <a:pt x="6284024" y="222943"/>
                </a:cubicBezTo>
                <a:cubicBezTo>
                  <a:pt x="6288721" y="221911"/>
                  <a:pt x="6292363" y="214500"/>
                  <a:pt x="6294951" y="200712"/>
                </a:cubicBezTo>
                <a:cubicBezTo>
                  <a:pt x="6297539" y="186924"/>
                  <a:pt x="6298404" y="172928"/>
                  <a:pt x="6297543" y="158724"/>
                </a:cubicBezTo>
                <a:cubicBezTo>
                  <a:pt x="6296683" y="144520"/>
                  <a:pt x="6295309" y="136436"/>
                  <a:pt x="6293424" y="134471"/>
                </a:cubicBezTo>
                <a:cubicBezTo>
                  <a:pt x="6291539" y="132507"/>
                  <a:pt x="6285426" y="132184"/>
                  <a:pt x="6275087" y="133503"/>
                </a:cubicBezTo>
                <a:cubicBezTo>
                  <a:pt x="6264747" y="134823"/>
                  <a:pt x="6246621" y="137253"/>
                  <a:pt x="6220709" y="140795"/>
                </a:cubicBezTo>
                <a:cubicBezTo>
                  <a:pt x="6232411" y="145714"/>
                  <a:pt x="6237361" y="151339"/>
                  <a:pt x="6235561" y="157670"/>
                </a:cubicBezTo>
                <a:cubicBezTo>
                  <a:pt x="6233761" y="164001"/>
                  <a:pt x="6232862" y="171906"/>
                  <a:pt x="6232862" y="181385"/>
                </a:cubicBezTo>
                <a:lnTo>
                  <a:pt x="6232862" y="228622"/>
                </a:lnTo>
                <a:cubicBezTo>
                  <a:pt x="6232862" y="250835"/>
                  <a:pt x="6232159" y="270883"/>
                  <a:pt x="6230754" y="288765"/>
                </a:cubicBezTo>
                <a:cubicBezTo>
                  <a:pt x="6229349" y="306647"/>
                  <a:pt x="6225383" y="317979"/>
                  <a:pt x="6218859" y="322762"/>
                </a:cubicBezTo>
                <a:cubicBezTo>
                  <a:pt x="6212334" y="327544"/>
                  <a:pt x="6208287" y="320048"/>
                  <a:pt x="6206716" y="300273"/>
                </a:cubicBezTo>
                <a:cubicBezTo>
                  <a:pt x="6205146" y="280498"/>
                  <a:pt x="6204583" y="263644"/>
                  <a:pt x="6205028" y="249713"/>
                </a:cubicBezTo>
                <a:cubicBezTo>
                  <a:pt x="6205472" y="235781"/>
                  <a:pt x="6205253" y="215709"/>
                  <a:pt x="6204371" y="189495"/>
                </a:cubicBezTo>
                <a:cubicBezTo>
                  <a:pt x="6203489" y="163281"/>
                  <a:pt x="6202281" y="148460"/>
                  <a:pt x="6200747" y="145033"/>
                </a:cubicBezTo>
                <a:cubicBezTo>
                  <a:pt x="6186809" y="147729"/>
                  <a:pt x="6176766" y="149751"/>
                  <a:pt x="6170622" y="151099"/>
                </a:cubicBezTo>
                <a:cubicBezTo>
                  <a:pt x="6164477" y="152447"/>
                  <a:pt x="6158551" y="153572"/>
                  <a:pt x="6152844" y="154476"/>
                </a:cubicBezTo>
                <a:cubicBezTo>
                  <a:pt x="6147136" y="155379"/>
                  <a:pt x="6138546" y="151758"/>
                  <a:pt x="6127075" y="143613"/>
                </a:cubicBezTo>
                <a:cubicBezTo>
                  <a:pt x="6115602" y="135468"/>
                  <a:pt x="6117989" y="131395"/>
                  <a:pt x="6134237" y="131395"/>
                </a:cubicBezTo>
                <a:cubicBezTo>
                  <a:pt x="6148462" y="131395"/>
                  <a:pt x="6164061" y="130277"/>
                  <a:pt x="6181033" y="128040"/>
                </a:cubicBezTo>
                <a:cubicBezTo>
                  <a:pt x="6198005" y="125803"/>
                  <a:pt x="6218001" y="122913"/>
                  <a:pt x="6241025" y="119371"/>
                </a:cubicBezTo>
                <a:cubicBezTo>
                  <a:pt x="6264048" y="115829"/>
                  <a:pt x="6279153" y="111993"/>
                  <a:pt x="6286337" y="107863"/>
                </a:cubicBezTo>
                <a:cubicBezTo>
                  <a:pt x="6289929" y="105798"/>
                  <a:pt x="6293637" y="104667"/>
                  <a:pt x="6297463" y="104470"/>
                </a:cubicBezTo>
                <a:close/>
                <a:moveTo>
                  <a:pt x="7324001" y="101464"/>
                </a:moveTo>
                <a:cubicBezTo>
                  <a:pt x="7327087" y="101256"/>
                  <a:pt x="7330479" y="101876"/>
                  <a:pt x="7334175" y="103324"/>
                </a:cubicBezTo>
                <a:cubicBezTo>
                  <a:pt x="7341567" y="106221"/>
                  <a:pt x="7348235" y="110362"/>
                  <a:pt x="7354179" y="115747"/>
                </a:cubicBezTo>
                <a:cubicBezTo>
                  <a:pt x="7360123" y="121131"/>
                  <a:pt x="7360507" y="126405"/>
                  <a:pt x="7355330" y="131567"/>
                </a:cubicBezTo>
                <a:cubicBezTo>
                  <a:pt x="7350153" y="136730"/>
                  <a:pt x="7344647" y="146546"/>
                  <a:pt x="7338810" y="161015"/>
                </a:cubicBezTo>
                <a:cubicBezTo>
                  <a:pt x="7346897" y="173491"/>
                  <a:pt x="7346045" y="180019"/>
                  <a:pt x="7336250" y="180600"/>
                </a:cubicBezTo>
                <a:cubicBezTo>
                  <a:pt x="7326457" y="181181"/>
                  <a:pt x="7305463" y="183163"/>
                  <a:pt x="7273268" y="186548"/>
                </a:cubicBezTo>
                <a:cubicBezTo>
                  <a:pt x="7269052" y="199354"/>
                  <a:pt x="7264511" y="201203"/>
                  <a:pt x="7259641" y="192097"/>
                </a:cubicBezTo>
                <a:cubicBezTo>
                  <a:pt x="7254773" y="182991"/>
                  <a:pt x="7250787" y="171784"/>
                  <a:pt x="7247681" y="158477"/>
                </a:cubicBezTo>
                <a:cubicBezTo>
                  <a:pt x="7244577" y="145169"/>
                  <a:pt x="7240963" y="134855"/>
                  <a:pt x="7236841" y="127534"/>
                </a:cubicBezTo>
                <a:cubicBezTo>
                  <a:pt x="7232718" y="120213"/>
                  <a:pt x="7233833" y="116553"/>
                  <a:pt x="7240185" y="116553"/>
                </a:cubicBezTo>
                <a:cubicBezTo>
                  <a:pt x="7245105" y="116553"/>
                  <a:pt x="7250163" y="116998"/>
                  <a:pt x="7255361" y="117887"/>
                </a:cubicBezTo>
                <a:cubicBezTo>
                  <a:pt x="7260559" y="118776"/>
                  <a:pt x="7270669" y="117711"/>
                  <a:pt x="7285691" y="114693"/>
                </a:cubicBezTo>
                <a:cubicBezTo>
                  <a:pt x="7300712" y="111674"/>
                  <a:pt x="7310700" y="108300"/>
                  <a:pt x="7315655" y="104572"/>
                </a:cubicBezTo>
                <a:cubicBezTo>
                  <a:pt x="7318132" y="102708"/>
                  <a:pt x="7320914" y="101672"/>
                  <a:pt x="7324001" y="101464"/>
                </a:cubicBezTo>
                <a:close/>
                <a:moveTo>
                  <a:pt x="3657615" y="97756"/>
                </a:moveTo>
                <a:cubicBezTo>
                  <a:pt x="3660741" y="97295"/>
                  <a:pt x="3664432" y="97782"/>
                  <a:pt x="3668687" y="99216"/>
                </a:cubicBezTo>
                <a:cubicBezTo>
                  <a:pt x="3677198" y="102084"/>
                  <a:pt x="3683325" y="105110"/>
                  <a:pt x="3687068" y="108293"/>
                </a:cubicBezTo>
                <a:cubicBezTo>
                  <a:pt x="3690811" y="111477"/>
                  <a:pt x="3689818" y="115478"/>
                  <a:pt x="3684089" y="120296"/>
                </a:cubicBezTo>
                <a:cubicBezTo>
                  <a:pt x="3678360" y="125114"/>
                  <a:pt x="3673412" y="131485"/>
                  <a:pt x="3669246" y="139408"/>
                </a:cubicBezTo>
                <a:cubicBezTo>
                  <a:pt x="3665081" y="147331"/>
                  <a:pt x="3662998" y="154827"/>
                  <a:pt x="3662998" y="161897"/>
                </a:cubicBezTo>
                <a:cubicBezTo>
                  <a:pt x="3669523" y="163345"/>
                  <a:pt x="3676754" y="165062"/>
                  <a:pt x="3684691" y="167049"/>
                </a:cubicBezTo>
                <a:cubicBezTo>
                  <a:pt x="3692628" y="169035"/>
                  <a:pt x="3696844" y="175760"/>
                  <a:pt x="3697339" y="187225"/>
                </a:cubicBezTo>
                <a:cubicBezTo>
                  <a:pt x="3697834" y="198690"/>
                  <a:pt x="3693582" y="202490"/>
                  <a:pt x="3684584" y="198626"/>
                </a:cubicBezTo>
                <a:cubicBezTo>
                  <a:pt x="3675585" y="194761"/>
                  <a:pt x="3668390" y="187695"/>
                  <a:pt x="3662998" y="177427"/>
                </a:cubicBezTo>
                <a:lnTo>
                  <a:pt x="3662998" y="235376"/>
                </a:lnTo>
                <a:cubicBezTo>
                  <a:pt x="3662998" y="263727"/>
                  <a:pt x="3660818" y="282975"/>
                  <a:pt x="3656459" y="293121"/>
                </a:cubicBezTo>
                <a:cubicBezTo>
                  <a:pt x="3652100" y="303266"/>
                  <a:pt x="3646671" y="302320"/>
                  <a:pt x="3640175" y="290281"/>
                </a:cubicBezTo>
                <a:cubicBezTo>
                  <a:pt x="3633679" y="278243"/>
                  <a:pt x="3631331" y="269617"/>
                  <a:pt x="3633131" y="264404"/>
                </a:cubicBezTo>
                <a:cubicBezTo>
                  <a:pt x="3634931" y="259192"/>
                  <a:pt x="3636957" y="246916"/>
                  <a:pt x="3639207" y="227579"/>
                </a:cubicBezTo>
                <a:cubicBezTo>
                  <a:pt x="3641459" y="208241"/>
                  <a:pt x="3642584" y="191524"/>
                  <a:pt x="3642584" y="177427"/>
                </a:cubicBezTo>
                <a:cubicBezTo>
                  <a:pt x="3637566" y="191696"/>
                  <a:pt x="3629574" y="205000"/>
                  <a:pt x="3618611" y="217340"/>
                </a:cubicBezTo>
                <a:cubicBezTo>
                  <a:pt x="3607648" y="229680"/>
                  <a:pt x="3595405" y="239610"/>
                  <a:pt x="3581882" y="247132"/>
                </a:cubicBezTo>
                <a:cubicBezTo>
                  <a:pt x="3568360" y="254653"/>
                  <a:pt x="3564854" y="254341"/>
                  <a:pt x="3571364" y="246196"/>
                </a:cubicBezTo>
                <a:cubicBezTo>
                  <a:pt x="3577874" y="238051"/>
                  <a:pt x="3586482" y="227066"/>
                  <a:pt x="3597187" y="213242"/>
                </a:cubicBezTo>
                <a:cubicBezTo>
                  <a:pt x="3607892" y="199418"/>
                  <a:pt x="3616561" y="186598"/>
                  <a:pt x="3623193" y="174782"/>
                </a:cubicBezTo>
                <a:cubicBezTo>
                  <a:pt x="3629826" y="162965"/>
                  <a:pt x="3635841" y="151766"/>
                  <a:pt x="3641240" y="141182"/>
                </a:cubicBezTo>
                <a:cubicBezTo>
                  <a:pt x="3646639" y="130599"/>
                  <a:pt x="3649253" y="125129"/>
                  <a:pt x="3649081" y="124770"/>
                </a:cubicBezTo>
                <a:cubicBezTo>
                  <a:pt x="3625406" y="134364"/>
                  <a:pt x="3610230" y="141039"/>
                  <a:pt x="3603554" y="144796"/>
                </a:cubicBezTo>
                <a:cubicBezTo>
                  <a:pt x="3596879" y="148553"/>
                  <a:pt x="3589117" y="145456"/>
                  <a:pt x="3580269" y="135504"/>
                </a:cubicBezTo>
                <a:cubicBezTo>
                  <a:pt x="3571421" y="125552"/>
                  <a:pt x="3571199" y="121024"/>
                  <a:pt x="3579602" y="121920"/>
                </a:cubicBezTo>
                <a:cubicBezTo>
                  <a:pt x="3588006" y="122816"/>
                  <a:pt x="3600830" y="120895"/>
                  <a:pt x="3618073" y="116155"/>
                </a:cubicBezTo>
                <a:cubicBezTo>
                  <a:pt x="3635318" y="111416"/>
                  <a:pt x="3645937" y="106691"/>
                  <a:pt x="3649930" y="101980"/>
                </a:cubicBezTo>
                <a:cubicBezTo>
                  <a:pt x="3651927" y="99625"/>
                  <a:pt x="3654489" y="98217"/>
                  <a:pt x="3657615" y="97756"/>
                </a:cubicBezTo>
                <a:close/>
                <a:moveTo>
                  <a:pt x="3375931" y="94141"/>
                </a:moveTo>
                <a:cubicBezTo>
                  <a:pt x="3378524" y="94187"/>
                  <a:pt x="3381682" y="94580"/>
                  <a:pt x="3385407" y="95322"/>
                </a:cubicBezTo>
                <a:cubicBezTo>
                  <a:pt x="3400307" y="98291"/>
                  <a:pt x="3407305" y="102883"/>
                  <a:pt x="3406401" y="109100"/>
                </a:cubicBezTo>
                <a:cubicBezTo>
                  <a:pt x="3405498" y="115316"/>
                  <a:pt x="3404584" y="121128"/>
                  <a:pt x="3403659" y="126534"/>
                </a:cubicBezTo>
                <a:cubicBezTo>
                  <a:pt x="3402734" y="131940"/>
                  <a:pt x="3401849" y="140301"/>
                  <a:pt x="3401002" y="151615"/>
                </a:cubicBezTo>
                <a:cubicBezTo>
                  <a:pt x="3407068" y="150884"/>
                  <a:pt x="3413951" y="149392"/>
                  <a:pt x="3421652" y="147141"/>
                </a:cubicBezTo>
                <a:cubicBezTo>
                  <a:pt x="3429353" y="144889"/>
                  <a:pt x="3438868" y="142373"/>
                  <a:pt x="3450196" y="139591"/>
                </a:cubicBezTo>
                <a:cubicBezTo>
                  <a:pt x="3461525" y="136809"/>
                  <a:pt x="3471007" y="139809"/>
                  <a:pt x="3478644" y="148593"/>
                </a:cubicBezTo>
                <a:cubicBezTo>
                  <a:pt x="3486280" y="157376"/>
                  <a:pt x="3480275" y="162797"/>
                  <a:pt x="3460629" y="164855"/>
                </a:cubicBezTo>
                <a:cubicBezTo>
                  <a:pt x="3440983" y="166912"/>
                  <a:pt x="3420498" y="169999"/>
                  <a:pt x="3399174" y="174115"/>
                </a:cubicBezTo>
                <a:cubicBezTo>
                  <a:pt x="3398600" y="177772"/>
                  <a:pt x="3406032" y="189072"/>
                  <a:pt x="3421469" y="208015"/>
                </a:cubicBezTo>
                <a:cubicBezTo>
                  <a:pt x="3436907" y="226958"/>
                  <a:pt x="3452125" y="241062"/>
                  <a:pt x="3467125" y="250326"/>
                </a:cubicBezTo>
                <a:cubicBezTo>
                  <a:pt x="3482125" y="259590"/>
                  <a:pt x="3499377" y="268638"/>
                  <a:pt x="3518879" y="277472"/>
                </a:cubicBezTo>
                <a:cubicBezTo>
                  <a:pt x="3538382" y="286305"/>
                  <a:pt x="3542795" y="291411"/>
                  <a:pt x="3532118" y="292787"/>
                </a:cubicBezTo>
                <a:cubicBezTo>
                  <a:pt x="3521442" y="294164"/>
                  <a:pt x="3510554" y="294852"/>
                  <a:pt x="3499455" y="294852"/>
                </a:cubicBezTo>
                <a:cubicBezTo>
                  <a:pt x="3489431" y="294852"/>
                  <a:pt x="3478647" y="294608"/>
                  <a:pt x="3467103" y="294121"/>
                </a:cubicBezTo>
                <a:cubicBezTo>
                  <a:pt x="3455560" y="293633"/>
                  <a:pt x="3445263" y="286004"/>
                  <a:pt x="3436214" y="271234"/>
                </a:cubicBezTo>
                <a:cubicBezTo>
                  <a:pt x="3427166" y="256463"/>
                  <a:pt x="3412546" y="231038"/>
                  <a:pt x="3392355" y="194958"/>
                </a:cubicBezTo>
                <a:cubicBezTo>
                  <a:pt x="3388024" y="224169"/>
                  <a:pt x="3377445" y="246716"/>
                  <a:pt x="3360616" y="262597"/>
                </a:cubicBezTo>
                <a:cubicBezTo>
                  <a:pt x="3343788" y="278479"/>
                  <a:pt x="3324013" y="288951"/>
                  <a:pt x="3301291" y="294013"/>
                </a:cubicBezTo>
                <a:cubicBezTo>
                  <a:pt x="3278569" y="299075"/>
                  <a:pt x="3277938" y="295444"/>
                  <a:pt x="3299398" y="283118"/>
                </a:cubicBezTo>
                <a:cubicBezTo>
                  <a:pt x="3320858" y="270793"/>
                  <a:pt x="3337511" y="256514"/>
                  <a:pt x="3349356" y="240280"/>
                </a:cubicBezTo>
                <a:cubicBezTo>
                  <a:pt x="3361201" y="224047"/>
                  <a:pt x="3368916" y="203541"/>
                  <a:pt x="3372501" y="178761"/>
                </a:cubicBezTo>
                <a:cubicBezTo>
                  <a:pt x="3363897" y="180568"/>
                  <a:pt x="3355375" y="182371"/>
                  <a:pt x="3346936" y="184171"/>
                </a:cubicBezTo>
                <a:cubicBezTo>
                  <a:pt x="3338497" y="185971"/>
                  <a:pt x="3329398" y="183827"/>
                  <a:pt x="3319639" y="177739"/>
                </a:cubicBezTo>
                <a:cubicBezTo>
                  <a:pt x="3309881" y="171652"/>
                  <a:pt x="3309863" y="168264"/>
                  <a:pt x="3319586" y="167576"/>
                </a:cubicBezTo>
                <a:cubicBezTo>
                  <a:pt x="3329308" y="166887"/>
                  <a:pt x="3347456" y="164048"/>
                  <a:pt x="3374028" y="159058"/>
                </a:cubicBezTo>
                <a:cubicBezTo>
                  <a:pt x="3375706" y="142624"/>
                  <a:pt x="3375907" y="131241"/>
                  <a:pt x="3374630" y="124910"/>
                </a:cubicBezTo>
                <a:cubicBezTo>
                  <a:pt x="3373354" y="118579"/>
                  <a:pt x="3371107" y="111323"/>
                  <a:pt x="3367887" y="103141"/>
                </a:cubicBezTo>
                <a:cubicBezTo>
                  <a:pt x="3365473" y="97006"/>
                  <a:pt x="3368154" y="94006"/>
                  <a:pt x="3375931" y="94141"/>
                </a:cubicBezTo>
                <a:close/>
                <a:moveTo>
                  <a:pt x="3783993" y="82266"/>
                </a:moveTo>
                <a:cubicBezTo>
                  <a:pt x="3776580" y="83614"/>
                  <a:pt x="3760095" y="87120"/>
                  <a:pt x="3734541" y="92784"/>
                </a:cubicBezTo>
                <a:cubicBezTo>
                  <a:pt x="3735358" y="94849"/>
                  <a:pt x="3736011" y="97359"/>
                  <a:pt x="3736498" y="100313"/>
                </a:cubicBezTo>
                <a:cubicBezTo>
                  <a:pt x="3736986" y="103267"/>
                  <a:pt x="3739223" y="113621"/>
                  <a:pt x="3743210" y="131374"/>
                </a:cubicBezTo>
                <a:cubicBezTo>
                  <a:pt x="3756891" y="128879"/>
                  <a:pt x="3771589" y="124727"/>
                  <a:pt x="3787306" y="118919"/>
                </a:cubicBezTo>
                <a:cubicBezTo>
                  <a:pt x="3792511" y="93136"/>
                  <a:pt x="3791407" y="80918"/>
                  <a:pt x="3783993" y="82266"/>
                </a:cubicBezTo>
                <a:close/>
                <a:moveTo>
                  <a:pt x="6876565" y="82127"/>
                </a:moveTo>
                <a:cubicBezTo>
                  <a:pt x="6878779" y="81994"/>
                  <a:pt x="6881567" y="82284"/>
                  <a:pt x="6884931" y="82997"/>
                </a:cubicBezTo>
                <a:cubicBezTo>
                  <a:pt x="6898390" y="85851"/>
                  <a:pt x="6908087" y="90257"/>
                  <a:pt x="6914024" y="96215"/>
                </a:cubicBezTo>
                <a:cubicBezTo>
                  <a:pt x="6919961" y="102174"/>
                  <a:pt x="6922353" y="110000"/>
                  <a:pt x="6921198" y="119694"/>
                </a:cubicBezTo>
                <a:cubicBezTo>
                  <a:pt x="6920044" y="129388"/>
                  <a:pt x="6915781" y="132528"/>
                  <a:pt x="6908410" y="129115"/>
                </a:cubicBezTo>
                <a:cubicBezTo>
                  <a:pt x="6901039" y="125702"/>
                  <a:pt x="6894275" y="120680"/>
                  <a:pt x="6888115" y="114047"/>
                </a:cubicBezTo>
                <a:cubicBezTo>
                  <a:pt x="6881957" y="107415"/>
                  <a:pt x="6876647" y="100987"/>
                  <a:pt x="6872187" y="94763"/>
                </a:cubicBezTo>
                <a:cubicBezTo>
                  <a:pt x="6868465" y="86740"/>
                  <a:pt x="6869925" y="82528"/>
                  <a:pt x="6876565" y="82127"/>
                </a:cubicBezTo>
                <a:close/>
                <a:moveTo>
                  <a:pt x="7373305" y="71693"/>
                </a:moveTo>
                <a:cubicBezTo>
                  <a:pt x="7360250" y="71091"/>
                  <a:pt x="7334475" y="73490"/>
                  <a:pt x="7295983" y="78889"/>
                </a:cubicBezTo>
                <a:lnTo>
                  <a:pt x="7207877" y="89214"/>
                </a:lnTo>
                <a:cubicBezTo>
                  <a:pt x="7211433" y="128047"/>
                  <a:pt x="7214947" y="172243"/>
                  <a:pt x="7218417" y="221803"/>
                </a:cubicBezTo>
                <a:cubicBezTo>
                  <a:pt x="7271907" y="218275"/>
                  <a:pt x="7307817" y="214920"/>
                  <a:pt x="7326151" y="211736"/>
                </a:cubicBezTo>
                <a:cubicBezTo>
                  <a:pt x="7344485" y="208553"/>
                  <a:pt x="7356711" y="209883"/>
                  <a:pt x="7362827" y="215726"/>
                </a:cubicBezTo>
                <a:cubicBezTo>
                  <a:pt x="7368943" y="221570"/>
                  <a:pt x="7373191" y="221527"/>
                  <a:pt x="7375571" y="215597"/>
                </a:cubicBezTo>
                <a:cubicBezTo>
                  <a:pt x="7377952" y="209668"/>
                  <a:pt x="7380494" y="197206"/>
                  <a:pt x="7383197" y="178212"/>
                </a:cubicBezTo>
                <a:cubicBezTo>
                  <a:pt x="7385900" y="159219"/>
                  <a:pt x="7387922" y="137852"/>
                  <a:pt x="7389263" y="114112"/>
                </a:cubicBezTo>
                <a:cubicBezTo>
                  <a:pt x="7390604" y="90372"/>
                  <a:pt x="7388223" y="76766"/>
                  <a:pt x="7382121" y="73296"/>
                </a:cubicBezTo>
                <a:cubicBezTo>
                  <a:pt x="7380595" y="72428"/>
                  <a:pt x="7377657" y="71894"/>
                  <a:pt x="7373305" y="71693"/>
                </a:cubicBezTo>
                <a:close/>
                <a:moveTo>
                  <a:pt x="2689338" y="69661"/>
                </a:moveTo>
                <a:cubicBezTo>
                  <a:pt x="2696106" y="69854"/>
                  <a:pt x="2701061" y="71977"/>
                  <a:pt x="2704201" y="76028"/>
                </a:cubicBezTo>
                <a:cubicBezTo>
                  <a:pt x="2710482" y="84130"/>
                  <a:pt x="2702079" y="90906"/>
                  <a:pt x="2678991" y="96355"/>
                </a:cubicBezTo>
                <a:cubicBezTo>
                  <a:pt x="2655903" y="101804"/>
                  <a:pt x="2639229" y="101894"/>
                  <a:pt x="2628969" y="96624"/>
                </a:cubicBezTo>
                <a:cubicBezTo>
                  <a:pt x="2618709" y="91354"/>
                  <a:pt x="2617210" y="87980"/>
                  <a:pt x="2624473" y="86503"/>
                </a:cubicBezTo>
                <a:cubicBezTo>
                  <a:pt x="2631737" y="85026"/>
                  <a:pt x="2644776" y="81147"/>
                  <a:pt x="2663590" y="74866"/>
                </a:cubicBezTo>
                <a:cubicBezTo>
                  <a:pt x="2673987" y="71202"/>
                  <a:pt x="2682569" y="69467"/>
                  <a:pt x="2689338" y="69661"/>
                </a:cubicBezTo>
                <a:close/>
                <a:moveTo>
                  <a:pt x="6946622" y="66647"/>
                </a:moveTo>
                <a:cubicBezTo>
                  <a:pt x="6948360" y="66756"/>
                  <a:pt x="6950519" y="67287"/>
                  <a:pt x="6953098" y="68241"/>
                </a:cubicBezTo>
                <a:cubicBezTo>
                  <a:pt x="6963416" y="72055"/>
                  <a:pt x="6971991" y="76548"/>
                  <a:pt x="6978824" y="81717"/>
                </a:cubicBezTo>
                <a:cubicBezTo>
                  <a:pt x="6985657" y="86887"/>
                  <a:pt x="6987223" y="92039"/>
                  <a:pt x="6983524" y="97172"/>
                </a:cubicBezTo>
                <a:cubicBezTo>
                  <a:pt x="6979824" y="102306"/>
                  <a:pt x="6976845" y="110946"/>
                  <a:pt x="6974587" y="123092"/>
                </a:cubicBezTo>
                <a:cubicBezTo>
                  <a:pt x="6972328" y="135238"/>
                  <a:pt x="6968611" y="150597"/>
                  <a:pt x="6963433" y="169167"/>
                </a:cubicBezTo>
                <a:cubicBezTo>
                  <a:pt x="7000661" y="166543"/>
                  <a:pt x="7024114" y="164087"/>
                  <a:pt x="7033793" y="161800"/>
                </a:cubicBezTo>
                <a:cubicBezTo>
                  <a:pt x="7043473" y="159513"/>
                  <a:pt x="7051877" y="159097"/>
                  <a:pt x="7059003" y="160553"/>
                </a:cubicBezTo>
                <a:cubicBezTo>
                  <a:pt x="7066131" y="162008"/>
                  <a:pt x="7073129" y="167206"/>
                  <a:pt x="7079997" y="176147"/>
                </a:cubicBezTo>
                <a:cubicBezTo>
                  <a:pt x="7086867" y="185089"/>
                  <a:pt x="7079535" y="189337"/>
                  <a:pt x="7058003" y="188892"/>
                </a:cubicBezTo>
                <a:cubicBezTo>
                  <a:pt x="7036472" y="188448"/>
                  <a:pt x="7003292" y="189954"/>
                  <a:pt x="6958465" y="193410"/>
                </a:cubicBezTo>
                <a:cubicBezTo>
                  <a:pt x="6950607" y="223925"/>
                  <a:pt x="6935377" y="248637"/>
                  <a:pt x="6912777" y="267545"/>
                </a:cubicBezTo>
                <a:cubicBezTo>
                  <a:pt x="6890177" y="286452"/>
                  <a:pt x="6865497" y="298430"/>
                  <a:pt x="6838738" y="303478"/>
                </a:cubicBezTo>
                <a:cubicBezTo>
                  <a:pt x="6811979" y="308526"/>
                  <a:pt x="6809861" y="305066"/>
                  <a:pt x="6832382" y="293099"/>
                </a:cubicBezTo>
                <a:cubicBezTo>
                  <a:pt x="6854903" y="281132"/>
                  <a:pt x="6874302" y="268111"/>
                  <a:pt x="6890578" y="254036"/>
                </a:cubicBezTo>
                <a:cubicBezTo>
                  <a:pt x="6906855" y="239961"/>
                  <a:pt x="6920283" y="220269"/>
                  <a:pt x="6930867" y="194958"/>
                </a:cubicBezTo>
                <a:cubicBezTo>
                  <a:pt x="6884791" y="201225"/>
                  <a:pt x="6857441" y="205943"/>
                  <a:pt x="6848816" y="209112"/>
                </a:cubicBezTo>
                <a:cubicBezTo>
                  <a:pt x="6840191" y="212281"/>
                  <a:pt x="6829891" y="208664"/>
                  <a:pt x="6817916" y="198260"/>
                </a:cubicBezTo>
                <a:cubicBezTo>
                  <a:pt x="6805943" y="187856"/>
                  <a:pt x="6806893" y="183113"/>
                  <a:pt x="6820767" y="184031"/>
                </a:cubicBezTo>
                <a:cubicBezTo>
                  <a:pt x="6834641" y="184949"/>
                  <a:pt x="6850455" y="184522"/>
                  <a:pt x="6868207" y="182751"/>
                </a:cubicBezTo>
                <a:cubicBezTo>
                  <a:pt x="6885961" y="180980"/>
                  <a:pt x="6908353" y="177979"/>
                  <a:pt x="6935384" y="173749"/>
                </a:cubicBezTo>
                <a:cubicBezTo>
                  <a:pt x="6938697" y="160570"/>
                  <a:pt x="6941471" y="143584"/>
                  <a:pt x="6943709" y="122791"/>
                </a:cubicBezTo>
                <a:cubicBezTo>
                  <a:pt x="6945945" y="101998"/>
                  <a:pt x="6945491" y="86754"/>
                  <a:pt x="6942343" y="77060"/>
                </a:cubicBezTo>
                <a:cubicBezTo>
                  <a:pt x="6939982" y="69790"/>
                  <a:pt x="6941409" y="66318"/>
                  <a:pt x="6946622" y="66647"/>
                </a:cubicBezTo>
                <a:close/>
                <a:moveTo>
                  <a:pt x="5451688" y="56587"/>
                </a:moveTo>
                <a:cubicBezTo>
                  <a:pt x="5454874" y="56849"/>
                  <a:pt x="5458742" y="57565"/>
                  <a:pt x="5463291" y="58733"/>
                </a:cubicBezTo>
                <a:cubicBezTo>
                  <a:pt x="5479396" y="63968"/>
                  <a:pt x="5486078" y="70141"/>
                  <a:pt x="5483339" y="77254"/>
                </a:cubicBezTo>
                <a:cubicBezTo>
                  <a:pt x="5480600" y="84367"/>
                  <a:pt x="5478557" y="98678"/>
                  <a:pt x="5477209" y="120188"/>
                </a:cubicBezTo>
                <a:cubicBezTo>
                  <a:pt x="5475860" y="141699"/>
                  <a:pt x="5472900" y="163438"/>
                  <a:pt x="5468325" y="185408"/>
                </a:cubicBezTo>
                <a:cubicBezTo>
                  <a:pt x="5463750" y="207377"/>
                  <a:pt x="5454279" y="227166"/>
                  <a:pt x="5439910" y="244776"/>
                </a:cubicBezTo>
                <a:cubicBezTo>
                  <a:pt x="5425541" y="262386"/>
                  <a:pt x="5408247" y="275360"/>
                  <a:pt x="5388027" y="283699"/>
                </a:cubicBezTo>
                <a:cubicBezTo>
                  <a:pt x="5367807" y="292038"/>
                  <a:pt x="5364329" y="290554"/>
                  <a:pt x="5377594" y="279246"/>
                </a:cubicBezTo>
                <a:cubicBezTo>
                  <a:pt x="5390859" y="267939"/>
                  <a:pt x="5404364" y="252968"/>
                  <a:pt x="5418109" y="234333"/>
                </a:cubicBezTo>
                <a:cubicBezTo>
                  <a:pt x="5431854" y="215698"/>
                  <a:pt x="5440519" y="191846"/>
                  <a:pt x="5444104" y="162779"/>
                </a:cubicBezTo>
                <a:cubicBezTo>
                  <a:pt x="5447689" y="133711"/>
                  <a:pt x="5449041" y="112850"/>
                  <a:pt x="5448159" y="100195"/>
                </a:cubicBezTo>
                <a:cubicBezTo>
                  <a:pt x="5447277" y="87539"/>
                  <a:pt x="5445029" y="76297"/>
                  <a:pt x="5441415" y="66466"/>
                </a:cubicBezTo>
                <a:cubicBezTo>
                  <a:pt x="5438705" y="59094"/>
                  <a:pt x="5442129" y="55801"/>
                  <a:pt x="5451688" y="56587"/>
                </a:cubicBezTo>
                <a:close/>
                <a:moveTo>
                  <a:pt x="2232238" y="56587"/>
                </a:moveTo>
                <a:cubicBezTo>
                  <a:pt x="2235424" y="56849"/>
                  <a:pt x="2239292" y="57565"/>
                  <a:pt x="2243842" y="58733"/>
                </a:cubicBezTo>
                <a:cubicBezTo>
                  <a:pt x="2259946" y="63968"/>
                  <a:pt x="2266628" y="70141"/>
                  <a:pt x="2263889" y="77254"/>
                </a:cubicBezTo>
                <a:cubicBezTo>
                  <a:pt x="2261150" y="84367"/>
                  <a:pt x="2259107" y="98678"/>
                  <a:pt x="2257759" y="120188"/>
                </a:cubicBezTo>
                <a:cubicBezTo>
                  <a:pt x="2256411" y="141699"/>
                  <a:pt x="2253450" y="163438"/>
                  <a:pt x="2248875" y="185408"/>
                </a:cubicBezTo>
                <a:cubicBezTo>
                  <a:pt x="2244301" y="207377"/>
                  <a:pt x="2234829" y="227166"/>
                  <a:pt x="2220460" y="244776"/>
                </a:cubicBezTo>
                <a:cubicBezTo>
                  <a:pt x="2206091" y="262386"/>
                  <a:pt x="2188797" y="275360"/>
                  <a:pt x="2168577" y="283699"/>
                </a:cubicBezTo>
                <a:cubicBezTo>
                  <a:pt x="2148357" y="292038"/>
                  <a:pt x="2144880" y="290554"/>
                  <a:pt x="2158145" y="279246"/>
                </a:cubicBezTo>
                <a:cubicBezTo>
                  <a:pt x="2171409" y="267939"/>
                  <a:pt x="2184914" y="252968"/>
                  <a:pt x="2198659" y="234333"/>
                </a:cubicBezTo>
                <a:cubicBezTo>
                  <a:pt x="2212404" y="215698"/>
                  <a:pt x="2221069" y="191846"/>
                  <a:pt x="2224655" y="162779"/>
                </a:cubicBezTo>
                <a:cubicBezTo>
                  <a:pt x="2228240" y="133711"/>
                  <a:pt x="2229591" y="112850"/>
                  <a:pt x="2228709" y="100195"/>
                </a:cubicBezTo>
                <a:cubicBezTo>
                  <a:pt x="2227827" y="87539"/>
                  <a:pt x="2225579" y="76297"/>
                  <a:pt x="2221966" y="66466"/>
                </a:cubicBezTo>
                <a:cubicBezTo>
                  <a:pt x="2219255" y="59094"/>
                  <a:pt x="2222680" y="55801"/>
                  <a:pt x="2232238" y="56587"/>
                </a:cubicBezTo>
                <a:close/>
                <a:moveTo>
                  <a:pt x="3797112" y="54383"/>
                </a:moveTo>
                <a:cubicBezTo>
                  <a:pt x="3800423" y="54268"/>
                  <a:pt x="3804256" y="55041"/>
                  <a:pt x="3808612" y="56701"/>
                </a:cubicBezTo>
                <a:cubicBezTo>
                  <a:pt x="3817323" y="60020"/>
                  <a:pt x="3825828" y="64652"/>
                  <a:pt x="3834123" y="70596"/>
                </a:cubicBezTo>
                <a:cubicBezTo>
                  <a:pt x="3842419" y="76540"/>
                  <a:pt x="3841946" y="82553"/>
                  <a:pt x="3832703" y="88633"/>
                </a:cubicBezTo>
                <a:cubicBezTo>
                  <a:pt x="3823461" y="94713"/>
                  <a:pt x="3815936" y="105475"/>
                  <a:pt x="3810128" y="120920"/>
                </a:cubicBezTo>
                <a:cubicBezTo>
                  <a:pt x="3813728" y="132191"/>
                  <a:pt x="3812222" y="138124"/>
                  <a:pt x="3805611" y="138720"/>
                </a:cubicBezTo>
                <a:cubicBezTo>
                  <a:pt x="3799000" y="139315"/>
                  <a:pt x="3789708" y="140365"/>
                  <a:pt x="3777734" y="141871"/>
                </a:cubicBezTo>
                <a:cubicBezTo>
                  <a:pt x="3793021" y="149012"/>
                  <a:pt x="3799054" y="155175"/>
                  <a:pt x="3795835" y="160359"/>
                </a:cubicBezTo>
                <a:cubicBezTo>
                  <a:pt x="3792616" y="165543"/>
                  <a:pt x="3789468" y="178169"/>
                  <a:pt x="3786392" y="198239"/>
                </a:cubicBezTo>
                <a:cubicBezTo>
                  <a:pt x="3783316" y="218308"/>
                  <a:pt x="3783818" y="231795"/>
                  <a:pt x="3787897" y="238699"/>
                </a:cubicBezTo>
                <a:cubicBezTo>
                  <a:pt x="3791977" y="245604"/>
                  <a:pt x="3799491" y="249240"/>
                  <a:pt x="3810440" y="249605"/>
                </a:cubicBezTo>
                <a:cubicBezTo>
                  <a:pt x="3821389" y="249971"/>
                  <a:pt x="3832894" y="248505"/>
                  <a:pt x="3844953" y="245206"/>
                </a:cubicBezTo>
                <a:cubicBezTo>
                  <a:pt x="3857014" y="241908"/>
                  <a:pt x="3866597" y="231558"/>
                  <a:pt x="3873702" y="214156"/>
                </a:cubicBezTo>
                <a:cubicBezTo>
                  <a:pt x="3880808" y="196754"/>
                  <a:pt x="3884360" y="193030"/>
                  <a:pt x="3884360" y="202982"/>
                </a:cubicBezTo>
                <a:cubicBezTo>
                  <a:pt x="3884360" y="210324"/>
                  <a:pt x="3885242" y="218620"/>
                  <a:pt x="3887006" y="227869"/>
                </a:cubicBezTo>
                <a:cubicBezTo>
                  <a:pt x="3888770" y="237118"/>
                  <a:pt x="3890796" y="245206"/>
                  <a:pt x="3893083" y="252133"/>
                </a:cubicBezTo>
                <a:cubicBezTo>
                  <a:pt x="3895370" y="259059"/>
                  <a:pt x="3887838" y="264982"/>
                  <a:pt x="3870486" y="269900"/>
                </a:cubicBezTo>
                <a:cubicBezTo>
                  <a:pt x="3853135" y="274819"/>
                  <a:pt x="3835529" y="277508"/>
                  <a:pt x="3817668" y="277967"/>
                </a:cubicBezTo>
                <a:cubicBezTo>
                  <a:pt x="3799807" y="278425"/>
                  <a:pt x="3786410" y="274442"/>
                  <a:pt x="3777476" y="266018"/>
                </a:cubicBezTo>
                <a:cubicBezTo>
                  <a:pt x="3768542" y="257593"/>
                  <a:pt x="3764075" y="246483"/>
                  <a:pt x="3764075" y="232687"/>
                </a:cubicBezTo>
                <a:cubicBezTo>
                  <a:pt x="3764075" y="219968"/>
                  <a:pt x="3764749" y="204477"/>
                  <a:pt x="3766097" y="186214"/>
                </a:cubicBezTo>
                <a:cubicBezTo>
                  <a:pt x="3767445" y="167952"/>
                  <a:pt x="3767072" y="153773"/>
                  <a:pt x="3764978" y="143678"/>
                </a:cubicBezTo>
                <a:lnTo>
                  <a:pt x="3744328" y="148539"/>
                </a:lnTo>
                <a:lnTo>
                  <a:pt x="3742194" y="151764"/>
                </a:lnTo>
                <a:lnTo>
                  <a:pt x="3749894" y="154366"/>
                </a:lnTo>
                <a:cubicBezTo>
                  <a:pt x="3752414" y="155583"/>
                  <a:pt x="3754847" y="157136"/>
                  <a:pt x="3757191" y="159025"/>
                </a:cubicBezTo>
                <a:cubicBezTo>
                  <a:pt x="3761881" y="162804"/>
                  <a:pt x="3763706" y="166203"/>
                  <a:pt x="3762666" y="169221"/>
                </a:cubicBezTo>
                <a:cubicBezTo>
                  <a:pt x="3761626" y="172240"/>
                  <a:pt x="3757425" y="180191"/>
                  <a:pt x="3750061" y="193076"/>
                </a:cubicBezTo>
                <a:cubicBezTo>
                  <a:pt x="3742697" y="205961"/>
                  <a:pt x="3732828" y="218587"/>
                  <a:pt x="3720452" y="230956"/>
                </a:cubicBezTo>
                <a:cubicBezTo>
                  <a:pt x="3708076" y="243324"/>
                  <a:pt x="3695156" y="252566"/>
                  <a:pt x="3681690" y="258683"/>
                </a:cubicBezTo>
                <a:cubicBezTo>
                  <a:pt x="3668225" y="264799"/>
                  <a:pt x="3664321" y="264437"/>
                  <a:pt x="3669978" y="257596"/>
                </a:cubicBezTo>
                <a:cubicBezTo>
                  <a:pt x="3675635" y="250756"/>
                  <a:pt x="3683372" y="242199"/>
                  <a:pt x="3693187" y="231924"/>
                </a:cubicBezTo>
                <a:cubicBezTo>
                  <a:pt x="3703004" y="221649"/>
                  <a:pt x="3712547" y="208843"/>
                  <a:pt x="3721818" y="193506"/>
                </a:cubicBezTo>
                <a:cubicBezTo>
                  <a:pt x="3731089" y="178169"/>
                  <a:pt x="3735051" y="166902"/>
                  <a:pt x="3733702" y="159703"/>
                </a:cubicBezTo>
                <a:lnTo>
                  <a:pt x="3734231" y="156084"/>
                </a:lnTo>
                <a:lnTo>
                  <a:pt x="3732552" y="155232"/>
                </a:lnTo>
                <a:cubicBezTo>
                  <a:pt x="3731372" y="153930"/>
                  <a:pt x="3730236" y="151947"/>
                  <a:pt x="3729142" y="149281"/>
                </a:cubicBezTo>
                <a:cubicBezTo>
                  <a:pt x="3724768" y="138619"/>
                  <a:pt x="3720129" y="127036"/>
                  <a:pt x="3715225" y="114531"/>
                </a:cubicBezTo>
                <a:cubicBezTo>
                  <a:pt x="3710320" y="102027"/>
                  <a:pt x="3705538" y="92039"/>
                  <a:pt x="3700877" y="84567"/>
                </a:cubicBezTo>
                <a:cubicBezTo>
                  <a:pt x="3696217" y="77096"/>
                  <a:pt x="3697960" y="73360"/>
                  <a:pt x="3706104" y="73360"/>
                </a:cubicBezTo>
                <a:cubicBezTo>
                  <a:pt x="3712773" y="73360"/>
                  <a:pt x="3718484" y="73805"/>
                  <a:pt x="3723237" y="74694"/>
                </a:cubicBezTo>
                <a:cubicBezTo>
                  <a:pt x="3727991" y="75583"/>
                  <a:pt x="3738965" y="73866"/>
                  <a:pt x="3756159" y="69542"/>
                </a:cubicBezTo>
                <a:cubicBezTo>
                  <a:pt x="3773353" y="65219"/>
                  <a:pt x="3784216" y="61168"/>
                  <a:pt x="3788747" y="57389"/>
                </a:cubicBezTo>
                <a:cubicBezTo>
                  <a:pt x="3791013" y="55500"/>
                  <a:pt x="3793801" y="54498"/>
                  <a:pt x="3797112" y="54383"/>
                </a:cubicBezTo>
                <a:close/>
                <a:moveTo>
                  <a:pt x="3447722" y="50527"/>
                </a:moveTo>
                <a:cubicBezTo>
                  <a:pt x="3455825" y="48627"/>
                  <a:pt x="3464013" y="50631"/>
                  <a:pt x="3472287" y="56539"/>
                </a:cubicBezTo>
                <a:cubicBezTo>
                  <a:pt x="3480562" y="62448"/>
                  <a:pt x="3478748" y="67642"/>
                  <a:pt x="3466845" y="72124"/>
                </a:cubicBezTo>
                <a:cubicBezTo>
                  <a:pt x="3454943" y="76605"/>
                  <a:pt x="3440176" y="80201"/>
                  <a:pt x="3422545" y="82911"/>
                </a:cubicBezTo>
                <a:cubicBezTo>
                  <a:pt x="3404914" y="85621"/>
                  <a:pt x="3386565" y="88328"/>
                  <a:pt x="3367500" y="91031"/>
                </a:cubicBezTo>
                <a:cubicBezTo>
                  <a:pt x="3348435" y="93734"/>
                  <a:pt x="3332413" y="94182"/>
                  <a:pt x="3319435" y="92376"/>
                </a:cubicBezTo>
                <a:cubicBezTo>
                  <a:pt x="3314373" y="132428"/>
                  <a:pt x="3308651" y="163611"/>
                  <a:pt x="3302270" y="185924"/>
                </a:cubicBezTo>
                <a:cubicBezTo>
                  <a:pt x="3295889" y="208237"/>
                  <a:pt x="3286944" y="229063"/>
                  <a:pt x="3275436" y="248401"/>
                </a:cubicBezTo>
                <a:cubicBezTo>
                  <a:pt x="3263928" y="267738"/>
                  <a:pt x="3248881" y="283462"/>
                  <a:pt x="3230296" y="295573"/>
                </a:cubicBezTo>
                <a:cubicBezTo>
                  <a:pt x="3211711" y="307683"/>
                  <a:pt x="3209213" y="305249"/>
                  <a:pt x="3222800" y="288270"/>
                </a:cubicBezTo>
                <a:cubicBezTo>
                  <a:pt x="3236388" y="271291"/>
                  <a:pt x="3248770" y="250061"/>
                  <a:pt x="3259948" y="224578"/>
                </a:cubicBezTo>
                <a:cubicBezTo>
                  <a:pt x="3271127" y="199095"/>
                  <a:pt x="3278730" y="176266"/>
                  <a:pt x="3282760" y="156089"/>
                </a:cubicBezTo>
                <a:cubicBezTo>
                  <a:pt x="3286790" y="135912"/>
                  <a:pt x="3289030" y="120142"/>
                  <a:pt x="3289482" y="108777"/>
                </a:cubicBezTo>
                <a:cubicBezTo>
                  <a:pt x="3289934" y="97413"/>
                  <a:pt x="3288360" y="86639"/>
                  <a:pt x="3284760" y="76458"/>
                </a:cubicBezTo>
                <a:cubicBezTo>
                  <a:pt x="3281161" y="66276"/>
                  <a:pt x="3284488" y="63079"/>
                  <a:pt x="3294741" y="66864"/>
                </a:cubicBezTo>
                <a:cubicBezTo>
                  <a:pt x="3304995" y="70650"/>
                  <a:pt x="3312523" y="73350"/>
                  <a:pt x="3317327" y="74963"/>
                </a:cubicBezTo>
                <a:cubicBezTo>
                  <a:pt x="3322131" y="76576"/>
                  <a:pt x="3330610" y="76318"/>
                  <a:pt x="3342763" y="74189"/>
                </a:cubicBezTo>
                <a:cubicBezTo>
                  <a:pt x="3354916" y="72059"/>
                  <a:pt x="3368005" y="69413"/>
                  <a:pt x="3382030" y="66251"/>
                </a:cubicBezTo>
                <a:cubicBezTo>
                  <a:pt x="3396055" y="63089"/>
                  <a:pt x="3408484" y="60153"/>
                  <a:pt x="3419318" y="57443"/>
                </a:cubicBezTo>
                <a:cubicBezTo>
                  <a:pt x="3430152" y="54733"/>
                  <a:pt x="3439621" y="52427"/>
                  <a:pt x="3447722" y="50527"/>
                </a:cubicBezTo>
                <a:close/>
                <a:moveTo>
                  <a:pt x="2708832" y="49594"/>
                </a:moveTo>
                <a:cubicBezTo>
                  <a:pt x="2700417" y="49779"/>
                  <a:pt x="2689639" y="50545"/>
                  <a:pt x="2676496" y="51893"/>
                </a:cubicBezTo>
                <a:cubicBezTo>
                  <a:pt x="2650210" y="54589"/>
                  <a:pt x="2618497" y="58052"/>
                  <a:pt x="2581356" y="62283"/>
                </a:cubicBezTo>
                <a:cubicBezTo>
                  <a:pt x="2581356" y="125795"/>
                  <a:pt x="2579556" y="187967"/>
                  <a:pt x="2575957" y="248799"/>
                </a:cubicBezTo>
                <a:cubicBezTo>
                  <a:pt x="2630106" y="244382"/>
                  <a:pt x="2669900" y="240126"/>
                  <a:pt x="2695339" y="236032"/>
                </a:cubicBezTo>
                <a:cubicBezTo>
                  <a:pt x="2720779" y="231938"/>
                  <a:pt x="2735334" y="234616"/>
                  <a:pt x="2739005" y="244066"/>
                </a:cubicBezTo>
                <a:cubicBezTo>
                  <a:pt x="2742676" y="253517"/>
                  <a:pt x="2744512" y="239822"/>
                  <a:pt x="2744512" y="202982"/>
                </a:cubicBezTo>
                <a:cubicBezTo>
                  <a:pt x="2744512" y="162657"/>
                  <a:pt x="2744060" y="133980"/>
                  <a:pt x="2743156" y="116951"/>
                </a:cubicBezTo>
                <a:cubicBezTo>
                  <a:pt x="2742253" y="99922"/>
                  <a:pt x="2741174" y="85127"/>
                  <a:pt x="2739919" y="72565"/>
                </a:cubicBezTo>
                <a:cubicBezTo>
                  <a:pt x="2738665" y="60003"/>
                  <a:pt x="2734352" y="52743"/>
                  <a:pt x="2726981" y="50785"/>
                </a:cubicBezTo>
                <a:cubicBezTo>
                  <a:pt x="2723295" y="49807"/>
                  <a:pt x="2717246" y="49410"/>
                  <a:pt x="2708832" y="49594"/>
                </a:cubicBezTo>
                <a:close/>
                <a:moveTo>
                  <a:pt x="7387275" y="45082"/>
                </a:moveTo>
                <a:cubicBezTo>
                  <a:pt x="7391766" y="45124"/>
                  <a:pt x="7396250" y="46100"/>
                  <a:pt x="7400727" y="48011"/>
                </a:cubicBezTo>
                <a:cubicBezTo>
                  <a:pt x="7409683" y="51832"/>
                  <a:pt x="7418699" y="57518"/>
                  <a:pt x="7427777" y="65068"/>
                </a:cubicBezTo>
                <a:cubicBezTo>
                  <a:pt x="7436854" y="72618"/>
                  <a:pt x="7437983" y="80043"/>
                  <a:pt x="7431165" y="87342"/>
                </a:cubicBezTo>
                <a:cubicBezTo>
                  <a:pt x="7424346" y="94641"/>
                  <a:pt x="7419381" y="116073"/>
                  <a:pt x="7416269" y="151636"/>
                </a:cubicBezTo>
                <a:cubicBezTo>
                  <a:pt x="7413157" y="187200"/>
                  <a:pt x="7410221" y="212127"/>
                  <a:pt x="7407461" y="226417"/>
                </a:cubicBezTo>
                <a:cubicBezTo>
                  <a:pt x="7404700" y="240707"/>
                  <a:pt x="7398942" y="253660"/>
                  <a:pt x="7390187" y="265275"/>
                </a:cubicBezTo>
                <a:cubicBezTo>
                  <a:pt x="7381433" y="276891"/>
                  <a:pt x="7374495" y="277483"/>
                  <a:pt x="7369376" y="267050"/>
                </a:cubicBezTo>
                <a:cubicBezTo>
                  <a:pt x="7364257" y="256618"/>
                  <a:pt x="7361131" y="248938"/>
                  <a:pt x="7359997" y="244013"/>
                </a:cubicBezTo>
                <a:cubicBezTo>
                  <a:pt x="7358865" y="239087"/>
                  <a:pt x="7351907" y="236204"/>
                  <a:pt x="7339122" y="235365"/>
                </a:cubicBezTo>
                <a:cubicBezTo>
                  <a:pt x="7326338" y="234526"/>
                  <a:pt x="7310603" y="235000"/>
                  <a:pt x="7291917" y="236785"/>
                </a:cubicBezTo>
                <a:cubicBezTo>
                  <a:pt x="7273233" y="238570"/>
                  <a:pt x="7249133" y="240316"/>
                  <a:pt x="7219621" y="242023"/>
                </a:cubicBezTo>
                <a:cubicBezTo>
                  <a:pt x="7218819" y="249996"/>
                  <a:pt x="7216023" y="255169"/>
                  <a:pt x="7211232" y="257543"/>
                </a:cubicBezTo>
                <a:cubicBezTo>
                  <a:pt x="7206443" y="259916"/>
                  <a:pt x="7202417" y="256076"/>
                  <a:pt x="7199155" y="246024"/>
                </a:cubicBezTo>
                <a:cubicBezTo>
                  <a:pt x="7195893" y="235971"/>
                  <a:pt x="7193587" y="222624"/>
                  <a:pt x="7192239" y="205982"/>
                </a:cubicBezTo>
                <a:cubicBezTo>
                  <a:pt x="7190891" y="189341"/>
                  <a:pt x="7188199" y="166902"/>
                  <a:pt x="7184161" y="138666"/>
                </a:cubicBezTo>
                <a:cubicBezTo>
                  <a:pt x="7180125" y="110430"/>
                  <a:pt x="7175393" y="90680"/>
                  <a:pt x="7169965" y="79416"/>
                </a:cubicBezTo>
                <a:cubicBezTo>
                  <a:pt x="7164537" y="68151"/>
                  <a:pt x="7166433" y="63480"/>
                  <a:pt x="7175654" y="65402"/>
                </a:cubicBezTo>
                <a:cubicBezTo>
                  <a:pt x="7184875" y="67323"/>
                  <a:pt x="7192135" y="68675"/>
                  <a:pt x="7197433" y="69456"/>
                </a:cubicBezTo>
                <a:cubicBezTo>
                  <a:pt x="7202733" y="70238"/>
                  <a:pt x="7231198" y="67732"/>
                  <a:pt x="7282829" y="61938"/>
                </a:cubicBezTo>
                <a:cubicBezTo>
                  <a:pt x="7334462" y="56145"/>
                  <a:pt x="7364781" y="51420"/>
                  <a:pt x="7373785" y="47763"/>
                </a:cubicBezTo>
                <a:cubicBezTo>
                  <a:pt x="7378289" y="45935"/>
                  <a:pt x="7382785" y="45041"/>
                  <a:pt x="7387275" y="45082"/>
                </a:cubicBezTo>
                <a:close/>
                <a:moveTo>
                  <a:pt x="1281959" y="45082"/>
                </a:moveTo>
                <a:cubicBezTo>
                  <a:pt x="1277520" y="45342"/>
                  <a:pt x="1271479" y="46035"/>
                  <a:pt x="1263836" y="47161"/>
                </a:cubicBezTo>
                <a:cubicBezTo>
                  <a:pt x="1248550" y="49412"/>
                  <a:pt x="1223168" y="53428"/>
                  <a:pt x="1187690" y="59207"/>
                </a:cubicBezTo>
                <a:cubicBezTo>
                  <a:pt x="1189468" y="62247"/>
                  <a:pt x="1191447" y="68306"/>
                  <a:pt x="1193627" y="77383"/>
                </a:cubicBezTo>
                <a:cubicBezTo>
                  <a:pt x="1207364" y="74873"/>
                  <a:pt x="1221949" y="71095"/>
                  <a:pt x="1237379" y="66047"/>
                </a:cubicBezTo>
                <a:cubicBezTo>
                  <a:pt x="1252809" y="60999"/>
                  <a:pt x="1263456" y="62078"/>
                  <a:pt x="1269322" y="69284"/>
                </a:cubicBezTo>
                <a:cubicBezTo>
                  <a:pt x="1275187" y="76490"/>
                  <a:pt x="1268085" y="82363"/>
                  <a:pt x="1248016" y="86901"/>
                </a:cubicBezTo>
                <a:cubicBezTo>
                  <a:pt x="1227947" y="91440"/>
                  <a:pt x="1210986" y="94075"/>
                  <a:pt x="1197132" y="94806"/>
                </a:cubicBezTo>
                <a:cubicBezTo>
                  <a:pt x="1199815" y="103798"/>
                  <a:pt x="1201708" y="109684"/>
                  <a:pt x="1202812" y="112466"/>
                </a:cubicBezTo>
                <a:cubicBezTo>
                  <a:pt x="1239594" y="107175"/>
                  <a:pt x="1264489" y="103711"/>
                  <a:pt x="1277495" y="102077"/>
                </a:cubicBezTo>
                <a:cubicBezTo>
                  <a:pt x="1285010" y="84596"/>
                  <a:pt x="1289667" y="71116"/>
                  <a:pt x="1291466" y="61637"/>
                </a:cubicBezTo>
                <a:cubicBezTo>
                  <a:pt x="1293267" y="52158"/>
                  <a:pt x="1292933" y="46813"/>
                  <a:pt x="1290467" y="45601"/>
                </a:cubicBezTo>
                <a:cubicBezTo>
                  <a:pt x="1289233" y="44996"/>
                  <a:pt x="1286397" y="44823"/>
                  <a:pt x="1281959" y="45082"/>
                </a:cubicBezTo>
                <a:close/>
                <a:moveTo>
                  <a:pt x="920009" y="45082"/>
                </a:moveTo>
                <a:cubicBezTo>
                  <a:pt x="915570" y="45342"/>
                  <a:pt x="909529" y="46035"/>
                  <a:pt x="901886" y="47161"/>
                </a:cubicBezTo>
                <a:cubicBezTo>
                  <a:pt x="886600" y="49412"/>
                  <a:pt x="861218" y="53428"/>
                  <a:pt x="825740" y="59207"/>
                </a:cubicBezTo>
                <a:cubicBezTo>
                  <a:pt x="827518" y="62247"/>
                  <a:pt x="829497" y="68306"/>
                  <a:pt x="831677" y="77383"/>
                </a:cubicBezTo>
                <a:cubicBezTo>
                  <a:pt x="845415" y="74873"/>
                  <a:pt x="859999" y="71095"/>
                  <a:pt x="875429" y="66047"/>
                </a:cubicBezTo>
                <a:cubicBezTo>
                  <a:pt x="890859" y="60999"/>
                  <a:pt x="901507" y="62078"/>
                  <a:pt x="907372" y="69284"/>
                </a:cubicBezTo>
                <a:cubicBezTo>
                  <a:pt x="913236" y="76490"/>
                  <a:pt x="906135" y="82363"/>
                  <a:pt x="886065" y="86901"/>
                </a:cubicBezTo>
                <a:cubicBezTo>
                  <a:pt x="865997" y="91440"/>
                  <a:pt x="849036" y="94075"/>
                  <a:pt x="835183" y="94806"/>
                </a:cubicBezTo>
                <a:cubicBezTo>
                  <a:pt x="837865" y="103798"/>
                  <a:pt x="839757" y="109684"/>
                  <a:pt x="840862" y="112466"/>
                </a:cubicBezTo>
                <a:cubicBezTo>
                  <a:pt x="877645" y="107175"/>
                  <a:pt x="902538" y="103711"/>
                  <a:pt x="915545" y="102077"/>
                </a:cubicBezTo>
                <a:cubicBezTo>
                  <a:pt x="923060" y="84596"/>
                  <a:pt x="927717" y="71116"/>
                  <a:pt x="929516" y="61637"/>
                </a:cubicBezTo>
                <a:cubicBezTo>
                  <a:pt x="931316" y="52158"/>
                  <a:pt x="930983" y="46813"/>
                  <a:pt x="928516" y="45601"/>
                </a:cubicBezTo>
                <a:cubicBezTo>
                  <a:pt x="927283" y="44996"/>
                  <a:pt x="924447" y="44823"/>
                  <a:pt x="920009" y="45082"/>
                </a:cubicBezTo>
                <a:close/>
                <a:moveTo>
                  <a:pt x="2940917" y="43515"/>
                </a:moveTo>
                <a:cubicBezTo>
                  <a:pt x="2943652" y="43920"/>
                  <a:pt x="2947038" y="45078"/>
                  <a:pt x="2951075" y="46989"/>
                </a:cubicBezTo>
                <a:cubicBezTo>
                  <a:pt x="2967222" y="54632"/>
                  <a:pt x="2976475" y="63652"/>
                  <a:pt x="2978835" y="74049"/>
                </a:cubicBezTo>
                <a:cubicBezTo>
                  <a:pt x="2981193" y="84445"/>
                  <a:pt x="2979609" y="92125"/>
                  <a:pt x="2974081" y="97086"/>
                </a:cubicBezTo>
                <a:cubicBezTo>
                  <a:pt x="2968553" y="102048"/>
                  <a:pt x="2961866" y="100162"/>
                  <a:pt x="2954022" y="91429"/>
                </a:cubicBezTo>
                <a:cubicBezTo>
                  <a:pt x="2946178" y="82696"/>
                  <a:pt x="2939460" y="72285"/>
                  <a:pt x="2933867" y="60196"/>
                </a:cubicBezTo>
                <a:cubicBezTo>
                  <a:pt x="2930361" y="47860"/>
                  <a:pt x="2932711" y="42300"/>
                  <a:pt x="2940917" y="43515"/>
                </a:cubicBezTo>
                <a:close/>
                <a:moveTo>
                  <a:pt x="4411092" y="43294"/>
                </a:moveTo>
                <a:cubicBezTo>
                  <a:pt x="4413256" y="42900"/>
                  <a:pt x="4416213" y="43049"/>
                  <a:pt x="4419964" y="43741"/>
                </a:cubicBezTo>
                <a:cubicBezTo>
                  <a:pt x="4438190" y="47570"/>
                  <a:pt x="4450720" y="52940"/>
                  <a:pt x="4457553" y="59852"/>
                </a:cubicBezTo>
                <a:cubicBezTo>
                  <a:pt x="4464386" y="66764"/>
                  <a:pt x="4466404" y="75264"/>
                  <a:pt x="4463608" y="85352"/>
                </a:cubicBezTo>
                <a:cubicBezTo>
                  <a:pt x="4460812" y="95441"/>
                  <a:pt x="4454272" y="97642"/>
                  <a:pt x="4443991" y="91956"/>
                </a:cubicBezTo>
                <a:cubicBezTo>
                  <a:pt x="4433709" y="86270"/>
                  <a:pt x="4423384" y="76121"/>
                  <a:pt x="4413016" y="61508"/>
                </a:cubicBezTo>
                <a:cubicBezTo>
                  <a:pt x="4405240" y="50549"/>
                  <a:pt x="4404598" y="44477"/>
                  <a:pt x="4411092" y="43294"/>
                </a:cubicBezTo>
                <a:close/>
                <a:moveTo>
                  <a:pt x="5929589" y="42340"/>
                </a:moveTo>
                <a:cubicBezTo>
                  <a:pt x="5933040" y="43256"/>
                  <a:pt x="5936367" y="45089"/>
                  <a:pt x="5939573" y="47838"/>
                </a:cubicBezTo>
                <a:cubicBezTo>
                  <a:pt x="5945983" y="53338"/>
                  <a:pt x="5944843" y="57852"/>
                  <a:pt x="5936153" y="61379"/>
                </a:cubicBezTo>
                <a:cubicBezTo>
                  <a:pt x="5927463" y="64907"/>
                  <a:pt x="5917862" y="67022"/>
                  <a:pt x="5907350" y="67725"/>
                </a:cubicBezTo>
                <a:cubicBezTo>
                  <a:pt x="5925347" y="74163"/>
                  <a:pt x="5931636" y="79710"/>
                  <a:pt x="5926215" y="84363"/>
                </a:cubicBezTo>
                <a:cubicBezTo>
                  <a:pt x="5920795" y="89016"/>
                  <a:pt x="5912255" y="95688"/>
                  <a:pt x="5900596" y="104378"/>
                </a:cubicBezTo>
                <a:cubicBezTo>
                  <a:pt x="5914363" y="101754"/>
                  <a:pt x="5931237" y="99076"/>
                  <a:pt x="5951221" y="96344"/>
                </a:cubicBezTo>
                <a:cubicBezTo>
                  <a:pt x="5971204" y="93612"/>
                  <a:pt x="5984902" y="92246"/>
                  <a:pt x="5992316" y="92246"/>
                </a:cubicBezTo>
                <a:cubicBezTo>
                  <a:pt x="6001680" y="92246"/>
                  <a:pt x="6010331" y="96488"/>
                  <a:pt x="6018269" y="104970"/>
                </a:cubicBezTo>
                <a:cubicBezTo>
                  <a:pt x="6026205" y="113452"/>
                  <a:pt x="6023649" y="117973"/>
                  <a:pt x="6010599" y="118532"/>
                </a:cubicBezTo>
                <a:cubicBezTo>
                  <a:pt x="5997550" y="119091"/>
                  <a:pt x="5979840" y="119597"/>
                  <a:pt x="5957469" y="120049"/>
                </a:cubicBezTo>
                <a:cubicBezTo>
                  <a:pt x="5935099" y="120500"/>
                  <a:pt x="5909186" y="122512"/>
                  <a:pt x="5879731" y="126082"/>
                </a:cubicBezTo>
                <a:cubicBezTo>
                  <a:pt x="5850277" y="129653"/>
                  <a:pt x="5825783" y="133026"/>
                  <a:pt x="5806252" y="136203"/>
                </a:cubicBezTo>
                <a:cubicBezTo>
                  <a:pt x="5786721" y="139379"/>
                  <a:pt x="5772183" y="141645"/>
                  <a:pt x="5762640" y="143000"/>
                </a:cubicBezTo>
                <a:cubicBezTo>
                  <a:pt x="5753096" y="144355"/>
                  <a:pt x="5743983" y="141186"/>
                  <a:pt x="5735300" y="133493"/>
                </a:cubicBezTo>
                <a:cubicBezTo>
                  <a:pt x="5726617" y="125799"/>
                  <a:pt x="5728149" y="121952"/>
                  <a:pt x="5739893" y="121952"/>
                </a:cubicBezTo>
                <a:cubicBezTo>
                  <a:pt x="5748812" y="121952"/>
                  <a:pt x="5761188" y="121074"/>
                  <a:pt x="5777020" y="119317"/>
                </a:cubicBezTo>
                <a:cubicBezTo>
                  <a:pt x="5792852" y="117561"/>
                  <a:pt x="5811945" y="115119"/>
                  <a:pt x="5834301" y="111993"/>
                </a:cubicBezTo>
                <a:cubicBezTo>
                  <a:pt x="5823503" y="95401"/>
                  <a:pt x="5819474" y="85259"/>
                  <a:pt x="5822213" y="81567"/>
                </a:cubicBezTo>
                <a:cubicBezTo>
                  <a:pt x="5824951" y="77874"/>
                  <a:pt x="5831054" y="78555"/>
                  <a:pt x="5840518" y="83610"/>
                </a:cubicBezTo>
                <a:cubicBezTo>
                  <a:pt x="5849983" y="88665"/>
                  <a:pt x="5854209" y="94935"/>
                  <a:pt x="5853198" y="102421"/>
                </a:cubicBezTo>
                <a:cubicBezTo>
                  <a:pt x="5852946" y="104292"/>
                  <a:pt x="5852647" y="105849"/>
                  <a:pt x="5852303" y="107091"/>
                </a:cubicBezTo>
                <a:lnTo>
                  <a:pt x="5851315" y="109436"/>
                </a:lnTo>
                <a:lnTo>
                  <a:pt x="5884141" y="106099"/>
                </a:lnTo>
                <a:cubicBezTo>
                  <a:pt x="5887038" y="101740"/>
                  <a:pt x="5890028" y="95642"/>
                  <a:pt x="5893111" y="87805"/>
                </a:cubicBezTo>
                <a:cubicBezTo>
                  <a:pt x="5896193" y="79968"/>
                  <a:pt x="5897492" y="74293"/>
                  <a:pt x="5897004" y="70779"/>
                </a:cubicBezTo>
                <a:cubicBezTo>
                  <a:pt x="5867391" y="76185"/>
                  <a:pt x="5847867" y="78889"/>
                  <a:pt x="5838431" y="78889"/>
                </a:cubicBezTo>
                <a:cubicBezTo>
                  <a:pt x="5829555" y="78889"/>
                  <a:pt x="5821248" y="76096"/>
                  <a:pt x="5813512" y="70510"/>
                </a:cubicBezTo>
                <a:cubicBezTo>
                  <a:pt x="5805775" y="64925"/>
                  <a:pt x="5808528" y="61541"/>
                  <a:pt x="5821772" y="60357"/>
                </a:cubicBezTo>
                <a:cubicBezTo>
                  <a:pt x="5835015" y="59174"/>
                  <a:pt x="5852661" y="56335"/>
                  <a:pt x="5874709" y="51839"/>
                </a:cubicBezTo>
                <a:cubicBezTo>
                  <a:pt x="5896757" y="47344"/>
                  <a:pt x="5911477" y="44178"/>
                  <a:pt x="5918869" y="42343"/>
                </a:cubicBezTo>
                <a:cubicBezTo>
                  <a:pt x="5922565" y="41425"/>
                  <a:pt x="5926139" y="41424"/>
                  <a:pt x="5929589" y="42340"/>
                </a:cubicBezTo>
                <a:close/>
                <a:moveTo>
                  <a:pt x="1866774" y="39011"/>
                </a:moveTo>
                <a:cubicBezTo>
                  <a:pt x="1870275" y="39565"/>
                  <a:pt x="1875363" y="41726"/>
                  <a:pt x="1882038" y="45494"/>
                </a:cubicBezTo>
                <a:cubicBezTo>
                  <a:pt x="1895389" y="53030"/>
                  <a:pt x="1898358" y="61953"/>
                  <a:pt x="1890944" y="72263"/>
                </a:cubicBezTo>
                <a:cubicBezTo>
                  <a:pt x="1883530" y="82574"/>
                  <a:pt x="1868788" y="106615"/>
                  <a:pt x="1846718" y="144388"/>
                </a:cubicBezTo>
                <a:cubicBezTo>
                  <a:pt x="1856255" y="145678"/>
                  <a:pt x="1867497" y="146288"/>
                  <a:pt x="1880447" y="146216"/>
                </a:cubicBezTo>
                <a:cubicBezTo>
                  <a:pt x="1887617" y="135102"/>
                  <a:pt x="1892761" y="125982"/>
                  <a:pt x="1895880" y="118855"/>
                </a:cubicBezTo>
                <a:cubicBezTo>
                  <a:pt x="1898999" y="111728"/>
                  <a:pt x="1900559" y="105124"/>
                  <a:pt x="1900559" y="99044"/>
                </a:cubicBezTo>
                <a:cubicBezTo>
                  <a:pt x="1900559" y="89995"/>
                  <a:pt x="1906406" y="88898"/>
                  <a:pt x="1918100" y="95753"/>
                </a:cubicBezTo>
                <a:cubicBezTo>
                  <a:pt x="1929795" y="102607"/>
                  <a:pt x="1935896" y="108100"/>
                  <a:pt x="1936406" y="112230"/>
                </a:cubicBezTo>
                <a:cubicBezTo>
                  <a:pt x="1936915" y="116360"/>
                  <a:pt x="1933824" y="121081"/>
                  <a:pt x="1927135" y="126394"/>
                </a:cubicBezTo>
                <a:cubicBezTo>
                  <a:pt x="1920445" y="131707"/>
                  <a:pt x="1911152" y="142301"/>
                  <a:pt x="1899257" y="158176"/>
                </a:cubicBezTo>
                <a:cubicBezTo>
                  <a:pt x="1887362" y="174050"/>
                  <a:pt x="1875632" y="188172"/>
                  <a:pt x="1864066" y="200540"/>
                </a:cubicBezTo>
                <a:cubicBezTo>
                  <a:pt x="1852501" y="212909"/>
                  <a:pt x="1849834" y="218458"/>
                  <a:pt x="1856065" y="217189"/>
                </a:cubicBezTo>
                <a:cubicBezTo>
                  <a:pt x="1862295" y="215920"/>
                  <a:pt x="1878475" y="211614"/>
                  <a:pt x="1904603" y="204272"/>
                </a:cubicBezTo>
                <a:cubicBezTo>
                  <a:pt x="1899354" y="194521"/>
                  <a:pt x="1896016" y="186455"/>
                  <a:pt x="1894590" y="180073"/>
                </a:cubicBezTo>
                <a:cubicBezTo>
                  <a:pt x="1893163" y="173692"/>
                  <a:pt x="1898200" y="172928"/>
                  <a:pt x="1909701" y="177782"/>
                </a:cubicBezTo>
                <a:cubicBezTo>
                  <a:pt x="1921201" y="182636"/>
                  <a:pt x="1929555" y="189882"/>
                  <a:pt x="1934760" y="199518"/>
                </a:cubicBezTo>
                <a:cubicBezTo>
                  <a:pt x="1939966" y="209155"/>
                  <a:pt x="1940500" y="218003"/>
                  <a:pt x="1936363" y="226062"/>
                </a:cubicBezTo>
                <a:cubicBezTo>
                  <a:pt x="1932225" y="234121"/>
                  <a:pt x="1927393" y="235885"/>
                  <a:pt x="1921865" y="231354"/>
                </a:cubicBezTo>
                <a:cubicBezTo>
                  <a:pt x="1916336" y="226822"/>
                  <a:pt x="1912267" y="221889"/>
                  <a:pt x="1909657" y="216555"/>
                </a:cubicBezTo>
                <a:cubicBezTo>
                  <a:pt x="1866637" y="235885"/>
                  <a:pt x="1841369" y="249494"/>
                  <a:pt x="1833855" y="257381"/>
                </a:cubicBezTo>
                <a:cubicBezTo>
                  <a:pt x="1826341" y="265268"/>
                  <a:pt x="1819830" y="263282"/>
                  <a:pt x="1814324" y="251423"/>
                </a:cubicBezTo>
                <a:cubicBezTo>
                  <a:pt x="1808817" y="239563"/>
                  <a:pt x="1807656" y="232228"/>
                  <a:pt x="1810839" y="229418"/>
                </a:cubicBezTo>
                <a:cubicBezTo>
                  <a:pt x="1814023" y="226607"/>
                  <a:pt x="1818414" y="222832"/>
                  <a:pt x="1824014" y="218093"/>
                </a:cubicBezTo>
                <a:cubicBezTo>
                  <a:pt x="1829614" y="213353"/>
                  <a:pt x="1836619" y="206111"/>
                  <a:pt x="1845030" y="196367"/>
                </a:cubicBezTo>
                <a:cubicBezTo>
                  <a:pt x="1853440" y="186623"/>
                  <a:pt x="1862048" y="175807"/>
                  <a:pt x="1870853" y="163919"/>
                </a:cubicBezTo>
                <a:cubicBezTo>
                  <a:pt x="1848325" y="165683"/>
                  <a:pt x="1832891" y="168375"/>
                  <a:pt x="1824552" y="171996"/>
                </a:cubicBezTo>
                <a:cubicBezTo>
                  <a:pt x="1816213" y="175617"/>
                  <a:pt x="1811499" y="171731"/>
                  <a:pt x="1810409" y="160337"/>
                </a:cubicBezTo>
                <a:cubicBezTo>
                  <a:pt x="1809319" y="148944"/>
                  <a:pt x="1811223" y="142505"/>
                  <a:pt x="1816120" y="141021"/>
                </a:cubicBezTo>
                <a:cubicBezTo>
                  <a:pt x="1821017" y="139537"/>
                  <a:pt x="1826882" y="134306"/>
                  <a:pt x="1833715" y="125329"/>
                </a:cubicBezTo>
                <a:cubicBezTo>
                  <a:pt x="1840549" y="116352"/>
                  <a:pt x="1846647" y="104497"/>
                  <a:pt x="1852010" y="89762"/>
                </a:cubicBezTo>
                <a:cubicBezTo>
                  <a:pt x="1857373" y="75027"/>
                  <a:pt x="1860055" y="65079"/>
                  <a:pt x="1860055" y="59916"/>
                </a:cubicBezTo>
                <a:cubicBezTo>
                  <a:pt x="1860055" y="53406"/>
                  <a:pt x="1860381" y="47491"/>
                  <a:pt x="1861033" y="42170"/>
                </a:cubicBezTo>
                <a:cubicBezTo>
                  <a:pt x="1861360" y="39510"/>
                  <a:pt x="1863273" y="38457"/>
                  <a:pt x="1866774" y="39011"/>
                </a:cubicBezTo>
                <a:close/>
                <a:moveTo>
                  <a:pt x="5521883" y="31346"/>
                </a:moveTo>
                <a:cubicBezTo>
                  <a:pt x="5523797" y="31251"/>
                  <a:pt x="5526218" y="31621"/>
                  <a:pt x="5529145" y="32459"/>
                </a:cubicBezTo>
                <a:cubicBezTo>
                  <a:pt x="5540854" y="35807"/>
                  <a:pt x="5549125" y="39898"/>
                  <a:pt x="5553957" y="44730"/>
                </a:cubicBezTo>
                <a:cubicBezTo>
                  <a:pt x="5560009" y="49190"/>
                  <a:pt x="5561862" y="53553"/>
                  <a:pt x="5559518" y="57819"/>
                </a:cubicBezTo>
                <a:cubicBezTo>
                  <a:pt x="5557173" y="62085"/>
                  <a:pt x="5554234" y="72819"/>
                  <a:pt x="5550698" y="90020"/>
                </a:cubicBezTo>
                <a:cubicBezTo>
                  <a:pt x="5547164" y="107221"/>
                  <a:pt x="5544729" y="133862"/>
                  <a:pt x="5543396" y="169942"/>
                </a:cubicBezTo>
                <a:cubicBezTo>
                  <a:pt x="5542062" y="206022"/>
                  <a:pt x="5544726" y="228224"/>
                  <a:pt x="5551387" y="236548"/>
                </a:cubicBezTo>
                <a:cubicBezTo>
                  <a:pt x="5558048" y="244873"/>
                  <a:pt x="5569829" y="249444"/>
                  <a:pt x="5586728" y="250261"/>
                </a:cubicBezTo>
                <a:cubicBezTo>
                  <a:pt x="5603628" y="251079"/>
                  <a:pt x="5616362" y="250078"/>
                  <a:pt x="5624931" y="247261"/>
                </a:cubicBezTo>
                <a:cubicBezTo>
                  <a:pt x="5633499" y="244443"/>
                  <a:pt x="5638795" y="241008"/>
                  <a:pt x="5640817" y="236957"/>
                </a:cubicBezTo>
                <a:cubicBezTo>
                  <a:pt x="5642839" y="232906"/>
                  <a:pt x="5645770" y="222617"/>
                  <a:pt x="5649614" y="206090"/>
                </a:cubicBezTo>
                <a:cubicBezTo>
                  <a:pt x="5653457" y="189563"/>
                  <a:pt x="5656845" y="190452"/>
                  <a:pt x="5659778" y="208757"/>
                </a:cubicBezTo>
                <a:cubicBezTo>
                  <a:pt x="5662710" y="227062"/>
                  <a:pt x="5666664" y="240976"/>
                  <a:pt x="5671640" y="250498"/>
                </a:cubicBezTo>
                <a:cubicBezTo>
                  <a:pt x="5676616" y="260020"/>
                  <a:pt x="5672024" y="267315"/>
                  <a:pt x="5657863" y="272385"/>
                </a:cubicBezTo>
                <a:cubicBezTo>
                  <a:pt x="5643702" y="277454"/>
                  <a:pt x="5625042" y="280214"/>
                  <a:pt x="5601882" y="280666"/>
                </a:cubicBezTo>
                <a:cubicBezTo>
                  <a:pt x="5578723" y="281118"/>
                  <a:pt x="5559701" y="277027"/>
                  <a:pt x="5544816" y="268394"/>
                </a:cubicBezTo>
                <a:cubicBezTo>
                  <a:pt x="5529930" y="259762"/>
                  <a:pt x="5521793" y="241313"/>
                  <a:pt x="5520401" y="213048"/>
                </a:cubicBezTo>
                <a:cubicBezTo>
                  <a:pt x="5519010" y="184784"/>
                  <a:pt x="5519440" y="152569"/>
                  <a:pt x="5521692" y="116403"/>
                </a:cubicBezTo>
                <a:cubicBezTo>
                  <a:pt x="5523944" y="80237"/>
                  <a:pt x="5522821" y="56367"/>
                  <a:pt x="5518325" y="44795"/>
                </a:cubicBezTo>
                <a:cubicBezTo>
                  <a:pt x="5514953" y="36115"/>
                  <a:pt x="5516139" y="31632"/>
                  <a:pt x="5521883" y="31346"/>
                </a:cubicBezTo>
                <a:close/>
                <a:moveTo>
                  <a:pt x="2302433" y="31346"/>
                </a:moveTo>
                <a:cubicBezTo>
                  <a:pt x="2304348" y="31251"/>
                  <a:pt x="2306768" y="31621"/>
                  <a:pt x="2309696" y="32459"/>
                </a:cubicBezTo>
                <a:cubicBezTo>
                  <a:pt x="2321404" y="35807"/>
                  <a:pt x="2329675" y="39898"/>
                  <a:pt x="2334508" y="44730"/>
                </a:cubicBezTo>
                <a:cubicBezTo>
                  <a:pt x="2340559" y="49190"/>
                  <a:pt x="2342413" y="53553"/>
                  <a:pt x="2340068" y="57819"/>
                </a:cubicBezTo>
                <a:cubicBezTo>
                  <a:pt x="2337723" y="62085"/>
                  <a:pt x="2334784" y="72819"/>
                  <a:pt x="2331249" y="90020"/>
                </a:cubicBezTo>
                <a:cubicBezTo>
                  <a:pt x="2327714" y="107221"/>
                  <a:pt x="2325280" y="133862"/>
                  <a:pt x="2323946" y="169942"/>
                </a:cubicBezTo>
                <a:cubicBezTo>
                  <a:pt x="2322613" y="206022"/>
                  <a:pt x="2325276" y="228224"/>
                  <a:pt x="2331937" y="236548"/>
                </a:cubicBezTo>
                <a:cubicBezTo>
                  <a:pt x="2338598" y="244873"/>
                  <a:pt x="2350379" y="249444"/>
                  <a:pt x="2367279" y="250261"/>
                </a:cubicBezTo>
                <a:cubicBezTo>
                  <a:pt x="2384178" y="251079"/>
                  <a:pt x="2396913" y="250078"/>
                  <a:pt x="2405481" y="247261"/>
                </a:cubicBezTo>
                <a:cubicBezTo>
                  <a:pt x="2414049" y="244443"/>
                  <a:pt x="2419344" y="241008"/>
                  <a:pt x="2421366" y="236957"/>
                </a:cubicBezTo>
                <a:cubicBezTo>
                  <a:pt x="2423388" y="232906"/>
                  <a:pt x="2426321" y="222617"/>
                  <a:pt x="2430164" y="206090"/>
                </a:cubicBezTo>
                <a:cubicBezTo>
                  <a:pt x="2434007" y="189563"/>
                  <a:pt x="2437395" y="190452"/>
                  <a:pt x="2440328" y="208757"/>
                </a:cubicBezTo>
                <a:cubicBezTo>
                  <a:pt x="2443260" y="227062"/>
                  <a:pt x="2447215" y="240976"/>
                  <a:pt x="2452190" y="250498"/>
                </a:cubicBezTo>
                <a:cubicBezTo>
                  <a:pt x="2457167" y="260020"/>
                  <a:pt x="2452574" y="267315"/>
                  <a:pt x="2438413" y="272385"/>
                </a:cubicBezTo>
                <a:cubicBezTo>
                  <a:pt x="2424252" y="277454"/>
                  <a:pt x="2405592" y="280214"/>
                  <a:pt x="2382433" y="280666"/>
                </a:cubicBezTo>
                <a:cubicBezTo>
                  <a:pt x="2359273" y="281118"/>
                  <a:pt x="2340251" y="277027"/>
                  <a:pt x="2325366" y="268394"/>
                </a:cubicBezTo>
                <a:cubicBezTo>
                  <a:pt x="2310481" y="259762"/>
                  <a:pt x="2302343" y="241313"/>
                  <a:pt x="2300951" y="213048"/>
                </a:cubicBezTo>
                <a:cubicBezTo>
                  <a:pt x="2299560" y="184784"/>
                  <a:pt x="2299991" y="152569"/>
                  <a:pt x="2302242" y="116403"/>
                </a:cubicBezTo>
                <a:cubicBezTo>
                  <a:pt x="2304494" y="80237"/>
                  <a:pt x="2303371" y="56367"/>
                  <a:pt x="2298876" y="44795"/>
                </a:cubicBezTo>
                <a:cubicBezTo>
                  <a:pt x="2295504" y="36115"/>
                  <a:pt x="2296690" y="31632"/>
                  <a:pt x="2302433" y="31346"/>
                </a:cubicBezTo>
                <a:close/>
                <a:moveTo>
                  <a:pt x="5132341" y="27756"/>
                </a:moveTo>
                <a:cubicBezTo>
                  <a:pt x="5136228" y="27220"/>
                  <a:pt x="5140583" y="27694"/>
                  <a:pt x="5145405" y="29178"/>
                </a:cubicBezTo>
                <a:cubicBezTo>
                  <a:pt x="5155049" y="32147"/>
                  <a:pt x="5161341" y="37610"/>
                  <a:pt x="5164281" y="45569"/>
                </a:cubicBezTo>
                <a:cubicBezTo>
                  <a:pt x="5167221" y="53528"/>
                  <a:pt x="5167034" y="62293"/>
                  <a:pt x="5163721" y="71865"/>
                </a:cubicBezTo>
                <a:cubicBezTo>
                  <a:pt x="5160409" y="81438"/>
                  <a:pt x="5155497" y="90418"/>
                  <a:pt x="5148987" y="98807"/>
                </a:cubicBezTo>
                <a:cubicBezTo>
                  <a:pt x="5142477" y="107196"/>
                  <a:pt x="5133632" y="115872"/>
                  <a:pt x="5122454" y="124835"/>
                </a:cubicBezTo>
                <a:cubicBezTo>
                  <a:pt x="5111276" y="133797"/>
                  <a:pt x="5104012" y="137382"/>
                  <a:pt x="5100664" y="135590"/>
                </a:cubicBezTo>
                <a:cubicBezTo>
                  <a:pt x="5097316" y="133797"/>
                  <a:pt x="5099768" y="128402"/>
                  <a:pt x="5108020" y="119403"/>
                </a:cubicBezTo>
                <a:cubicBezTo>
                  <a:pt x="5116273" y="110405"/>
                  <a:pt x="5122138" y="103081"/>
                  <a:pt x="5125616" y="97430"/>
                </a:cubicBezTo>
                <a:cubicBezTo>
                  <a:pt x="5129093" y="91780"/>
                  <a:pt x="5133048" y="86052"/>
                  <a:pt x="5137479" y="80244"/>
                </a:cubicBezTo>
                <a:cubicBezTo>
                  <a:pt x="5128918" y="80244"/>
                  <a:pt x="5122504" y="77290"/>
                  <a:pt x="5118237" y="71381"/>
                </a:cubicBezTo>
                <a:cubicBezTo>
                  <a:pt x="5113971" y="65473"/>
                  <a:pt x="5112068" y="58776"/>
                  <a:pt x="5112527" y="51291"/>
                </a:cubicBezTo>
                <a:cubicBezTo>
                  <a:pt x="5112986" y="43805"/>
                  <a:pt x="5116170" y="37506"/>
                  <a:pt x="5122077" y="32394"/>
                </a:cubicBezTo>
                <a:cubicBezTo>
                  <a:pt x="5125031" y="29838"/>
                  <a:pt x="5128453" y="28292"/>
                  <a:pt x="5132341" y="27756"/>
                </a:cubicBezTo>
                <a:close/>
                <a:moveTo>
                  <a:pt x="5062153" y="27756"/>
                </a:moveTo>
                <a:cubicBezTo>
                  <a:pt x="5066040" y="27220"/>
                  <a:pt x="5070395" y="27694"/>
                  <a:pt x="5075217" y="29178"/>
                </a:cubicBezTo>
                <a:cubicBezTo>
                  <a:pt x="5084861" y="32147"/>
                  <a:pt x="5091153" y="37610"/>
                  <a:pt x="5094092" y="45569"/>
                </a:cubicBezTo>
                <a:cubicBezTo>
                  <a:pt x="5097032" y="53528"/>
                  <a:pt x="5096846" y="62293"/>
                  <a:pt x="5093533" y="71865"/>
                </a:cubicBezTo>
                <a:cubicBezTo>
                  <a:pt x="5090221" y="81438"/>
                  <a:pt x="5085309" y="90418"/>
                  <a:pt x="5078799" y="98807"/>
                </a:cubicBezTo>
                <a:cubicBezTo>
                  <a:pt x="5072289" y="107196"/>
                  <a:pt x="5063444" y="115872"/>
                  <a:pt x="5052265" y="124835"/>
                </a:cubicBezTo>
                <a:cubicBezTo>
                  <a:pt x="5041088" y="133797"/>
                  <a:pt x="5033824" y="137382"/>
                  <a:pt x="5030475" y="135590"/>
                </a:cubicBezTo>
                <a:cubicBezTo>
                  <a:pt x="5027127" y="133797"/>
                  <a:pt x="5029580" y="128402"/>
                  <a:pt x="5037832" y="119403"/>
                </a:cubicBezTo>
                <a:cubicBezTo>
                  <a:pt x="5046085" y="110405"/>
                  <a:pt x="5051950" y="103081"/>
                  <a:pt x="5055427" y="97430"/>
                </a:cubicBezTo>
                <a:cubicBezTo>
                  <a:pt x="5058905" y="91780"/>
                  <a:pt x="5062859" y="86052"/>
                  <a:pt x="5067291" y="80244"/>
                </a:cubicBezTo>
                <a:cubicBezTo>
                  <a:pt x="5058729" y="80244"/>
                  <a:pt x="5052316" y="77290"/>
                  <a:pt x="5048049" y="71381"/>
                </a:cubicBezTo>
                <a:cubicBezTo>
                  <a:pt x="5043783" y="65473"/>
                  <a:pt x="5041880" y="58776"/>
                  <a:pt x="5042339" y="51291"/>
                </a:cubicBezTo>
                <a:cubicBezTo>
                  <a:pt x="5042798" y="43805"/>
                  <a:pt x="5045981" y="37506"/>
                  <a:pt x="5051889" y="32394"/>
                </a:cubicBezTo>
                <a:cubicBezTo>
                  <a:pt x="5054844" y="29838"/>
                  <a:pt x="5058264" y="28292"/>
                  <a:pt x="5062153" y="27756"/>
                </a:cubicBezTo>
                <a:close/>
                <a:moveTo>
                  <a:pt x="1560466" y="27756"/>
                </a:moveTo>
                <a:cubicBezTo>
                  <a:pt x="1564354" y="27220"/>
                  <a:pt x="1568709" y="27694"/>
                  <a:pt x="1573531" y="29178"/>
                </a:cubicBezTo>
                <a:cubicBezTo>
                  <a:pt x="1583175" y="32147"/>
                  <a:pt x="1589467" y="37610"/>
                  <a:pt x="1592406" y="45569"/>
                </a:cubicBezTo>
                <a:cubicBezTo>
                  <a:pt x="1595346" y="53528"/>
                  <a:pt x="1595159" y="62293"/>
                  <a:pt x="1591847" y="71865"/>
                </a:cubicBezTo>
                <a:cubicBezTo>
                  <a:pt x="1588535" y="81438"/>
                  <a:pt x="1583623" y="90418"/>
                  <a:pt x="1577113" y="98807"/>
                </a:cubicBezTo>
                <a:cubicBezTo>
                  <a:pt x="1570602" y="107196"/>
                  <a:pt x="1561758" y="115872"/>
                  <a:pt x="1550580" y="124835"/>
                </a:cubicBezTo>
                <a:cubicBezTo>
                  <a:pt x="1539402" y="133797"/>
                  <a:pt x="1532138" y="137382"/>
                  <a:pt x="1528790" y="135590"/>
                </a:cubicBezTo>
                <a:cubicBezTo>
                  <a:pt x="1525441" y="133797"/>
                  <a:pt x="1527893" y="128402"/>
                  <a:pt x="1536146" y="119403"/>
                </a:cubicBezTo>
                <a:cubicBezTo>
                  <a:pt x="1544400" y="110405"/>
                  <a:pt x="1550264" y="103081"/>
                  <a:pt x="1553742" y="97430"/>
                </a:cubicBezTo>
                <a:cubicBezTo>
                  <a:pt x="1557219" y="91780"/>
                  <a:pt x="1561173" y="86052"/>
                  <a:pt x="1565605" y="80244"/>
                </a:cubicBezTo>
                <a:cubicBezTo>
                  <a:pt x="1557043" y="80244"/>
                  <a:pt x="1550630" y="77290"/>
                  <a:pt x="1546363" y="71381"/>
                </a:cubicBezTo>
                <a:cubicBezTo>
                  <a:pt x="1542098" y="65473"/>
                  <a:pt x="1540194" y="58776"/>
                  <a:pt x="1540653" y="51291"/>
                </a:cubicBezTo>
                <a:cubicBezTo>
                  <a:pt x="1541111" y="43805"/>
                  <a:pt x="1544295" y="37506"/>
                  <a:pt x="1550203" y="32394"/>
                </a:cubicBezTo>
                <a:cubicBezTo>
                  <a:pt x="1553157" y="29838"/>
                  <a:pt x="1556578" y="28292"/>
                  <a:pt x="1560466" y="27756"/>
                </a:cubicBezTo>
                <a:close/>
                <a:moveTo>
                  <a:pt x="1490278" y="27756"/>
                </a:moveTo>
                <a:cubicBezTo>
                  <a:pt x="1494167" y="27220"/>
                  <a:pt x="1498521" y="27694"/>
                  <a:pt x="1503344" y="29178"/>
                </a:cubicBezTo>
                <a:cubicBezTo>
                  <a:pt x="1512987" y="32147"/>
                  <a:pt x="1519279" y="37610"/>
                  <a:pt x="1522218" y="45569"/>
                </a:cubicBezTo>
                <a:cubicBezTo>
                  <a:pt x="1525158" y="53528"/>
                  <a:pt x="1524971" y="62293"/>
                  <a:pt x="1521659" y="71865"/>
                </a:cubicBezTo>
                <a:cubicBezTo>
                  <a:pt x="1518347" y="81438"/>
                  <a:pt x="1513435" y="90418"/>
                  <a:pt x="1506924" y="98807"/>
                </a:cubicBezTo>
                <a:cubicBezTo>
                  <a:pt x="1500414" y="107196"/>
                  <a:pt x="1491570" y="115872"/>
                  <a:pt x="1480392" y="124835"/>
                </a:cubicBezTo>
                <a:cubicBezTo>
                  <a:pt x="1469213" y="133797"/>
                  <a:pt x="1461950" y="137382"/>
                  <a:pt x="1458601" y="135590"/>
                </a:cubicBezTo>
                <a:cubicBezTo>
                  <a:pt x="1455253" y="133797"/>
                  <a:pt x="1457705" y="128402"/>
                  <a:pt x="1465958" y="119403"/>
                </a:cubicBezTo>
                <a:cubicBezTo>
                  <a:pt x="1474211" y="110405"/>
                  <a:pt x="1480076" y="103081"/>
                  <a:pt x="1483553" y="97430"/>
                </a:cubicBezTo>
                <a:cubicBezTo>
                  <a:pt x="1487031" y="91780"/>
                  <a:pt x="1490985" y="86052"/>
                  <a:pt x="1495417" y="80244"/>
                </a:cubicBezTo>
                <a:cubicBezTo>
                  <a:pt x="1486856" y="80244"/>
                  <a:pt x="1480441" y="77290"/>
                  <a:pt x="1476175" y="71381"/>
                </a:cubicBezTo>
                <a:cubicBezTo>
                  <a:pt x="1471909" y="65473"/>
                  <a:pt x="1470006" y="58776"/>
                  <a:pt x="1470465" y="51291"/>
                </a:cubicBezTo>
                <a:cubicBezTo>
                  <a:pt x="1470923" y="43805"/>
                  <a:pt x="1474107" y="37506"/>
                  <a:pt x="1480015" y="32394"/>
                </a:cubicBezTo>
                <a:cubicBezTo>
                  <a:pt x="1482969" y="29838"/>
                  <a:pt x="1486390" y="28292"/>
                  <a:pt x="1490278" y="27756"/>
                </a:cubicBezTo>
                <a:close/>
                <a:moveTo>
                  <a:pt x="1992926" y="27250"/>
                </a:moveTo>
                <a:cubicBezTo>
                  <a:pt x="1994256" y="27003"/>
                  <a:pt x="1995959" y="27119"/>
                  <a:pt x="1998032" y="27597"/>
                </a:cubicBezTo>
                <a:cubicBezTo>
                  <a:pt x="2006328" y="29512"/>
                  <a:pt x="2014230" y="32813"/>
                  <a:pt x="2021737" y="37503"/>
                </a:cubicBezTo>
                <a:cubicBezTo>
                  <a:pt x="2029244" y="42192"/>
                  <a:pt x="2031621" y="47093"/>
                  <a:pt x="2028868" y="52205"/>
                </a:cubicBezTo>
                <a:cubicBezTo>
                  <a:pt x="2026114" y="57317"/>
                  <a:pt x="2024064" y="65036"/>
                  <a:pt x="2022716" y="75361"/>
                </a:cubicBezTo>
                <a:cubicBezTo>
                  <a:pt x="2021368" y="85686"/>
                  <a:pt x="2019396" y="96706"/>
                  <a:pt x="2016800" y="108422"/>
                </a:cubicBezTo>
                <a:cubicBezTo>
                  <a:pt x="2033836" y="105153"/>
                  <a:pt x="2043957" y="101636"/>
                  <a:pt x="2047162" y="97871"/>
                </a:cubicBezTo>
                <a:cubicBezTo>
                  <a:pt x="2050367" y="94107"/>
                  <a:pt x="2059154" y="96237"/>
                  <a:pt x="2073523" y="104260"/>
                </a:cubicBezTo>
                <a:cubicBezTo>
                  <a:pt x="2087892" y="112283"/>
                  <a:pt x="2092570" y="119353"/>
                  <a:pt x="2087559" y="125469"/>
                </a:cubicBezTo>
                <a:cubicBezTo>
                  <a:pt x="2082547" y="131585"/>
                  <a:pt x="2079374" y="142197"/>
                  <a:pt x="2078040" y="157304"/>
                </a:cubicBezTo>
                <a:cubicBezTo>
                  <a:pt x="2076706" y="172412"/>
                  <a:pt x="2074007" y="191466"/>
                  <a:pt x="2069942" y="214468"/>
                </a:cubicBezTo>
                <a:cubicBezTo>
                  <a:pt x="2065876" y="237470"/>
                  <a:pt x="2060538" y="254406"/>
                  <a:pt x="2053927" y="265275"/>
                </a:cubicBezTo>
                <a:cubicBezTo>
                  <a:pt x="2047316" y="276145"/>
                  <a:pt x="2038275" y="284918"/>
                  <a:pt x="2026803" y="291593"/>
                </a:cubicBezTo>
                <a:cubicBezTo>
                  <a:pt x="2015331" y="298269"/>
                  <a:pt x="2008544" y="295791"/>
                  <a:pt x="2006443" y="284162"/>
                </a:cubicBezTo>
                <a:cubicBezTo>
                  <a:pt x="2004342" y="272532"/>
                  <a:pt x="1999667" y="261257"/>
                  <a:pt x="1992418" y="250337"/>
                </a:cubicBezTo>
                <a:cubicBezTo>
                  <a:pt x="1985169" y="239416"/>
                  <a:pt x="1988855" y="237556"/>
                  <a:pt x="2003475" y="244755"/>
                </a:cubicBezTo>
                <a:cubicBezTo>
                  <a:pt x="2018095" y="251953"/>
                  <a:pt x="2027767" y="250767"/>
                  <a:pt x="2032492" y="241195"/>
                </a:cubicBezTo>
                <a:cubicBezTo>
                  <a:pt x="2037217" y="231623"/>
                  <a:pt x="2040935" y="217824"/>
                  <a:pt x="2043645" y="199798"/>
                </a:cubicBezTo>
                <a:cubicBezTo>
                  <a:pt x="2046356" y="181772"/>
                  <a:pt x="2048381" y="165084"/>
                  <a:pt x="2049722" y="149733"/>
                </a:cubicBezTo>
                <a:cubicBezTo>
                  <a:pt x="2051063" y="134382"/>
                  <a:pt x="2050446" y="125709"/>
                  <a:pt x="2047872" y="123716"/>
                </a:cubicBezTo>
                <a:cubicBezTo>
                  <a:pt x="2045298" y="121723"/>
                  <a:pt x="2034632" y="122791"/>
                  <a:pt x="2015875" y="126921"/>
                </a:cubicBezTo>
                <a:cubicBezTo>
                  <a:pt x="2004661" y="162298"/>
                  <a:pt x="1995602" y="187125"/>
                  <a:pt x="1988697" y="201401"/>
                </a:cubicBezTo>
                <a:cubicBezTo>
                  <a:pt x="1981792" y="215676"/>
                  <a:pt x="1972826" y="229934"/>
                  <a:pt x="1961799" y="244174"/>
                </a:cubicBezTo>
                <a:cubicBezTo>
                  <a:pt x="1950771" y="258414"/>
                  <a:pt x="1935556" y="270868"/>
                  <a:pt x="1916154" y="281537"/>
                </a:cubicBezTo>
                <a:cubicBezTo>
                  <a:pt x="1896751" y="292206"/>
                  <a:pt x="1894995" y="289012"/>
                  <a:pt x="1910884" y="271954"/>
                </a:cubicBezTo>
                <a:cubicBezTo>
                  <a:pt x="1926773" y="254897"/>
                  <a:pt x="1938291" y="240567"/>
                  <a:pt x="1945440" y="228966"/>
                </a:cubicBezTo>
                <a:cubicBezTo>
                  <a:pt x="1952588" y="217365"/>
                  <a:pt x="1959504" y="204430"/>
                  <a:pt x="1966187" y="190161"/>
                </a:cubicBezTo>
                <a:cubicBezTo>
                  <a:pt x="1972869" y="175893"/>
                  <a:pt x="1979788" y="156799"/>
                  <a:pt x="1986944" y="132879"/>
                </a:cubicBezTo>
                <a:cubicBezTo>
                  <a:pt x="1981681" y="134543"/>
                  <a:pt x="1974816" y="136307"/>
                  <a:pt x="1966348" y="138171"/>
                </a:cubicBezTo>
                <a:cubicBezTo>
                  <a:pt x="1957880" y="140035"/>
                  <a:pt x="1949523" y="137192"/>
                  <a:pt x="1941278" y="129642"/>
                </a:cubicBezTo>
                <a:cubicBezTo>
                  <a:pt x="1933032" y="122092"/>
                  <a:pt x="1935298" y="118034"/>
                  <a:pt x="1948075" y="117467"/>
                </a:cubicBezTo>
                <a:cubicBezTo>
                  <a:pt x="1960852" y="116901"/>
                  <a:pt x="1974339" y="115435"/>
                  <a:pt x="1988536" y="113068"/>
                </a:cubicBezTo>
                <a:cubicBezTo>
                  <a:pt x="1993770" y="73576"/>
                  <a:pt x="1994587" y="48978"/>
                  <a:pt x="1990988" y="39277"/>
                </a:cubicBezTo>
                <a:cubicBezTo>
                  <a:pt x="1988288" y="32001"/>
                  <a:pt x="1988934" y="27992"/>
                  <a:pt x="1992926" y="27250"/>
                </a:cubicBezTo>
                <a:close/>
                <a:moveTo>
                  <a:pt x="3643910" y="27191"/>
                </a:moveTo>
                <a:cubicBezTo>
                  <a:pt x="3649189" y="26999"/>
                  <a:pt x="3655591" y="27630"/>
                  <a:pt x="3663116" y="29081"/>
                </a:cubicBezTo>
                <a:cubicBezTo>
                  <a:pt x="3678166" y="31985"/>
                  <a:pt x="3686408" y="40787"/>
                  <a:pt x="3687842" y="55485"/>
                </a:cubicBezTo>
                <a:cubicBezTo>
                  <a:pt x="3689276" y="70184"/>
                  <a:pt x="3677962" y="71037"/>
                  <a:pt x="3653899" y="58045"/>
                </a:cubicBezTo>
                <a:cubicBezTo>
                  <a:pt x="3632862" y="43174"/>
                  <a:pt x="3625376" y="33903"/>
                  <a:pt x="3631442" y="30232"/>
                </a:cubicBezTo>
                <a:cubicBezTo>
                  <a:pt x="3634475" y="28397"/>
                  <a:pt x="3638631" y="27383"/>
                  <a:pt x="3643910" y="27191"/>
                </a:cubicBezTo>
                <a:close/>
                <a:moveTo>
                  <a:pt x="497547" y="25511"/>
                </a:moveTo>
                <a:cubicBezTo>
                  <a:pt x="505713" y="26923"/>
                  <a:pt x="514816" y="29910"/>
                  <a:pt x="524854" y="34470"/>
                </a:cubicBezTo>
                <a:cubicBezTo>
                  <a:pt x="536383" y="39933"/>
                  <a:pt x="540779" y="46390"/>
                  <a:pt x="538039" y="53840"/>
                </a:cubicBezTo>
                <a:cubicBezTo>
                  <a:pt x="535301" y="61290"/>
                  <a:pt x="533500" y="70815"/>
                  <a:pt x="532640" y="82416"/>
                </a:cubicBezTo>
                <a:cubicBezTo>
                  <a:pt x="531780" y="94017"/>
                  <a:pt x="531350" y="111262"/>
                  <a:pt x="531350" y="134149"/>
                </a:cubicBezTo>
                <a:cubicBezTo>
                  <a:pt x="531350" y="156017"/>
                  <a:pt x="532242" y="176338"/>
                  <a:pt x="534028" y="195109"/>
                </a:cubicBezTo>
                <a:cubicBezTo>
                  <a:pt x="535813" y="213880"/>
                  <a:pt x="536014" y="231142"/>
                  <a:pt x="534630" y="246895"/>
                </a:cubicBezTo>
                <a:cubicBezTo>
                  <a:pt x="533246" y="262648"/>
                  <a:pt x="528270" y="276604"/>
                  <a:pt x="519702" y="288765"/>
                </a:cubicBezTo>
                <a:cubicBezTo>
                  <a:pt x="511134" y="300925"/>
                  <a:pt x="503830" y="302671"/>
                  <a:pt x="497794" y="294003"/>
                </a:cubicBezTo>
                <a:cubicBezTo>
                  <a:pt x="491757" y="285334"/>
                  <a:pt x="486339" y="278164"/>
                  <a:pt x="481542" y="272492"/>
                </a:cubicBezTo>
                <a:cubicBezTo>
                  <a:pt x="476746" y="266821"/>
                  <a:pt x="471225" y="260554"/>
                  <a:pt x="464980" y="253692"/>
                </a:cubicBezTo>
                <a:cubicBezTo>
                  <a:pt x="458734" y="246830"/>
                  <a:pt x="460200" y="244353"/>
                  <a:pt x="469379" y="246260"/>
                </a:cubicBezTo>
                <a:cubicBezTo>
                  <a:pt x="478556" y="248168"/>
                  <a:pt x="486135" y="249741"/>
                  <a:pt x="492115" y="250982"/>
                </a:cubicBezTo>
                <a:cubicBezTo>
                  <a:pt x="498095" y="252222"/>
                  <a:pt x="501604" y="251021"/>
                  <a:pt x="502644" y="247379"/>
                </a:cubicBezTo>
                <a:cubicBezTo>
                  <a:pt x="503684" y="243736"/>
                  <a:pt x="504652" y="236297"/>
                  <a:pt x="505548" y="225062"/>
                </a:cubicBezTo>
                <a:cubicBezTo>
                  <a:pt x="506444" y="213826"/>
                  <a:pt x="506673" y="183063"/>
                  <a:pt x="506237" y="132772"/>
                </a:cubicBezTo>
                <a:cubicBezTo>
                  <a:pt x="505799" y="82481"/>
                  <a:pt x="502199" y="51678"/>
                  <a:pt x="495438" y="40364"/>
                </a:cubicBezTo>
                <a:cubicBezTo>
                  <a:pt x="488677" y="29049"/>
                  <a:pt x="489379" y="24098"/>
                  <a:pt x="497547" y="25511"/>
                </a:cubicBezTo>
                <a:close/>
                <a:moveTo>
                  <a:pt x="7024292" y="25064"/>
                </a:moveTo>
                <a:cubicBezTo>
                  <a:pt x="7027845" y="25677"/>
                  <a:pt x="7031887" y="27300"/>
                  <a:pt x="7036418" y="29931"/>
                </a:cubicBezTo>
                <a:cubicBezTo>
                  <a:pt x="7045481" y="35194"/>
                  <a:pt x="7053526" y="40901"/>
                  <a:pt x="7060553" y="47053"/>
                </a:cubicBezTo>
                <a:cubicBezTo>
                  <a:pt x="7068699" y="56590"/>
                  <a:pt x="7067163" y="62455"/>
                  <a:pt x="7055949" y="64649"/>
                </a:cubicBezTo>
                <a:cubicBezTo>
                  <a:pt x="7044736" y="66843"/>
                  <a:pt x="7031435" y="72912"/>
                  <a:pt x="7016047" y="82857"/>
                </a:cubicBezTo>
                <a:cubicBezTo>
                  <a:pt x="7000661" y="92802"/>
                  <a:pt x="6995477" y="92444"/>
                  <a:pt x="7000495" y="81782"/>
                </a:cubicBezTo>
                <a:cubicBezTo>
                  <a:pt x="7005515" y="71120"/>
                  <a:pt x="7009115" y="63699"/>
                  <a:pt x="7011294" y="59519"/>
                </a:cubicBezTo>
                <a:cubicBezTo>
                  <a:pt x="7013474" y="55338"/>
                  <a:pt x="7011889" y="53248"/>
                  <a:pt x="7006540" y="53248"/>
                </a:cubicBezTo>
                <a:cubicBezTo>
                  <a:pt x="6998825" y="53248"/>
                  <a:pt x="6977479" y="55941"/>
                  <a:pt x="6942504" y="61325"/>
                </a:cubicBezTo>
                <a:cubicBezTo>
                  <a:pt x="6907528" y="66710"/>
                  <a:pt x="6885724" y="70984"/>
                  <a:pt x="6877091" y="74146"/>
                </a:cubicBezTo>
                <a:cubicBezTo>
                  <a:pt x="6868459" y="77308"/>
                  <a:pt x="6858844" y="74142"/>
                  <a:pt x="6848245" y="64649"/>
                </a:cubicBezTo>
                <a:cubicBezTo>
                  <a:pt x="6837649" y="55156"/>
                  <a:pt x="6836874" y="50409"/>
                  <a:pt x="6845923" y="50409"/>
                </a:cubicBezTo>
                <a:cubicBezTo>
                  <a:pt x="6852719" y="50409"/>
                  <a:pt x="6860811" y="50197"/>
                  <a:pt x="6870197" y="49774"/>
                </a:cubicBezTo>
                <a:cubicBezTo>
                  <a:pt x="6879583" y="49351"/>
                  <a:pt x="6897089" y="47566"/>
                  <a:pt x="6922715" y="44418"/>
                </a:cubicBezTo>
                <a:cubicBezTo>
                  <a:pt x="6948341" y="41271"/>
                  <a:pt x="6968858" y="38159"/>
                  <a:pt x="6984267" y="35083"/>
                </a:cubicBezTo>
                <a:cubicBezTo>
                  <a:pt x="6999675" y="32007"/>
                  <a:pt x="7009953" y="29064"/>
                  <a:pt x="7015101" y="26253"/>
                </a:cubicBezTo>
                <a:cubicBezTo>
                  <a:pt x="7017675" y="24848"/>
                  <a:pt x="7020739" y="24451"/>
                  <a:pt x="7024292" y="25064"/>
                </a:cubicBezTo>
                <a:close/>
                <a:moveTo>
                  <a:pt x="4212515" y="24668"/>
                </a:moveTo>
                <a:cubicBezTo>
                  <a:pt x="4213974" y="24506"/>
                  <a:pt x="4215191" y="24690"/>
                  <a:pt x="4216164" y="25220"/>
                </a:cubicBezTo>
                <a:cubicBezTo>
                  <a:pt x="4220057" y="27343"/>
                  <a:pt x="4217580" y="32742"/>
                  <a:pt x="4208732" y="41418"/>
                </a:cubicBezTo>
                <a:cubicBezTo>
                  <a:pt x="4199884" y="50093"/>
                  <a:pt x="4193281" y="57486"/>
                  <a:pt x="4188921" y="63595"/>
                </a:cubicBezTo>
                <a:cubicBezTo>
                  <a:pt x="4184562" y="69704"/>
                  <a:pt x="4180747" y="76099"/>
                  <a:pt x="4177478" y="82782"/>
                </a:cubicBezTo>
                <a:cubicBezTo>
                  <a:pt x="4187071" y="81879"/>
                  <a:pt x="4194191" y="84750"/>
                  <a:pt x="4198837" y="91397"/>
                </a:cubicBezTo>
                <a:cubicBezTo>
                  <a:pt x="4203484" y="98044"/>
                  <a:pt x="4205309" y="104959"/>
                  <a:pt x="4204312" y="112144"/>
                </a:cubicBezTo>
                <a:cubicBezTo>
                  <a:pt x="4203315" y="119328"/>
                  <a:pt x="4199389" y="125480"/>
                  <a:pt x="4192535" y="130599"/>
                </a:cubicBezTo>
                <a:cubicBezTo>
                  <a:pt x="4185680" y="135719"/>
                  <a:pt x="4177790" y="137045"/>
                  <a:pt x="4168863" y="134579"/>
                </a:cubicBezTo>
                <a:cubicBezTo>
                  <a:pt x="4159936" y="132112"/>
                  <a:pt x="4153712" y="126778"/>
                  <a:pt x="4150192" y="118575"/>
                </a:cubicBezTo>
                <a:cubicBezTo>
                  <a:pt x="4146671" y="110373"/>
                  <a:pt x="4146524" y="101094"/>
                  <a:pt x="4149751" y="90741"/>
                </a:cubicBezTo>
                <a:cubicBezTo>
                  <a:pt x="4152978" y="80387"/>
                  <a:pt x="4158047" y="70829"/>
                  <a:pt x="4164959" y="62068"/>
                </a:cubicBezTo>
                <a:cubicBezTo>
                  <a:pt x="4171871" y="53306"/>
                  <a:pt x="4181160" y="44443"/>
                  <a:pt x="4192825" y="35481"/>
                </a:cubicBezTo>
                <a:cubicBezTo>
                  <a:pt x="4201575" y="28759"/>
                  <a:pt x="4208138" y="25154"/>
                  <a:pt x="4212515" y="24668"/>
                </a:cubicBezTo>
                <a:close/>
                <a:moveTo>
                  <a:pt x="4139623" y="24668"/>
                </a:moveTo>
                <a:cubicBezTo>
                  <a:pt x="4141083" y="24506"/>
                  <a:pt x="4142301" y="24690"/>
                  <a:pt x="4143276" y="25220"/>
                </a:cubicBezTo>
                <a:cubicBezTo>
                  <a:pt x="4147177" y="27343"/>
                  <a:pt x="4144703" y="32742"/>
                  <a:pt x="4135855" y="41418"/>
                </a:cubicBezTo>
                <a:cubicBezTo>
                  <a:pt x="4127007" y="50093"/>
                  <a:pt x="4120404" y="57482"/>
                  <a:pt x="4116044" y="63584"/>
                </a:cubicBezTo>
                <a:cubicBezTo>
                  <a:pt x="4111685" y="69686"/>
                  <a:pt x="4107863" y="76085"/>
                  <a:pt x="4104579" y="82782"/>
                </a:cubicBezTo>
                <a:cubicBezTo>
                  <a:pt x="4114173" y="81879"/>
                  <a:pt x="4121296" y="84747"/>
                  <a:pt x="4125950" y="91386"/>
                </a:cubicBezTo>
                <a:cubicBezTo>
                  <a:pt x="4130603" y="98026"/>
                  <a:pt x="4132428" y="104941"/>
                  <a:pt x="4131424" y="112133"/>
                </a:cubicBezTo>
                <a:cubicBezTo>
                  <a:pt x="4130420" y="119324"/>
                  <a:pt x="4126495" y="125480"/>
                  <a:pt x="4119647" y="130599"/>
                </a:cubicBezTo>
                <a:cubicBezTo>
                  <a:pt x="4112800" y="135719"/>
                  <a:pt x="4104913" y="137045"/>
                  <a:pt x="4095986" y="134579"/>
                </a:cubicBezTo>
                <a:cubicBezTo>
                  <a:pt x="4087059" y="132112"/>
                  <a:pt x="4080835" y="126778"/>
                  <a:pt x="4077315" y="118575"/>
                </a:cubicBezTo>
                <a:cubicBezTo>
                  <a:pt x="4073794" y="110373"/>
                  <a:pt x="4073644" y="101094"/>
                  <a:pt x="4076863" y="90741"/>
                </a:cubicBezTo>
                <a:cubicBezTo>
                  <a:pt x="4080082" y="80387"/>
                  <a:pt x="4085148" y="70829"/>
                  <a:pt x="4092060" y="62068"/>
                </a:cubicBezTo>
                <a:cubicBezTo>
                  <a:pt x="4098972" y="53306"/>
                  <a:pt x="4108261" y="44443"/>
                  <a:pt x="4119927" y="35481"/>
                </a:cubicBezTo>
                <a:cubicBezTo>
                  <a:pt x="4128676" y="28759"/>
                  <a:pt x="4135242" y="25154"/>
                  <a:pt x="4139623" y="24668"/>
                </a:cubicBezTo>
                <a:close/>
                <a:moveTo>
                  <a:pt x="278691" y="24668"/>
                </a:moveTo>
                <a:cubicBezTo>
                  <a:pt x="280150" y="24506"/>
                  <a:pt x="281366" y="24690"/>
                  <a:pt x="282340" y="25220"/>
                </a:cubicBezTo>
                <a:cubicBezTo>
                  <a:pt x="286233" y="27343"/>
                  <a:pt x="283756" y="32742"/>
                  <a:pt x="274908" y="41418"/>
                </a:cubicBezTo>
                <a:cubicBezTo>
                  <a:pt x="266060" y="50093"/>
                  <a:pt x="259457" y="57486"/>
                  <a:pt x="255097" y="63595"/>
                </a:cubicBezTo>
                <a:cubicBezTo>
                  <a:pt x="250737" y="69704"/>
                  <a:pt x="246923" y="76099"/>
                  <a:pt x="243653" y="82782"/>
                </a:cubicBezTo>
                <a:cubicBezTo>
                  <a:pt x="253247" y="81879"/>
                  <a:pt x="260367" y="84750"/>
                  <a:pt x="265013" y="91397"/>
                </a:cubicBezTo>
                <a:cubicBezTo>
                  <a:pt x="269659" y="98044"/>
                  <a:pt x="271484" y="104959"/>
                  <a:pt x="270488" y="112144"/>
                </a:cubicBezTo>
                <a:cubicBezTo>
                  <a:pt x="269491" y="119328"/>
                  <a:pt x="265565" y="125480"/>
                  <a:pt x="258711" y="130599"/>
                </a:cubicBezTo>
                <a:cubicBezTo>
                  <a:pt x="251856" y="135719"/>
                  <a:pt x="243965" y="137045"/>
                  <a:pt x="235039" y="134579"/>
                </a:cubicBezTo>
                <a:cubicBezTo>
                  <a:pt x="226112" y="132112"/>
                  <a:pt x="219888" y="126778"/>
                  <a:pt x="216367" y="118575"/>
                </a:cubicBezTo>
                <a:cubicBezTo>
                  <a:pt x="212847" y="110373"/>
                  <a:pt x="212700" y="101094"/>
                  <a:pt x="215926" y="90741"/>
                </a:cubicBezTo>
                <a:cubicBezTo>
                  <a:pt x="219153" y="80387"/>
                  <a:pt x="224223" y="70829"/>
                  <a:pt x="231134" y="62068"/>
                </a:cubicBezTo>
                <a:cubicBezTo>
                  <a:pt x="238046" y="53306"/>
                  <a:pt x="247335" y="44443"/>
                  <a:pt x="259001" y="35481"/>
                </a:cubicBezTo>
                <a:cubicBezTo>
                  <a:pt x="267750" y="28759"/>
                  <a:pt x="274313" y="25154"/>
                  <a:pt x="278691" y="24668"/>
                </a:cubicBezTo>
                <a:close/>
                <a:moveTo>
                  <a:pt x="205798" y="24668"/>
                </a:moveTo>
                <a:cubicBezTo>
                  <a:pt x="207259" y="24506"/>
                  <a:pt x="208476" y="24690"/>
                  <a:pt x="209452" y="25220"/>
                </a:cubicBezTo>
                <a:cubicBezTo>
                  <a:pt x="213353" y="27343"/>
                  <a:pt x="210879" y="32742"/>
                  <a:pt x="202031" y="41418"/>
                </a:cubicBezTo>
                <a:cubicBezTo>
                  <a:pt x="193183" y="50093"/>
                  <a:pt x="186579" y="57482"/>
                  <a:pt x="182220" y="63584"/>
                </a:cubicBezTo>
                <a:cubicBezTo>
                  <a:pt x="177860" y="69686"/>
                  <a:pt x="174039" y="76085"/>
                  <a:pt x="170755" y="82782"/>
                </a:cubicBezTo>
                <a:cubicBezTo>
                  <a:pt x="180348" y="81879"/>
                  <a:pt x="187472" y="84747"/>
                  <a:pt x="192125" y="91386"/>
                </a:cubicBezTo>
                <a:cubicBezTo>
                  <a:pt x="196778" y="98026"/>
                  <a:pt x="198603" y="104941"/>
                  <a:pt x="197600" y="112133"/>
                </a:cubicBezTo>
                <a:cubicBezTo>
                  <a:pt x="196596" y="119324"/>
                  <a:pt x="192671" y="125480"/>
                  <a:pt x="185823" y="130599"/>
                </a:cubicBezTo>
                <a:cubicBezTo>
                  <a:pt x="178975" y="135719"/>
                  <a:pt x="171089" y="137045"/>
                  <a:pt x="162161" y="134579"/>
                </a:cubicBezTo>
                <a:cubicBezTo>
                  <a:pt x="153235" y="132112"/>
                  <a:pt x="147011" y="126778"/>
                  <a:pt x="143491" y="118575"/>
                </a:cubicBezTo>
                <a:cubicBezTo>
                  <a:pt x="139970" y="110373"/>
                  <a:pt x="139820" y="101094"/>
                  <a:pt x="143038" y="90741"/>
                </a:cubicBezTo>
                <a:cubicBezTo>
                  <a:pt x="146258" y="80387"/>
                  <a:pt x="151323" y="70829"/>
                  <a:pt x="158236" y="62068"/>
                </a:cubicBezTo>
                <a:cubicBezTo>
                  <a:pt x="165148" y="53306"/>
                  <a:pt x="174437" y="44443"/>
                  <a:pt x="186103" y="35481"/>
                </a:cubicBezTo>
                <a:cubicBezTo>
                  <a:pt x="194852" y="28759"/>
                  <a:pt x="201417" y="25154"/>
                  <a:pt x="205798" y="24668"/>
                </a:cubicBezTo>
                <a:close/>
                <a:moveTo>
                  <a:pt x="1298428" y="23145"/>
                </a:moveTo>
                <a:cubicBezTo>
                  <a:pt x="1302341" y="23410"/>
                  <a:pt x="1306162" y="24496"/>
                  <a:pt x="1309890" y="26403"/>
                </a:cubicBezTo>
                <a:cubicBezTo>
                  <a:pt x="1317347" y="30218"/>
                  <a:pt x="1324940" y="35312"/>
                  <a:pt x="1332669" y="41687"/>
                </a:cubicBezTo>
                <a:cubicBezTo>
                  <a:pt x="1340399" y="48061"/>
                  <a:pt x="1341614" y="53180"/>
                  <a:pt x="1336315" y="57045"/>
                </a:cubicBezTo>
                <a:cubicBezTo>
                  <a:pt x="1331017" y="60910"/>
                  <a:pt x="1323901" y="70883"/>
                  <a:pt x="1314966" y="86966"/>
                </a:cubicBezTo>
                <a:cubicBezTo>
                  <a:pt x="1306033" y="103048"/>
                  <a:pt x="1298576" y="114495"/>
                  <a:pt x="1292596" y="121307"/>
                </a:cubicBezTo>
                <a:cubicBezTo>
                  <a:pt x="1286616" y="128119"/>
                  <a:pt x="1281733" y="127925"/>
                  <a:pt x="1277947" y="120726"/>
                </a:cubicBezTo>
                <a:cubicBezTo>
                  <a:pt x="1266905" y="121601"/>
                  <a:pt x="1251218" y="123128"/>
                  <a:pt x="1230883" y="125308"/>
                </a:cubicBezTo>
                <a:cubicBezTo>
                  <a:pt x="1248880" y="129481"/>
                  <a:pt x="1256731" y="134220"/>
                  <a:pt x="1254436" y="139526"/>
                </a:cubicBezTo>
                <a:cubicBezTo>
                  <a:pt x="1252142" y="144832"/>
                  <a:pt x="1250594" y="152913"/>
                  <a:pt x="1249790" y="163768"/>
                </a:cubicBezTo>
                <a:cubicBezTo>
                  <a:pt x="1262080" y="161058"/>
                  <a:pt x="1273670" y="158581"/>
                  <a:pt x="1284562" y="156336"/>
                </a:cubicBezTo>
                <a:cubicBezTo>
                  <a:pt x="1295453" y="154092"/>
                  <a:pt x="1304753" y="156846"/>
                  <a:pt x="1312461" y="164596"/>
                </a:cubicBezTo>
                <a:cubicBezTo>
                  <a:pt x="1320168" y="172347"/>
                  <a:pt x="1315640" y="177546"/>
                  <a:pt x="1298877" y="180191"/>
                </a:cubicBezTo>
                <a:cubicBezTo>
                  <a:pt x="1282113" y="182837"/>
                  <a:pt x="1265658" y="185738"/>
                  <a:pt x="1249511" y="188892"/>
                </a:cubicBezTo>
                <a:cubicBezTo>
                  <a:pt x="1248794" y="198787"/>
                  <a:pt x="1248435" y="207054"/>
                  <a:pt x="1248435" y="213694"/>
                </a:cubicBezTo>
                <a:cubicBezTo>
                  <a:pt x="1261370" y="211944"/>
                  <a:pt x="1272028" y="210159"/>
                  <a:pt x="1280410" y="208338"/>
                </a:cubicBezTo>
                <a:cubicBezTo>
                  <a:pt x="1288792" y="206516"/>
                  <a:pt x="1296805" y="209782"/>
                  <a:pt x="1304448" y="218136"/>
                </a:cubicBezTo>
                <a:cubicBezTo>
                  <a:pt x="1312091" y="226489"/>
                  <a:pt x="1310274" y="231221"/>
                  <a:pt x="1298995" y="232332"/>
                </a:cubicBezTo>
                <a:cubicBezTo>
                  <a:pt x="1287717" y="233444"/>
                  <a:pt x="1270798" y="235254"/>
                  <a:pt x="1248241" y="237764"/>
                </a:cubicBezTo>
                <a:lnTo>
                  <a:pt x="1247080" y="267685"/>
                </a:lnTo>
                <a:cubicBezTo>
                  <a:pt x="1299781" y="263239"/>
                  <a:pt x="1332572" y="260106"/>
                  <a:pt x="1345457" y="258285"/>
                </a:cubicBezTo>
                <a:cubicBezTo>
                  <a:pt x="1358342" y="256463"/>
                  <a:pt x="1369015" y="259608"/>
                  <a:pt x="1377475" y="267717"/>
                </a:cubicBezTo>
                <a:cubicBezTo>
                  <a:pt x="1385936" y="275826"/>
                  <a:pt x="1388905" y="281924"/>
                  <a:pt x="1386381" y="286011"/>
                </a:cubicBezTo>
                <a:cubicBezTo>
                  <a:pt x="1383857" y="290098"/>
                  <a:pt x="1376095" y="291242"/>
                  <a:pt x="1363096" y="289442"/>
                </a:cubicBezTo>
                <a:cubicBezTo>
                  <a:pt x="1350097" y="287643"/>
                  <a:pt x="1331838" y="286969"/>
                  <a:pt x="1308320" y="287420"/>
                </a:cubicBezTo>
                <a:cubicBezTo>
                  <a:pt x="1284802" y="287872"/>
                  <a:pt x="1263718" y="288983"/>
                  <a:pt x="1245068" y="290754"/>
                </a:cubicBezTo>
                <a:cubicBezTo>
                  <a:pt x="1226420" y="292525"/>
                  <a:pt x="1203152" y="295211"/>
                  <a:pt x="1175268" y="298810"/>
                </a:cubicBezTo>
                <a:cubicBezTo>
                  <a:pt x="1147383" y="302409"/>
                  <a:pt x="1129304" y="304897"/>
                  <a:pt x="1121029" y="306274"/>
                </a:cubicBezTo>
                <a:cubicBezTo>
                  <a:pt x="1112755" y="307651"/>
                  <a:pt x="1105341" y="306615"/>
                  <a:pt x="1098787" y="303166"/>
                </a:cubicBezTo>
                <a:cubicBezTo>
                  <a:pt x="1092234" y="299717"/>
                  <a:pt x="1087390" y="295196"/>
                  <a:pt x="1084257" y="289604"/>
                </a:cubicBezTo>
                <a:cubicBezTo>
                  <a:pt x="1081124" y="284011"/>
                  <a:pt x="1085430" y="281215"/>
                  <a:pt x="1097174" y="281215"/>
                </a:cubicBezTo>
                <a:cubicBezTo>
                  <a:pt x="1107155" y="281215"/>
                  <a:pt x="1122848" y="280322"/>
                  <a:pt x="1144250" y="278537"/>
                </a:cubicBezTo>
                <a:cubicBezTo>
                  <a:pt x="1165652" y="276751"/>
                  <a:pt x="1192228" y="274188"/>
                  <a:pt x="1223977" y="270847"/>
                </a:cubicBezTo>
                <a:lnTo>
                  <a:pt x="1223977" y="240861"/>
                </a:lnTo>
                <a:cubicBezTo>
                  <a:pt x="1212075" y="243557"/>
                  <a:pt x="1202891" y="245357"/>
                  <a:pt x="1196423" y="246260"/>
                </a:cubicBezTo>
                <a:cubicBezTo>
                  <a:pt x="1189956" y="247164"/>
                  <a:pt x="1181908" y="244073"/>
                  <a:pt x="1172278" y="236989"/>
                </a:cubicBezTo>
                <a:cubicBezTo>
                  <a:pt x="1162648" y="229905"/>
                  <a:pt x="1164229" y="226069"/>
                  <a:pt x="1177021" y="225481"/>
                </a:cubicBezTo>
                <a:cubicBezTo>
                  <a:pt x="1189812" y="224893"/>
                  <a:pt x="1205465" y="222993"/>
                  <a:pt x="1223977" y="219781"/>
                </a:cubicBezTo>
                <a:lnTo>
                  <a:pt x="1223977" y="190914"/>
                </a:lnTo>
                <a:cubicBezTo>
                  <a:pt x="1206928" y="194442"/>
                  <a:pt x="1194352" y="196676"/>
                  <a:pt x="1186249" y="197615"/>
                </a:cubicBezTo>
                <a:cubicBezTo>
                  <a:pt x="1178147" y="198554"/>
                  <a:pt x="1170195" y="194973"/>
                  <a:pt x="1162393" y="186870"/>
                </a:cubicBezTo>
                <a:cubicBezTo>
                  <a:pt x="1156715" y="195216"/>
                  <a:pt x="1150094" y="201992"/>
                  <a:pt x="1142529" y="207198"/>
                </a:cubicBezTo>
                <a:cubicBezTo>
                  <a:pt x="1134964" y="212403"/>
                  <a:pt x="1125726" y="216164"/>
                  <a:pt x="1114813" y="218480"/>
                </a:cubicBezTo>
                <a:cubicBezTo>
                  <a:pt x="1103900" y="220796"/>
                  <a:pt x="1103717" y="217200"/>
                  <a:pt x="1114265" y="207692"/>
                </a:cubicBezTo>
                <a:cubicBezTo>
                  <a:pt x="1124812" y="198185"/>
                  <a:pt x="1134484" y="187319"/>
                  <a:pt x="1143282" y="175093"/>
                </a:cubicBezTo>
                <a:cubicBezTo>
                  <a:pt x="1152080" y="162868"/>
                  <a:pt x="1156030" y="153425"/>
                  <a:pt x="1155134" y="146764"/>
                </a:cubicBezTo>
                <a:cubicBezTo>
                  <a:pt x="1154238" y="140103"/>
                  <a:pt x="1157587" y="137995"/>
                  <a:pt x="1165180" y="140440"/>
                </a:cubicBezTo>
                <a:cubicBezTo>
                  <a:pt x="1172772" y="142885"/>
                  <a:pt x="1179548" y="146639"/>
                  <a:pt x="1185507" y="151701"/>
                </a:cubicBezTo>
                <a:cubicBezTo>
                  <a:pt x="1191465" y="156763"/>
                  <a:pt x="1191985" y="161011"/>
                  <a:pt x="1187066" y="164446"/>
                </a:cubicBezTo>
                <a:cubicBezTo>
                  <a:pt x="1182148" y="167880"/>
                  <a:pt x="1176956" y="171698"/>
                  <a:pt x="1171492" y="175900"/>
                </a:cubicBezTo>
                <a:cubicBezTo>
                  <a:pt x="1193247" y="175083"/>
                  <a:pt x="1210290" y="173132"/>
                  <a:pt x="1222623" y="170049"/>
                </a:cubicBezTo>
                <a:cubicBezTo>
                  <a:pt x="1222623" y="152827"/>
                  <a:pt x="1221174" y="138637"/>
                  <a:pt x="1218278" y="127480"/>
                </a:cubicBezTo>
                <a:lnTo>
                  <a:pt x="1203070" y="129804"/>
                </a:lnTo>
                <a:cubicBezTo>
                  <a:pt x="1198782" y="140845"/>
                  <a:pt x="1193964" y="141365"/>
                  <a:pt x="1188615" y="131363"/>
                </a:cubicBezTo>
                <a:cubicBezTo>
                  <a:pt x="1183266" y="121361"/>
                  <a:pt x="1177339" y="108225"/>
                  <a:pt x="1170836" y="91956"/>
                </a:cubicBezTo>
                <a:cubicBezTo>
                  <a:pt x="1164334" y="75687"/>
                  <a:pt x="1158067" y="63677"/>
                  <a:pt x="1152037" y="55926"/>
                </a:cubicBezTo>
                <a:cubicBezTo>
                  <a:pt x="1146007" y="48175"/>
                  <a:pt x="1146429" y="43737"/>
                  <a:pt x="1153305" y="42611"/>
                </a:cubicBezTo>
                <a:cubicBezTo>
                  <a:pt x="1160181" y="41486"/>
                  <a:pt x="1166269" y="41375"/>
                  <a:pt x="1171568" y="42278"/>
                </a:cubicBezTo>
                <a:cubicBezTo>
                  <a:pt x="1176867" y="43181"/>
                  <a:pt x="1195283" y="41185"/>
                  <a:pt x="1226817" y="36287"/>
                </a:cubicBezTo>
                <a:cubicBezTo>
                  <a:pt x="1258352" y="31390"/>
                  <a:pt x="1278216" y="27565"/>
                  <a:pt x="1286412" y="24812"/>
                </a:cubicBezTo>
                <a:cubicBezTo>
                  <a:pt x="1290510" y="23435"/>
                  <a:pt x="1294514" y="22879"/>
                  <a:pt x="1298428" y="23145"/>
                </a:cubicBezTo>
                <a:close/>
                <a:moveTo>
                  <a:pt x="936478" y="23145"/>
                </a:moveTo>
                <a:cubicBezTo>
                  <a:pt x="940391" y="23410"/>
                  <a:pt x="944212" y="24496"/>
                  <a:pt x="947940" y="26403"/>
                </a:cubicBezTo>
                <a:cubicBezTo>
                  <a:pt x="955397" y="30218"/>
                  <a:pt x="962990" y="35312"/>
                  <a:pt x="970719" y="41687"/>
                </a:cubicBezTo>
                <a:cubicBezTo>
                  <a:pt x="978449" y="48061"/>
                  <a:pt x="979664" y="53180"/>
                  <a:pt x="974365" y="57045"/>
                </a:cubicBezTo>
                <a:cubicBezTo>
                  <a:pt x="969067" y="60910"/>
                  <a:pt x="961950" y="70883"/>
                  <a:pt x="953016" y="86966"/>
                </a:cubicBezTo>
                <a:cubicBezTo>
                  <a:pt x="944083" y="103048"/>
                  <a:pt x="936626" y="114495"/>
                  <a:pt x="930646" y="121307"/>
                </a:cubicBezTo>
                <a:cubicBezTo>
                  <a:pt x="924666" y="128119"/>
                  <a:pt x="919783" y="127925"/>
                  <a:pt x="915997" y="120726"/>
                </a:cubicBezTo>
                <a:cubicBezTo>
                  <a:pt x="904955" y="121601"/>
                  <a:pt x="889267" y="123128"/>
                  <a:pt x="868933" y="125308"/>
                </a:cubicBezTo>
                <a:cubicBezTo>
                  <a:pt x="886930" y="129481"/>
                  <a:pt x="894781" y="134220"/>
                  <a:pt x="892486" y="139526"/>
                </a:cubicBezTo>
                <a:cubicBezTo>
                  <a:pt x="890192" y="144832"/>
                  <a:pt x="888643" y="152913"/>
                  <a:pt x="887841" y="163768"/>
                </a:cubicBezTo>
                <a:cubicBezTo>
                  <a:pt x="900130" y="161058"/>
                  <a:pt x="911720" y="158581"/>
                  <a:pt x="922611" y="156336"/>
                </a:cubicBezTo>
                <a:cubicBezTo>
                  <a:pt x="933503" y="154092"/>
                  <a:pt x="942803" y="156846"/>
                  <a:pt x="950510" y="164596"/>
                </a:cubicBezTo>
                <a:cubicBezTo>
                  <a:pt x="958218" y="172347"/>
                  <a:pt x="953691" y="177546"/>
                  <a:pt x="936927" y="180191"/>
                </a:cubicBezTo>
                <a:cubicBezTo>
                  <a:pt x="920163" y="182837"/>
                  <a:pt x="903708" y="185738"/>
                  <a:pt x="887560" y="188892"/>
                </a:cubicBezTo>
                <a:cubicBezTo>
                  <a:pt x="886844" y="198787"/>
                  <a:pt x="886485" y="207054"/>
                  <a:pt x="886485" y="213694"/>
                </a:cubicBezTo>
                <a:cubicBezTo>
                  <a:pt x="899421" y="211944"/>
                  <a:pt x="910079" y="210159"/>
                  <a:pt x="918460" y="208338"/>
                </a:cubicBezTo>
                <a:cubicBezTo>
                  <a:pt x="926842" y="206516"/>
                  <a:pt x="934855" y="209782"/>
                  <a:pt x="942498" y="218136"/>
                </a:cubicBezTo>
                <a:cubicBezTo>
                  <a:pt x="950141" y="226489"/>
                  <a:pt x="948324" y="231221"/>
                  <a:pt x="937045" y="232332"/>
                </a:cubicBezTo>
                <a:cubicBezTo>
                  <a:pt x="925766" y="233444"/>
                  <a:pt x="908849" y="235254"/>
                  <a:pt x="886292" y="237764"/>
                </a:cubicBezTo>
                <a:lnTo>
                  <a:pt x="885130" y="267685"/>
                </a:lnTo>
                <a:cubicBezTo>
                  <a:pt x="937831" y="263239"/>
                  <a:pt x="970623" y="260106"/>
                  <a:pt x="983507" y="258285"/>
                </a:cubicBezTo>
                <a:cubicBezTo>
                  <a:pt x="996392" y="256463"/>
                  <a:pt x="1007064" y="259608"/>
                  <a:pt x="1015525" y="267717"/>
                </a:cubicBezTo>
                <a:cubicBezTo>
                  <a:pt x="1023987" y="275826"/>
                  <a:pt x="1026955" y="281924"/>
                  <a:pt x="1024431" y="286011"/>
                </a:cubicBezTo>
                <a:cubicBezTo>
                  <a:pt x="1021907" y="290098"/>
                  <a:pt x="1014145" y="291242"/>
                  <a:pt x="1001146" y="289442"/>
                </a:cubicBezTo>
                <a:cubicBezTo>
                  <a:pt x="988146" y="287643"/>
                  <a:pt x="969888" y="286969"/>
                  <a:pt x="946370" y="287420"/>
                </a:cubicBezTo>
                <a:cubicBezTo>
                  <a:pt x="922851" y="287872"/>
                  <a:pt x="901768" y="288983"/>
                  <a:pt x="883119" y="290754"/>
                </a:cubicBezTo>
                <a:cubicBezTo>
                  <a:pt x="864470" y="292525"/>
                  <a:pt x="841202" y="295211"/>
                  <a:pt x="813318" y="298810"/>
                </a:cubicBezTo>
                <a:cubicBezTo>
                  <a:pt x="785433" y="302409"/>
                  <a:pt x="767354" y="304897"/>
                  <a:pt x="759079" y="306274"/>
                </a:cubicBezTo>
                <a:cubicBezTo>
                  <a:pt x="750805" y="307651"/>
                  <a:pt x="743391" y="306615"/>
                  <a:pt x="736838" y="303166"/>
                </a:cubicBezTo>
                <a:cubicBezTo>
                  <a:pt x="730284" y="299717"/>
                  <a:pt x="725441" y="295196"/>
                  <a:pt x="722308" y="289604"/>
                </a:cubicBezTo>
                <a:cubicBezTo>
                  <a:pt x="719174" y="284011"/>
                  <a:pt x="723480" y="281215"/>
                  <a:pt x="735224" y="281215"/>
                </a:cubicBezTo>
                <a:cubicBezTo>
                  <a:pt x="745206" y="281215"/>
                  <a:pt x="760897" y="280322"/>
                  <a:pt x="782300" y="278537"/>
                </a:cubicBezTo>
                <a:cubicBezTo>
                  <a:pt x="803703" y="276751"/>
                  <a:pt x="830278" y="274188"/>
                  <a:pt x="862027" y="270847"/>
                </a:cubicBezTo>
                <a:lnTo>
                  <a:pt x="862027" y="240861"/>
                </a:lnTo>
                <a:cubicBezTo>
                  <a:pt x="850125" y="243557"/>
                  <a:pt x="840940" y="245357"/>
                  <a:pt x="834473" y="246260"/>
                </a:cubicBezTo>
                <a:cubicBezTo>
                  <a:pt x="828006" y="247164"/>
                  <a:pt x="819957" y="244073"/>
                  <a:pt x="810328" y="236989"/>
                </a:cubicBezTo>
                <a:cubicBezTo>
                  <a:pt x="800698" y="229905"/>
                  <a:pt x="802279" y="226069"/>
                  <a:pt x="815071" y="225481"/>
                </a:cubicBezTo>
                <a:cubicBezTo>
                  <a:pt x="827862" y="224893"/>
                  <a:pt x="843515" y="222993"/>
                  <a:pt x="862027" y="219781"/>
                </a:cubicBezTo>
                <a:lnTo>
                  <a:pt x="862027" y="190914"/>
                </a:lnTo>
                <a:cubicBezTo>
                  <a:pt x="844977" y="194442"/>
                  <a:pt x="832401" y="196676"/>
                  <a:pt x="824298" y="197615"/>
                </a:cubicBezTo>
                <a:cubicBezTo>
                  <a:pt x="816196" y="198554"/>
                  <a:pt x="808245" y="194973"/>
                  <a:pt x="800444" y="186870"/>
                </a:cubicBezTo>
                <a:cubicBezTo>
                  <a:pt x="794766" y="195216"/>
                  <a:pt x="788143" y="201992"/>
                  <a:pt x="780579" y="207198"/>
                </a:cubicBezTo>
                <a:cubicBezTo>
                  <a:pt x="773015" y="212403"/>
                  <a:pt x="763776" y="216164"/>
                  <a:pt x="752863" y="218480"/>
                </a:cubicBezTo>
                <a:cubicBezTo>
                  <a:pt x="741950" y="220796"/>
                  <a:pt x="741767" y="217200"/>
                  <a:pt x="752315" y="207692"/>
                </a:cubicBezTo>
                <a:cubicBezTo>
                  <a:pt x="762862" y="198185"/>
                  <a:pt x="772535" y="187319"/>
                  <a:pt x="781332" y="175093"/>
                </a:cubicBezTo>
                <a:cubicBezTo>
                  <a:pt x="790129" y="162868"/>
                  <a:pt x="794080" y="153425"/>
                  <a:pt x="793184" y="146764"/>
                </a:cubicBezTo>
                <a:cubicBezTo>
                  <a:pt x="792287" y="140103"/>
                  <a:pt x="795636" y="137995"/>
                  <a:pt x="803230" y="140440"/>
                </a:cubicBezTo>
                <a:cubicBezTo>
                  <a:pt x="810823" y="142885"/>
                  <a:pt x="817598" y="146639"/>
                  <a:pt x="823556" y="151701"/>
                </a:cubicBezTo>
                <a:cubicBezTo>
                  <a:pt x="829515" y="156763"/>
                  <a:pt x="830035" y="161011"/>
                  <a:pt x="825116" y="164446"/>
                </a:cubicBezTo>
                <a:cubicBezTo>
                  <a:pt x="820198" y="167880"/>
                  <a:pt x="815006" y="171698"/>
                  <a:pt x="809543" y="175900"/>
                </a:cubicBezTo>
                <a:cubicBezTo>
                  <a:pt x="831297" y="175083"/>
                  <a:pt x="848341" y="173132"/>
                  <a:pt x="860673" y="170049"/>
                </a:cubicBezTo>
                <a:cubicBezTo>
                  <a:pt x="860673" y="152827"/>
                  <a:pt x="859224" y="138637"/>
                  <a:pt x="856327" y="127480"/>
                </a:cubicBezTo>
                <a:lnTo>
                  <a:pt x="841120" y="129804"/>
                </a:lnTo>
                <a:cubicBezTo>
                  <a:pt x="836832" y="140845"/>
                  <a:pt x="832013" y="141365"/>
                  <a:pt x="826665" y="131363"/>
                </a:cubicBezTo>
                <a:cubicBezTo>
                  <a:pt x="821316" y="121361"/>
                  <a:pt x="815390" y="108225"/>
                  <a:pt x="808887" y="91956"/>
                </a:cubicBezTo>
                <a:cubicBezTo>
                  <a:pt x="802383" y="75687"/>
                  <a:pt x="796117" y="63677"/>
                  <a:pt x="790086" y="55926"/>
                </a:cubicBezTo>
                <a:cubicBezTo>
                  <a:pt x="784056" y="48175"/>
                  <a:pt x="784479" y="43737"/>
                  <a:pt x="791356" y="42611"/>
                </a:cubicBezTo>
                <a:cubicBezTo>
                  <a:pt x="798231" y="41486"/>
                  <a:pt x="804320" y="41375"/>
                  <a:pt x="809617" y="42278"/>
                </a:cubicBezTo>
                <a:cubicBezTo>
                  <a:pt x="814917" y="43181"/>
                  <a:pt x="833333" y="41185"/>
                  <a:pt x="864867" y="36287"/>
                </a:cubicBezTo>
                <a:cubicBezTo>
                  <a:pt x="896402" y="31390"/>
                  <a:pt x="916266" y="27565"/>
                  <a:pt x="924461" y="24812"/>
                </a:cubicBezTo>
                <a:cubicBezTo>
                  <a:pt x="928559" y="23435"/>
                  <a:pt x="932564" y="22879"/>
                  <a:pt x="936478" y="23145"/>
                </a:cubicBezTo>
                <a:close/>
                <a:moveTo>
                  <a:pt x="2739508" y="22814"/>
                </a:moveTo>
                <a:cubicBezTo>
                  <a:pt x="2742987" y="23310"/>
                  <a:pt x="2746964" y="24518"/>
                  <a:pt x="2751438" y="26436"/>
                </a:cubicBezTo>
                <a:cubicBezTo>
                  <a:pt x="2760386" y="30272"/>
                  <a:pt x="2768019" y="35226"/>
                  <a:pt x="2774336" y="41299"/>
                </a:cubicBezTo>
                <a:cubicBezTo>
                  <a:pt x="2780653" y="47372"/>
                  <a:pt x="2781767" y="53786"/>
                  <a:pt x="2777681" y="60540"/>
                </a:cubicBezTo>
                <a:cubicBezTo>
                  <a:pt x="2773594" y="67295"/>
                  <a:pt x="2771335" y="78086"/>
                  <a:pt x="2770905" y="92913"/>
                </a:cubicBezTo>
                <a:cubicBezTo>
                  <a:pt x="2770475" y="107741"/>
                  <a:pt x="2771163" y="137701"/>
                  <a:pt x="2772970" y="182794"/>
                </a:cubicBezTo>
                <a:cubicBezTo>
                  <a:pt x="2774777" y="227887"/>
                  <a:pt x="2775211" y="255797"/>
                  <a:pt x="2774271" y="266523"/>
                </a:cubicBezTo>
                <a:cubicBezTo>
                  <a:pt x="2773332" y="277250"/>
                  <a:pt x="2769066" y="288478"/>
                  <a:pt x="2761473" y="300208"/>
                </a:cubicBezTo>
                <a:cubicBezTo>
                  <a:pt x="2753879" y="311939"/>
                  <a:pt x="2747240" y="308845"/>
                  <a:pt x="2741554" y="290927"/>
                </a:cubicBezTo>
                <a:cubicBezTo>
                  <a:pt x="2735868" y="273008"/>
                  <a:pt x="2730337" y="262884"/>
                  <a:pt x="2724959" y="260554"/>
                </a:cubicBezTo>
                <a:cubicBezTo>
                  <a:pt x="2719581" y="258224"/>
                  <a:pt x="2700193" y="258632"/>
                  <a:pt x="2666795" y="261780"/>
                </a:cubicBezTo>
                <a:cubicBezTo>
                  <a:pt x="2633397" y="264928"/>
                  <a:pt x="2611868" y="266953"/>
                  <a:pt x="2602210" y="267857"/>
                </a:cubicBezTo>
                <a:cubicBezTo>
                  <a:pt x="2592552" y="268760"/>
                  <a:pt x="2583443" y="268308"/>
                  <a:pt x="2574882" y="266502"/>
                </a:cubicBezTo>
                <a:cubicBezTo>
                  <a:pt x="2573634" y="271908"/>
                  <a:pt x="2570981" y="277759"/>
                  <a:pt x="2566922" y="284054"/>
                </a:cubicBezTo>
                <a:cubicBezTo>
                  <a:pt x="2562864" y="290349"/>
                  <a:pt x="2557702" y="287514"/>
                  <a:pt x="2551435" y="275547"/>
                </a:cubicBezTo>
                <a:cubicBezTo>
                  <a:pt x="2545168" y="263580"/>
                  <a:pt x="2543835" y="250491"/>
                  <a:pt x="2547434" y="236280"/>
                </a:cubicBezTo>
                <a:cubicBezTo>
                  <a:pt x="2551034" y="222068"/>
                  <a:pt x="2553733" y="200985"/>
                  <a:pt x="2555533" y="173028"/>
                </a:cubicBezTo>
                <a:cubicBezTo>
                  <a:pt x="2557332" y="145072"/>
                  <a:pt x="2558232" y="119966"/>
                  <a:pt x="2558232" y="97710"/>
                </a:cubicBezTo>
                <a:cubicBezTo>
                  <a:pt x="2558232" y="76042"/>
                  <a:pt x="2555984" y="60487"/>
                  <a:pt x="2551489" y="51043"/>
                </a:cubicBezTo>
                <a:cubicBezTo>
                  <a:pt x="2546993" y="41600"/>
                  <a:pt x="2548797" y="37811"/>
                  <a:pt x="2556899" y="39675"/>
                </a:cubicBezTo>
                <a:cubicBezTo>
                  <a:pt x="2565001" y="41540"/>
                  <a:pt x="2570952" y="42891"/>
                  <a:pt x="2574752" y="43730"/>
                </a:cubicBezTo>
                <a:cubicBezTo>
                  <a:pt x="2578552" y="44569"/>
                  <a:pt x="2593674" y="43658"/>
                  <a:pt x="2620117" y="40998"/>
                </a:cubicBezTo>
                <a:cubicBezTo>
                  <a:pt x="2646561" y="38338"/>
                  <a:pt x="2670337" y="35212"/>
                  <a:pt x="2691446" y="31620"/>
                </a:cubicBezTo>
                <a:cubicBezTo>
                  <a:pt x="2712555" y="28027"/>
                  <a:pt x="2725593" y="25306"/>
                  <a:pt x="2730562" y="23457"/>
                </a:cubicBezTo>
                <a:cubicBezTo>
                  <a:pt x="2733047" y="22532"/>
                  <a:pt x="2736029" y="22317"/>
                  <a:pt x="2739508" y="22814"/>
                </a:cubicBezTo>
                <a:close/>
                <a:moveTo>
                  <a:pt x="3010530" y="10070"/>
                </a:moveTo>
                <a:cubicBezTo>
                  <a:pt x="3012102" y="9944"/>
                  <a:pt x="3014049" y="10179"/>
                  <a:pt x="3016370" y="10776"/>
                </a:cubicBezTo>
                <a:cubicBezTo>
                  <a:pt x="3025655" y="13164"/>
                  <a:pt x="3034231" y="17197"/>
                  <a:pt x="3042096" y="22876"/>
                </a:cubicBezTo>
                <a:cubicBezTo>
                  <a:pt x="3049962" y="28554"/>
                  <a:pt x="3051127" y="35345"/>
                  <a:pt x="3045591" y="43246"/>
                </a:cubicBezTo>
                <a:cubicBezTo>
                  <a:pt x="3040056" y="51147"/>
                  <a:pt x="3031581" y="73769"/>
                  <a:pt x="3020166" y="111111"/>
                </a:cubicBezTo>
                <a:cubicBezTo>
                  <a:pt x="3054827" y="105031"/>
                  <a:pt x="3075782" y="99689"/>
                  <a:pt x="3083030" y="95086"/>
                </a:cubicBezTo>
                <a:cubicBezTo>
                  <a:pt x="3090279" y="90483"/>
                  <a:pt x="3098220" y="90088"/>
                  <a:pt x="3106853" y="93903"/>
                </a:cubicBezTo>
                <a:cubicBezTo>
                  <a:pt x="3115486" y="97717"/>
                  <a:pt x="3123215" y="102227"/>
                  <a:pt x="3130041" y="107433"/>
                </a:cubicBezTo>
                <a:cubicBezTo>
                  <a:pt x="3136867" y="112638"/>
                  <a:pt x="3138218" y="117797"/>
                  <a:pt x="3134096" y="122909"/>
                </a:cubicBezTo>
                <a:cubicBezTo>
                  <a:pt x="3129973" y="128022"/>
                  <a:pt x="3127041" y="136443"/>
                  <a:pt x="3125299" y="148173"/>
                </a:cubicBezTo>
                <a:cubicBezTo>
                  <a:pt x="3123556" y="159904"/>
                  <a:pt x="3121552" y="173907"/>
                  <a:pt x="3119286" y="190183"/>
                </a:cubicBezTo>
                <a:cubicBezTo>
                  <a:pt x="3117020" y="206459"/>
                  <a:pt x="3112202" y="226116"/>
                  <a:pt x="3104831" y="249153"/>
                </a:cubicBezTo>
                <a:cubicBezTo>
                  <a:pt x="3097460" y="272191"/>
                  <a:pt x="3086974" y="288940"/>
                  <a:pt x="3073372" y="299402"/>
                </a:cubicBezTo>
                <a:cubicBezTo>
                  <a:pt x="3059771" y="309863"/>
                  <a:pt x="3051389" y="310329"/>
                  <a:pt x="3048227" y="300800"/>
                </a:cubicBezTo>
                <a:cubicBezTo>
                  <a:pt x="3045065" y="291271"/>
                  <a:pt x="3037095" y="280670"/>
                  <a:pt x="3024318" y="268997"/>
                </a:cubicBezTo>
                <a:cubicBezTo>
                  <a:pt x="3011541" y="257324"/>
                  <a:pt x="3011878" y="253538"/>
                  <a:pt x="3025329" y="257639"/>
                </a:cubicBezTo>
                <a:cubicBezTo>
                  <a:pt x="3038780" y="261741"/>
                  <a:pt x="3048671" y="263992"/>
                  <a:pt x="3055003" y="264394"/>
                </a:cubicBezTo>
                <a:cubicBezTo>
                  <a:pt x="3061334" y="264795"/>
                  <a:pt x="3067217" y="259532"/>
                  <a:pt x="3072651" y="248605"/>
                </a:cubicBezTo>
                <a:cubicBezTo>
                  <a:pt x="3078086" y="237678"/>
                  <a:pt x="3082593" y="222588"/>
                  <a:pt x="3086171" y="203337"/>
                </a:cubicBezTo>
                <a:cubicBezTo>
                  <a:pt x="3089749" y="184085"/>
                  <a:pt x="3092212" y="165278"/>
                  <a:pt x="3093559" y="146915"/>
                </a:cubicBezTo>
                <a:cubicBezTo>
                  <a:pt x="3094907" y="128552"/>
                  <a:pt x="3091692" y="119593"/>
                  <a:pt x="3083913" y="120038"/>
                </a:cubicBezTo>
                <a:cubicBezTo>
                  <a:pt x="3076133" y="120482"/>
                  <a:pt x="3052690" y="124175"/>
                  <a:pt x="3013584" y="131116"/>
                </a:cubicBezTo>
                <a:cubicBezTo>
                  <a:pt x="2998670" y="168845"/>
                  <a:pt x="2981835" y="198916"/>
                  <a:pt x="2963078" y="221330"/>
                </a:cubicBezTo>
                <a:cubicBezTo>
                  <a:pt x="2944321" y="243744"/>
                  <a:pt x="2923022" y="259801"/>
                  <a:pt x="2899182" y="269502"/>
                </a:cubicBezTo>
                <a:cubicBezTo>
                  <a:pt x="2875341" y="279203"/>
                  <a:pt x="2873215" y="275909"/>
                  <a:pt x="2892804" y="259618"/>
                </a:cubicBezTo>
                <a:cubicBezTo>
                  <a:pt x="2912392" y="243328"/>
                  <a:pt x="2929522" y="225184"/>
                  <a:pt x="2944192" y="205186"/>
                </a:cubicBezTo>
                <a:cubicBezTo>
                  <a:pt x="2958862" y="185189"/>
                  <a:pt x="2971983" y="161983"/>
                  <a:pt x="2983556" y="135568"/>
                </a:cubicBezTo>
                <a:cubicBezTo>
                  <a:pt x="2956797" y="141720"/>
                  <a:pt x="2939123" y="145735"/>
                  <a:pt x="2930533" y="147614"/>
                </a:cubicBezTo>
                <a:cubicBezTo>
                  <a:pt x="2921943" y="149493"/>
                  <a:pt x="2913561" y="145678"/>
                  <a:pt x="2905388" y="136171"/>
                </a:cubicBezTo>
                <a:cubicBezTo>
                  <a:pt x="2897213" y="126663"/>
                  <a:pt x="2899787" y="122368"/>
                  <a:pt x="2913109" y="123286"/>
                </a:cubicBezTo>
                <a:cubicBezTo>
                  <a:pt x="2926432" y="124204"/>
                  <a:pt x="2951943" y="121665"/>
                  <a:pt x="2989643" y="115671"/>
                </a:cubicBezTo>
                <a:cubicBezTo>
                  <a:pt x="2996440" y="96957"/>
                  <a:pt x="3001624" y="78792"/>
                  <a:pt x="3005195" y="61175"/>
                </a:cubicBezTo>
                <a:cubicBezTo>
                  <a:pt x="3008766" y="43558"/>
                  <a:pt x="3009200" y="30157"/>
                  <a:pt x="3006497" y="20972"/>
                </a:cubicBezTo>
                <a:cubicBezTo>
                  <a:pt x="3004470" y="14083"/>
                  <a:pt x="3005814" y="10449"/>
                  <a:pt x="3010530" y="10070"/>
                </a:cubicBezTo>
                <a:close/>
                <a:moveTo>
                  <a:pt x="3359138" y="7783"/>
                </a:moveTo>
                <a:cubicBezTo>
                  <a:pt x="3361235" y="7342"/>
                  <a:pt x="3363997" y="7415"/>
                  <a:pt x="3367424" y="8001"/>
                </a:cubicBezTo>
                <a:cubicBezTo>
                  <a:pt x="3381134" y="10346"/>
                  <a:pt x="3391731" y="14049"/>
                  <a:pt x="3399217" y="19111"/>
                </a:cubicBezTo>
                <a:cubicBezTo>
                  <a:pt x="3406702" y="24174"/>
                  <a:pt x="3408789" y="32476"/>
                  <a:pt x="3405476" y="44020"/>
                </a:cubicBezTo>
                <a:cubicBezTo>
                  <a:pt x="3402164" y="55564"/>
                  <a:pt x="3395385" y="57791"/>
                  <a:pt x="3385138" y="50699"/>
                </a:cubicBezTo>
                <a:cubicBezTo>
                  <a:pt x="3374893" y="43608"/>
                  <a:pt x="3365919" y="35244"/>
                  <a:pt x="3358218" y="25608"/>
                </a:cubicBezTo>
                <a:cubicBezTo>
                  <a:pt x="3352539" y="15046"/>
                  <a:pt x="3352846" y="9104"/>
                  <a:pt x="3359138" y="7783"/>
                </a:cubicBezTo>
                <a:close/>
                <a:moveTo>
                  <a:pt x="5853510" y="6094"/>
                </a:moveTo>
                <a:cubicBezTo>
                  <a:pt x="5856923" y="6182"/>
                  <a:pt x="5861032" y="6571"/>
                  <a:pt x="5865835" y="7259"/>
                </a:cubicBezTo>
                <a:cubicBezTo>
                  <a:pt x="5885410" y="9339"/>
                  <a:pt x="5894380" y="17072"/>
                  <a:pt x="5892745" y="30458"/>
                </a:cubicBezTo>
                <a:cubicBezTo>
                  <a:pt x="5891111" y="43845"/>
                  <a:pt x="5882933" y="46057"/>
                  <a:pt x="5868213" y="37094"/>
                </a:cubicBezTo>
                <a:cubicBezTo>
                  <a:pt x="5853492" y="28131"/>
                  <a:pt x="5844612" y="20230"/>
                  <a:pt x="5841572" y="13390"/>
                </a:cubicBezTo>
                <a:cubicBezTo>
                  <a:pt x="5839292" y="8259"/>
                  <a:pt x="5843271" y="5827"/>
                  <a:pt x="5853510" y="6094"/>
                </a:cubicBezTo>
                <a:close/>
                <a:moveTo>
                  <a:pt x="6270656" y="580"/>
                </a:moveTo>
                <a:cubicBezTo>
                  <a:pt x="6277969" y="2480"/>
                  <a:pt x="6286096" y="5542"/>
                  <a:pt x="6295037" y="9765"/>
                </a:cubicBezTo>
                <a:cubicBezTo>
                  <a:pt x="6303978" y="13988"/>
                  <a:pt x="6306320" y="19050"/>
                  <a:pt x="6302061" y="24951"/>
                </a:cubicBezTo>
                <a:cubicBezTo>
                  <a:pt x="6297802" y="30852"/>
                  <a:pt x="6293183" y="37976"/>
                  <a:pt x="6288209" y="46322"/>
                </a:cubicBezTo>
                <a:cubicBezTo>
                  <a:pt x="6311841" y="44601"/>
                  <a:pt x="6328056" y="42597"/>
                  <a:pt x="6336853" y="40310"/>
                </a:cubicBezTo>
                <a:cubicBezTo>
                  <a:pt x="6345651" y="38023"/>
                  <a:pt x="6355041" y="41590"/>
                  <a:pt x="6365021" y="51011"/>
                </a:cubicBezTo>
                <a:cubicBezTo>
                  <a:pt x="6375003" y="60433"/>
                  <a:pt x="6369427" y="65409"/>
                  <a:pt x="6348297" y="65939"/>
                </a:cubicBezTo>
                <a:cubicBezTo>
                  <a:pt x="6327167" y="66470"/>
                  <a:pt x="6305387" y="67158"/>
                  <a:pt x="6282959" y="68004"/>
                </a:cubicBezTo>
                <a:cubicBezTo>
                  <a:pt x="6277997" y="82101"/>
                  <a:pt x="6271756" y="92164"/>
                  <a:pt x="6264235" y="98194"/>
                </a:cubicBezTo>
                <a:cubicBezTo>
                  <a:pt x="6256713" y="104224"/>
                  <a:pt x="6253626" y="102629"/>
                  <a:pt x="6254975" y="93408"/>
                </a:cubicBezTo>
                <a:cubicBezTo>
                  <a:pt x="6256323" y="84187"/>
                  <a:pt x="6257893" y="76200"/>
                  <a:pt x="6259685" y="69446"/>
                </a:cubicBezTo>
                <a:lnTo>
                  <a:pt x="6207222" y="77060"/>
                </a:lnTo>
                <a:cubicBezTo>
                  <a:pt x="6207222" y="91773"/>
                  <a:pt x="6204518" y="101603"/>
                  <a:pt x="6199113" y="106551"/>
                </a:cubicBezTo>
                <a:cubicBezTo>
                  <a:pt x="6193706" y="111498"/>
                  <a:pt x="6188923" y="102729"/>
                  <a:pt x="6184765" y="80244"/>
                </a:cubicBezTo>
                <a:cubicBezTo>
                  <a:pt x="6162337" y="84732"/>
                  <a:pt x="6146609" y="87654"/>
                  <a:pt x="6137582" y="89009"/>
                </a:cubicBezTo>
                <a:cubicBezTo>
                  <a:pt x="6128555" y="90364"/>
                  <a:pt x="6117853" y="86743"/>
                  <a:pt x="6105478" y="78146"/>
                </a:cubicBezTo>
                <a:cubicBezTo>
                  <a:pt x="6093102" y="69550"/>
                  <a:pt x="6095490" y="65251"/>
                  <a:pt x="6112641" y="65251"/>
                </a:cubicBezTo>
                <a:cubicBezTo>
                  <a:pt x="6127010" y="65251"/>
                  <a:pt x="6149933" y="63616"/>
                  <a:pt x="6181409" y="60347"/>
                </a:cubicBezTo>
                <a:cubicBezTo>
                  <a:pt x="6178054" y="47168"/>
                  <a:pt x="6173615" y="37402"/>
                  <a:pt x="6168095" y="31050"/>
                </a:cubicBezTo>
                <a:cubicBezTo>
                  <a:pt x="6162573" y="24697"/>
                  <a:pt x="6162781" y="20933"/>
                  <a:pt x="6168719" y="19757"/>
                </a:cubicBezTo>
                <a:cubicBezTo>
                  <a:pt x="6174655" y="18581"/>
                  <a:pt x="6182779" y="19255"/>
                  <a:pt x="6193089" y="21779"/>
                </a:cubicBezTo>
                <a:cubicBezTo>
                  <a:pt x="6203399" y="24303"/>
                  <a:pt x="6208333" y="28504"/>
                  <a:pt x="6207889" y="34384"/>
                </a:cubicBezTo>
                <a:cubicBezTo>
                  <a:pt x="6207443" y="40263"/>
                  <a:pt x="6207222" y="47397"/>
                  <a:pt x="6207222" y="55787"/>
                </a:cubicBezTo>
                <a:lnTo>
                  <a:pt x="6261471" y="50796"/>
                </a:lnTo>
                <a:cubicBezTo>
                  <a:pt x="6265687" y="30318"/>
                  <a:pt x="6266443" y="16355"/>
                  <a:pt x="6263740" y="8905"/>
                </a:cubicBezTo>
                <a:cubicBezTo>
                  <a:pt x="6261037" y="1455"/>
                  <a:pt x="6263343" y="-1320"/>
                  <a:pt x="6270656" y="5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639616" y="3037142"/>
            <a:ext cx="49776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每个年段分到果冻多少千克？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265002" y="3500090"/>
            <a:ext cx="3327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45÷3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（千克）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806419" y="3964472"/>
            <a:ext cx="41857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每个班分到果冻多少千克？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215682" y="4438132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15÷3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（千克）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550128" y="2996952"/>
            <a:ext cx="29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列综合算式：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743057" y="3429738"/>
            <a:ext cx="26734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45÷3÷3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392146" y="3832530"/>
            <a:ext cx="26734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15÷3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392145" y="4273803"/>
            <a:ext cx="26734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（千克）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999656" y="4987357"/>
            <a:ext cx="5910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答：每个班分到果冻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千克。</a:t>
            </a:r>
          </a:p>
        </p:txBody>
      </p:sp>
      <p:sp>
        <p:nvSpPr>
          <p:cNvPr id="15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 flipH="1">
            <a:off x="828096" y="4285361"/>
            <a:ext cx="1656414" cy="211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utoUpdateAnimBg="0"/>
      <p:bldP spid="20" grpId="0" autoUpdateAnimBg="0"/>
      <p:bldP spid="21" grpId="0" autoUpdateAnimBg="0"/>
      <p:bldP spid="22" grpId="0"/>
      <p:bldP spid="26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1" y="878864"/>
            <a:ext cx="11816863" cy="251436"/>
            <a:chOff x="-1" y="878864"/>
            <a:chExt cx="11816863" cy="251436"/>
          </a:xfrm>
        </p:grpSpPr>
        <p:sp>
          <p:nvSpPr>
            <p:cNvPr id="3" name="矩形: 圆角 2"/>
            <p:cNvSpPr/>
            <p:nvPr/>
          </p:nvSpPr>
          <p:spPr>
            <a:xfrm>
              <a:off x="-1" y="878864"/>
              <a:ext cx="5087815" cy="2514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>
              <a:stCxn id="3" idx="3"/>
            </p:cNvCxnSpPr>
            <p:nvPr/>
          </p:nvCxnSpPr>
          <p:spPr>
            <a:xfrm>
              <a:off x="5087814" y="1004582"/>
              <a:ext cx="672904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75137" y="6008382"/>
            <a:ext cx="11816863" cy="251436"/>
            <a:chOff x="375137" y="6008382"/>
            <a:chExt cx="11816863" cy="251436"/>
          </a:xfrm>
        </p:grpSpPr>
        <p:sp>
          <p:nvSpPr>
            <p:cNvPr id="4" name="矩形: 圆角 3"/>
            <p:cNvSpPr/>
            <p:nvPr/>
          </p:nvSpPr>
          <p:spPr>
            <a:xfrm>
              <a:off x="7104185" y="6008382"/>
              <a:ext cx="5087815" cy="2514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75137" y="6134100"/>
              <a:ext cx="672904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080824" y="2674205"/>
            <a:ext cx="7381120" cy="1790272"/>
            <a:chOff x="3408053" y="2810542"/>
            <a:chExt cx="4705872" cy="1141399"/>
          </a:xfrm>
        </p:grpSpPr>
        <p:grpSp>
          <p:nvGrpSpPr>
            <p:cNvPr id="9" name="组合 8"/>
            <p:cNvGrpSpPr/>
            <p:nvPr/>
          </p:nvGrpSpPr>
          <p:grpSpPr>
            <a:xfrm>
              <a:off x="3408053" y="2810542"/>
              <a:ext cx="1238239" cy="1127177"/>
              <a:chOff x="6054104" y="2314460"/>
              <a:chExt cx="1238239" cy="1127177"/>
            </a:xfrm>
          </p:grpSpPr>
          <p:sp>
            <p:nvSpPr>
              <p:cNvPr id="16" name="矩形: 圆角 15"/>
              <p:cNvSpPr/>
              <p:nvPr/>
            </p:nvSpPr>
            <p:spPr>
              <a:xfrm>
                <a:off x="6054104" y="2314460"/>
                <a:ext cx="1006494" cy="1006217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矩形: 圆角 12"/>
              <p:cNvSpPr/>
              <p:nvPr/>
            </p:nvSpPr>
            <p:spPr>
              <a:xfrm>
                <a:off x="6377492" y="2527037"/>
                <a:ext cx="914851" cy="9146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矩形: 圆角 13"/>
              <p:cNvSpPr/>
              <p:nvPr/>
            </p:nvSpPr>
            <p:spPr>
              <a:xfrm>
                <a:off x="6233447" y="2375893"/>
                <a:ext cx="1004586" cy="10043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文本框 9"/>
              <p:cNvSpPr txBox="1"/>
              <p:nvPr/>
            </p:nvSpPr>
            <p:spPr>
              <a:xfrm>
                <a:off x="6356340" y="2585660"/>
                <a:ext cx="793930" cy="647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735964" y="2890096"/>
              <a:ext cx="3377961" cy="1061845"/>
              <a:chOff x="7287988" y="2280935"/>
              <a:chExt cx="3377961" cy="1061845"/>
            </a:xfrm>
          </p:grpSpPr>
          <p:sp>
            <p:nvSpPr>
              <p:cNvPr id="11" name="TextBox 49"/>
              <p:cNvSpPr txBox="1"/>
              <p:nvPr/>
            </p:nvSpPr>
            <p:spPr>
              <a:xfrm>
                <a:off x="7425687" y="2280935"/>
                <a:ext cx="3102561" cy="76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7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课堂小结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287988" y="3009198"/>
                <a:ext cx="3377961" cy="333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ENTER  TITLE HERE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3501802" y="2291970"/>
            <a:ext cx="3858933" cy="322831"/>
          </a:xfrm>
          <a:custGeom>
            <a:avLst/>
            <a:gdLst/>
            <a:ahLst/>
            <a:cxnLst/>
            <a:rect l="l" t="t" r="r" b="b"/>
            <a:pathLst>
              <a:path w="3858933" h="322831">
                <a:moveTo>
                  <a:pt x="448265" y="217415"/>
                </a:moveTo>
                <a:cubicBezTo>
                  <a:pt x="451096" y="216829"/>
                  <a:pt x="453440" y="221082"/>
                  <a:pt x="455295" y="230176"/>
                </a:cubicBezTo>
                <a:cubicBezTo>
                  <a:pt x="457769" y="242300"/>
                  <a:pt x="453205" y="254701"/>
                  <a:pt x="441604" y="267378"/>
                </a:cubicBezTo>
                <a:cubicBezTo>
                  <a:pt x="430002" y="280055"/>
                  <a:pt x="423004" y="281134"/>
                  <a:pt x="420610" y="270615"/>
                </a:cubicBezTo>
                <a:cubicBezTo>
                  <a:pt x="418215" y="260097"/>
                  <a:pt x="421197" y="250112"/>
                  <a:pt x="429558" y="240662"/>
                </a:cubicBezTo>
                <a:cubicBezTo>
                  <a:pt x="435824" y="231714"/>
                  <a:pt x="441062" y="224698"/>
                  <a:pt x="445271" y="219614"/>
                </a:cubicBezTo>
                <a:cubicBezTo>
                  <a:pt x="446323" y="218343"/>
                  <a:pt x="447321" y="217610"/>
                  <a:pt x="448265" y="217415"/>
                </a:cubicBezTo>
                <a:close/>
                <a:moveTo>
                  <a:pt x="552879" y="215906"/>
                </a:moveTo>
                <a:cubicBezTo>
                  <a:pt x="556150" y="216444"/>
                  <a:pt x="560229" y="217537"/>
                  <a:pt x="565116" y="219184"/>
                </a:cubicBezTo>
                <a:cubicBezTo>
                  <a:pt x="584662" y="225773"/>
                  <a:pt x="596836" y="233212"/>
                  <a:pt x="601640" y="241501"/>
                </a:cubicBezTo>
                <a:cubicBezTo>
                  <a:pt x="606444" y="249790"/>
                  <a:pt x="607064" y="258218"/>
                  <a:pt x="603501" y="266786"/>
                </a:cubicBezTo>
                <a:cubicBezTo>
                  <a:pt x="599937" y="275355"/>
                  <a:pt x="593115" y="275157"/>
                  <a:pt x="583034" y="266195"/>
                </a:cubicBezTo>
                <a:cubicBezTo>
                  <a:pt x="572953" y="257232"/>
                  <a:pt x="565435" y="249600"/>
                  <a:pt x="560480" y="243297"/>
                </a:cubicBezTo>
                <a:cubicBezTo>
                  <a:pt x="555526" y="236995"/>
                  <a:pt x="550446" y="231241"/>
                  <a:pt x="545240" y="226035"/>
                </a:cubicBezTo>
                <a:cubicBezTo>
                  <a:pt x="540519" y="217668"/>
                  <a:pt x="543065" y="214291"/>
                  <a:pt x="552879" y="215906"/>
                </a:cubicBezTo>
                <a:close/>
                <a:moveTo>
                  <a:pt x="3768255" y="198160"/>
                </a:moveTo>
                <a:cubicBezTo>
                  <a:pt x="3770466" y="198101"/>
                  <a:pt x="3773545" y="198774"/>
                  <a:pt x="3777493" y="200180"/>
                </a:cubicBezTo>
                <a:cubicBezTo>
                  <a:pt x="3793281" y="205801"/>
                  <a:pt x="3804331" y="211795"/>
                  <a:pt x="3810640" y="218162"/>
                </a:cubicBezTo>
                <a:cubicBezTo>
                  <a:pt x="3816950" y="224529"/>
                  <a:pt x="3819209" y="232545"/>
                  <a:pt x="3817416" y="242211"/>
                </a:cubicBezTo>
                <a:cubicBezTo>
                  <a:pt x="3815623" y="251876"/>
                  <a:pt x="3810095" y="253063"/>
                  <a:pt x="3800831" y="245771"/>
                </a:cubicBezTo>
                <a:cubicBezTo>
                  <a:pt x="3791568" y="238479"/>
                  <a:pt x="3781888" y="229376"/>
                  <a:pt x="3771792" y="218463"/>
                </a:cubicBezTo>
                <a:cubicBezTo>
                  <a:pt x="3762801" y="205105"/>
                  <a:pt x="3761622" y="198338"/>
                  <a:pt x="3768255" y="198160"/>
                </a:cubicBezTo>
                <a:close/>
                <a:moveTo>
                  <a:pt x="2287988" y="182328"/>
                </a:moveTo>
                <a:lnTo>
                  <a:pt x="2229382" y="188951"/>
                </a:lnTo>
                <a:cubicBezTo>
                  <a:pt x="2228048" y="191020"/>
                  <a:pt x="2226767" y="192660"/>
                  <a:pt x="2225539" y="193872"/>
                </a:cubicBezTo>
                <a:lnTo>
                  <a:pt x="2224108" y="194825"/>
                </a:lnTo>
                <a:lnTo>
                  <a:pt x="2231296" y="196663"/>
                </a:lnTo>
                <a:cubicBezTo>
                  <a:pt x="2237219" y="198950"/>
                  <a:pt x="2239707" y="201399"/>
                  <a:pt x="2238761" y="204008"/>
                </a:cubicBezTo>
                <a:cubicBezTo>
                  <a:pt x="2237814" y="206618"/>
                  <a:pt x="2236939" y="209278"/>
                  <a:pt x="2236136" y="211989"/>
                </a:cubicBezTo>
                <a:cubicBezTo>
                  <a:pt x="2249673" y="211200"/>
                  <a:pt x="2268065" y="209142"/>
                  <a:pt x="2291310" y="205815"/>
                </a:cubicBezTo>
                <a:cubicBezTo>
                  <a:pt x="2291310" y="199133"/>
                  <a:pt x="2290188" y="193092"/>
                  <a:pt x="2287944" y="187693"/>
                </a:cubicBezTo>
                <a:close/>
                <a:moveTo>
                  <a:pt x="2298667" y="181121"/>
                </a:moveTo>
                <a:lnTo>
                  <a:pt x="2290983" y="181990"/>
                </a:lnTo>
                <a:lnTo>
                  <a:pt x="2294859" y="181767"/>
                </a:lnTo>
                <a:lnTo>
                  <a:pt x="2301449" y="183747"/>
                </a:lnTo>
                <a:close/>
                <a:moveTo>
                  <a:pt x="2530632" y="169566"/>
                </a:moveTo>
                <a:lnTo>
                  <a:pt x="2529866" y="183907"/>
                </a:lnTo>
                <a:lnTo>
                  <a:pt x="2527523" y="198377"/>
                </a:lnTo>
                <a:lnTo>
                  <a:pt x="2547989" y="193705"/>
                </a:lnTo>
                <a:lnTo>
                  <a:pt x="2547989" y="170323"/>
                </a:lnTo>
                <a:cubicBezTo>
                  <a:pt x="2542497" y="171212"/>
                  <a:pt x="2536850" y="171033"/>
                  <a:pt x="2531050" y="169786"/>
                </a:cubicBezTo>
                <a:close/>
                <a:moveTo>
                  <a:pt x="1507941" y="162365"/>
                </a:moveTo>
                <a:cubicBezTo>
                  <a:pt x="1512652" y="161260"/>
                  <a:pt x="1514767" y="168395"/>
                  <a:pt x="1514287" y="183767"/>
                </a:cubicBezTo>
                <a:cubicBezTo>
                  <a:pt x="1513806" y="199140"/>
                  <a:pt x="1507590" y="214240"/>
                  <a:pt x="1495637" y="229068"/>
                </a:cubicBezTo>
                <a:cubicBezTo>
                  <a:pt x="1483684" y="243896"/>
                  <a:pt x="1476249" y="245158"/>
                  <a:pt x="1473331" y="232854"/>
                </a:cubicBezTo>
                <a:cubicBezTo>
                  <a:pt x="1470413" y="220550"/>
                  <a:pt x="1472152" y="210476"/>
                  <a:pt x="1478547" y="202632"/>
                </a:cubicBezTo>
                <a:cubicBezTo>
                  <a:pt x="1484943" y="194788"/>
                  <a:pt x="1489976" y="186736"/>
                  <a:pt x="1493647" y="178476"/>
                </a:cubicBezTo>
                <a:cubicBezTo>
                  <a:pt x="1498466" y="168839"/>
                  <a:pt x="1503230" y="163469"/>
                  <a:pt x="1507941" y="162365"/>
                </a:cubicBezTo>
                <a:close/>
                <a:moveTo>
                  <a:pt x="2592255" y="159644"/>
                </a:moveTo>
                <a:lnTo>
                  <a:pt x="2586299" y="164042"/>
                </a:lnTo>
                <a:cubicBezTo>
                  <a:pt x="2579344" y="166408"/>
                  <a:pt x="2574275" y="167857"/>
                  <a:pt x="2571091" y="168387"/>
                </a:cubicBezTo>
                <a:lnTo>
                  <a:pt x="2571091" y="189059"/>
                </a:lnTo>
                <a:cubicBezTo>
                  <a:pt x="2570044" y="189217"/>
                  <a:pt x="2572299" y="188578"/>
                  <a:pt x="2577856" y="187144"/>
                </a:cubicBezTo>
                <a:cubicBezTo>
                  <a:pt x="2583413" y="185710"/>
                  <a:pt x="2588400" y="188012"/>
                  <a:pt x="2592816" y="194049"/>
                </a:cubicBezTo>
                <a:lnTo>
                  <a:pt x="2593150" y="195379"/>
                </a:lnTo>
                <a:lnTo>
                  <a:pt x="2593098" y="191891"/>
                </a:lnTo>
                <a:cubicBezTo>
                  <a:pt x="2592962" y="184666"/>
                  <a:pt x="2592786" y="176692"/>
                  <a:pt x="2592569" y="167968"/>
                </a:cubicBezTo>
                <a:close/>
                <a:moveTo>
                  <a:pt x="777580" y="155070"/>
                </a:moveTo>
                <a:cubicBezTo>
                  <a:pt x="780146" y="155782"/>
                  <a:pt x="776006" y="168595"/>
                  <a:pt x="765162" y="193511"/>
                </a:cubicBezTo>
                <a:cubicBezTo>
                  <a:pt x="752729" y="221919"/>
                  <a:pt x="745171" y="243828"/>
                  <a:pt x="742490" y="259236"/>
                </a:cubicBezTo>
                <a:cubicBezTo>
                  <a:pt x="739808" y="274645"/>
                  <a:pt x="734255" y="278427"/>
                  <a:pt x="725830" y="270583"/>
                </a:cubicBezTo>
                <a:cubicBezTo>
                  <a:pt x="717405" y="262739"/>
                  <a:pt x="711544" y="253948"/>
                  <a:pt x="708245" y="244211"/>
                </a:cubicBezTo>
                <a:cubicBezTo>
                  <a:pt x="704947" y="234474"/>
                  <a:pt x="706195" y="228595"/>
                  <a:pt x="711988" y="226573"/>
                </a:cubicBezTo>
                <a:cubicBezTo>
                  <a:pt x="717782" y="224551"/>
                  <a:pt x="723941" y="219618"/>
                  <a:pt x="730466" y="211774"/>
                </a:cubicBezTo>
                <a:cubicBezTo>
                  <a:pt x="736990" y="203930"/>
                  <a:pt x="748742" y="188958"/>
                  <a:pt x="765721" y="166860"/>
                </a:cubicBezTo>
                <a:cubicBezTo>
                  <a:pt x="772088" y="158573"/>
                  <a:pt x="776041" y="154643"/>
                  <a:pt x="777580" y="155070"/>
                </a:cubicBezTo>
                <a:close/>
                <a:moveTo>
                  <a:pt x="3362053" y="135875"/>
                </a:moveTo>
                <a:cubicBezTo>
                  <a:pt x="3357428" y="136312"/>
                  <a:pt x="3347559" y="137742"/>
                  <a:pt x="3332444" y="140166"/>
                </a:cubicBezTo>
                <a:cubicBezTo>
                  <a:pt x="3317330" y="142589"/>
                  <a:pt x="3310206" y="144077"/>
                  <a:pt x="3311074" y="144629"/>
                </a:cubicBezTo>
                <a:cubicBezTo>
                  <a:pt x="3311942" y="145181"/>
                  <a:pt x="3313623" y="158636"/>
                  <a:pt x="3316118" y="184993"/>
                </a:cubicBezTo>
                <a:cubicBezTo>
                  <a:pt x="3337772" y="180663"/>
                  <a:pt x="3352793" y="176977"/>
                  <a:pt x="3361182" y="173937"/>
                </a:cubicBezTo>
                <a:cubicBezTo>
                  <a:pt x="3366387" y="148125"/>
                  <a:pt x="3366678" y="135437"/>
                  <a:pt x="3362053" y="135875"/>
                </a:cubicBezTo>
                <a:close/>
                <a:moveTo>
                  <a:pt x="3689733" y="131360"/>
                </a:moveTo>
                <a:cubicBezTo>
                  <a:pt x="3693374" y="131993"/>
                  <a:pt x="3696327" y="133641"/>
                  <a:pt x="3698593" y="136305"/>
                </a:cubicBezTo>
                <a:cubicBezTo>
                  <a:pt x="3703125" y="141632"/>
                  <a:pt x="3700221" y="145676"/>
                  <a:pt x="3689881" y="148437"/>
                </a:cubicBezTo>
                <a:cubicBezTo>
                  <a:pt x="3679542" y="151197"/>
                  <a:pt x="3665359" y="153911"/>
                  <a:pt x="3647334" y="156578"/>
                </a:cubicBezTo>
                <a:cubicBezTo>
                  <a:pt x="3653644" y="158729"/>
                  <a:pt x="3656798" y="162379"/>
                  <a:pt x="3656798" y="167527"/>
                </a:cubicBezTo>
                <a:lnTo>
                  <a:pt x="3656798" y="179594"/>
                </a:lnTo>
                <a:cubicBezTo>
                  <a:pt x="3659308" y="179738"/>
                  <a:pt x="3664284" y="177974"/>
                  <a:pt x="3671726" y="174303"/>
                </a:cubicBezTo>
                <a:cubicBezTo>
                  <a:pt x="3679169" y="170632"/>
                  <a:pt x="3685963" y="171621"/>
                  <a:pt x="3692107" y="177271"/>
                </a:cubicBezTo>
                <a:cubicBezTo>
                  <a:pt x="3698252" y="182921"/>
                  <a:pt x="3696693" y="187223"/>
                  <a:pt x="3687429" y="190177"/>
                </a:cubicBezTo>
                <a:cubicBezTo>
                  <a:pt x="3678166" y="193131"/>
                  <a:pt x="3667833" y="194608"/>
                  <a:pt x="3656433" y="194608"/>
                </a:cubicBezTo>
                <a:lnTo>
                  <a:pt x="3654088" y="222852"/>
                </a:lnTo>
                <a:lnTo>
                  <a:pt x="3697870" y="240529"/>
                </a:lnTo>
                <a:lnTo>
                  <a:pt x="3697808" y="240595"/>
                </a:lnTo>
                <a:lnTo>
                  <a:pt x="3697993" y="240578"/>
                </a:lnTo>
                <a:lnTo>
                  <a:pt x="3729474" y="253289"/>
                </a:lnTo>
                <a:cubicBezTo>
                  <a:pt x="3749609" y="260495"/>
                  <a:pt x="3764751" y="264761"/>
                  <a:pt x="3774901" y="266087"/>
                </a:cubicBezTo>
                <a:cubicBezTo>
                  <a:pt x="3795199" y="268740"/>
                  <a:pt x="3814290" y="270067"/>
                  <a:pt x="3832172" y="270067"/>
                </a:cubicBezTo>
                <a:cubicBezTo>
                  <a:pt x="3852922" y="270067"/>
                  <a:pt x="3861606" y="272271"/>
                  <a:pt x="3858221" y="276681"/>
                </a:cubicBezTo>
                <a:cubicBezTo>
                  <a:pt x="3854837" y="281091"/>
                  <a:pt x="3843479" y="286285"/>
                  <a:pt x="3824149" y="292265"/>
                </a:cubicBezTo>
                <a:cubicBezTo>
                  <a:pt x="3804818" y="298245"/>
                  <a:pt x="3789495" y="301235"/>
                  <a:pt x="3778181" y="301235"/>
                </a:cubicBezTo>
                <a:cubicBezTo>
                  <a:pt x="3766666" y="301235"/>
                  <a:pt x="3751060" y="296428"/>
                  <a:pt x="3731364" y="286812"/>
                </a:cubicBezTo>
                <a:cubicBezTo>
                  <a:pt x="3711668" y="277197"/>
                  <a:pt x="3689523" y="265234"/>
                  <a:pt x="3664929" y="250922"/>
                </a:cubicBezTo>
                <a:cubicBezTo>
                  <a:pt x="3640336" y="236611"/>
                  <a:pt x="3620661" y="226386"/>
                  <a:pt x="3605905" y="220249"/>
                </a:cubicBezTo>
                <a:cubicBezTo>
                  <a:pt x="3602334" y="227347"/>
                  <a:pt x="3595749" y="236615"/>
                  <a:pt x="3586148" y="248051"/>
                </a:cubicBezTo>
                <a:cubicBezTo>
                  <a:pt x="3576547" y="259487"/>
                  <a:pt x="3564523" y="268737"/>
                  <a:pt x="3550075" y="275799"/>
                </a:cubicBezTo>
                <a:cubicBezTo>
                  <a:pt x="3535627" y="282862"/>
                  <a:pt x="3535645" y="278334"/>
                  <a:pt x="3550129" y="262215"/>
                </a:cubicBezTo>
                <a:cubicBezTo>
                  <a:pt x="3564613" y="246097"/>
                  <a:pt x="3575185" y="229893"/>
                  <a:pt x="3581846" y="213602"/>
                </a:cubicBezTo>
                <a:cubicBezTo>
                  <a:pt x="3588507" y="197312"/>
                  <a:pt x="3591389" y="186671"/>
                  <a:pt x="3590493" y="181681"/>
                </a:cubicBezTo>
                <a:cubicBezTo>
                  <a:pt x="3589597" y="176690"/>
                  <a:pt x="3594799" y="176239"/>
                  <a:pt x="3606098" y="180326"/>
                </a:cubicBezTo>
                <a:cubicBezTo>
                  <a:pt x="3617399" y="184413"/>
                  <a:pt x="3622515" y="188367"/>
                  <a:pt x="3621446" y="192189"/>
                </a:cubicBezTo>
                <a:cubicBezTo>
                  <a:pt x="3620378" y="196010"/>
                  <a:pt x="3616861" y="201062"/>
                  <a:pt x="3610895" y="207343"/>
                </a:cubicBezTo>
                <a:cubicBezTo>
                  <a:pt x="3623816" y="212519"/>
                  <a:pt x="3630964" y="215423"/>
                  <a:pt x="3632341" y="216054"/>
                </a:cubicBezTo>
                <a:cubicBezTo>
                  <a:pt x="3632341" y="194042"/>
                  <a:pt x="3631911" y="180053"/>
                  <a:pt x="3631050" y="174088"/>
                </a:cubicBezTo>
                <a:cubicBezTo>
                  <a:pt x="3630190" y="168122"/>
                  <a:pt x="3629179" y="164164"/>
                  <a:pt x="3628017" y="162214"/>
                </a:cubicBezTo>
                <a:cubicBezTo>
                  <a:pt x="3599237" y="170230"/>
                  <a:pt x="3581179" y="175160"/>
                  <a:pt x="3573844" y="177002"/>
                </a:cubicBezTo>
                <a:cubicBezTo>
                  <a:pt x="3566509" y="178845"/>
                  <a:pt x="3558450" y="176231"/>
                  <a:pt x="3549666" y="169162"/>
                </a:cubicBezTo>
                <a:cubicBezTo>
                  <a:pt x="3540883" y="162092"/>
                  <a:pt x="3542227" y="158256"/>
                  <a:pt x="3553699" y="157654"/>
                </a:cubicBezTo>
                <a:cubicBezTo>
                  <a:pt x="3565172" y="157051"/>
                  <a:pt x="3586040" y="153409"/>
                  <a:pt x="3616305" y="146727"/>
                </a:cubicBezTo>
                <a:cubicBezTo>
                  <a:pt x="3646570" y="140044"/>
                  <a:pt x="3666718" y="135305"/>
                  <a:pt x="3676749" y="132508"/>
                </a:cubicBezTo>
                <a:cubicBezTo>
                  <a:pt x="3681765" y="131110"/>
                  <a:pt x="3686093" y="130727"/>
                  <a:pt x="3689733" y="131360"/>
                </a:cubicBezTo>
                <a:close/>
                <a:moveTo>
                  <a:pt x="1216422" y="131175"/>
                </a:moveTo>
                <a:lnTo>
                  <a:pt x="1175811" y="136186"/>
                </a:lnTo>
                <a:cubicBezTo>
                  <a:pt x="1175022" y="148677"/>
                  <a:pt x="1173316" y="158070"/>
                  <a:pt x="1170692" y="164365"/>
                </a:cubicBezTo>
                <a:cubicBezTo>
                  <a:pt x="1183612" y="166846"/>
                  <a:pt x="1191567" y="171431"/>
                  <a:pt x="1194557" y="178121"/>
                </a:cubicBezTo>
                <a:lnTo>
                  <a:pt x="1194262" y="193625"/>
                </a:lnTo>
                <a:lnTo>
                  <a:pt x="1202430" y="181584"/>
                </a:lnTo>
                <a:cubicBezTo>
                  <a:pt x="1209966" y="166505"/>
                  <a:pt x="1214630" y="149702"/>
                  <a:pt x="1216422" y="131175"/>
                </a:cubicBezTo>
                <a:close/>
                <a:moveTo>
                  <a:pt x="1625924" y="129362"/>
                </a:moveTo>
                <a:cubicBezTo>
                  <a:pt x="1627136" y="129260"/>
                  <a:pt x="1628589" y="129459"/>
                  <a:pt x="1630281" y="129959"/>
                </a:cubicBezTo>
                <a:cubicBezTo>
                  <a:pt x="1637050" y="131960"/>
                  <a:pt x="1643660" y="136194"/>
                  <a:pt x="1650113" y="142661"/>
                </a:cubicBezTo>
                <a:cubicBezTo>
                  <a:pt x="1657226" y="150950"/>
                  <a:pt x="1658585" y="156758"/>
                  <a:pt x="1654190" y="160084"/>
                </a:cubicBezTo>
                <a:cubicBezTo>
                  <a:pt x="1649794" y="163411"/>
                  <a:pt x="1642004" y="174694"/>
                  <a:pt x="1630819" y="193931"/>
                </a:cubicBezTo>
                <a:cubicBezTo>
                  <a:pt x="1619633" y="213168"/>
                  <a:pt x="1605351" y="231474"/>
                  <a:pt x="1587970" y="248847"/>
                </a:cubicBezTo>
                <a:cubicBezTo>
                  <a:pt x="1570590" y="266220"/>
                  <a:pt x="1549327" y="281080"/>
                  <a:pt x="1524181" y="293427"/>
                </a:cubicBezTo>
                <a:cubicBezTo>
                  <a:pt x="1499036" y="305774"/>
                  <a:pt x="1472972" y="313539"/>
                  <a:pt x="1445991" y="316723"/>
                </a:cubicBezTo>
                <a:cubicBezTo>
                  <a:pt x="1419010" y="319906"/>
                  <a:pt x="1419114" y="316371"/>
                  <a:pt x="1446303" y="306118"/>
                </a:cubicBezTo>
                <a:cubicBezTo>
                  <a:pt x="1473492" y="295865"/>
                  <a:pt x="1498383" y="283873"/>
                  <a:pt x="1520976" y="270142"/>
                </a:cubicBezTo>
                <a:cubicBezTo>
                  <a:pt x="1543569" y="256411"/>
                  <a:pt x="1562201" y="240655"/>
                  <a:pt x="1576871" y="222873"/>
                </a:cubicBezTo>
                <a:cubicBezTo>
                  <a:pt x="1591541" y="205091"/>
                  <a:pt x="1602870" y="188478"/>
                  <a:pt x="1610857" y="173034"/>
                </a:cubicBezTo>
                <a:cubicBezTo>
                  <a:pt x="1618845" y="157589"/>
                  <a:pt x="1622387" y="146049"/>
                  <a:pt x="1621483" y="138413"/>
                </a:cubicBezTo>
                <a:cubicBezTo>
                  <a:pt x="1620806" y="132686"/>
                  <a:pt x="1622286" y="129669"/>
                  <a:pt x="1625924" y="129362"/>
                </a:cubicBezTo>
                <a:close/>
                <a:moveTo>
                  <a:pt x="543818" y="124415"/>
                </a:moveTo>
                <a:cubicBezTo>
                  <a:pt x="547530" y="125164"/>
                  <a:pt x="551493" y="126865"/>
                  <a:pt x="555705" y="129518"/>
                </a:cubicBezTo>
                <a:cubicBezTo>
                  <a:pt x="564130" y="134824"/>
                  <a:pt x="563305" y="139793"/>
                  <a:pt x="553231" y="144425"/>
                </a:cubicBezTo>
                <a:cubicBezTo>
                  <a:pt x="543157" y="149057"/>
                  <a:pt x="531545" y="152068"/>
                  <a:pt x="518395" y="153459"/>
                </a:cubicBezTo>
                <a:cubicBezTo>
                  <a:pt x="526498" y="155008"/>
                  <a:pt x="529853" y="157492"/>
                  <a:pt x="528462" y="160913"/>
                </a:cubicBezTo>
                <a:cubicBezTo>
                  <a:pt x="527071" y="164333"/>
                  <a:pt x="525967" y="169664"/>
                  <a:pt x="525150" y="176905"/>
                </a:cubicBezTo>
                <a:cubicBezTo>
                  <a:pt x="537941" y="175185"/>
                  <a:pt x="549446" y="172729"/>
                  <a:pt x="559663" y="169538"/>
                </a:cubicBezTo>
                <a:cubicBezTo>
                  <a:pt x="569880" y="166348"/>
                  <a:pt x="578832" y="169173"/>
                  <a:pt x="586519" y="178013"/>
                </a:cubicBezTo>
                <a:cubicBezTo>
                  <a:pt x="594205" y="186854"/>
                  <a:pt x="591660" y="191823"/>
                  <a:pt x="578882" y="192920"/>
                </a:cubicBezTo>
                <a:cubicBezTo>
                  <a:pt x="566105" y="194017"/>
                  <a:pt x="548194" y="196207"/>
                  <a:pt x="525150" y="199491"/>
                </a:cubicBezTo>
                <a:cubicBezTo>
                  <a:pt x="525150" y="224286"/>
                  <a:pt x="525368" y="242612"/>
                  <a:pt x="525806" y="254472"/>
                </a:cubicBezTo>
                <a:cubicBezTo>
                  <a:pt x="526243" y="266331"/>
                  <a:pt x="525257" y="276115"/>
                  <a:pt x="522848" y="283822"/>
                </a:cubicBezTo>
                <a:cubicBezTo>
                  <a:pt x="520439" y="291530"/>
                  <a:pt x="515162" y="298385"/>
                  <a:pt x="507016" y="304386"/>
                </a:cubicBezTo>
                <a:cubicBezTo>
                  <a:pt x="498871" y="310388"/>
                  <a:pt x="493178" y="309294"/>
                  <a:pt x="489937" y="301106"/>
                </a:cubicBezTo>
                <a:cubicBezTo>
                  <a:pt x="486696" y="292918"/>
                  <a:pt x="480254" y="284116"/>
                  <a:pt x="470610" y="274702"/>
                </a:cubicBezTo>
                <a:cubicBezTo>
                  <a:pt x="460966" y="265288"/>
                  <a:pt x="462031" y="261932"/>
                  <a:pt x="473805" y="264635"/>
                </a:cubicBezTo>
                <a:cubicBezTo>
                  <a:pt x="485578" y="267338"/>
                  <a:pt x="492138" y="268306"/>
                  <a:pt x="493486" y="267539"/>
                </a:cubicBezTo>
                <a:cubicBezTo>
                  <a:pt x="494834" y="266772"/>
                  <a:pt x="495924" y="264929"/>
                  <a:pt x="496756" y="262011"/>
                </a:cubicBezTo>
                <a:cubicBezTo>
                  <a:pt x="497588" y="259093"/>
                  <a:pt x="498226" y="252070"/>
                  <a:pt x="498670" y="240942"/>
                </a:cubicBezTo>
                <a:cubicBezTo>
                  <a:pt x="499115" y="229814"/>
                  <a:pt x="498972" y="216621"/>
                  <a:pt x="498240" y="201363"/>
                </a:cubicBezTo>
                <a:cubicBezTo>
                  <a:pt x="474608" y="205808"/>
                  <a:pt x="459916" y="208268"/>
                  <a:pt x="454166" y="208741"/>
                </a:cubicBezTo>
                <a:cubicBezTo>
                  <a:pt x="448415" y="209214"/>
                  <a:pt x="442134" y="206056"/>
                  <a:pt x="435323" y="199265"/>
                </a:cubicBezTo>
                <a:cubicBezTo>
                  <a:pt x="428511" y="192475"/>
                  <a:pt x="430533" y="189080"/>
                  <a:pt x="441388" y="189080"/>
                </a:cubicBezTo>
                <a:cubicBezTo>
                  <a:pt x="449189" y="189080"/>
                  <a:pt x="468061" y="186585"/>
                  <a:pt x="498004" y="181595"/>
                </a:cubicBezTo>
                <a:cubicBezTo>
                  <a:pt x="498004" y="174496"/>
                  <a:pt x="497294" y="166688"/>
                  <a:pt x="495874" y="158170"/>
                </a:cubicBezTo>
                <a:cubicBezTo>
                  <a:pt x="487729" y="158170"/>
                  <a:pt x="479971" y="156026"/>
                  <a:pt x="472600" y="151738"/>
                </a:cubicBezTo>
                <a:cubicBezTo>
                  <a:pt x="465229" y="147451"/>
                  <a:pt x="466968" y="144081"/>
                  <a:pt x="477816" y="141629"/>
                </a:cubicBezTo>
                <a:cubicBezTo>
                  <a:pt x="488665" y="139176"/>
                  <a:pt x="499040" y="136373"/>
                  <a:pt x="508942" y="133218"/>
                </a:cubicBezTo>
                <a:cubicBezTo>
                  <a:pt x="518844" y="130063"/>
                  <a:pt x="527007" y="127331"/>
                  <a:pt x="533431" y="125023"/>
                </a:cubicBezTo>
                <a:cubicBezTo>
                  <a:pt x="536643" y="123868"/>
                  <a:pt x="540106" y="123666"/>
                  <a:pt x="543818" y="124415"/>
                </a:cubicBezTo>
                <a:close/>
                <a:moveTo>
                  <a:pt x="2544913" y="120376"/>
                </a:moveTo>
                <a:lnTo>
                  <a:pt x="2531942" y="122592"/>
                </a:lnTo>
                <a:cubicBezTo>
                  <a:pt x="2531942" y="133792"/>
                  <a:pt x="2531769" y="144501"/>
                  <a:pt x="2531423" y="154720"/>
                </a:cubicBezTo>
                <a:lnTo>
                  <a:pt x="2531364" y="155827"/>
                </a:lnTo>
                <a:lnTo>
                  <a:pt x="2531891" y="155398"/>
                </a:lnTo>
                <a:cubicBezTo>
                  <a:pt x="2535747" y="153840"/>
                  <a:pt x="2541113" y="152635"/>
                  <a:pt x="2547989" y="151781"/>
                </a:cubicBezTo>
                <a:cubicBezTo>
                  <a:pt x="2547989" y="139406"/>
                  <a:pt x="2546964" y="128937"/>
                  <a:pt x="2544913" y="120376"/>
                </a:cubicBezTo>
                <a:close/>
                <a:moveTo>
                  <a:pt x="3755896" y="120290"/>
                </a:moveTo>
                <a:cubicBezTo>
                  <a:pt x="3761776" y="121251"/>
                  <a:pt x="3767200" y="122918"/>
                  <a:pt x="3772169" y="125291"/>
                </a:cubicBezTo>
                <a:cubicBezTo>
                  <a:pt x="3777138" y="127665"/>
                  <a:pt x="3778694" y="130798"/>
                  <a:pt x="3776837" y="134691"/>
                </a:cubicBezTo>
                <a:cubicBezTo>
                  <a:pt x="3774980" y="138585"/>
                  <a:pt x="3773388" y="146081"/>
                  <a:pt x="3772061" y="157181"/>
                </a:cubicBezTo>
                <a:cubicBezTo>
                  <a:pt x="3770735" y="168280"/>
                  <a:pt x="3767950" y="179490"/>
                  <a:pt x="3763705" y="190812"/>
                </a:cubicBezTo>
                <a:cubicBezTo>
                  <a:pt x="3759460" y="202134"/>
                  <a:pt x="3752856" y="212039"/>
                  <a:pt x="3743894" y="220528"/>
                </a:cubicBezTo>
                <a:cubicBezTo>
                  <a:pt x="3734931" y="229018"/>
                  <a:pt x="3723319" y="235371"/>
                  <a:pt x="3709058" y="239587"/>
                </a:cubicBezTo>
                <a:lnTo>
                  <a:pt x="3697993" y="240578"/>
                </a:lnTo>
                <a:lnTo>
                  <a:pt x="3697870" y="240529"/>
                </a:lnTo>
                <a:lnTo>
                  <a:pt x="3706842" y="230972"/>
                </a:lnTo>
                <a:cubicBezTo>
                  <a:pt x="3719627" y="221012"/>
                  <a:pt x="3729077" y="210135"/>
                  <a:pt x="3735193" y="198341"/>
                </a:cubicBezTo>
                <a:cubicBezTo>
                  <a:pt x="3741309" y="186546"/>
                  <a:pt x="3745493" y="173640"/>
                  <a:pt x="3747744" y="159622"/>
                </a:cubicBezTo>
                <a:cubicBezTo>
                  <a:pt x="3749995" y="145604"/>
                  <a:pt x="3749770" y="135082"/>
                  <a:pt x="3747066" y="128056"/>
                </a:cubicBezTo>
                <a:cubicBezTo>
                  <a:pt x="3744364" y="121029"/>
                  <a:pt x="3747307" y="118440"/>
                  <a:pt x="3755896" y="120290"/>
                </a:cubicBezTo>
                <a:close/>
                <a:moveTo>
                  <a:pt x="2690484" y="119634"/>
                </a:moveTo>
                <a:cubicBezTo>
                  <a:pt x="2698192" y="121047"/>
                  <a:pt x="2705190" y="123133"/>
                  <a:pt x="2711478" y="125894"/>
                </a:cubicBezTo>
                <a:cubicBezTo>
                  <a:pt x="2717766" y="128654"/>
                  <a:pt x="2720011" y="132168"/>
                  <a:pt x="2718211" y="136434"/>
                </a:cubicBezTo>
                <a:cubicBezTo>
                  <a:pt x="2716411" y="140700"/>
                  <a:pt x="2715511" y="145644"/>
                  <a:pt x="2715511" y="151265"/>
                </a:cubicBezTo>
                <a:cubicBezTo>
                  <a:pt x="2720975" y="151366"/>
                  <a:pt x="2726700" y="150491"/>
                  <a:pt x="2732687" y="148641"/>
                </a:cubicBezTo>
                <a:cubicBezTo>
                  <a:pt x="2738674" y="146791"/>
                  <a:pt x="2745407" y="148304"/>
                  <a:pt x="2752885" y="153180"/>
                </a:cubicBezTo>
                <a:cubicBezTo>
                  <a:pt x="2760364" y="158055"/>
                  <a:pt x="2760651" y="162121"/>
                  <a:pt x="2753746" y="165376"/>
                </a:cubicBezTo>
                <a:cubicBezTo>
                  <a:pt x="2746841" y="168631"/>
                  <a:pt x="2734096" y="171471"/>
                  <a:pt x="2715511" y="173894"/>
                </a:cubicBezTo>
                <a:lnTo>
                  <a:pt x="2715511" y="194458"/>
                </a:lnTo>
                <a:cubicBezTo>
                  <a:pt x="2733723" y="193626"/>
                  <a:pt x="2748379" y="192067"/>
                  <a:pt x="2759478" y="189779"/>
                </a:cubicBezTo>
                <a:cubicBezTo>
                  <a:pt x="2770578" y="187492"/>
                  <a:pt x="2780200" y="190371"/>
                  <a:pt x="2788345" y="198416"/>
                </a:cubicBezTo>
                <a:cubicBezTo>
                  <a:pt x="2796490" y="206461"/>
                  <a:pt x="2792465" y="210763"/>
                  <a:pt x="2776267" y="211322"/>
                </a:cubicBezTo>
                <a:cubicBezTo>
                  <a:pt x="2760070" y="211881"/>
                  <a:pt x="2739818" y="212570"/>
                  <a:pt x="2715511" y="213387"/>
                </a:cubicBezTo>
                <a:cubicBezTo>
                  <a:pt x="2715511" y="239888"/>
                  <a:pt x="2714787" y="264754"/>
                  <a:pt x="2713339" y="287985"/>
                </a:cubicBezTo>
                <a:cubicBezTo>
                  <a:pt x="2711891" y="311216"/>
                  <a:pt x="2708090" y="322831"/>
                  <a:pt x="2701938" y="322831"/>
                </a:cubicBezTo>
                <a:cubicBezTo>
                  <a:pt x="2695643" y="322831"/>
                  <a:pt x="2692255" y="312245"/>
                  <a:pt x="2691775" y="291071"/>
                </a:cubicBezTo>
                <a:cubicBezTo>
                  <a:pt x="2691294" y="269898"/>
                  <a:pt x="2691054" y="244491"/>
                  <a:pt x="2691054" y="214850"/>
                </a:cubicBezTo>
                <a:cubicBezTo>
                  <a:pt x="2666489" y="217531"/>
                  <a:pt x="2651034" y="219779"/>
                  <a:pt x="2644689" y="221593"/>
                </a:cubicBezTo>
                <a:cubicBezTo>
                  <a:pt x="2638343" y="223407"/>
                  <a:pt x="2630764" y="220690"/>
                  <a:pt x="2621952" y="213441"/>
                </a:cubicBezTo>
                <a:cubicBezTo>
                  <a:pt x="2613140" y="206192"/>
                  <a:pt x="2615510" y="202567"/>
                  <a:pt x="2629061" y="202567"/>
                </a:cubicBezTo>
                <a:cubicBezTo>
                  <a:pt x="2640663" y="202567"/>
                  <a:pt x="2661327" y="200918"/>
                  <a:pt x="2691054" y="197620"/>
                </a:cubicBezTo>
                <a:lnTo>
                  <a:pt x="2691054" y="175722"/>
                </a:lnTo>
                <a:cubicBezTo>
                  <a:pt x="2676097" y="177515"/>
                  <a:pt x="2666152" y="176612"/>
                  <a:pt x="2661219" y="173012"/>
                </a:cubicBezTo>
                <a:cubicBezTo>
                  <a:pt x="2654408" y="182936"/>
                  <a:pt x="2645979" y="191041"/>
                  <a:pt x="2635934" y="197330"/>
                </a:cubicBezTo>
                <a:cubicBezTo>
                  <a:pt x="2625889" y="203618"/>
                  <a:pt x="2623598" y="200979"/>
                  <a:pt x="2629061" y="189414"/>
                </a:cubicBezTo>
                <a:cubicBezTo>
                  <a:pt x="2634525" y="177848"/>
                  <a:pt x="2638802" y="168223"/>
                  <a:pt x="2641892" y="160536"/>
                </a:cubicBezTo>
                <a:cubicBezTo>
                  <a:pt x="2644983" y="152850"/>
                  <a:pt x="2645628" y="146232"/>
                  <a:pt x="2643828" y="140682"/>
                </a:cubicBezTo>
                <a:cubicBezTo>
                  <a:pt x="2642029" y="135132"/>
                  <a:pt x="2644778" y="132838"/>
                  <a:pt x="2652077" y="133799"/>
                </a:cubicBezTo>
                <a:cubicBezTo>
                  <a:pt x="2659377" y="134760"/>
                  <a:pt x="2665926" y="136993"/>
                  <a:pt x="2671727" y="140499"/>
                </a:cubicBezTo>
                <a:cubicBezTo>
                  <a:pt x="2677528" y="144005"/>
                  <a:pt x="2678922" y="147583"/>
                  <a:pt x="2675911" y="151233"/>
                </a:cubicBezTo>
                <a:cubicBezTo>
                  <a:pt x="2672899" y="154883"/>
                  <a:pt x="2669902" y="157589"/>
                  <a:pt x="2666919" y="159353"/>
                </a:cubicBezTo>
                <a:cubicBezTo>
                  <a:pt x="2672570" y="159425"/>
                  <a:pt x="2680615" y="158349"/>
                  <a:pt x="2691054" y="156127"/>
                </a:cubicBezTo>
                <a:cubicBezTo>
                  <a:pt x="2690208" y="144912"/>
                  <a:pt x="2687975" y="135674"/>
                  <a:pt x="2684354" y="128410"/>
                </a:cubicBezTo>
                <a:cubicBezTo>
                  <a:pt x="2680733" y="121147"/>
                  <a:pt x="2682776" y="118222"/>
                  <a:pt x="2690484" y="119634"/>
                </a:cubicBezTo>
                <a:close/>
                <a:moveTo>
                  <a:pt x="3028250" y="115203"/>
                </a:moveTo>
                <a:cubicBezTo>
                  <a:pt x="3027088" y="114149"/>
                  <a:pt x="3020463" y="115551"/>
                  <a:pt x="3008374" y="119408"/>
                </a:cubicBezTo>
                <a:cubicBezTo>
                  <a:pt x="3007543" y="142152"/>
                  <a:pt x="3006252" y="157718"/>
                  <a:pt x="3004502" y="166107"/>
                </a:cubicBezTo>
                <a:cubicBezTo>
                  <a:pt x="3009249" y="166179"/>
                  <a:pt x="3016878" y="165089"/>
                  <a:pt x="3027389" y="162838"/>
                </a:cubicBezTo>
                <a:cubicBezTo>
                  <a:pt x="3028221" y="146992"/>
                  <a:pt x="3028863" y="135355"/>
                  <a:pt x="3029315" y="127926"/>
                </a:cubicBezTo>
                <a:cubicBezTo>
                  <a:pt x="3029766" y="120498"/>
                  <a:pt x="3029411" y="116257"/>
                  <a:pt x="3028250" y="115203"/>
                </a:cubicBezTo>
                <a:close/>
                <a:moveTo>
                  <a:pt x="2586503" y="114622"/>
                </a:moveTo>
                <a:cubicBezTo>
                  <a:pt x="2583327" y="113956"/>
                  <a:pt x="2575938" y="114389"/>
                  <a:pt x="2564337" y="115924"/>
                </a:cubicBezTo>
                <a:cubicBezTo>
                  <a:pt x="2571535" y="118261"/>
                  <a:pt x="2574461" y="122112"/>
                  <a:pt x="2573113" y="127475"/>
                </a:cubicBezTo>
                <a:cubicBezTo>
                  <a:pt x="2571765" y="132838"/>
                  <a:pt x="2571091" y="139872"/>
                  <a:pt x="2571091" y="148576"/>
                </a:cubicBezTo>
                <a:cubicBezTo>
                  <a:pt x="2569729" y="148576"/>
                  <a:pt x="2571948" y="147673"/>
                  <a:pt x="2577748" y="145866"/>
                </a:cubicBezTo>
                <a:cubicBezTo>
                  <a:pt x="2583549" y="144059"/>
                  <a:pt x="2588163" y="146045"/>
                  <a:pt x="2591590" y="151824"/>
                </a:cubicBezTo>
                <a:lnTo>
                  <a:pt x="2592066" y="154640"/>
                </a:lnTo>
                <a:lnTo>
                  <a:pt x="2591702" y="145004"/>
                </a:lnTo>
                <a:cubicBezTo>
                  <a:pt x="2590618" y="125250"/>
                  <a:pt x="2588885" y="115122"/>
                  <a:pt x="2586503" y="114622"/>
                </a:cubicBezTo>
                <a:close/>
                <a:moveTo>
                  <a:pt x="3372515" y="110019"/>
                </a:moveTo>
                <a:cubicBezTo>
                  <a:pt x="3375425" y="109689"/>
                  <a:pt x="3378333" y="110008"/>
                  <a:pt x="3381240" y="110976"/>
                </a:cubicBezTo>
                <a:cubicBezTo>
                  <a:pt x="3387056" y="112912"/>
                  <a:pt x="3394817" y="117071"/>
                  <a:pt x="3404525" y="123452"/>
                </a:cubicBezTo>
                <a:cubicBezTo>
                  <a:pt x="3414234" y="129834"/>
                  <a:pt x="3415327" y="135659"/>
                  <a:pt x="3407806" y="140930"/>
                </a:cubicBezTo>
                <a:cubicBezTo>
                  <a:pt x="3400285" y="146200"/>
                  <a:pt x="3393146" y="156019"/>
                  <a:pt x="3386392" y="170388"/>
                </a:cubicBezTo>
                <a:lnTo>
                  <a:pt x="3385360" y="172539"/>
                </a:lnTo>
                <a:cubicBezTo>
                  <a:pt x="3395254" y="184958"/>
                  <a:pt x="3394946" y="191730"/>
                  <a:pt x="3384435" y="192855"/>
                </a:cubicBezTo>
                <a:cubicBezTo>
                  <a:pt x="3373924" y="193981"/>
                  <a:pt x="3362760" y="195455"/>
                  <a:pt x="3350943" y="197276"/>
                </a:cubicBezTo>
                <a:cubicBezTo>
                  <a:pt x="3339127" y="199097"/>
                  <a:pt x="3327748" y="200789"/>
                  <a:pt x="3316806" y="202352"/>
                </a:cubicBezTo>
                <a:lnTo>
                  <a:pt x="3312633" y="214850"/>
                </a:lnTo>
                <a:cubicBezTo>
                  <a:pt x="3303929" y="214850"/>
                  <a:pt x="3297232" y="204073"/>
                  <a:pt x="3292543" y="182520"/>
                </a:cubicBezTo>
                <a:cubicBezTo>
                  <a:pt x="3287853" y="160966"/>
                  <a:pt x="3284125" y="147655"/>
                  <a:pt x="3281357" y="142586"/>
                </a:cubicBezTo>
                <a:cubicBezTo>
                  <a:pt x="3278590" y="137517"/>
                  <a:pt x="3277206" y="133232"/>
                  <a:pt x="3277206" y="129733"/>
                </a:cubicBezTo>
                <a:cubicBezTo>
                  <a:pt x="3277206" y="124284"/>
                  <a:pt x="3281960" y="122685"/>
                  <a:pt x="3291467" y="124937"/>
                </a:cubicBezTo>
                <a:cubicBezTo>
                  <a:pt x="3300975" y="127188"/>
                  <a:pt x="3313949" y="126568"/>
                  <a:pt x="3330390" y="123076"/>
                </a:cubicBezTo>
                <a:cubicBezTo>
                  <a:pt x="3346831" y="119584"/>
                  <a:pt x="3357963" y="116211"/>
                  <a:pt x="3363785" y="112955"/>
                </a:cubicBezTo>
                <a:cubicBezTo>
                  <a:pt x="3366696" y="111328"/>
                  <a:pt x="3369606" y="110349"/>
                  <a:pt x="3372515" y="110019"/>
                </a:cubicBezTo>
                <a:close/>
                <a:moveTo>
                  <a:pt x="716401" y="107602"/>
                </a:moveTo>
                <a:cubicBezTo>
                  <a:pt x="718808" y="107733"/>
                  <a:pt x="721718" y="108219"/>
                  <a:pt x="725131" y="109062"/>
                </a:cubicBezTo>
                <a:cubicBezTo>
                  <a:pt x="738783" y="112432"/>
                  <a:pt x="747581" y="117666"/>
                  <a:pt x="751524" y="124764"/>
                </a:cubicBezTo>
                <a:cubicBezTo>
                  <a:pt x="755468" y="131863"/>
                  <a:pt x="755378" y="139205"/>
                  <a:pt x="751255" y="146791"/>
                </a:cubicBezTo>
                <a:cubicBezTo>
                  <a:pt x="747132" y="154377"/>
                  <a:pt x="737256" y="151789"/>
                  <a:pt x="721625" y="139026"/>
                </a:cubicBezTo>
                <a:cubicBezTo>
                  <a:pt x="715200" y="131712"/>
                  <a:pt x="710766" y="124047"/>
                  <a:pt x="708321" y="116031"/>
                </a:cubicBezTo>
                <a:cubicBezTo>
                  <a:pt x="706487" y="110019"/>
                  <a:pt x="709180" y="107209"/>
                  <a:pt x="716401" y="107602"/>
                </a:cubicBezTo>
                <a:close/>
                <a:moveTo>
                  <a:pt x="1839774" y="103343"/>
                </a:moveTo>
                <a:cubicBezTo>
                  <a:pt x="1843174" y="102983"/>
                  <a:pt x="1847509" y="103749"/>
                  <a:pt x="1852780" y="105642"/>
                </a:cubicBezTo>
                <a:cubicBezTo>
                  <a:pt x="1867105" y="110302"/>
                  <a:pt x="1871709" y="115425"/>
                  <a:pt x="1866589" y="121011"/>
                </a:cubicBezTo>
                <a:cubicBezTo>
                  <a:pt x="1861470" y="126596"/>
                  <a:pt x="1857849" y="132992"/>
                  <a:pt x="1855727" y="140198"/>
                </a:cubicBezTo>
                <a:cubicBezTo>
                  <a:pt x="1853604" y="147404"/>
                  <a:pt x="1850335" y="171334"/>
                  <a:pt x="1845918" y="211989"/>
                </a:cubicBezTo>
                <a:cubicBezTo>
                  <a:pt x="1857519" y="205335"/>
                  <a:pt x="1869192" y="199398"/>
                  <a:pt x="1880937" y="194178"/>
                </a:cubicBezTo>
                <a:cubicBezTo>
                  <a:pt x="1892681" y="188958"/>
                  <a:pt x="1896080" y="188847"/>
                  <a:pt x="1891132" y="193845"/>
                </a:cubicBezTo>
                <a:cubicBezTo>
                  <a:pt x="1886185" y="198842"/>
                  <a:pt x="1876807" y="208303"/>
                  <a:pt x="1862997" y="222228"/>
                </a:cubicBezTo>
                <a:cubicBezTo>
                  <a:pt x="1849187" y="236152"/>
                  <a:pt x="1838769" y="248080"/>
                  <a:pt x="1831742" y="258010"/>
                </a:cubicBezTo>
                <a:cubicBezTo>
                  <a:pt x="1824716" y="267941"/>
                  <a:pt x="1817872" y="267001"/>
                  <a:pt x="1811211" y="255192"/>
                </a:cubicBezTo>
                <a:cubicBezTo>
                  <a:pt x="1804550" y="243383"/>
                  <a:pt x="1803740" y="235084"/>
                  <a:pt x="1808780" y="230294"/>
                </a:cubicBezTo>
                <a:cubicBezTo>
                  <a:pt x="1813821" y="225504"/>
                  <a:pt x="1817868" y="218309"/>
                  <a:pt x="1820923" y="208708"/>
                </a:cubicBezTo>
                <a:cubicBezTo>
                  <a:pt x="1823977" y="199108"/>
                  <a:pt x="1826182" y="186893"/>
                  <a:pt x="1827537" y="172066"/>
                </a:cubicBezTo>
                <a:cubicBezTo>
                  <a:pt x="1828892" y="157238"/>
                  <a:pt x="1829792" y="147164"/>
                  <a:pt x="1830237" y="141844"/>
                </a:cubicBezTo>
                <a:cubicBezTo>
                  <a:pt x="1830681" y="136523"/>
                  <a:pt x="1827340" y="135179"/>
                  <a:pt x="1820213" y="137810"/>
                </a:cubicBezTo>
                <a:cubicBezTo>
                  <a:pt x="1813086" y="140442"/>
                  <a:pt x="1806120" y="143367"/>
                  <a:pt x="1799316" y="146587"/>
                </a:cubicBezTo>
                <a:cubicBezTo>
                  <a:pt x="1792511" y="149806"/>
                  <a:pt x="1784154" y="148272"/>
                  <a:pt x="1774245" y="141984"/>
                </a:cubicBezTo>
                <a:cubicBezTo>
                  <a:pt x="1764336" y="135695"/>
                  <a:pt x="1764820" y="131644"/>
                  <a:pt x="1775697" y="129830"/>
                </a:cubicBezTo>
                <a:cubicBezTo>
                  <a:pt x="1786574" y="128016"/>
                  <a:pt x="1797975" y="125198"/>
                  <a:pt x="1809899" y="121377"/>
                </a:cubicBezTo>
                <a:cubicBezTo>
                  <a:pt x="1821823" y="117555"/>
                  <a:pt x="1829315" y="113031"/>
                  <a:pt x="1832377" y="107804"/>
                </a:cubicBezTo>
                <a:cubicBezTo>
                  <a:pt x="1833908" y="105190"/>
                  <a:pt x="1836373" y="103703"/>
                  <a:pt x="1839774" y="103343"/>
                </a:cubicBezTo>
                <a:close/>
                <a:moveTo>
                  <a:pt x="2288917" y="94717"/>
                </a:moveTo>
                <a:cubicBezTo>
                  <a:pt x="2284683" y="94952"/>
                  <a:pt x="2278956" y="95632"/>
                  <a:pt x="2271736" y="96758"/>
                </a:cubicBezTo>
                <a:cubicBezTo>
                  <a:pt x="2257295" y="99009"/>
                  <a:pt x="2241378" y="101318"/>
                  <a:pt x="2223983" y="103684"/>
                </a:cubicBezTo>
                <a:cubicBezTo>
                  <a:pt x="2223983" y="110166"/>
                  <a:pt x="2224169" y="113873"/>
                  <a:pt x="2224542" y="114805"/>
                </a:cubicBezTo>
                <a:cubicBezTo>
                  <a:pt x="2234050" y="114017"/>
                  <a:pt x="2244389" y="111571"/>
                  <a:pt x="2255560" y="107470"/>
                </a:cubicBezTo>
                <a:cubicBezTo>
                  <a:pt x="2266731" y="103369"/>
                  <a:pt x="2275285" y="104695"/>
                  <a:pt x="2281222" y="111450"/>
                </a:cubicBezTo>
                <a:cubicBezTo>
                  <a:pt x="2287159" y="118204"/>
                  <a:pt x="2282774" y="123176"/>
                  <a:pt x="2268068" y="126367"/>
                </a:cubicBezTo>
                <a:cubicBezTo>
                  <a:pt x="2253362" y="129558"/>
                  <a:pt x="2239571" y="131519"/>
                  <a:pt x="2226693" y="132250"/>
                </a:cubicBezTo>
                <a:cubicBezTo>
                  <a:pt x="2227597" y="135979"/>
                  <a:pt x="2228048" y="139162"/>
                  <a:pt x="2228048" y="141801"/>
                </a:cubicBezTo>
                <a:cubicBezTo>
                  <a:pt x="2238832" y="139435"/>
                  <a:pt x="2249361" y="136821"/>
                  <a:pt x="2259636" y="133960"/>
                </a:cubicBezTo>
                <a:cubicBezTo>
                  <a:pt x="2269911" y="131099"/>
                  <a:pt x="2278013" y="132781"/>
                  <a:pt x="2283943" y="139004"/>
                </a:cubicBezTo>
                <a:cubicBezTo>
                  <a:pt x="2289873" y="145228"/>
                  <a:pt x="2286427" y="149975"/>
                  <a:pt x="2273607" y="153244"/>
                </a:cubicBezTo>
                <a:cubicBezTo>
                  <a:pt x="2260787" y="156514"/>
                  <a:pt x="2246045" y="158536"/>
                  <a:pt x="2229382" y="159310"/>
                </a:cubicBezTo>
                <a:lnTo>
                  <a:pt x="2230393" y="172862"/>
                </a:lnTo>
                <a:cubicBezTo>
                  <a:pt x="2231411" y="172087"/>
                  <a:pt x="2240195" y="170323"/>
                  <a:pt x="2256743" y="167570"/>
                </a:cubicBezTo>
                <a:cubicBezTo>
                  <a:pt x="2273292" y="164817"/>
                  <a:pt x="2283495" y="163440"/>
                  <a:pt x="2287352" y="163440"/>
                </a:cubicBezTo>
                <a:cubicBezTo>
                  <a:pt x="2292113" y="163440"/>
                  <a:pt x="2295792" y="163426"/>
                  <a:pt x="2298387" y="163397"/>
                </a:cubicBezTo>
                <a:cubicBezTo>
                  <a:pt x="2300868" y="139090"/>
                  <a:pt x="2301904" y="122000"/>
                  <a:pt x="2301495" y="112127"/>
                </a:cubicBezTo>
                <a:cubicBezTo>
                  <a:pt x="2301087" y="102254"/>
                  <a:pt x="2299635" y="96661"/>
                  <a:pt x="2297140" y="95349"/>
                </a:cubicBezTo>
                <a:cubicBezTo>
                  <a:pt x="2295892" y="94693"/>
                  <a:pt x="2293151" y="94482"/>
                  <a:pt x="2288917" y="94717"/>
                </a:cubicBezTo>
                <a:close/>
                <a:moveTo>
                  <a:pt x="2864704" y="73470"/>
                </a:moveTo>
                <a:cubicBezTo>
                  <a:pt x="2867065" y="72897"/>
                  <a:pt x="2870371" y="73020"/>
                  <a:pt x="2874623" y="73839"/>
                </a:cubicBezTo>
                <a:cubicBezTo>
                  <a:pt x="2891630" y="77116"/>
                  <a:pt x="2903583" y="81980"/>
                  <a:pt x="2910481" y="88434"/>
                </a:cubicBezTo>
                <a:cubicBezTo>
                  <a:pt x="2917378" y="94887"/>
                  <a:pt x="2919720" y="103398"/>
                  <a:pt x="2917504" y="113966"/>
                </a:cubicBezTo>
                <a:cubicBezTo>
                  <a:pt x="2915289" y="124535"/>
                  <a:pt x="2910105" y="127876"/>
                  <a:pt x="2901952" y="123990"/>
                </a:cubicBezTo>
                <a:cubicBezTo>
                  <a:pt x="2893800" y="120104"/>
                  <a:pt x="2882811" y="111249"/>
                  <a:pt x="2868987" y="97425"/>
                </a:cubicBezTo>
                <a:cubicBezTo>
                  <a:pt x="2859050" y="83174"/>
                  <a:pt x="2857622" y="75189"/>
                  <a:pt x="2864704" y="73470"/>
                </a:cubicBezTo>
                <a:close/>
                <a:moveTo>
                  <a:pt x="1213110" y="66385"/>
                </a:moveTo>
                <a:cubicBezTo>
                  <a:pt x="1196188" y="69081"/>
                  <a:pt x="1182049" y="71232"/>
                  <a:pt x="1170692" y="72839"/>
                </a:cubicBezTo>
                <a:cubicBezTo>
                  <a:pt x="1179683" y="77126"/>
                  <a:pt x="1183257" y="81579"/>
                  <a:pt x="1181414" y="86196"/>
                </a:cubicBezTo>
                <a:cubicBezTo>
                  <a:pt x="1179572" y="90814"/>
                  <a:pt x="1177797" y="101254"/>
                  <a:pt x="1176091" y="117515"/>
                </a:cubicBezTo>
                <a:cubicBezTo>
                  <a:pt x="1187764" y="116727"/>
                  <a:pt x="1201709" y="115114"/>
                  <a:pt x="1217928" y="112676"/>
                </a:cubicBezTo>
                <a:cubicBezTo>
                  <a:pt x="1219620" y="89688"/>
                  <a:pt x="1218014" y="74258"/>
                  <a:pt x="1213110" y="66385"/>
                </a:cubicBezTo>
                <a:close/>
                <a:moveTo>
                  <a:pt x="2580074" y="64928"/>
                </a:moveTo>
                <a:cubicBezTo>
                  <a:pt x="2578725" y="64545"/>
                  <a:pt x="2576375" y="64579"/>
                  <a:pt x="2573027" y="65030"/>
                </a:cubicBezTo>
                <a:cubicBezTo>
                  <a:pt x="2566330" y="65934"/>
                  <a:pt x="2559074" y="65934"/>
                  <a:pt x="2551258" y="65030"/>
                </a:cubicBezTo>
                <a:cubicBezTo>
                  <a:pt x="2545738" y="72301"/>
                  <a:pt x="2537517" y="81167"/>
                  <a:pt x="2526597" y="91628"/>
                </a:cubicBezTo>
                <a:lnTo>
                  <a:pt x="2510300" y="105384"/>
                </a:lnTo>
                <a:lnTo>
                  <a:pt x="2522306" y="105373"/>
                </a:lnTo>
                <a:cubicBezTo>
                  <a:pt x="2526751" y="105366"/>
                  <a:pt x="2537585" y="104588"/>
                  <a:pt x="2554808" y="103039"/>
                </a:cubicBezTo>
                <a:cubicBezTo>
                  <a:pt x="2571055" y="81672"/>
                  <a:pt x="2579828" y="69770"/>
                  <a:pt x="2581126" y="67332"/>
                </a:cubicBezTo>
                <a:cubicBezTo>
                  <a:pt x="2581775" y="66113"/>
                  <a:pt x="2581424" y="65312"/>
                  <a:pt x="2580074" y="64928"/>
                </a:cubicBezTo>
                <a:close/>
                <a:moveTo>
                  <a:pt x="3227345" y="64901"/>
                </a:moveTo>
                <a:cubicBezTo>
                  <a:pt x="3231905" y="64901"/>
                  <a:pt x="3238078" y="67339"/>
                  <a:pt x="3245865" y="72215"/>
                </a:cubicBezTo>
                <a:cubicBezTo>
                  <a:pt x="3254269" y="76502"/>
                  <a:pt x="3258008" y="81199"/>
                  <a:pt x="3257083" y="86304"/>
                </a:cubicBezTo>
                <a:cubicBezTo>
                  <a:pt x="3256158" y="91409"/>
                  <a:pt x="3255258" y="99608"/>
                  <a:pt x="3254383" y="110901"/>
                </a:cubicBezTo>
                <a:cubicBezTo>
                  <a:pt x="3253509" y="122194"/>
                  <a:pt x="3253071" y="148720"/>
                  <a:pt x="3253071" y="190478"/>
                </a:cubicBezTo>
                <a:cubicBezTo>
                  <a:pt x="3253071" y="231248"/>
                  <a:pt x="3251906" y="258150"/>
                  <a:pt x="3249576" y="271185"/>
                </a:cubicBezTo>
                <a:cubicBezTo>
                  <a:pt x="3247246" y="284220"/>
                  <a:pt x="3243550" y="293165"/>
                  <a:pt x="3238487" y="298019"/>
                </a:cubicBezTo>
                <a:cubicBezTo>
                  <a:pt x="3233425" y="302873"/>
                  <a:pt x="3228940" y="298779"/>
                  <a:pt x="3225032" y="285737"/>
                </a:cubicBezTo>
                <a:cubicBezTo>
                  <a:pt x="3221125" y="272695"/>
                  <a:pt x="3220300" y="262269"/>
                  <a:pt x="3222559" y="254461"/>
                </a:cubicBezTo>
                <a:cubicBezTo>
                  <a:pt x="3224817" y="246653"/>
                  <a:pt x="3226843" y="230212"/>
                  <a:pt x="3228635" y="205138"/>
                </a:cubicBezTo>
                <a:cubicBezTo>
                  <a:pt x="3230428" y="180064"/>
                  <a:pt x="3230876" y="154646"/>
                  <a:pt x="3229980" y="128884"/>
                </a:cubicBezTo>
                <a:cubicBezTo>
                  <a:pt x="3229084" y="103121"/>
                  <a:pt x="3227058" y="86017"/>
                  <a:pt x="3223903" y="77571"/>
                </a:cubicBezTo>
                <a:cubicBezTo>
                  <a:pt x="3220749" y="69124"/>
                  <a:pt x="3221896" y="64901"/>
                  <a:pt x="3227345" y="64901"/>
                </a:cubicBezTo>
                <a:close/>
                <a:moveTo>
                  <a:pt x="2316623" y="48381"/>
                </a:moveTo>
                <a:cubicBezTo>
                  <a:pt x="2319351" y="47672"/>
                  <a:pt x="2324666" y="48661"/>
                  <a:pt x="2332567" y="51350"/>
                </a:cubicBezTo>
                <a:cubicBezTo>
                  <a:pt x="2348370" y="56727"/>
                  <a:pt x="2355088" y="64625"/>
                  <a:pt x="2352722" y="75043"/>
                </a:cubicBezTo>
                <a:cubicBezTo>
                  <a:pt x="2350356" y="85462"/>
                  <a:pt x="2343710" y="86620"/>
                  <a:pt x="2332782" y="78517"/>
                </a:cubicBezTo>
                <a:cubicBezTo>
                  <a:pt x="2326616" y="71462"/>
                  <a:pt x="2321088" y="63826"/>
                  <a:pt x="2316198" y="55609"/>
                </a:cubicBezTo>
                <a:cubicBezTo>
                  <a:pt x="2313753" y="51500"/>
                  <a:pt x="2313894" y="49091"/>
                  <a:pt x="2316623" y="48381"/>
                </a:cubicBezTo>
                <a:close/>
                <a:moveTo>
                  <a:pt x="3657578" y="47069"/>
                </a:moveTo>
                <a:cubicBezTo>
                  <a:pt x="3655269" y="47127"/>
                  <a:pt x="3652217" y="47492"/>
                  <a:pt x="3648420" y="48166"/>
                </a:cubicBezTo>
                <a:cubicBezTo>
                  <a:pt x="3640827" y="49514"/>
                  <a:pt x="3631918" y="51579"/>
                  <a:pt x="3621693" y="54361"/>
                </a:cubicBezTo>
                <a:cubicBezTo>
                  <a:pt x="3622540" y="55709"/>
                  <a:pt x="3623737" y="62363"/>
                  <a:pt x="3625286" y="74323"/>
                </a:cubicBezTo>
                <a:cubicBezTo>
                  <a:pt x="3628111" y="74452"/>
                  <a:pt x="3632843" y="72910"/>
                  <a:pt x="3639482" y="69698"/>
                </a:cubicBezTo>
                <a:cubicBezTo>
                  <a:pt x="3646122" y="66486"/>
                  <a:pt x="3652016" y="67748"/>
                  <a:pt x="3657164" y="73484"/>
                </a:cubicBezTo>
                <a:cubicBezTo>
                  <a:pt x="3662312" y="79220"/>
                  <a:pt x="3660022" y="83518"/>
                  <a:pt x="3650291" y="86379"/>
                </a:cubicBezTo>
                <a:cubicBezTo>
                  <a:pt x="3640562" y="89240"/>
                  <a:pt x="3632829" y="90671"/>
                  <a:pt x="3627093" y="90671"/>
                </a:cubicBezTo>
                <a:lnTo>
                  <a:pt x="3629437" y="112116"/>
                </a:lnTo>
                <a:cubicBezTo>
                  <a:pt x="3646545" y="109722"/>
                  <a:pt x="3655583" y="107714"/>
                  <a:pt x="3656551" y="106094"/>
                </a:cubicBezTo>
                <a:cubicBezTo>
                  <a:pt x="3657519" y="104473"/>
                  <a:pt x="3659125" y="94636"/>
                  <a:pt x="3661369" y="76581"/>
                </a:cubicBezTo>
                <a:cubicBezTo>
                  <a:pt x="3663614" y="58527"/>
                  <a:pt x="3663915" y="48941"/>
                  <a:pt x="3662273" y="47822"/>
                </a:cubicBezTo>
                <a:cubicBezTo>
                  <a:pt x="3661452" y="47263"/>
                  <a:pt x="3659887" y="47012"/>
                  <a:pt x="3657578" y="47069"/>
                </a:cubicBezTo>
                <a:close/>
                <a:moveTo>
                  <a:pt x="757031" y="44714"/>
                </a:moveTo>
                <a:cubicBezTo>
                  <a:pt x="766753" y="45667"/>
                  <a:pt x="775551" y="49607"/>
                  <a:pt x="783424" y="56534"/>
                </a:cubicBezTo>
                <a:cubicBezTo>
                  <a:pt x="791297" y="63460"/>
                  <a:pt x="794362" y="72681"/>
                  <a:pt x="792620" y="84196"/>
                </a:cubicBezTo>
                <a:cubicBezTo>
                  <a:pt x="790877" y="95711"/>
                  <a:pt x="782098" y="95152"/>
                  <a:pt x="766280" y="82518"/>
                </a:cubicBezTo>
                <a:cubicBezTo>
                  <a:pt x="757146" y="75205"/>
                  <a:pt x="750890" y="66837"/>
                  <a:pt x="747512" y="57416"/>
                </a:cubicBezTo>
                <a:cubicBezTo>
                  <a:pt x="744135" y="47994"/>
                  <a:pt x="747308" y="43760"/>
                  <a:pt x="757031" y="44714"/>
                </a:cubicBezTo>
                <a:close/>
                <a:moveTo>
                  <a:pt x="1282992" y="29214"/>
                </a:moveTo>
                <a:cubicBezTo>
                  <a:pt x="1291329" y="29016"/>
                  <a:pt x="1299264" y="32103"/>
                  <a:pt x="1306798" y="38476"/>
                </a:cubicBezTo>
                <a:cubicBezTo>
                  <a:pt x="1316843" y="46972"/>
                  <a:pt x="1315391" y="52622"/>
                  <a:pt x="1302442" y="55426"/>
                </a:cubicBezTo>
                <a:cubicBezTo>
                  <a:pt x="1289493" y="58229"/>
                  <a:pt x="1266269" y="61115"/>
                  <a:pt x="1232770" y="64084"/>
                </a:cubicBezTo>
                <a:cubicBezTo>
                  <a:pt x="1245375" y="70609"/>
                  <a:pt x="1250753" y="76183"/>
                  <a:pt x="1248903" y="80808"/>
                </a:cubicBezTo>
                <a:cubicBezTo>
                  <a:pt x="1247053" y="85433"/>
                  <a:pt x="1245275" y="94521"/>
                  <a:pt x="1243568" y="108072"/>
                </a:cubicBezTo>
                <a:cubicBezTo>
                  <a:pt x="1262254" y="105520"/>
                  <a:pt x="1274274" y="102856"/>
                  <a:pt x="1279630" y="100081"/>
                </a:cubicBezTo>
                <a:cubicBezTo>
                  <a:pt x="1284987" y="97307"/>
                  <a:pt x="1291669" y="97339"/>
                  <a:pt x="1299678" y="100178"/>
                </a:cubicBezTo>
                <a:cubicBezTo>
                  <a:pt x="1307687" y="103018"/>
                  <a:pt x="1315635" y="106958"/>
                  <a:pt x="1323522" y="111998"/>
                </a:cubicBezTo>
                <a:cubicBezTo>
                  <a:pt x="1331409" y="117039"/>
                  <a:pt x="1333542" y="124542"/>
                  <a:pt x="1329922" y="134509"/>
                </a:cubicBezTo>
                <a:cubicBezTo>
                  <a:pt x="1326301" y="144475"/>
                  <a:pt x="1324265" y="167240"/>
                  <a:pt x="1323813" y="202804"/>
                </a:cubicBezTo>
                <a:cubicBezTo>
                  <a:pt x="1323361" y="238368"/>
                  <a:pt x="1320518" y="262334"/>
                  <a:pt x="1315284" y="274702"/>
                </a:cubicBezTo>
                <a:cubicBezTo>
                  <a:pt x="1310050" y="287071"/>
                  <a:pt x="1302338" y="295936"/>
                  <a:pt x="1292149" y="301300"/>
                </a:cubicBezTo>
                <a:cubicBezTo>
                  <a:pt x="1281961" y="306663"/>
                  <a:pt x="1276067" y="305247"/>
                  <a:pt x="1274468" y="297051"/>
                </a:cubicBezTo>
                <a:cubicBezTo>
                  <a:pt x="1272869" y="288856"/>
                  <a:pt x="1265495" y="279381"/>
                  <a:pt x="1252345" y="268625"/>
                </a:cubicBezTo>
                <a:cubicBezTo>
                  <a:pt x="1239195" y="257870"/>
                  <a:pt x="1239234" y="254070"/>
                  <a:pt x="1252463" y="257225"/>
                </a:cubicBezTo>
                <a:cubicBezTo>
                  <a:pt x="1265692" y="260380"/>
                  <a:pt x="1275181" y="261778"/>
                  <a:pt x="1280932" y="261420"/>
                </a:cubicBezTo>
                <a:cubicBezTo>
                  <a:pt x="1286682" y="261061"/>
                  <a:pt x="1290640" y="251786"/>
                  <a:pt x="1292806" y="233596"/>
                </a:cubicBezTo>
                <a:cubicBezTo>
                  <a:pt x="1294971" y="215405"/>
                  <a:pt x="1296054" y="196086"/>
                  <a:pt x="1296054" y="175636"/>
                </a:cubicBezTo>
                <a:cubicBezTo>
                  <a:pt x="1296054" y="155460"/>
                  <a:pt x="1295068" y="142414"/>
                  <a:pt x="1293096" y="136498"/>
                </a:cubicBezTo>
                <a:cubicBezTo>
                  <a:pt x="1291124" y="130583"/>
                  <a:pt x="1287926" y="126865"/>
                  <a:pt x="1283502" y="125345"/>
                </a:cubicBezTo>
                <a:cubicBezTo>
                  <a:pt x="1279078" y="123825"/>
                  <a:pt x="1265573" y="124721"/>
                  <a:pt x="1242988" y="128034"/>
                </a:cubicBezTo>
                <a:cubicBezTo>
                  <a:pt x="1240636" y="141356"/>
                  <a:pt x="1238133" y="152635"/>
                  <a:pt x="1235481" y="161870"/>
                </a:cubicBezTo>
                <a:cubicBezTo>
                  <a:pt x="1240184" y="163132"/>
                  <a:pt x="1246835" y="165670"/>
                  <a:pt x="1255431" y="169484"/>
                </a:cubicBezTo>
                <a:cubicBezTo>
                  <a:pt x="1264029" y="173299"/>
                  <a:pt x="1270725" y="178633"/>
                  <a:pt x="1275522" y="185488"/>
                </a:cubicBezTo>
                <a:cubicBezTo>
                  <a:pt x="1280319" y="192343"/>
                  <a:pt x="1281204" y="199628"/>
                  <a:pt x="1278179" y="207343"/>
                </a:cubicBezTo>
                <a:cubicBezTo>
                  <a:pt x="1275153" y="215058"/>
                  <a:pt x="1268327" y="214649"/>
                  <a:pt x="1257701" y="206116"/>
                </a:cubicBezTo>
                <a:cubicBezTo>
                  <a:pt x="1247075" y="197584"/>
                  <a:pt x="1238105" y="187001"/>
                  <a:pt x="1230791" y="174367"/>
                </a:cubicBezTo>
                <a:cubicBezTo>
                  <a:pt x="1219807" y="200567"/>
                  <a:pt x="1204542" y="218815"/>
                  <a:pt x="1184996" y="229111"/>
                </a:cubicBezTo>
                <a:cubicBezTo>
                  <a:pt x="1165450" y="239407"/>
                  <a:pt x="1161586" y="237830"/>
                  <a:pt x="1173402" y="224379"/>
                </a:cubicBezTo>
                <a:lnTo>
                  <a:pt x="1189439" y="200736"/>
                </a:lnTo>
                <a:lnTo>
                  <a:pt x="1188002" y="201228"/>
                </a:lnTo>
                <a:cubicBezTo>
                  <a:pt x="1185482" y="201318"/>
                  <a:pt x="1182508" y="200015"/>
                  <a:pt x="1179081" y="197319"/>
                </a:cubicBezTo>
                <a:cubicBezTo>
                  <a:pt x="1172226" y="191927"/>
                  <a:pt x="1167895" y="186076"/>
                  <a:pt x="1166088" y="179766"/>
                </a:cubicBezTo>
                <a:cubicBezTo>
                  <a:pt x="1162417" y="192988"/>
                  <a:pt x="1155921" y="204726"/>
                  <a:pt x="1146600" y="214979"/>
                </a:cubicBezTo>
                <a:cubicBezTo>
                  <a:pt x="1137279" y="225232"/>
                  <a:pt x="1126115" y="232951"/>
                  <a:pt x="1113109" y="238135"/>
                </a:cubicBezTo>
                <a:cubicBezTo>
                  <a:pt x="1100102" y="243319"/>
                  <a:pt x="1098392" y="240745"/>
                  <a:pt x="1107978" y="230412"/>
                </a:cubicBezTo>
                <a:cubicBezTo>
                  <a:pt x="1117565" y="220080"/>
                  <a:pt x="1126567" y="207615"/>
                  <a:pt x="1134985" y="193017"/>
                </a:cubicBezTo>
                <a:cubicBezTo>
                  <a:pt x="1143402" y="178418"/>
                  <a:pt x="1148500" y="160500"/>
                  <a:pt x="1150278" y="139262"/>
                </a:cubicBezTo>
                <a:cubicBezTo>
                  <a:pt x="1133472" y="141069"/>
                  <a:pt x="1117332" y="142747"/>
                  <a:pt x="1101859" y="144296"/>
                </a:cubicBezTo>
                <a:lnTo>
                  <a:pt x="1101859" y="203987"/>
                </a:lnTo>
                <a:cubicBezTo>
                  <a:pt x="1101859" y="217051"/>
                  <a:pt x="1101385" y="230649"/>
                  <a:pt x="1100439" y="244781"/>
                </a:cubicBezTo>
                <a:cubicBezTo>
                  <a:pt x="1099492" y="258914"/>
                  <a:pt x="1097008" y="268934"/>
                  <a:pt x="1092986" y="274842"/>
                </a:cubicBezTo>
                <a:cubicBezTo>
                  <a:pt x="1088963" y="280750"/>
                  <a:pt x="1084009" y="279076"/>
                  <a:pt x="1078122" y="269819"/>
                </a:cubicBezTo>
                <a:cubicBezTo>
                  <a:pt x="1072235" y="260563"/>
                  <a:pt x="1070421" y="251245"/>
                  <a:pt x="1072680" y="241867"/>
                </a:cubicBezTo>
                <a:cubicBezTo>
                  <a:pt x="1074938" y="232488"/>
                  <a:pt x="1076512" y="214366"/>
                  <a:pt x="1077401" y="187499"/>
                </a:cubicBezTo>
                <a:cubicBezTo>
                  <a:pt x="1078290" y="160633"/>
                  <a:pt x="1076035" y="142252"/>
                  <a:pt x="1070636" y="132358"/>
                </a:cubicBezTo>
                <a:cubicBezTo>
                  <a:pt x="1065237" y="122463"/>
                  <a:pt x="1066625" y="118455"/>
                  <a:pt x="1074799" y="120333"/>
                </a:cubicBezTo>
                <a:cubicBezTo>
                  <a:pt x="1082973" y="122212"/>
                  <a:pt x="1089175" y="123786"/>
                  <a:pt x="1093405" y="125055"/>
                </a:cubicBezTo>
                <a:cubicBezTo>
                  <a:pt x="1097635" y="126324"/>
                  <a:pt x="1117074" y="125324"/>
                  <a:pt x="1151720" y="122054"/>
                </a:cubicBezTo>
                <a:cubicBezTo>
                  <a:pt x="1152566" y="98020"/>
                  <a:pt x="1151662" y="82611"/>
                  <a:pt x="1149009" y="75829"/>
                </a:cubicBezTo>
                <a:cubicBezTo>
                  <a:pt x="1135128" y="77607"/>
                  <a:pt x="1124706" y="78725"/>
                  <a:pt x="1117744" y="79184"/>
                </a:cubicBezTo>
                <a:cubicBezTo>
                  <a:pt x="1110782" y="79643"/>
                  <a:pt x="1102766" y="75803"/>
                  <a:pt x="1093695" y="67665"/>
                </a:cubicBezTo>
                <a:cubicBezTo>
                  <a:pt x="1084625" y="59527"/>
                  <a:pt x="1087318" y="55458"/>
                  <a:pt x="1101773" y="55458"/>
                </a:cubicBezTo>
                <a:cubicBezTo>
                  <a:pt x="1114206" y="55458"/>
                  <a:pt x="1134203" y="53680"/>
                  <a:pt x="1161765" y="50124"/>
                </a:cubicBezTo>
                <a:cubicBezTo>
                  <a:pt x="1189327" y="46567"/>
                  <a:pt x="1212142" y="43205"/>
                  <a:pt x="1230211" y="40035"/>
                </a:cubicBezTo>
                <a:cubicBezTo>
                  <a:pt x="1248279" y="36866"/>
                  <a:pt x="1263050" y="33690"/>
                  <a:pt x="1274522" y="30506"/>
                </a:cubicBezTo>
                <a:cubicBezTo>
                  <a:pt x="1277390" y="29710"/>
                  <a:pt x="1280213" y="29280"/>
                  <a:pt x="1282992" y="29214"/>
                </a:cubicBezTo>
                <a:close/>
                <a:moveTo>
                  <a:pt x="3431254" y="27524"/>
                </a:moveTo>
                <a:cubicBezTo>
                  <a:pt x="3436501" y="28229"/>
                  <a:pt x="3442900" y="30435"/>
                  <a:pt x="3450450" y="34142"/>
                </a:cubicBezTo>
                <a:cubicBezTo>
                  <a:pt x="3465536" y="41670"/>
                  <a:pt x="3471279" y="48016"/>
                  <a:pt x="3467680" y="53178"/>
                </a:cubicBezTo>
                <a:cubicBezTo>
                  <a:pt x="3464080" y="58341"/>
                  <a:pt x="3462280" y="75312"/>
                  <a:pt x="3462280" y="104093"/>
                </a:cubicBezTo>
                <a:cubicBezTo>
                  <a:pt x="3462280" y="134580"/>
                  <a:pt x="3462496" y="158356"/>
                  <a:pt x="3462926" y="175421"/>
                </a:cubicBezTo>
                <a:cubicBezTo>
                  <a:pt x="3463356" y="192486"/>
                  <a:pt x="3464708" y="212182"/>
                  <a:pt x="3466980" y="234510"/>
                </a:cubicBezTo>
                <a:cubicBezTo>
                  <a:pt x="3469254" y="256838"/>
                  <a:pt x="3466629" y="276918"/>
                  <a:pt x="3459108" y="294750"/>
                </a:cubicBezTo>
                <a:cubicBezTo>
                  <a:pt x="3451587" y="312582"/>
                  <a:pt x="3444936" y="316744"/>
                  <a:pt x="3439157" y="307236"/>
                </a:cubicBezTo>
                <a:cubicBezTo>
                  <a:pt x="3433378" y="297729"/>
                  <a:pt x="3423612" y="286228"/>
                  <a:pt x="3409860" y="272734"/>
                </a:cubicBezTo>
                <a:cubicBezTo>
                  <a:pt x="3396108" y="259240"/>
                  <a:pt x="3393548" y="253436"/>
                  <a:pt x="3402181" y="255321"/>
                </a:cubicBezTo>
                <a:cubicBezTo>
                  <a:pt x="3410814" y="257207"/>
                  <a:pt x="3418138" y="258781"/>
                  <a:pt x="3424153" y="260043"/>
                </a:cubicBezTo>
                <a:cubicBezTo>
                  <a:pt x="3430169" y="261305"/>
                  <a:pt x="3433951" y="258530"/>
                  <a:pt x="3435500" y="251718"/>
                </a:cubicBezTo>
                <a:cubicBezTo>
                  <a:pt x="3437049" y="244907"/>
                  <a:pt x="3437823" y="228996"/>
                  <a:pt x="3437823" y="203987"/>
                </a:cubicBezTo>
                <a:cubicBezTo>
                  <a:pt x="3437823" y="178017"/>
                  <a:pt x="3437379" y="152029"/>
                  <a:pt x="3436490" y="126023"/>
                </a:cubicBezTo>
                <a:cubicBezTo>
                  <a:pt x="3435601" y="100017"/>
                  <a:pt x="3434296" y="82292"/>
                  <a:pt x="3432575" y="72849"/>
                </a:cubicBezTo>
                <a:cubicBezTo>
                  <a:pt x="3430854" y="63406"/>
                  <a:pt x="3428983" y="57269"/>
                  <a:pt x="3426961" y="54437"/>
                </a:cubicBezTo>
                <a:cubicBezTo>
                  <a:pt x="3424939" y="51604"/>
                  <a:pt x="3415012" y="51956"/>
                  <a:pt x="3397180" y="55491"/>
                </a:cubicBezTo>
                <a:cubicBezTo>
                  <a:pt x="3379347" y="59025"/>
                  <a:pt x="3365602" y="62173"/>
                  <a:pt x="3355944" y="64934"/>
                </a:cubicBezTo>
                <a:cubicBezTo>
                  <a:pt x="3346286" y="67694"/>
                  <a:pt x="3337047" y="65453"/>
                  <a:pt x="3328228" y="58212"/>
                </a:cubicBezTo>
                <a:cubicBezTo>
                  <a:pt x="3319409" y="50970"/>
                  <a:pt x="3319976" y="47349"/>
                  <a:pt x="3329928" y="47349"/>
                </a:cubicBezTo>
                <a:cubicBezTo>
                  <a:pt x="3336883" y="47349"/>
                  <a:pt x="3351990" y="45592"/>
                  <a:pt x="3375250" y="42079"/>
                </a:cubicBezTo>
                <a:cubicBezTo>
                  <a:pt x="3398510" y="38565"/>
                  <a:pt x="3413083" y="34511"/>
                  <a:pt x="3418969" y="29915"/>
                </a:cubicBezTo>
                <a:cubicBezTo>
                  <a:pt x="3421913" y="27617"/>
                  <a:pt x="3426008" y="26820"/>
                  <a:pt x="3431254" y="27524"/>
                </a:cubicBezTo>
                <a:close/>
                <a:moveTo>
                  <a:pt x="2733015" y="27355"/>
                </a:moveTo>
                <a:cubicBezTo>
                  <a:pt x="2735729" y="27273"/>
                  <a:pt x="2738578" y="27731"/>
                  <a:pt x="2741560" y="28732"/>
                </a:cubicBezTo>
                <a:cubicBezTo>
                  <a:pt x="2747526" y="30732"/>
                  <a:pt x="2753226" y="34729"/>
                  <a:pt x="2758661" y="40724"/>
                </a:cubicBezTo>
                <a:cubicBezTo>
                  <a:pt x="2764096" y="46718"/>
                  <a:pt x="2764462" y="51558"/>
                  <a:pt x="2759758" y="55243"/>
                </a:cubicBezTo>
                <a:cubicBezTo>
                  <a:pt x="2755054" y="58929"/>
                  <a:pt x="2751423" y="65475"/>
                  <a:pt x="2748863" y="74882"/>
                </a:cubicBezTo>
                <a:cubicBezTo>
                  <a:pt x="2746303" y="84289"/>
                  <a:pt x="2744059" y="92607"/>
                  <a:pt x="2742130" y="99834"/>
                </a:cubicBezTo>
                <a:cubicBezTo>
                  <a:pt x="2740202" y="107061"/>
                  <a:pt x="2734727" y="113640"/>
                  <a:pt x="2725707" y="119570"/>
                </a:cubicBezTo>
                <a:cubicBezTo>
                  <a:pt x="2716687" y="125499"/>
                  <a:pt x="2710804" y="125317"/>
                  <a:pt x="2708058" y="119021"/>
                </a:cubicBezTo>
                <a:cubicBezTo>
                  <a:pt x="2705312" y="112726"/>
                  <a:pt x="2700443" y="106176"/>
                  <a:pt x="2693452" y="99372"/>
                </a:cubicBezTo>
                <a:cubicBezTo>
                  <a:pt x="2686462" y="92567"/>
                  <a:pt x="2687275" y="89624"/>
                  <a:pt x="2695894" y="90542"/>
                </a:cubicBezTo>
                <a:cubicBezTo>
                  <a:pt x="2704512" y="91459"/>
                  <a:pt x="2709675" y="91911"/>
                  <a:pt x="2711381" y="91897"/>
                </a:cubicBezTo>
                <a:cubicBezTo>
                  <a:pt x="2712514" y="91897"/>
                  <a:pt x="2713927" y="90879"/>
                  <a:pt x="2715619" y="88842"/>
                </a:cubicBezTo>
                <a:cubicBezTo>
                  <a:pt x="2717311" y="86806"/>
                  <a:pt x="2719265" y="81005"/>
                  <a:pt x="2721480" y="71440"/>
                </a:cubicBezTo>
                <a:cubicBezTo>
                  <a:pt x="2723696" y="61875"/>
                  <a:pt x="2724535" y="56168"/>
                  <a:pt x="2723997" y="54318"/>
                </a:cubicBezTo>
                <a:cubicBezTo>
                  <a:pt x="2723459" y="52468"/>
                  <a:pt x="2721609" y="51755"/>
                  <a:pt x="2718447" y="52178"/>
                </a:cubicBezTo>
                <a:cubicBezTo>
                  <a:pt x="2715285" y="52601"/>
                  <a:pt x="2707560" y="54089"/>
                  <a:pt x="2695270" y="56641"/>
                </a:cubicBezTo>
                <a:cubicBezTo>
                  <a:pt x="2701566" y="61632"/>
                  <a:pt x="2702978" y="66066"/>
                  <a:pt x="2699508" y="69945"/>
                </a:cubicBezTo>
                <a:cubicBezTo>
                  <a:pt x="2696037" y="73824"/>
                  <a:pt x="2689548" y="83458"/>
                  <a:pt x="2680041" y="98845"/>
                </a:cubicBezTo>
                <a:cubicBezTo>
                  <a:pt x="2670533" y="114232"/>
                  <a:pt x="2657846" y="126166"/>
                  <a:pt x="2641978" y="134648"/>
                </a:cubicBezTo>
                <a:cubicBezTo>
                  <a:pt x="2626111" y="143131"/>
                  <a:pt x="2623408" y="140876"/>
                  <a:pt x="2633869" y="127883"/>
                </a:cubicBezTo>
                <a:cubicBezTo>
                  <a:pt x="2644330" y="114891"/>
                  <a:pt x="2652669" y="102179"/>
                  <a:pt x="2658885" y="89746"/>
                </a:cubicBezTo>
                <a:cubicBezTo>
                  <a:pt x="2665102" y="77313"/>
                  <a:pt x="2669078" y="67726"/>
                  <a:pt x="2670813" y="60986"/>
                </a:cubicBezTo>
                <a:cubicBezTo>
                  <a:pt x="2667701" y="62779"/>
                  <a:pt x="2664561" y="63901"/>
                  <a:pt x="2661391" y="64353"/>
                </a:cubicBezTo>
                <a:cubicBezTo>
                  <a:pt x="2658222" y="64804"/>
                  <a:pt x="2652701" y="61944"/>
                  <a:pt x="2644828" y="55770"/>
                </a:cubicBezTo>
                <a:cubicBezTo>
                  <a:pt x="2636956" y="49597"/>
                  <a:pt x="2638935" y="46216"/>
                  <a:pt x="2650765" y="45628"/>
                </a:cubicBezTo>
                <a:cubicBezTo>
                  <a:pt x="2662596" y="45040"/>
                  <a:pt x="2676750" y="42742"/>
                  <a:pt x="2693227" y="38734"/>
                </a:cubicBezTo>
                <a:cubicBezTo>
                  <a:pt x="2709703" y="34726"/>
                  <a:pt x="2720387" y="31557"/>
                  <a:pt x="2725277" y="29226"/>
                </a:cubicBezTo>
                <a:cubicBezTo>
                  <a:pt x="2727722" y="28061"/>
                  <a:pt x="2730302" y="27437"/>
                  <a:pt x="2733015" y="27355"/>
                </a:cubicBezTo>
                <a:close/>
                <a:moveTo>
                  <a:pt x="3802843" y="27129"/>
                </a:moveTo>
                <a:cubicBezTo>
                  <a:pt x="3811855" y="25294"/>
                  <a:pt x="3818785" y="27527"/>
                  <a:pt x="3823632" y="33830"/>
                </a:cubicBezTo>
                <a:cubicBezTo>
                  <a:pt x="3828480" y="40132"/>
                  <a:pt x="3825497" y="44581"/>
                  <a:pt x="3814684" y="47177"/>
                </a:cubicBezTo>
                <a:cubicBezTo>
                  <a:pt x="3803872" y="49772"/>
                  <a:pt x="3785882" y="53293"/>
                  <a:pt x="3760715" y="57738"/>
                </a:cubicBezTo>
                <a:cubicBezTo>
                  <a:pt x="3769720" y="61452"/>
                  <a:pt x="3772517" y="65790"/>
                  <a:pt x="3769104" y="70752"/>
                </a:cubicBezTo>
                <a:cubicBezTo>
                  <a:pt x="3765691" y="75714"/>
                  <a:pt x="3759295" y="84103"/>
                  <a:pt x="3749916" y="95919"/>
                </a:cubicBezTo>
                <a:cubicBezTo>
                  <a:pt x="3764816" y="92535"/>
                  <a:pt x="3775274" y="89215"/>
                  <a:pt x="3781289" y="85960"/>
                </a:cubicBezTo>
                <a:cubicBezTo>
                  <a:pt x="3787305" y="82705"/>
                  <a:pt x="3795504" y="83863"/>
                  <a:pt x="3805886" y="89434"/>
                </a:cubicBezTo>
                <a:cubicBezTo>
                  <a:pt x="3816269" y="95005"/>
                  <a:pt x="3820506" y="100225"/>
                  <a:pt x="3818599" y="105093"/>
                </a:cubicBezTo>
                <a:cubicBezTo>
                  <a:pt x="3816692" y="109962"/>
                  <a:pt x="3815114" y="114271"/>
                  <a:pt x="3813867" y="118021"/>
                </a:cubicBezTo>
                <a:cubicBezTo>
                  <a:pt x="3812619" y="121771"/>
                  <a:pt x="3812440" y="130572"/>
                  <a:pt x="3813329" y="144425"/>
                </a:cubicBezTo>
                <a:cubicBezTo>
                  <a:pt x="3814218" y="158278"/>
                  <a:pt x="3813544" y="172578"/>
                  <a:pt x="3811307" y="187327"/>
                </a:cubicBezTo>
                <a:cubicBezTo>
                  <a:pt x="3809070" y="202076"/>
                  <a:pt x="3804327" y="205801"/>
                  <a:pt x="3797078" y="198502"/>
                </a:cubicBezTo>
                <a:cubicBezTo>
                  <a:pt x="3789829" y="191203"/>
                  <a:pt x="3786656" y="185298"/>
                  <a:pt x="3787559" y="180788"/>
                </a:cubicBezTo>
                <a:cubicBezTo>
                  <a:pt x="3788463" y="176278"/>
                  <a:pt x="3789137" y="165164"/>
                  <a:pt x="3789581" y="147447"/>
                </a:cubicBezTo>
                <a:cubicBezTo>
                  <a:pt x="3790026" y="129730"/>
                  <a:pt x="3789542" y="118089"/>
                  <a:pt x="3788129" y="112525"/>
                </a:cubicBezTo>
                <a:cubicBezTo>
                  <a:pt x="3786717" y="106961"/>
                  <a:pt x="3781730" y="105441"/>
                  <a:pt x="3773169" y="107965"/>
                </a:cubicBezTo>
                <a:lnTo>
                  <a:pt x="3732386" y="115623"/>
                </a:lnTo>
                <a:cubicBezTo>
                  <a:pt x="3732386" y="128672"/>
                  <a:pt x="3731855" y="146450"/>
                  <a:pt x="3730794" y="168957"/>
                </a:cubicBezTo>
                <a:cubicBezTo>
                  <a:pt x="3729733" y="191464"/>
                  <a:pt x="3725205" y="199585"/>
                  <a:pt x="3717210" y="193318"/>
                </a:cubicBezTo>
                <a:cubicBezTo>
                  <a:pt x="3709216" y="187051"/>
                  <a:pt x="3705673" y="180404"/>
                  <a:pt x="3706584" y="173378"/>
                </a:cubicBezTo>
                <a:cubicBezTo>
                  <a:pt x="3707495" y="166351"/>
                  <a:pt x="3708395" y="155725"/>
                  <a:pt x="3709283" y="141500"/>
                </a:cubicBezTo>
                <a:cubicBezTo>
                  <a:pt x="3710173" y="127274"/>
                  <a:pt x="3708818" y="116798"/>
                  <a:pt x="3705218" y="110073"/>
                </a:cubicBezTo>
                <a:cubicBezTo>
                  <a:pt x="3701619" y="103347"/>
                  <a:pt x="3703447" y="99985"/>
                  <a:pt x="3710703" y="99985"/>
                </a:cubicBezTo>
                <a:cubicBezTo>
                  <a:pt x="3715637" y="99985"/>
                  <a:pt x="3719526" y="100207"/>
                  <a:pt x="3722372" y="100651"/>
                </a:cubicBezTo>
                <a:cubicBezTo>
                  <a:pt x="3725219" y="101096"/>
                  <a:pt x="3729080" y="100780"/>
                  <a:pt x="3733956" y="99705"/>
                </a:cubicBezTo>
                <a:cubicBezTo>
                  <a:pt x="3739993" y="78481"/>
                  <a:pt x="3742510" y="66027"/>
                  <a:pt x="3741506" y="62342"/>
                </a:cubicBezTo>
                <a:cubicBezTo>
                  <a:pt x="3735870" y="64105"/>
                  <a:pt x="3730525" y="65220"/>
                  <a:pt x="3725470" y="65686"/>
                </a:cubicBezTo>
                <a:cubicBezTo>
                  <a:pt x="3720415" y="66152"/>
                  <a:pt x="3713976" y="63672"/>
                  <a:pt x="3706154" y="58244"/>
                </a:cubicBezTo>
                <a:cubicBezTo>
                  <a:pt x="3698331" y="52816"/>
                  <a:pt x="3700350" y="49210"/>
                  <a:pt x="3712209" y="47424"/>
                </a:cubicBezTo>
                <a:cubicBezTo>
                  <a:pt x="3724069" y="45639"/>
                  <a:pt x="3735168" y="43395"/>
                  <a:pt x="3745507" y="40691"/>
                </a:cubicBezTo>
                <a:cubicBezTo>
                  <a:pt x="3755846" y="37988"/>
                  <a:pt x="3765734" y="35511"/>
                  <a:pt x="3775170" y="33260"/>
                </a:cubicBezTo>
                <a:cubicBezTo>
                  <a:pt x="3784606" y="31008"/>
                  <a:pt x="3793830" y="28965"/>
                  <a:pt x="3802843" y="27129"/>
                </a:cubicBezTo>
                <a:close/>
                <a:moveTo>
                  <a:pt x="199837" y="25841"/>
                </a:moveTo>
                <a:cubicBezTo>
                  <a:pt x="203677" y="26334"/>
                  <a:pt x="208070" y="27767"/>
                  <a:pt x="213018" y="30141"/>
                </a:cubicBezTo>
                <a:cubicBezTo>
                  <a:pt x="222912" y="34887"/>
                  <a:pt x="231255" y="40050"/>
                  <a:pt x="238045" y="45628"/>
                </a:cubicBezTo>
                <a:cubicBezTo>
                  <a:pt x="244835" y="51206"/>
                  <a:pt x="246402" y="56975"/>
                  <a:pt x="242745" y="62933"/>
                </a:cubicBezTo>
                <a:cubicBezTo>
                  <a:pt x="239088" y="68891"/>
                  <a:pt x="236840" y="75667"/>
                  <a:pt x="236001" y="83260"/>
                </a:cubicBezTo>
                <a:cubicBezTo>
                  <a:pt x="235162" y="90853"/>
                  <a:pt x="234743" y="107700"/>
                  <a:pt x="234743" y="133799"/>
                </a:cubicBezTo>
                <a:cubicBezTo>
                  <a:pt x="234743" y="160572"/>
                  <a:pt x="235399" y="185836"/>
                  <a:pt x="236711" y="209590"/>
                </a:cubicBezTo>
                <a:cubicBezTo>
                  <a:pt x="238023" y="233345"/>
                  <a:pt x="239371" y="250424"/>
                  <a:pt x="240755" y="260828"/>
                </a:cubicBezTo>
                <a:cubicBezTo>
                  <a:pt x="242139" y="271232"/>
                  <a:pt x="237923" y="283944"/>
                  <a:pt x="228107" y="298966"/>
                </a:cubicBezTo>
                <a:cubicBezTo>
                  <a:pt x="218291" y="313987"/>
                  <a:pt x="210956" y="315206"/>
                  <a:pt x="206102" y="302623"/>
                </a:cubicBezTo>
                <a:cubicBezTo>
                  <a:pt x="201248" y="290039"/>
                  <a:pt x="191959" y="278764"/>
                  <a:pt x="178235" y="268798"/>
                </a:cubicBezTo>
                <a:cubicBezTo>
                  <a:pt x="164512" y="258831"/>
                  <a:pt x="165594" y="255648"/>
                  <a:pt x="181483" y="259247"/>
                </a:cubicBezTo>
                <a:cubicBezTo>
                  <a:pt x="197372" y="262846"/>
                  <a:pt x="205919" y="260104"/>
                  <a:pt x="207124" y="251019"/>
                </a:cubicBezTo>
                <a:cubicBezTo>
                  <a:pt x="208328" y="241935"/>
                  <a:pt x="208931" y="230301"/>
                  <a:pt x="208931" y="216119"/>
                </a:cubicBezTo>
                <a:cubicBezTo>
                  <a:pt x="208931" y="200961"/>
                  <a:pt x="208264" y="172248"/>
                  <a:pt x="206930" y="129981"/>
                </a:cubicBezTo>
                <a:cubicBezTo>
                  <a:pt x="205596" y="87713"/>
                  <a:pt x="202603" y="63847"/>
                  <a:pt x="197950" y="58384"/>
                </a:cubicBezTo>
                <a:cubicBezTo>
                  <a:pt x="193296" y="52920"/>
                  <a:pt x="186456" y="50410"/>
                  <a:pt x="177429" y="50855"/>
                </a:cubicBezTo>
                <a:cubicBezTo>
                  <a:pt x="168402" y="51300"/>
                  <a:pt x="153312" y="52762"/>
                  <a:pt x="132160" y="55243"/>
                </a:cubicBezTo>
                <a:cubicBezTo>
                  <a:pt x="144751" y="59387"/>
                  <a:pt x="149472" y="64690"/>
                  <a:pt x="146325" y="71150"/>
                </a:cubicBezTo>
                <a:cubicBezTo>
                  <a:pt x="143177" y="77610"/>
                  <a:pt x="141603" y="88563"/>
                  <a:pt x="141603" y="104007"/>
                </a:cubicBezTo>
                <a:cubicBezTo>
                  <a:pt x="148501" y="103132"/>
                  <a:pt x="153871" y="102695"/>
                  <a:pt x="157714" y="102695"/>
                </a:cubicBezTo>
                <a:cubicBezTo>
                  <a:pt x="163479" y="102695"/>
                  <a:pt x="168760" y="105337"/>
                  <a:pt x="173557" y="110621"/>
                </a:cubicBezTo>
                <a:cubicBezTo>
                  <a:pt x="178354" y="115906"/>
                  <a:pt x="175106" y="120168"/>
                  <a:pt x="163813" y="123409"/>
                </a:cubicBezTo>
                <a:cubicBezTo>
                  <a:pt x="152520" y="126650"/>
                  <a:pt x="145059" y="128880"/>
                  <a:pt x="141431" y="130099"/>
                </a:cubicBezTo>
                <a:lnTo>
                  <a:pt x="140248" y="162063"/>
                </a:lnTo>
                <a:cubicBezTo>
                  <a:pt x="151175" y="159453"/>
                  <a:pt x="160120" y="157675"/>
                  <a:pt x="167082" y="156729"/>
                </a:cubicBezTo>
                <a:cubicBezTo>
                  <a:pt x="174044" y="155782"/>
                  <a:pt x="179411" y="158399"/>
                  <a:pt x="183183" y="164580"/>
                </a:cubicBezTo>
                <a:cubicBezTo>
                  <a:pt x="186954" y="170761"/>
                  <a:pt x="184287" y="175489"/>
                  <a:pt x="175181" y="178766"/>
                </a:cubicBezTo>
                <a:cubicBezTo>
                  <a:pt x="166075" y="182043"/>
                  <a:pt x="154431" y="185653"/>
                  <a:pt x="140248" y="189597"/>
                </a:cubicBezTo>
                <a:cubicBezTo>
                  <a:pt x="140248" y="210046"/>
                  <a:pt x="138825" y="231205"/>
                  <a:pt x="135978" y="253073"/>
                </a:cubicBezTo>
                <a:cubicBezTo>
                  <a:pt x="133132" y="274942"/>
                  <a:pt x="129113" y="286189"/>
                  <a:pt x="123922" y="286812"/>
                </a:cubicBezTo>
                <a:cubicBezTo>
                  <a:pt x="118731" y="287436"/>
                  <a:pt x="115630" y="281238"/>
                  <a:pt x="114619" y="268217"/>
                </a:cubicBezTo>
                <a:cubicBezTo>
                  <a:pt x="113608" y="255196"/>
                  <a:pt x="113554" y="230208"/>
                  <a:pt x="114457" y="193253"/>
                </a:cubicBezTo>
                <a:cubicBezTo>
                  <a:pt x="106843" y="195060"/>
                  <a:pt x="99665" y="195964"/>
                  <a:pt x="92925" y="195964"/>
                </a:cubicBezTo>
                <a:cubicBezTo>
                  <a:pt x="86931" y="195964"/>
                  <a:pt x="80023" y="193856"/>
                  <a:pt x="72200" y="189640"/>
                </a:cubicBezTo>
                <a:cubicBezTo>
                  <a:pt x="64378" y="185424"/>
                  <a:pt x="64345" y="182272"/>
                  <a:pt x="72103" y="180186"/>
                </a:cubicBezTo>
                <a:cubicBezTo>
                  <a:pt x="79861" y="178099"/>
                  <a:pt x="94424" y="174181"/>
                  <a:pt x="115791" y="168430"/>
                </a:cubicBezTo>
                <a:lnTo>
                  <a:pt x="115791" y="133863"/>
                </a:lnTo>
                <a:cubicBezTo>
                  <a:pt x="105710" y="136574"/>
                  <a:pt x="95991" y="135620"/>
                  <a:pt x="86634" y="131002"/>
                </a:cubicBezTo>
                <a:cubicBezTo>
                  <a:pt x="77277" y="126385"/>
                  <a:pt x="76287" y="123001"/>
                  <a:pt x="83665" y="120850"/>
                </a:cubicBezTo>
                <a:cubicBezTo>
                  <a:pt x="91043" y="118699"/>
                  <a:pt x="101752" y="116060"/>
                  <a:pt x="115791" y="112934"/>
                </a:cubicBezTo>
                <a:cubicBezTo>
                  <a:pt x="115791" y="93073"/>
                  <a:pt x="114637" y="75305"/>
                  <a:pt x="112328" y="59631"/>
                </a:cubicBezTo>
                <a:cubicBezTo>
                  <a:pt x="96998" y="61438"/>
                  <a:pt x="83325" y="63087"/>
                  <a:pt x="71308" y="64579"/>
                </a:cubicBezTo>
                <a:cubicBezTo>
                  <a:pt x="70433" y="126356"/>
                  <a:pt x="68863" y="166774"/>
                  <a:pt x="66597" y="185832"/>
                </a:cubicBezTo>
                <a:cubicBezTo>
                  <a:pt x="64331" y="204890"/>
                  <a:pt x="60197" y="224583"/>
                  <a:pt x="54196" y="244910"/>
                </a:cubicBezTo>
                <a:cubicBezTo>
                  <a:pt x="48195" y="265238"/>
                  <a:pt x="35815" y="281284"/>
                  <a:pt x="17058" y="293050"/>
                </a:cubicBezTo>
                <a:cubicBezTo>
                  <a:pt x="-1699" y="304817"/>
                  <a:pt x="-4986" y="302465"/>
                  <a:pt x="7196" y="285995"/>
                </a:cubicBezTo>
                <a:cubicBezTo>
                  <a:pt x="19378" y="269525"/>
                  <a:pt x="28602" y="246739"/>
                  <a:pt x="34869" y="217635"/>
                </a:cubicBezTo>
                <a:cubicBezTo>
                  <a:pt x="41136" y="188532"/>
                  <a:pt x="44269" y="164186"/>
                  <a:pt x="44269" y="144597"/>
                </a:cubicBezTo>
                <a:lnTo>
                  <a:pt x="44269" y="89251"/>
                </a:lnTo>
                <a:cubicBezTo>
                  <a:pt x="44269" y="73161"/>
                  <a:pt x="41792" y="61026"/>
                  <a:pt x="36837" y="52845"/>
                </a:cubicBezTo>
                <a:cubicBezTo>
                  <a:pt x="31883" y="44664"/>
                  <a:pt x="35536" y="41925"/>
                  <a:pt x="47797" y="44628"/>
                </a:cubicBezTo>
                <a:cubicBezTo>
                  <a:pt x="60058" y="47331"/>
                  <a:pt x="75025" y="47568"/>
                  <a:pt x="92700" y="45338"/>
                </a:cubicBezTo>
                <a:cubicBezTo>
                  <a:pt x="110374" y="43108"/>
                  <a:pt x="129640" y="40218"/>
                  <a:pt x="150498" y="36669"/>
                </a:cubicBezTo>
                <a:cubicBezTo>
                  <a:pt x="171356" y="33120"/>
                  <a:pt x="184516" y="29958"/>
                  <a:pt x="189980" y="27183"/>
                </a:cubicBezTo>
                <a:cubicBezTo>
                  <a:pt x="192712" y="25796"/>
                  <a:pt x="195997" y="25348"/>
                  <a:pt x="199837" y="25841"/>
                </a:cubicBezTo>
                <a:close/>
                <a:moveTo>
                  <a:pt x="3255319" y="24795"/>
                </a:moveTo>
                <a:cubicBezTo>
                  <a:pt x="3260518" y="23612"/>
                  <a:pt x="3267885" y="25351"/>
                  <a:pt x="3277421" y="30012"/>
                </a:cubicBezTo>
                <a:cubicBezTo>
                  <a:pt x="3287431" y="34012"/>
                  <a:pt x="3295547" y="39956"/>
                  <a:pt x="3301771" y="47844"/>
                </a:cubicBezTo>
                <a:cubicBezTo>
                  <a:pt x="3307995" y="55731"/>
                  <a:pt x="3308815" y="63492"/>
                  <a:pt x="3304233" y="71129"/>
                </a:cubicBezTo>
                <a:cubicBezTo>
                  <a:pt x="3299652" y="78765"/>
                  <a:pt x="3293733" y="80131"/>
                  <a:pt x="3286477" y="75226"/>
                </a:cubicBezTo>
                <a:cubicBezTo>
                  <a:pt x="3279221" y="70322"/>
                  <a:pt x="3270914" y="60986"/>
                  <a:pt x="3261557" y="47220"/>
                </a:cubicBezTo>
                <a:cubicBezTo>
                  <a:pt x="3252200" y="33453"/>
                  <a:pt x="3250121" y="25978"/>
                  <a:pt x="3255319" y="24795"/>
                </a:cubicBezTo>
                <a:close/>
                <a:moveTo>
                  <a:pt x="3665311" y="24634"/>
                </a:moveTo>
                <a:cubicBezTo>
                  <a:pt x="3667878" y="24290"/>
                  <a:pt x="3670379" y="24483"/>
                  <a:pt x="3672813" y="25215"/>
                </a:cubicBezTo>
                <a:cubicBezTo>
                  <a:pt x="3677682" y="26677"/>
                  <a:pt x="3684102" y="29571"/>
                  <a:pt x="3692075" y="33894"/>
                </a:cubicBezTo>
                <a:cubicBezTo>
                  <a:pt x="3700049" y="38218"/>
                  <a:pt x="3702379" y="42373"/>
                  <a:pt x="3699066" y="46359"/>
                </a:cubicBezTo>
                <a:cubicBezTo>
                  <a:pt x="3695753" y="50346"/>
                  <a:pt x="3693054" y="56086"/>
                  <a:pt x="3690967" y="63578"/>
                </a:cubicBezTo>
                <a:cubicBezTo>
                  <a:pt x="3688881" y="71071"/>
                  <a:pt x="3686221" y="81755"/>
                  <a:pt x="3682987" y="95629"/>
                </a:cubicBezTo>
                <a:cubicBezTo>
                  <a:pt x="3679754" y="109503"/>
                  <a:pt x="3675796" y="119344"/>
                  <a:pt x="3671113" y="125152"/>
                </a:cubicBezTo>
                <a:cubicBezTo>
                  <a:pt x="3666432" y="130959"/>
                  <a:pt x="3661696" y="129819"/>
                  <a:pt x="3656906" y="121732"/>
                </a:cubicBezTo>
                <a:lnTo>
                  <a:pt x="3629265" y="127819"/>
                </a:lnTo>
                <a:cubicBezTo>
                  <a:pt x="3628290" y="133655"/>
                  <a:pt x="3625293" y="136574"/>
                  <a:pt x="3620274" y="136574"/>
                </a:cubicBezTo>
                <a:cubicBezTo>
                  <a:pt x="3616101" y="136574"/>
                  <a:pt x="3613018" y="130615"/>
                  <a:pt x="3611024" y="118699"/>
                </a:cubicBezTo>
                <a:cubicBezTo>
                  <a:pt x="3609031" y="106782"/>
                  <a:pt x="3606274" y="93782"/>
                  <a:pt x="3602754" y="79700"/>
                </a:cubicBezTo>
                <a:cubicBezTo>
                  <a:pt x="3599233" y="65618"/>
                  <a:pt x="3595860" y="55580"/>
                  <a:pt x="3592633" y="49586"/>
                </a:cubicBezTo>
                <a:cubicBezTo>
                  <a:pt x="3589406" y="43592"/>
                  <a:pt x="3591866" y="40595"/>
                  <a:pt x="3600011" y="40595"/>
                </a:cubicBezTo>
                <a:lnTo>
                  <a:pt x="3613520" y="40595"/>
                </a:lnTo>
                <a:cubicBezTo>
                  <a:pt x="3616646" y="40595"/>
                  <a:pt x="3623393" y="39085"/>
                  <a:pt x="3633761" y="36067"/>
                </a:cubicBezTo>
                <a:cubicBezTo>
                  <a:pt x="3644129" y="33048"/>
                  <a:pt x="3652012" y="30119"/>
                  <a:pt x="3657411" y="27280"/>
                </a:cubicBezTo>
                <a:cubicBezTo>
                  <a:pt x="3660111" y="25860"/>
                  <a:pt x="3662744" y="24978"/>
                  <a:pt x="3665311" y="24634"/>
                </a:cubicBezTo>
                <a:close/>
                <a:moveTo>
                  <a:pt x="2974725" y="22830"/>
                </a:moveTo>
                <a:cubicBezTo>
                  <a:pt x="2976164" y="22595"/>
                  <a:pt x="2978030" y="22716"/>
                  <a:pt x="2980325" y="23193"/>
                </a:cubicBezTo>
                <a:cubicBezTo>
                  <a:pt x="2989502" y="25100"/>
                  <a:pt x="2997626" y="27853"/>
                  <a:pt x="3004696" y="31453"/>
                </a:cubicBezTo>
                <a:cubicBezTo>
                  <a:pt x="3011766" y="35052"/>
                  <a:pt x="3014609" y="39892"/>
                  <a:pt x="3013225" y="45972"/>
                </a:cubicBezTo>
                <a:cubicBezTo>
                  <a:pt x="3011841" y="52052"/>
                  <a:pt x="3010715" y="60915"/>
                  <a:pt x="3009848" y="72559"/>
                </a:cubicBezTo>
                <a:cubicBezTo>
                  <a:pt x="3008980" y="84203"/>
                  <a:pt x="3008546" y="92442"/>
                  <a:pt x="3008546" y="97274"/>
                </a:cubicBezTo>
                <a:cubicBezTo>
                  <a:pt x="3015157" y="95726"/>
                  <a:pt x="3021259" y="93087"/>
                  <a:pt x="3026852" y="89358"/>
                </a:cubicBezTo>
                <a:cubicBezTo>
                  <a:pt x="3032444" y="85630"/>
                  <a:pt x="3042041" y="87842"/>
                  <a:pt x="3055643" y="95994"/>
                </a:cubicBezTo>
                <a:cubicBezTo>
                  <a:pt x="3069245" y="104147"/>
                  <a:pt x="3073497" y="110621"/>
                  <a:pt x="3068399" y="115418"/>
                </a:cubicBezTo>
                <a:cubicBezTo>
                  <a:pt x="3063301" y="120215"/>
                  <a:pt x="3057303" y="134860"/>
                  <a:pt x="3050405" y="159353"/>
                </a:cubicBezTo>
                <a:cubicBezTo>
                  <a:pt x="3065721" y="157661"/>
                  <a:pt x="3077128" y="155664"/>
                  <a:pt x="3084628" y="153362"/>
                </a:cubicBezTo>
                <a:cubicBezTo>
                  <a:pt x="3092128" y="151061"/>
                  <a:pt x="3099306" y="150649"/>
                  <a:pt x="3106160" y="152126"/>
                </a:cubicBezTo>
                <a:cubicBezTo>
                  <a:pt x="3113015" y="153603"/>
                  <a:pt x="3118934" y="158353"/>
                  <a:pt x="3123917" y="166376"/>
                </a:cubicBezTo>
                <a:cubicBezTo>
                  <a:pt x="3128900" y="174400"/>
                  <a:pt x="3124164" y="178411"/>
                  <a:pt x="3109709" y="178411"/>
                </a:cubicBezTo>
                <a:cubicBezTo>
                  <a:pt x="3098309" y="178411"/>
                  <a:pt x="3082936" y="179537"/>
                  <a:pt x="3063591" y="181788"/>
                </a:cubicBezTo>
                <a:cubicBezTo>
                  <a:pt x="3044246" y="184040"/>
                  <a:pt x="3024550" y="186262"/>
                  <a:pt x="3004502" y="188457"/>
                </a:cubicBezTo>
                <a:cubicBezTo>
                  <a:pt x="3014039" y="199814"/>
                  <a:pt x="3026124" y="213254"/>
                  <a:pt x="3040758" y="228778"/>
                </a:cubicBezTo>
                <a:cubicBezTo>
                  <a:pt x="3055392" y="244301"/>
                  <a:pt x="3067983" y="254916"/>
                  <a:pt x="3078530" y="260624"/>
                </a:cubicBezTo>
                <a:cubicBezTo>
                  <a:pt x="3089077" y="266331"/>
                  <a:pt x="3099624" y="271250"/>
                  <a:pt x="3110172" y="275380"/>
                </a:cubicBezTo>
                <a:cubicBezTo>
                  <a:pt x="3120719" y="279510"/>
                  <a:pt x="3124928" y="283041"/>
                  <a:pt x="3122799" y="285974"/>
                </a:cubicBezTo>
                <a:cubicBezTo>
                  <a:pt x="3120669" y="288906"/>
                  <a:pt x="3113836" y="290609"/>
                  <a:pt x="3102299" y="291082"/>
                </a:cubicBezTo>
                <a:cubicBezTo>
                  <a:pt x="3090762" y="291555"/>
                  <a:pt x="3078344" y="290849"/>
                  <a:pt x="3065043" y="288963"/>
                </a:cubicBezTo>
                <a:cubicBezTo>
                  <a:pt x="3051742" y="287078"/>
                  <a:pt x="3040873" y="279330"/>
                  <a:pt x="3032434" y="265722"/>
                </a:cubicBezTo>
                <a:cubicBezTo>
                  <a:pt x="3023994" y="252113"/>
                  <a:pt x="3017588" y="241816"/>
                  <a:pt x="3013214" y="234833"/>
                </a:cubicBezTo>
                <a:lnTo>
                  <a:pt x="2998028" y="201363"/>
                </a:lnTo>
                <a:cubicBezTo>
                  <a:pt x="2993984" y="224278"/>
                  <a:pt x="2984759" y="243641"/>
                  <a:pt x="2970355" y="259451"/>
                </a:cubicBezTo>
                <a:cubicBezTo>
                  <a:pt x="2955950" y="275261"/>
                  <a:pt x="2938667" y="286404"/>
                  <a:pt x="2918504" y="292878"/>
                </a:cubicBezTo>
                <a:cubicBezTo>
                  <a:pt x="2898342" y="299353"/>
                  <a:pt x="2895818" y="297130"/>
                  <a:pt x="2910932" y="286210"/>
                </a:cubicBezTo>
                <a:cubicBezTo>
                  <a:pt x="2926047" y="275290"/>
                  <a:pt x="2939563" y="262330"/>
                  <a:pt x="2951479" y="247330"/>
                </a:cubicBezTo>
                <a:cubicBezTo>
                  <a:pt x="2963396" y="232330"/>
                  <a:pt x="2972022" y="213860"/>
                  <a:pt x="2977356" y="191920"/>
                </a:cubicBezTo>
                <a:cubicBezTo>
                  <a:pt x="2965138" y="194616"/>
                  <a:pt x="2953821" y="197089"/>
                  <a:pt x="2943403" y="199341"/>
                </a:cubicBezTo>
                <a:cubicBezTo>
                  <a:pt x="2932984" y="201592"/>
                  <a:pt x="2923663" y="198416"/>
                  <a:pt x="2915439" y="189812"/>
                </a:cubicBezTo>
                <a:lnTo>
                  <a:pt x="2911192" y="182266"/>
                </a:lnTo>
                <a:lnTo>
                  <a:pt x="2899553" y="205654"/>
                </a:lnTo>
                <a:cubicBezTo>
                  <a:pt x="2887450" y="228075"/>
                  <a:pt x="2880040" y="245789"/>
                  <a:pt x="2877323" y="258795"/>
                </a:cubicBezTo>
                <a:cubicBezTo>
                  <a:pt x="2874605" y="271802"/>
                  <a:pt x="2869098" y="274401"/>
                  <a:pt x="2860803" y="266593"/>
                </a:cubicBezTo>
                <a:cubicBezTo>
                  <a:pt x="2852507" y="258784"/>
                  <a:pt x="2846463" y="249413"/>
                  <a:pt x="2842670" y="238479"/>
                </a:cubicBezTo>
                <a:cubicBezTo>
                  <a:pt x="2838876" y="227544"/>
                  <a:pt x="2841013" y="221579"/>
                  <a:pt x="2849080" y="220582"/>
                </a:cubicBezTo>
                <a:cubicBezTo>
                  <a:pt x="2857146" y="219586"/>
                  <a:pt x="2867969" y="208899"/>
                  <a:pt x="2881549" y="188521"/>
                </a:cubicBezTo>
                <a:cubicBezTo>
                  <a:pt x="2914030" y="149286"/>
                  <a:pt x="2928176" y="136728"/>
                  <a:pt x="2923989" y="150846"/>
                </a:cubicBezTo>
                <a:cubicBezTo>
                  <a:pt x="2921895" y="157905"/>
                  <a:pt x="2918812" y="166002"/>
                  <a:pt x="2914740" y="175136"/>
                </a:cubicBezTo>
                <a:lnTo>
                  <a:pt x="2912347" y="179944"/>
                </a:lnTo>
                <a:lnTo>
                  <a:pt x="2919096" y="178282"/>
                </a:lnTo>
                <a:cubicBezTo>
                  <a:pt x="2929757" y="179200"/>
                  <a:pt x="2950117" y="176733"/>
                  <a:pt x="2980174" y="170883"/>
                </a:cubicBezTo>
                <a:cubicBezTo>
                  <a:pt x="2981895" y="146848"/>
                  <a:pt x="2982755" y="131361"/>
                  <a:pt x="2982755" y="124420"/>
                </a:cubicBezTo>
                <a:cubicBezTo>
                  <a:pt x="2982096" y="125324"/>
                  <a:pt x="2977493" y="126901"/>
                  <a:pt x="2968946" y="129153"/>
                </a:cubicBezTo>
                <a:cubicBezTo>
                  <a:pt x="2960399" y="131404"/>
                  <a:pt x="2952465" y="128453"/>
                  <a:pt x="2945145" y="120301"/>
                </a:cubicBezTo>
                <a:cubicBezTo>
                  <a:pt x="2937824" y="112149"/>
                  <a:pt x="2938136" y="108295"/>
                  <a:pt x="2946080" y="108739"/>
                </a:cubicBezTo>
                <a:cubicBezTo>
                  <a:pt x="2954025" y="109184"/>
                  <a:pt x="2966250" y="107900"/>
                  <a:pt x="2982755" y="104889"/>
                </a:cubicBezTo>
                <a:cubicBezTo>
                  <a:pt x="2982755" y="95582"/>
                  <a:pt x="2982315" y="83902"/>
                  <a:pt x="2981433" y="69849"/>
                </a:cubicBezTo>
                <a:cubicBezTo>
                  <a:pt x="2980551" y="55795"/>
                  <a:pt x="2977851" y="44029"/>
                  <a:pt x="2973334" y="34550"/>
                </a:cubicBezTo>
                <a:cubicBezTo>
                  <a:pt x="2969946" y="27441"/>
                  <a:pt x="2970410" y="23534"/>
                  <a:pt x="2974725" y="22830"/>
                </a:cubicBezTo>
                <a:close/>
                <a:moveTo>
                  <a:pt x="1834185" y="19590"/>
                </a:moveTo>
                <a:cubicBezTo>
                  <a:pt x="1838056" y="19443"/>
                  <a:pt x="1842949" y="19712"/>
                  <a:pt x="1848865" y="20396"/>
                </a:cubicBezTo>
                <a:cubicBezTo>
                  <a:pt x="1860910" y="21415"/>
                  <a:pt x="1869730" y="24494"/>
                  <a:pt x="1875322" y="29635"/>
                </a:cubicBezTo>
                <a:cubicBezTo>
                  <a:pt x="1880915" y="34776"/>
                  <a:pt x="1882589" y="42186"/>
                  <a:pt x="1880345" y="51866"/>
                </a:cubicBezTo>
                <a:cubicBezTo>
                  <a:pt x="1878101" y="61546"/>
                  <a:pt x="1870902" y="63320"/>
                  <a:pt x="1858749" y="57190"/>
                </a:cubicBezTo>
                <a:cubicBezTo>
                  <a:pt x="1846595" y="51059"/>
                  <a:pt x="1835994" y="42710"/>
                  <a:pt x="1826946" y="32141"/>
                </a:cubicBezTo>
                <a:cubicBezTo>
                  <a:pt x="1820159" y="24215"/>
                  <a:pt x="1822572" y="20031"/>
                  <a:pt x="1834185" y="19590"/>
                </a:cubicBezTo>
                <a:close/>
                <a:moveTo>
                  <a:pt x="2202940" y="11537"/>
                </a:moveTo>
                <a:cubicBezTo>
                  <a:pt x="2204765" y="10908"/>
                  <a:pt x="2207728" y="10946"/>
                  <a:pt x="2211830" y="11652"/>
                </a:cubicBezTo>
                <a:cubicBezTo>
                  <a:pt x="2220032" y="13065"/>
                  <a:pt x="2226808" y="15248"/>
                  <a:pt x="2232157" y="18202"/>
                </a:cubicBezTo>
                <a:cubicBezTo>
                  <a:pt x="2237506" y="21156"/>
                  <a:pt x="2238951" y="24440"/>
                  <a:pt x="2236491" y="28054"/>
                </a:cubicBezTo>
                <a:cubicBezTo>
                  <a:pt x="2234032" y="31668"/>
                  <a:pt x="2231218" y="35403"/>
                  <a:pt x="2228048" y="39261"/>
                </a:cubicBezTo>
                <a:cubicBezTo>
                  <a:pt x="2230974" y="39261"/>
                  <a:pt x="2237983" y="37232"/>
                  <a:pt x="2249075" y="33174"/>
                </a:cubicBezTo>
                <a:cubicBezTo>
                  <a:pt x="2260167" y="29115"/>
                  <a:pt x="2268434" y="30399"/>
                  <a:pt x="2273876" y="37024"/>
                </a:cubicBezTo>
                <a:cubicBezTo>
                  <a:pt x="2279318" y="43649"/>
                  <a:pt x="2277683" y="48389"/>
                  <a:pt x="2268972" y="51242"/>
                </a:cubicBezTo>
                <a:cubicBezTo>
                  <a:pt x="2260260" y="54096"/>
                  <a:pt x="2251176" y="55982"/>
                  <a:pt x="2241718" y="56899"/>
                </a:cubicBezTo>
                <a:cubicBezTo>
                  <a:pt x="2232261" y="57817"/>
                  <a:pt x="2225109" y="57380"/>
                  <a:pt x="2220262" y="55587"/>
                </a:cubicBezTo>
                <a:cubicBezTo>
                  <a:pt x="2210281" y="71017"/>
                  <a:pt x="2196683" y="83648"/>
                  <a:pt x="2179467" y="93478"/>
                </a:cubicBezTo>
                <a:cubicBezTo>
                  <a:pt x="2162252" y="103308"/>
                  <a:pt x="2157541" y="103297"/>
                  <a:pt x="2165335" y="93445"/>
                </a:cubicBezTo>
                <a:cubicBezTo>
                  <a:pt x="2173129" y="83594"/>
                  <a:pt x="2179467" y="75115"/>
                  <a:pt x="2184350" y="68010"/>
                </a:cubicBezTo>
                <a:cubicBezTo>
                  <a:pt x="2189233" y="60904"/>
                  <a:pt x="2193435" y="53616"/>
                  <a:pt x="2196955" y="46144"/>
                </a:cubicBezTo>
                <a:cubicBezTo>
                  <a:pt x="2200476" y="38673"/>
                  <a:pt x="2202236" y="32794"/>
                  <a:pt x="2202236" y="28506"/>
                </a:cubicBezTo>
                <a:cubicBezTo>
                  <a:pt x="2202236" y="23716"/>
                  <a:pt x="2201784" y="19357"/>
                  <a:pt x="2200881" y="15428"/>
                </a:cubicBezTo>
                <a:cubicBezTo>
                  <a:pt x="2200429" y="13463"/>
                  <a:pt x="2201116" y="12166"/>
                  <a:pt x="2202940" y="11537"/>
                </a:cubicBezTo>
                <a:close/>
                <a:moveTo>
                  <a:pt x="2550008" y="9665"/>
                </a:moveTo>
                <a:cubicBezTo>
                  <a:pt x="2553602" y="9363"/>
                  <a:pt x="2559217" y="11355"/>
                  <a:pt x="2566853" y="15643"/>
                </a:cubicBezTo>
                <a:cubicBezTo>
                  <a:pt x="2578684" y="23329"/>
                  <a:pt x="2582391" y="29438"/>
                  <a:pt x="2577974" y="33969"/>
                </a:cubicBezTo>
                <a:cubicBezTo>
                  <a:pt x="2573557" y="38501"/>
                  <a:pt x="2567212" y="43850"/>
                  <a:pt x="2558938" y="50016"/>
                </a:cubicBezTo>
                <a:cubicBezTo>
                  <a:pt x="2576633" y="48367"/>
                  <a:pt x="2587916" y="45933"/>
                  <a:pt x="2592784" y="42713"/>
                </a:cubicBezTo>
                <a:cubicBezTo>
                  <a:pt x="2597653" y="39494"/>
                  <a:pt x="2603364" y="39128"/>
                  <a:pt x="2609917" y="41616"/>
                </a:cubicBezTo>
                <a:cubicBezTo>
                  <a:pt x="2616470" y="44104"/>
                  <a:pt x="2622210" y="48525"/>
                  <a:pt x="2627136" y="54877"/>
                </a:cubicBezTo>
                <a:cubicBezTo>
                  <a:pt x="2632062" y="61230"/>
                  <a:pt x="2631424" y="65579"/>
                  <a:pt x="2625222" y="67923"/>
                </a:cubicBezTo>
                <a:cubicBezTo>
                  <a:pt x="2619019" y="70268"/>
                  <a:pt x="2612631" y="73197"/>
                  <a:pt x="2606056" y="76710"/>
                </a:cubicBezTo>
                <a:cubicBezTo>
                  <a:pt x="2599481" y="80224"/>
                  <a:pt x="2587374" y="87975"/>
                  <a:pt x="2569736" y="99963"/>
                </a:cubicBezTo>
                <a:cubicBezTo>
                  <a:pt x="2579502" y="98328"/>
                  <a:pt x="2586424" y="96572"/>
                  <a:pt x="2590504" y="94693"/>
                </a:cubicBezTo>
                <a:cubicBezTo>
                  <a:pt x="2594584" y="92814"/>
                  <a:pt x="2598861" y="92886"/>
                  <a:pt x="2603335" y="94908"/>
                </a:cubicBezTo>
                <a:cubicBezTo>
                  <a:pt x="2607809" y="96930"/>
                  <a:pt x="2612778" y="100372"/>
                  <a:pt x="2618242" y="105233"/>
                </a:cubicBezTo>
                <a:cubicBezTo>
                  <a:pt x="2623705" y="110094"/>
                  <a:pt x="2624616" y="114583"/>
                  <a:pt x="2620973" y="118699"/>
                </a:cubicBezTo>
                <a:cubicBezTo>
                  <a:pt x="2617331" y="122814"/>
                  <a:pt x="2615298" y="130422"/>
                  <a:pt x="2614875" y="141521"/>
                </a:cubicBezTo>
                <a:cubicBezTo>
                  <a:pt x="2614452" y="152620"/>
                  <a:pt x="2615141" y="173302"/>
                  <a:pt x="2616940" y="203568"/>
                </a:cubicBezTo>
                <a:cubicBezTo>
                  <a:pt x="2618740" y="233833"/>
                  <a:pt x="2618941" y="253411"/>
                  <a:pt x="2617543" y="262301"/>
                </a:cubicBezTo>
                <a:cubicBezTo>
                  <a:pt x="2616144" y="271192"/>
                  <a:pt x="2612154" y="279904"/>
                  <a:pt x="2605572" y="288436"/>
                </a:cubicBezTo>
                <a:cubicBezTo>
                  <a:pt x="2598990" y="296969"/>
                  <a:pt x="2593713" y="296947"/>
                  <a:pt x="2589740" y="288372"/>
                </a:cubicBezTo>
                <a:cubicBezTo>
                  <a:pt x="2585768" y="279797"/>
                  <a:pt x="2579165" y="271221"/>
                  <a:pt x="2569929" y="262646"/>
                </a:cubicBezTo>
                <a:cubicBezTo>
                  <a:pt x="2560694" y="254070"/>
                  <a:pt x="2561268" y="250908"/>
                  <a:pt x="2571650" y="253160"/>
                </a:cubicBezTo>
                <a:cubicBezTo>
                  <a:pt x="2582032" y="255411"/>
                  <a:pt x="2588116" y="255949"/>
                  <a:pt x="2589902" y="254773"/>
                </a:cubicBezTo>
                <a:cubicBezTo>
                  <a:pt x="2591687" y="253597"/>
                  <a:pt x="2592795" y="247560"/>
                  <a:pt x="2593225" y="236661"/>
                </a:cubicBezTo>
                <a:cubicBezTo>
                  <a:pt x="2593440" y="231212"/>
                  <a:pt x="2593493" y="222763"/>
                  <a:pt x="2593384" y="211314"/>
                </a:cubicBezTo>
                <a:lnTo>
                  <a:pt x="2593246" y="201943"/>
                </a:lnTo>
                <a:lnTo>
                  <a:pt x="2586826" y="204933"/>
                </a:lnTo>
                <a:cubicBezTo>
                  <a:pt x="2578415" y="206152"/>
                  <a:pt x="2573106" y="206977"/>
                  <a:pt x="2570897" y="207407"/>
                </a:cubicBezTo>
                <a:cubicBezTo>
                  <a:pt x="2570066" y="229979"/>
                  <a:pt x="2567069" y="246538"/>
                  <a:pt x="2561906" y="257085"/>
                </a:cubicBezTo>
                <a:cubicBezTo>
                  <a:pt x="2556744" y="267632"/>
                  <a:pt x="2553133" y="266460"/>
                  <a:pt x="2551076" y="253568"/>
                </a:cubicBezTo>
                <a:cubicBezTo>
                  <a:pt x="2549018" y="240676"/>
                  <a:pt x="2547989" y="226422"/>
                  <a:pt x="2547989" y="210806"/>
                </a:cubicBezTo>
                <a:cubicBezTo>
                  <a:pt x="2540216" y="211709"/>
                  <a:pt x="2533774" y="210289"/>
                  <a:pt x="2528662" y="206547"/>
                </a:cubicBezTo>
                <a:lnTo>
                  <a:pt x="2527369" y="199333"/>
                </a:lnTo>
                <a:lnTo>
                  <a:pt x="2520907" y="239232"/>
                </a:lnTo>
                <a:cubicBezTo>
                  <a:pt x="2516318" y="257637"/>
                  <a:pt x="2507087" y="272798"/>
                  <a:pt x="2493213" y="284715"/>
                </a:cubicBezTo>
                <a:cubicBezTo>
                  <a:pt x="2479339" y="296632"/>
                  <a:pt x="2476675" y="294406"/>
                  <a:pt x="2485222" y="278036"/>
                </a:cubicBezTo>
                <a:cubicBezTo>
                  <a:pt x="2493769" y="261667"/>
                  <a:pt x="2499842" y="241336"/>
                  <a:pt x="2503441" y="217044"/>
                </a:cubicBezTo>
                <a:cubicBezTo>
                  <a:pt x="2507041" y="192751"/>
                  <a:pt x="2508840" y="171298"/>
                  <a:pt x="2508840" y="152685"/>
                </a:cubicBezTo>
                <a:cubicBezTo>
                  <a:pt x="2508840" y="133670"/>
                  <a:pt x="2507492" y="121032"/>
                  <a:pt x="2504796" y="114773"/>
                </a:cubicBezTo>
                <a:lnTo>
                  <a:pt x="2504285" y="109243"/>
                </a:lnTo>
                <a:lnTo>
                  <a:pt x="2492654" y="116548"/>
                </a:lnTo>
                <a:cubicBezTo>
                  <a:pt x="2480945" y="122699"/>
                  <a:pt x="2479923" y="119903"/>
                  <a:pt x="2489588" y="108159"/>
                </a:cubicBezTo>
                <a:cubicBezTo>
                  <a:pt x="2499254" y="96414"/>
                  <a:pt x="2511177" y="80808"/>
                  <a:pt x="2525360" y="61341"/>
                </a:cubicBezTo>
                <a:cubicBezTo>
                  <a:pt x="2539543" y="41874"/>
                  <a:pt x="2546186" y="27247"/>
                  <a:pt x="2545289" y="17460"/>
                </a:cubicBezTo>
                <a:cubicBezTo>
                  <a:pt x="2544841" y="12567"/>
                  <a:pt x="2546414" y="9968"/>
                  <a:pt x="2550008" y="9665"/>
                </a:cubicBezTo>
                <a:close/>
                <a:moveTo>
                  <a:pt x="494857" y="9656"/>
                </a:moveTo>
                <a:cubicBezTo>
                  <a:pt x="496370" y="9564"/>
                  <a:pt x="498229" y="9817"/>
                  <a:pt x="500434" y="10416"/>
                </a:cubicBezTo>
                <a:cubicBezTo>
                  <a:pt x="509253" y="12810"/>
                  <a:pt x="516477" y="15983"/>
                  <a:pt x="522106" y="19934"/>
                </a:cubicBezTo>
                <a:cubicBezTo>
                  <a:pt x="527734" y="23885"/>
                  <a:pt x="529104" y="27588"/>
                  <a:pt x="526214" y="31044"/>
                </a:cubicBezTo>
                <a:cubicBezTo>
                  <a:pt x="523325" y="34500"/>
                  <a:pt x="520274" y="40293"/>
                  <a:pt x="517062" y="48424"/>
                </a:cubicBezTo>
                <a:cubicBezTo>
                  <a:pt x="528247" y="59366"/>
                  <a:pt x="543129" y="72355"/>
                  <a:pt x="561706" y="87390"/>
                </a:cubicBezTo>
                <a:cubicBezTo>
                  <a:pt x="580284" y="102426"/>
                  <a:pt x="599306" y="113185"/>
                  <a:pt x="618773" y="119667"/>
                </a:cubicBezTo>
                <a:cubicBezTo>
                  <a:pt x="638240" y="126148"/>
                  <a:pt x="641768" y="131261"/>
                  <a:pt x="629356" y="135003"/>
                </a:cubicBezTo>
                <a:cubicBezTo>
                  <a:pt x="616945" y="138746"/>
                  <a:pt x="604229" y="140618"/>
                  <a:pt x="591208" y="140618"/>
                </a:cubicBezTo>
                <a:cubicBezTo>
                  <a:pt x="578115" y="140618"/>
                  <a:pt x="565944" y="133358"/>
                  <a:pt x="554694" y="118838"/>
                </a:cubicBezTo>
                <a:cubicBezTo>
                  <a:pt x="543444" y="104319"/>
                  <a:pt x="528505" y="85487"/>
                  <a:pt x="509877" y="62342"/>
                </a:cubicBezTo>
                <a:cubicBezTo>
                  <a:pt x="501703" y="81615"/>
                  <a:pt x="492117" y="99730"/>
                  <a:pt x="481118" y="116687"/>
                </a:cubicBezTo>
                <a:cubicBezTo>
                  <a:pt x="470119" y="133645"/>
                  <a:pt x="456908" y="147046"/>
                  <a:pt x="441485" y="156890"/>
                </a:cubicBezTo>
                <a:cubicBezTo>
                  <a:pt x="437630" y="159351"/>
                  <a:pt x="434594" y="161033"/>
                  <a:pt x="432379" y="161936"/>
                </a:cubicBezTo>
                <a:lnTo>
                  <a:pt x="430005" y="162147"/>
                </a:lnTo>
                <a:lnTo>
                  <a:pt x="430639" y="165295"/>
                </a:lnTo>
                <a:cubicBezTo>
                  <a:pt x="430413" y="169285"/>
                  <a:pt x="429278" y="173873"/>
                  <a:pt x="427235" y="179057"/>
                </a:cubicBezTo>
                <a:cubicBezTo>
                  <a:pt x="423148" y="189424"/>
                  <a:pt x="417749" y="190902"/>
                  <a:pt x="411037" y="183488"/>
                </a:cubicBezTo>
                <a:cubicBezTo>
                  <a:pt x="404326" y="176074"/>
                  <a:pt x="394869" y="169302"/>
                  <a:pt x="382665" y="163171"/>
                </a:cubicBezTo>
                <a:cubicBezTo>
                  <a:pt x="370462" y="157041"/>
                  <a:pt x="372491" y="153975"/>
                  <a:pt x="388753" y="153975"/>
                </a:cubicBezTo>
                <a:cubicBezTo>
                  <a:pt x="399494" y="153975"/>
                  <a:pt x="401939" y="149168"/>
                  <a:pt x="396088" y="139553"/>
                </a:cubicBezTo>
                <a:cubicBezTo>
                  <a:pt x="390237" y="129938"/>
                  <a:pt x="388885" y="117189"/>
                  <a:pt x="392033" y="101307"/>
                </a:cubicBezTo>
                <a:cubicBezTo>
                  <a:pt x="395181" y="85426"/>
                  <a:pt x="396199" y="76983"/>
                  <a:pt x="395088" y="75979"/>
                </a:cubicBezTo>
                <a:cubicBezTo>
                  <a:pt x="393976" y="74975"/>
                  <a:pt x="386042" y="77628"/>
                  <a:pt x="371286" y="83938"/>
                </a:cubicBezTo>
                <a:cubicBezTo>
                  <a:pt x="373954" y="166968"/>
                  <a:pt x="372695" y="225067"/>
                  <a:pt x="367511" y="258236"/>
                </a:cubicBezTo>
                <a:cubicBezTo>
                  <a:pt x="362327" y="291405"/>
                  <a:pt x="355785" y="300844"/>
                  <a:pt x="347883" y="286554"/>
                </a:cubicBezTo>
                <a:cubicBezTo>
                  <a:pt x="339982" y="272264"/>
                  <a:pt x="337608" y="260480"/>
                  <a:pt x="340763" y="251202"/>
                </a:cubicBezTo>
                <a:cubicBezTo>
                  <a:pt x="343918" y="241924"/>
                  <a:pt x="346166" y="226311"/>
                  <a:pt x="347507" y="204363"/>
                </a:cubicBezTo>
                <a:cubicBezTo>
                  <a:pt x="348848" y="182416"/>
                  <a:pt x="349296" y="158227"/>
                  <a:pt x="348851" y="131798"/>
                </a:cubicBezTo>
                <a:cubicBezTo>
                  <a:pt x="348407" y="105369"/>
                  <a:pt x="345707" y="88412"/>
                  <a:pt x="340752" y="80926"/>
                </a:cubicBezTo>
                <a:cubicBezTo>
                  <a:pt x="335798" y="73441"/>
                  <a:pt x="336117" y="69117"/>
                  <a:pt x="341710" y="67956"/>
                </a:cubicBezTo>
                <a:cubicBezTo>
                  <a:pt x="347302" y="66794"/>
                  <a:pt x="352182" y="66891"/>
                  <a:pt x="356347" y="68246"/>
                </a:cubicBezTo>
                <a:cubicBezTo>
                  <a:pt x="360513" y="69601"/>
                  <a:pt x="365461" y="69010"/>
                  <a:pt x="371190" y="66472"/>
                </a:cubicBezTo>
                <a:cubicBezTo>
                  <a:pt x="376919" y="63933"/>
                  <a:pt x="382128" y="61603"/>
                  <a:pt x="386817" y="59481"/>
                </a:cubicBezTo>
                <a:cubicBezTo>
                  <a:pt x="391506" y="57358"/>
                  <a:pt x="396088" y="53676"/>
                  <a:pt x="400562" y="48435"/>
                </a:cubicBezTo>
                <a:cubicBezTo>
                  <a:pt x="405036" y="43194"/>
                  <a:pt x="410561" y="41527"/>
                  <a:pt x="417136" y="43434"/>
                </a:cubicBezTo>
                <a:cubicBezTo>
                  <a:pt x="423711" y="45341"/>
                  <a:pt x="430533" y="48313"/>
                  <a:pt x="437603" y="52350"/>
                </a:cubicBezTo>
                <a:cubicBezTo>
                  <a:pt x="444672" y="56387"/>
                  <a:pt x="443177" y="62166"/>
                  <a:pt x="433118" y="69687"/>
                </a:cubicBezTo>
                <a:cubicBezTo>
                  <a:pt x="423058" y="77209"/>
                  <a:pt x="416393" y="88168"/>
                  <a:pt x="413124" y="102566"/>
                </a:cubicBezTo>
                <a:cubicBezTo>
                  <a:pt x="410428" y="117809"/>
                  <a:pt x="411536" y="128980"/>
                  <a:pt x="416447" y="136079"/>
                </a:cubicBezTo>
                <a:cubicBezTo>
                  <a:pt x="421359" y="143177"/>
                  <a:pt x="425406" y="149523"/>
                  <a:pt x="428590" y="155116"/>
                </a:cubicBezTo>
                <a:lnTo>
                  <a:pt x="429113" y="157717"/>
                </a:lnTo>
                <a:lnTo>
                  <a:pt x="434591" y="149028"/>
                </a:lnTo>
                <a:cubicBezTo>
                  <a:pt x="445418" y="133942"/>
                  <a:pt x="454460" y="120276"/>
                  <a:pt x="461716" y="108029"/>
                </a:cubicBezTo>
                <a:cubicBezTo>
                  <a:pt x="468972" y="95783"/>
                  <a:pt x="476156" y="80184"/>
                  <a:pt x="483269" y="61234"/>
                </a:cubicBezTo>
                <a:cubicBezTo>
                  <a:pt x="490382" y="42283"/>
                  <a:pt x="492816" y="28477"/>
                  <a:pt x="490572" y="19816"/>
                </a:cubicBezTo>
                <a:cubicBezTo>
                  <a:pt x="488889" y="13320"/>
                  <a:pt x="490317" y="9933"/>
                  <a:pt x="494857" y="9656"/>
                </a:cubicBezTo>
                <a:close/>
                <a:moveTo>
                  <a:pt x="852598" y="9309"/>
                </a:moveTo>
                <a:cubicBezTo>
                  <a:pt x="854242" y="9077"/>
                  <a:pt x="856330" y="9199"/>
                  <a:pt x="858861" y="9674"/>
                </a:cubicBezTo>
                <a:cubicBezTo>
                  <a:pt x="868985" y="11574"/>
                  <a:pt x="878008" y="15356"/>
                  <a:pt x="885931" y="21020"/>
                </a:cubicBezTo>
                <a:cubicBezTo>
                  <a:pt x="893854" y="26685"/>
                  <a:pt x="895776" y="32941"/>
                  <a:pt x="891696" y="39788"/>
                </a:cubicBezTo>
                <a:cubicBezTo>
                  <a:pt x="887616" y="46635"/>
                  <a:pt x="885161" y="63998"/>
                  <a:pt x="884329" y="91875"/>
                </a:cubicBezTo>
                <a:cubicBezTo>
                  <a:pt x="893162" y="90226"/>
                  <a:pt x="902053" y="88014"/>
                  <a:pt x="911002" y="85239"/>
                </a:cubicBezTo>
                <a:cubicBezTo>
                  <a:pt x="919950" y="82464"/>
                  <a:pt x="927866" y="84307"/>
                  <a:pt x="934749" y="90767"/>
                </a:cubicBezTo>
                <a:cubicBezTo>
                  <a:pt x="941632" y="97228"/>
                  <a:pt x="938671" y="102871"/>
                  <a:pt x="925865" y="107696"/>
                </a:cubicBezTo>
                <a:cubicBezTo>
                  <a:pt x="913059" y="112522"/>
                  <a:pt x="899157" y="116117"/>
                  <a:pt x="884157" y="118483"/>
                </a:cubicBezTo>
                <a:lnTo>
                  <a:pt x="882974" y="157998"/>
                </a:lnTo>
                <a:cubicBezTo>
                  <a:pt x="916645" y="153552"/>
                  <a:pt x="939273" y="150193"/>
                  <a:pt x="950860" y="147920"/>
                </a:cubicBezTo>
                <a:cubicBezTo>
                  <a:pt x="962447" y="145647"/>
                  <a:pt x="972539" y="145988"/>
                  <a:pt x="981136" y="148942"/>
                </a:cubicBezTo>
                <a:cubicBezTo>
                  <a:pt x="989733" y="151896"/>
                  <a:pt x="995770" y="157098"/>
                  <a:pt x="999248" y="164548"/>
                </a:cubicBezTo>
                <a:cubicBezTo>
                  <a:pt x="1002725" y="171998"/>
                  <a:pt x="998161" y="175497"/>
                  <a:pt x="985556" y="175045"/>
                </a:cubicBezTo>
                <a:cubicBezTo>
                  <a:pt x="972951" y="174593"/>
                  <a:pt x="957478" y="175041"/>
                  <a:pt x="939137" y="176389"/>
                </a:cubicBezTo>
                <a:cubicBezTo>
                  <a:pt x="920796" y="177737"/>
                  <a:pt x="896224" y="179931"/>
                  <a:pt x="865421" y="182971"/>
                </a:cubicBezTo>
                <a:cubicBezTo>
                  <a:pt x="875330" y="191260"/>
                  <a:pt x="878238" y="197147"/>
                  <a:pt x="874144" y="200631"/>
                </a:cubicBezTo>
                <a:cubicBezTo>
                  <a:pt x="870049" y="204116"/>
                  <a:pt x="864754" y="209540"/>
                  <a:pt x="858258" y="216904"/>
                </a:cubicBezTo>
                <a:cubicBezTo>
                  <a:pt x="851762" y="224268"/>
                  <a:pt x="846611" y="229566"/>
                  <a:pt x="842803" y="232800"/>
                </a:cubicBezTo>
                <a:cubicBezTo>
                  <a:pt x="838996" y="236034"/>
                  <a:pt x="839179" y="237443"/>
                  <a:pt x="843352" y="237027"/>
                </a:cubicBezTo>
                <a:cubicBezTo>
                  <a:pt x="847525" y="236611"/>
                  <a:pt x="870125" y="234331"/>
                  <a:pt x="911152" y="230187"/>
                </a:cubicBezTo>
                <a:cubicBezTo>
                  <a:pt x="905760" y="222285"/>
                  <a:pt x="901039" y="213903"/>
                  <a:pt x="896988" y="205041"/>
                </a:cubicBezTo>
                <a:cubicBezTo>
                  <a:pt x="892937" y="196179"/>
                  <a:pt x="895181" y="193207"/>
                  <a:pt x="903720" y="196125"/>
                </a:cubicBezTo>
                <a:cubicBezTo>
                  <a:pt x="912260" y="199043"/>
                  <a:pt x="920731" y="204238"/>
                  <a:pt x="929135" y="211709"/>
                </a:cubicBezTo>
                <a:cubicBezTo>
                  <a:pt x="937538" y="219180"/>
                  <a:pt x="944995" y="228057"/>
                  <a:pt x="951505" y="238339"/>
                </a:cubicBezTo>
                <a:cubicBezTo>
                  <a:pt x="958016" y="248621"/>
                  <a:pt x="959572" y="259652"/>
                  <a:pt x="956173" y="271433"/>
                </a:cubicBezTo>
                <a:cubicBezTo>
                  <a:pt x="952775" y="283213"/>
                  <a:pt x="947480" y="285920"/>
                  <a:pt x="940288" y="279553"/>
                </a:cubicBezTo>
                <a:cubicBezTo>
                  <a:pt x="933096" y="273186"/>
                  <a:pt x="925370" y="261972"/>
                  <a:pt x="917111" y="245911"/>
                </a:cubicBezTo>
                <a:cubicBezTo>
                  <a:pt x="873215" y="253984"/>
                  <a:pt x="844255" y="260434"/>
                  <a:pt x="830230" y="265259"/>
                </a:cubicBezTo>
                <a:cubicBezTo>
                  <a:pt x="816206" y="270085"/>
                  <a:pt x="804590" y="275039"/>
                  <a:pt x="795384" y="280123"/>
                </a:cubicBezTo>
                <a:cubicBezTo>
                  <a:pt x="786177" y="285206"/>
                  <a:pt x="781574" y="280972"/>
                  <a:pt x="781574" y="267421"/>
                </a:cubicBezTo>
                <a:cubicBezTo>
                  <a:pt x="781574" y="254615"/>
                  <a:pt x="785242" y="246990"/>
                  <a:pt x="792577" y="244545"/>
                </a:cubicBezTo>
                <a:cubicBezTo>
                  <a:pt x="799912" y="242100"/>
                  <a:pt x="805884" y="239199"/>
                  <a:pt x="810495" y="235844"/>
                </a:cubicBezTo>
                <a:cubicBezTo>
                  <a:pt x="815105" y="232488"/>
                  <a:pt x="821569" y="225773"/>
                  <a:pt x="829886" y="215699"/>
                </a:cubicBezTo>
                <a:cubicBezTo>
                  <a:pt x="838204" y="205625"/>
                  <a:pt x="843251" y="195447"/>
                  <a:pt x="845029" y="185165"/>
                </a:cubicBezTo>
                <a:cubicBezTo>
                  <a:pt x="828710" y="188679"/>
                  <a:pt x="816184" y="191583"/>
                  <a:pt x="807451" y="193877"/>
                </a:cubicBezTo>
                <a:cubicBezTo>
                  <a:pt x="798718" y="196172"/>
                  <a:pt x="789748" y="193246"/>
                  <a:pt x="780542" y="185101"/>
                </a:cubicBezTo>
                <a:cubicBezTo>
                  <a:pt x="771335" y="176956"/>
                  <a:pt x="773508" y="172883"/>
                  <a:pt x="787059" y="172883"/>
                </a:cubicBezTo>
                <a:cubicBezTo>
                  <a:pt x="798431" y="172883"/>
                  <a:pt x="821798" y="169090"/>
                  <a:pt x="857161" y="161504"/>
                </a:cubicBezTo>
                <a:lnTo>
                  <a:pt x="857161" y="123065"/>
                </a:lnTo>
                <a:cubicBezTo>
                  <a:pt x="845144" y="124872"/>
                  <a:pt x="834267" y="123209"/>
                  <a:pt x="824530" y="118075"/>
                </a:cubicBezTo>
                <a:cubicBezTo>
                  <a:pt x="814793" y="112941"/>
                  <a:pt x="814929" y="109116"/>
                  <a:pt x="824939" y="106599"/>
                </a:cubicBezTo>
                <a:cubicBezTo>
                  <a:pt x="834948" y="104082"/>
                  <a:pt x="845689" y="101297"/>
                  <a:pt x="857161" y="98242"/>
                </a:cubicBezTo>
                <a:cubicBezTo>
                  <a:pt x="857161" y="83371"/>
                  <a:pt x="856946" y="69124"/>
                  <a:pt x="856516" y="55501"/>
                </a:cubicBezTo>
                <a:cubicBezTo>
                  <a:pt x="856086" y="41878"/>
                  <a:pt x="853838" y="30359"/>
                  <a:pt x="849773" y="20945"/>
                </a:cubicBezTo>
                <a:cubicBezTo>
                  <a:pt x="846723" y="13884"/>
                  <a:pt x="847665" y="10006"/>
                  <a:pt x="852598" y="9309"/>
                </a:cubicBezTo>
                <a:close/>
                <a:moveTo>
                  <a:pt x="1949261" y="7552"/>
                </a:moveTo>
                <a:cubicBezTo>
                  <a:pt x="1950889" y="7414"/>
                  <a:pt x="1952976" y="7702"/>
                  <a:pt x="1955524" y="8415"/>
                </a:cubicBezTo>
                <a:cubicBezTo>
                  <a:pt x="1965712" y="11269"/>
                  <a:pt x="1974962" y="15245"/>
                  <a:pt x="1983272" y="20343"/>
                </a:cubicBezTo>
                <a:cubicBezTo>
                  <a:pt x="1991582" y="25441"/>
                  <a:pt x="1993256" y="32105"/>
                  <a:pt x="1988294" y="40337"/>
                </a:cubicBezTo>
                <a:cubicBezTo>
                  <a:pt x="1983333" y="48568"/>
                  <a:pt x="1981275" y="74746"/>
                  <a:pt x="1982121" y="118871"/>
                </a:cubicBezTo>
                <a:cubicBezTo>
                  <a:pt x="2002240" y="116246"/>
                  <a:pt x="2016595" y="113791"/>
                  <a:pt x="2025185" y="111503"/>
                </a:cubicBezTo>
                <a:cubicBezTo>
                  <a:pt x="2033774" y="109216"/>
                  <a:pt x="2043164" y="111034"/>
                  <a:pt x="2053352" y="116956"/>
                </a:cubicBezTo>
                <a:cubicBezTo>
                  <a:pt x="2063541" y="122879"/>
                  <a:pt x="2063789" y="127396"/>
                  <a:pt x="2054094" y="130508"/>
                </a:cubicBezTo>
                <a:cubicBezTo>
                  <a:pt x="2044400" y="133620"/>
                  <a:pt x="2020452" y="136875"/>
                  <a:pt x="1982250" y="140273"/>
                </a:cubicBezTo>
                <a:cubicBezTo>
                  <a:pt x="1982250" y="192156"/>
                  <a:pt x="1981770" y="234603"/>
                  <a:pt x="1980809" y="267614"/>
                </a:cubicBezTo>
                <a:cubicBezTo>
                  <a:pt x="1979848" y="300626"/>
                  <a:pt x="1975320" y="317407"/>
                  <a:pt x="1967225" y="317959"/>
                </a:cubicBezTo>
                <a:cubicBezTo>
                  <a:pt x="1959130" y="318511"/>
                  <a:pt x="1955083" y="302117"/>
                  <a:pt x="1955083" y="268776"/>
                </a:cubicBezTo>
                <a:lnTo>
                  <a:pt x="1955083" y="143328"/>
                </a:lnTo>
                <a:cubicBezTo>
                  <a:pt x="1935365" y="147702"/>
                  <a:pt x="1920412" y="151043"/>
                  <a:pt x="1910223" y="153352"/>
                </a:cubicBezTo>
                <a:cubicBezTo>
                  <a:pt x="1900034" y="155660"/>
                  <a:pt x="1890118" y="152835"/>
                  <a:pt x="1880474" y="144877"/>
                </a:cubicBezTo>
                <a:cubicBezTo>
                  <a:pt x="1870830" y="136918"/>
                  <a:pt x="1871131" y="132630"/>
                  <a:pt x="1881377" y="132013"/>
                </a:cubicBezTo>
                <a:cubicBezTo>
                  <a:pt x="1891624" y="131397"/>
                  <a:pt x="1901594" y="130644"/>
                  <a:pt x="1911288" y="129755"/>
                </a:cubicBezTo>
                <a:cubicBezTo>
                  <a:pt x="1920982" y="128866"/>
                  <a:pt x="1935580" y="126794"/>
                  <a:pt x="1955083" y="123538"/>
                </a:cubicBezTo>
                <a:cubicBezTo>
                  <a:pt x="1955083" y="91804"/>
                  <a:pt x="1954867" y="69354"/>
                  <a:pt x="1954437" y="56190"/>
                </a:cubicBezTo>
                <a:cubicBezTo>
                  <a:pt x="1954007" y="43025"/>
                  <a:pt x="1951533" y="31058"/>
                  <a:pt x="1947016" y="20289"/>
                </a:cubicBezTo>
                <a:cubicBezTo>
                  <a:pt x="1943628" y="12212"/>
                  <a:pt x="1944376" y="7966"/>
                  <a:pt x="1949261" y="7552"/>
                </a:cubicBezTo>
                <a:close/>
                <a:moveTo>
                  <a:pt x="2301909" y="516"/>
                </a:moveTo>
                <a:cubicBezTo>
                  <a:pt x="2305297" y="498"/>
                  <a:pt x="2310218" y="1525"/>
                  <a:pt x="2316671" y="3597"/>
                </a:cubicBezTo>
                <a:cubicBezTo>
                  <a:pt x="2329577" y="7741"/>
                  <a:pt x="2334230" y="13054"/>
                  <a:pt x="2330631" y="19536"/>
                </a:cubicBezTo>
                <a:lnTo>
                  <a:pt x="2322522" y="25731"/>
                </a:lnTo>
                <a:cubicBezTo>
                  <a:pt x="2329061" y="25803"/>
                  <a:pt x="2338827" y="24247"/>
                  <a:pt x="2351819" y="21063"/>
                </a:cubicBezTo>
                <a:cubicBezTo>
                  <a:pt x="2364811" y="17880"/>
                  <a:pt x="2374200" y="19948"/>
                  <a:pt x="2379987" y="27269"/>
                </a:cubicBezTo>
                <a:cubicBezTo>
                  <a:pt x="2385773" y="34590"/>
                  <a:pt x="2379424" y="39788"/>
                  <a:pt x="2360939" y="42864"/>
                </a:cubicBezTo>
                <a:cubicBezTo>
                  <a:pt x="2342455" y="45940"/>
                  <a:pt x="2328028" y="46582"/>
                  <a:pt x="2317660" y="44789"/>
                </a:cubicBezTo>
                <a:cubicBezTo>
                  <a:pt x="2310218" y="56620"/>
                  <a:pt x="2300144" y="66550"/>
                  <a:pt x="2287438" y="74581"/>
                </a:cubicBezTo>
                <a:lnTo>
                  <a:pt x="2282036" y="77476"/>
                </a:lnTo>
                <a:lnTo>
                  <a:pt x="2295128" y="74463"/>
                </a:lnTo>
                <a:cubicBezTo>
                  <a:pt x="2300570" y="71673"/>
                  <a:pt x="2306661" y="71731"/>
                  <a:pt x="2313401" y="74635"/>
                </a:cubicBezTo>
                <a:cubicBezTo>
                  <a:pt x="2320141" y="77539"/>
                  <a:pt x="2326720" y="81081"/>
                  <a:pt x="2333137" y="85261"/>
                </a:cubicBezTo>
                <a:cubicBezTo>
                  <a:pt x="2339554" y="89441"/>
                  <a:pt x="2340931" y="94557"/>
                  <a:pt x="2337267" y="100608"/>
                </a:cubicBezTo>
                <a:cubicBezTo>
                  <a:pt x="2333603" y="106660"/>
                  <a:pt x="2330434" y="118824"/>
                  <a:pt x="2327760" y="137101"/>
                </a:cubicBezTo>
                <a:cubicBezTo>
                  <a:pt x="2325085" y="155377"/>
                  <a:pt x="2321403" y="169531"/>
                  <a:pt x="2316714" y="179562"/>
                </a:cubicBezTo>
                <a:cubicBezTo>
                  <a:pt x="2315542" y="182070"/>
                  <a:pt x="2314286" y="183983"/>
                  <a:pt x="2312948" y="185302"/>
                </a:cubicBezTo>
                <a:lnTo>
                  <a:pt x="2310604" y="186497"/>
                </a:lnTo>
                <a:lnTo>
                  <a:pt x="2313154" y="187263"/>
                </a:lnTo>
                <a:cubicBezTo>
                  <a:pt x="2318496" y="189478"/>
                  <a:pt x="2320912" y="191662"/>
                  <a:pt x="2320403" y="193813"/>
                </a:cubicBezTo>
                <a:cubicBezTo>
                  <a:pt x="2319894" y="195964"/>
                  <a:pt x="2318800" y="198423"/>
                  <a:pt x="2317123" y="201191"/>
                </a:cubicBezTo>
                <a:cubicBezTo>
                  <a:pt x="2344928" y="198609"/>
                  <a:pt x="2365549" y="196164"/>
                  <a:pt x="2378986" y="193856"/>
                </a:cubicBezTo>
                <a:cubicBezTo>
                  <a:pt x="2392423" y="191547"/>
                  <a:pt x="2403243" y="193217"/>
                  <a:pt x="2411445" y="198868"/>
                </a:cubicBezTo>
                <a:cubicBezTo>
                  <a:pt x="2419648" y="204518"/>
                  <a:pt x="2422828" y="209719"/>
                  <a:pt x="2420985" y="214473"/>
                </a:cubicBezTo>
                <a:cubicBezTo>
                  <a:pt x="2419143" y="219227"/>
                  <a:pt x="2412155" y="221378"/>
                  <a:pt x="2400024" y="220926"/>
                </a:cubicBezTo>
                <a:cubicBezTo>
                  <a:pt x="2387892" y="220475"/>
                  <a:pt x="2377330" y="220249"/>
                  <a:pt x="2368339" y="220249"/>
                </a:cubicBezTo>
                <a:cubicBezTo>
                  <a:pt x="2360408" y="220249"/>
                  <a:pt x="2343337" y="221073"/>
                  <a:pt x="2317123" y="222722"/>
                </a:cubicBezTo>
                <a:cubicBezTo>
                  <a:pt x="2317123" y="262416"/>
                  <a:pt x="2316879" y="284210"/>
                  <a:pt x="2316391" y="288103"/>
                </a:cubicBezTo>
                <a:cubicBezTo>
                  <a:pt x="2315904" y="291996"/>
                  <a:pt x="2314169" y="298536"/>
                  <a:pt x="2311186" y="307720"/>
                </a:cubicBezTo>
                <a:cubicBezTo>
                  <a:pt x="2308203" y="316905"/>
                  <a:pt x="2304847" y="319960"/>
                  <a:pt x="2301119" y="316884"/>
                </a:cubicBezTo>
                <a:cubicBezTo>
                  <a:pt x="2297391" y="313808"/>
                  <a:pt x="2295053" y="309194"/>
                  <a:pt x="2294107" y="303042"/>
                </a:cubicBezTo>
                <a:cubicBezTo>
                  <a:pt x="2293160" y="296890"/>
                  <a:pt x="2292457" y="287841"/>
                  <a:pt x="2291999" y="275896"/>
                </a:cubicBezTo>
                <a:cubicBezTo>
                  <a:pt x="2291540" y="263951"/>
                  <a:pt x="2291310" y="246757"/>
                  <a:pt x="2291310" y="224314"/>
                </a:cubicBezTo>
                <a:lnTo>
                  <a:pt x="2234071" y="232015"/>
                </a:lnTo>
                <a:cubicBezTo>
                  <a:pt x="2230701" y="248836"/>
                  <a:pt x="2222664" y="264072"/>
                  <a:pt x="2209958" y="277724"/>
                </a:cubicBezTo>
                <a:cubicBezTo>
                  <a:pt x="2197253" y="291376"/>
                  <a:pt x="2181539" y="300285"/>
                  <a:pt x="2162818" y="304451"/>
                </a:cubicBezTo>
                <a:cubicBezTo>
                  <a:pt x="2144097" y="308617"/>
                  <a:pt x="2141412" y="306125"/>
                  <a:pt x="2154763" y="296976"/>
                </a:cubicBezTo>
                <a:cubicBezTo>
                  <a:pt x="2168114" y="287827"/>
                  <a:pt x="2179385" y="278000"/>
                  <a:pt x="2188577" y="267496"/>
                </a:cubicBezTo>
                <a:cubicBezTo>
                  <a:pt x="2197769" y="256992"/>
                  <a:pt x="2204122" y="245746"/>
                  <a:pt x="2207635" y="233757"/>
                </a:cubicBezTo>
                <a:cubicBezTo>
                  <a:pt x="2176861" y="239149"/>
                  <a:pt x="2156849" y="242745"/>
                  <a:pt x="2147600" y="244545"/>
                </a:cubicBezTo>
                <a:cubicBezTo>
                  <a:pt x="2138350" y="246344"/>
                  <a:pt x="2129173" y="242720"/>
                  <a:pt x="2120067" y="233671"/>
                </a:cubicBezTo>
                <a:cubicBezTo>
                  <a:pt x="2110961" y="224623"/>
                  <a:pt x="2113800" y="220776"/>
                  <a:pt x="2128585" y="222131"/>
                </a:cubicBezTo>
                <a:cubicBezTo>
                  <a:pt x="2143369" y="223486"/>
                  <a:pt x="2170171" y="221633"/>
                  <a:pt x="2208990" y="216570"/>
                </a:cubicBezTo>
                <a:cubicBezTo>
                  <a:pt x="2208990" y="209917"/>
                  <a:pt x="2207865" y="203890"/>
                  <a:pt x="2205613" y="198491"/>
                </a:cubicBezTo>
                <a:cubicBezTo>
                  <a:pt x="2203362" y="193092"/>
                  <a:pt x="2205599" y="190866"/>
                  <a:pt x="2212324" y="191812"/>
                </a:cubicBezTo>
                <a:lnTo>
                  <a:pt x="2215635" y="192658"/>
                </a:lnTo>
                <a:lnTo>
                  <a:pt x="2211281" y="183797"/>
                </a:lnTo>
                <a:cubicBezTo>
                  <a:pt x="2210023" y="180239"/>
                  <a:pt x="2209048" y="176260"/>
                  <a:pt x="2208356" y="171861"/>
                </a:cubicBezTo>
                <a:cubicBezTo>
                  <a:pt x="2206972" y="163064"/>
                  <a:pt x="2205176" y="150502"/>
                  <a:pt x="2202967" y="134175"/>
                </a:cubicBezTo>
                <a:cubicBezTo>
                  <a:pt x="2200759" y="117849"/>
                  <a:pt x="2197611" y="106047"/>
                  <a:pt x="2193524" y="98769"/>
                </a:cubicBezTo>
                <a:cubicBezTo>
                  <a:pt x="2189437" y="91492"/>
                  <a:pt x="2191466" y="87853"/>
                  <a:pt x="2199612" y="87853"/>
                </a:cubicBezTo>
                <a:cubicBezTo>
                  <a:pt x="2205247" y="87853"/>
                  <a:pt x="2210259" y="88071"/>
                  <a:pt x="2214647" y="88509"/>
                </a:cubicBezTo>
                <a:cubicBezTo>
                  <a:pt x="2216842" y="88728"/>
                  <a:pt x="2221226" y="88453"/>
                  <a:pt x="2227801" y="87686"/>
                </a:cubicBezTo>
                <a:lnTo>
                  <a:pt x="2228273" y="87618"/>
                </a:lnTo>
                <a:lnTo>
                  <a:pt x="2222348" y="84131"/>
                </a:lnTo>
                <a:cubicBezTo>
                  <a:pt x="2213443" y="73104"/>
                  <a:pt x="2210890" y="66013"/>
                  <a:pt x="2214690" y="62858"/>
                </a:cubicBezTo>
                <a:cubicBezTo>
                  <a:pt x="2218491" y="59703"/>
                  <a:pt x="2225266" y="59922"/>
                  <a:pt x="2235018" y="63514"/>
                </a:cubicBezTo>
                <a:cubicBezTo>
                  <a:pt x="2244769" y="67106"/>
                  <a:pt x="2248178" y="73656"/>
                  <a:pt x="2245246" y="83164"/>
                </a:cubicBezTo>
                <a:lnTo>
                  <a:pt x="2243996" y="85358"/>
                </a:lnTo>
                <a:lnTo>
                  <a:pt x="2254097" y="83906"/>
                </a:lnTo>
                <a:lnTo>
                  <a:pt x="2275866" y="78896"/>
                </a:lnTo>
                <a:lnTo>
                  <a:pt x="2275700" y="75371"/>
                </a:lnTo>
                <a:cubicBezTo>
                  <a:pt x="2276268" y="73539"/>
                  <a:pt x="2277459" y="71068"/>
                  <a:pt x="2279275" y="67956"/>
                </a:cubicBezTo>
                <a:cubicBezTo>
                  <a:pt x="2286539" y="55508"/>
                  <a:pt x="2291712" y="44531"/>
                  <a:pt x="2294795" y="35023"/>
                </a:cubicBezTo>
                <a:cubicBezTo>
                  <a:pt x="2297878" y="25516"/>
                  <a:pt x="2298746" y="18973"/>
                  <a:pt x="2297398" y="15395"/>
                </a:cubicBezTo>
                <a:cubicBezTo>
                  <a:pt x="2296050" y="11817"/>
                  <a:pt x="2295698" y="7920"/>
                  <a:pt x="2296344" y="3704"/>
                </a:cubicBezTo>
                <a:cubicBezTo>
                  <a:pt x="2296666" y="1596"/>
                  <a:pt x="2298522" y="533"/>
                  <a:pt x="2301909" y="516"/>
                </a:cubicBezTo>
                <a:close/>
                <a:moveTo>
                  <a:pt x="1549940" y="166"/>
                </a:moveTo>
                <a:cubicBezTo>
                  <a:pt x="1557139" y="1120"/>
                  <a:pt x="1565266" y="3450"/>
                  <a:pt x="1574322" y="7157"/>
                </a:cubicBezTo>
                <a:cubicBezTo>
                  <a:pt x="1583378" y="10864"/>
                  <a:pt x="1586554" y="15108"/>
                  <a:pt x="1583851" y="19891"/>
                </a:cubicBezTo>
                <a:cubicBezTo>
                  <a:pt x="1581148" y="24673"/>
                  <a:pt x="1579796" y="34715"/>
                  <a:pt x="1579796" y="50016"/>
                </a:cubicBezTo>
                <a:cubicBezTo>
                  <a:pt x="1584299" y="50145"/>
                  <a:pt x="1591573" y="48378"/>
                  <a:pt x="1601618" y="44714"/>
                </a:cubicBezTo>
                <a:cubicBezTo>
                  <a:pt x="1611664" y="41050"/>
                  <a:pt x="1620888" y="42222"/>
                  <a:pt x="1629291" y="48231"/>
                </a:cubicBezTo>
                <a:cubicBezTo>
                  <a:pt x="1637695" y="54239"/>
                  <a:pt x="1634759" y="59441"/>
                  <a:pt x="1620483" y="63837"/>
                </a:cubicBezTo>
                <a:cubicBezTo>
                  <a:pt x="1606207" y="68232"/>
                  <a:pt x="1592566" y="69978"/>
                  <a:pt x="1579560" y="69074"/>
                </a:cubicBezTo>
                <a:cubicBezTo>
                  <a:pt x="1578828" y="86856"/>
                  <a:pt x="1578463" y="99856"/>
                  <a:pt x="1578463" y="108072"/>
                </a:cubicBezTo>
                <a:cubicBezTo>
                  <a:pt x="1616823" y="103598"/>
                  <a:pt x="1640982" y="100228"/>
                  <a:pt x="1650942" y="97963"/>
                </a:cubicBezTo>
                <a:cubicBezTo>
                  <a:pt x="1660901" y="95697"/>
                  <a:pt x="1668996" y="96823"/>
                  <a:pt x="1675227" y="101340"/>
                </a:cubicBezTo>
                <a:cubicBezTo>
                  <a:pt x="1681458" y="105857"/>
                  <a:pt x="1685559" y="111059"/>
                  <a:pt x="1687531" y="116945"/>
                </a:cubicBezTo>
                <a:cubicBezTo>
                  <a:pt x="1689502" y="122832"/>
                  <a:pt x="1683960" y="125324"/>
                  <a:pt x="1670903" y="124420"/>
                </a:cubicBezTo>
                <a:cubicBezTo>
                  <a:pt x="1657846" y="123517"/>
                  <a:pt x="1640584" y="123965"/>
                  <a:pt x="1619117" y="125765"/>
                </a:cubicBezTo>
                <a:cubicBezTo>
                  <a:pt x="1597650" y="127564"/>
                  <a:pt x="1577344" y="129282"/>
                  <a:pt x="1558200" y="130916"/>
                </a:cubicBezTo>
                <a:cubicBezTo>
                  <a:pt x="1563778" y="130673"/>
                  <a:pt x="1567872" y="132160"/>
                  <a:pt x="1570482" y="135380"/>
                </a:cubicBezTo>
                <a:cubicBezTo>
                  <a:pt x="1573092" y="138599"/>
                  <a:pt x="1573723" y="142804"/>
                  <a:pt x="1572375" y="147996"/>
                </a:cubicBezTo>
                <a:cubicBezTo>
                  <a:pt x="1571027" y="153187"/>
                  <a:pt x="1570353" y="162852"/>
                  <a:pt x="1570353" y="176992"/>
                </a:cubicBezTo>
                <a:cubicBezTo>
                  <a:pt x="1570353" y="190357"/>
                  <a:pt x="1569880" y="201786"/>
                  <a:pt x="1568933" y="211279"/>
                </a:cubicBezTo>
                <a:cubicBezTo>
                  <a:pt x="1567987" y="220772"/>
                  <a:pt x="1566058" y="227792"/>
                  <a:pt x="1563147" y="232338"/>
                </a:cubicBezTo>
                <a:cubicBezTo>
                  <a:pt x="1560236" y="236883"/>
                  <a:pt x="1555507" y="235245"/>
                  <a:pt x="1548961" y="227422"/>
                </a:cubicBezTo>
                <a:cubicBezTo>
                  <a:pt x="1542415" y="219600"/>
                  <a:pt x="1540267" y="211652"/>
                  <a:pt x="1542519" y="203578"/>
                </a:cubicBezTo>
                <a:cubicBezTo>
                  <a:pt x="1544770" y="195505"/>
                  <a:pt x="1545896" y="184843"/>
                  <a:pt x="1545896" y="171592"/>
                </a:cubicBezTo>
                <a:cubicBezTo>
                  <a:pt x="1545896" y="158557"/>
                  <a:pt x="1545462" y="149437"/>
                  <a:pt x="1544595" y="144231"/>
                </a:cubicBezTo>
                <a:cubicBezTo>
                  <a:pt x="1543727" y="139026"/>
                  <a:pt x="1542942" y="135570"/>
                  <a:pt x="1542239" y="133863"/>
                </a:cubicBezTo>
                <a:cubicBezTo>
                  <a:pt x="1519065" y="137463"/>
                  <a:pt x="1502312" y="140159"/>
                  <a:pt x="1491980" y="141951"/>
                </a:cubicBezTo>
                <a:cubicBezTo>
                  <a:pt x="1481648" y="143744"/>
                  <a:pt x="1472187" y="145769"/>
                  <a:pt x="1463597" y="148028"/>
                </a:cubicBezTo>
                <a:cubicBezTo>
                  <a:pt x="1455008" y="150286"/>
                  <a:pt x="1445880" y="147343"/>
                  <a:pt x="1436215" y="139198"/>
                </a:cubicBezTo>
                <a:cubicBezTo>
                  <a:pt x="1426550" y="131053"/>
                  <a:pt x="1427145" y="126980"/>
                  <a:pt x="1438000" y="126980"/>
                </a:cubicBezTo>
                <a:cubicBezTo>
                  <a:pt x="1446762" y="126980"/>
                  <a:pt x="1465634" y="124922"/>
                  <a:pt x="1494615" y="120807"/>
                </a:cubicBezTo>
                <a:cubicBezTo>
                  <a:pt x="1492851" y="97977"/>
                  <a:pt x="1489933" y="82497"/>
                  <a:pt x="1485861" y="74366"/>
                </a:cubicBezTo>
                <a:cubicBezTo>
                  <a:pt x="1481788" y="66235"/>
                  <a:pt x="1483330" y="62643"/>
                  <a:pt x="1490485" y="63589"/>
                </a:cubicBezTo>
                <a:cubicBezTo>
                  <a:pt x="1497641" y="64536"/>
                  <a:pt x="1504643" y="66350"/>
                  <a:pt x="1511490" y="69031"/>
                </a:cubicBezTo>
                <a:cubicBezTo>
                  <a:pt x="1518338" y="71713"/>
                  <a:pt x="1521087" y="76262"/>
                  <a:pt x="1519739" y="82680"/>
                </a:cubicBezTo>
                <a:cubicBezTo>
                  <a:pt x="1518391" y="89097"/>
                  <a:pt x="1517717" y="100709"/>
                  <a:pt x="1517717" y="117515"/>
                </a:cubicBezTo>
                <a:cubicBezTo>
                  <a:pt x="1527541" y="116727"/>
                  <a:pt x="1539636" y="115135"/>
                  <a:pt x="1554005" y="112740"/>
                </a:cubicBezTo>
                <a:cubicBezTo>
                  <a:pt x="1554005" y="80245"/>
                  <a:pt x="1553342" y="56760"/>
                  <a:pt x="1552016" y="42283"/>
                </a:cubicBezTo>
                <a:cubicBezTo>
                  <a:pt x="1550689" y="27807"/>
                  <a:pt x="1548212" y="16930"/>
                  <a:pt x="1544584" y="9652"/>
                </a:cubicBezTo>
                <a:cubicBezTo>
                  <a:pt x="1540956" y="2374"/>
                  <a:pt x="1542741" y="-788"/>
                  <a:pt x="1549940" y="1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10787" y="4271550"/>
            <a:ext cx="8532440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、先分析各种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数量关系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理清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、列出正确的算式；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、有小括号先算小括号，同级运算按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从左到右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计算。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998095" y="2737639"/>
            <a:ext cx="3964777" cy="1408560"/>
            <a:chOff x="1556792" y="1796123"/>
            <a:chExt cx="3964777" cy="1408560"/>
          </a:xfrm>
        </p:grpSpPr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1907704" y="1796123"/>
              <a:ext cx="361386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60÷2÷3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1556793" y="2206626"/>
              <a:ext cx="361386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＝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30÷3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1556792" y="2681463"/>
              <a:ext cx="361386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＝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（人）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74713" y="2822940"/>
            <a:ext cx="3964777" cy="1367285"/>
            <a:chOff x="4077072" y="1759996"/>
            <a:chExt cx="3964777" cy="1367285"/>
          </a:xfrm>
        </p:grpSpPr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4427984" y="1759996"/>
              <a:ext cx="361386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60÷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2×3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4077073" y="2162788"/>
              <a:ext cx="361386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＝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60÷6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ext Box 31"/>
            <p:cNvSpPr txBox="1">
              <a:spLocks noChangeArrowheads="1"/>
            </p:cNvSpPr>
            <p:nvPr/>
          </p:nvSpPr>
          <p:spPr bwMode="auto">
            <a:xfrm>
              <a:off x="4077072" y="2604061"/>
              <a:ext cx="361386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＝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（人）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44506" y="1028700"/>
            <a:ext cx="11047494" cy="5876501"/>
            <a:chOff x="1516344" y="1196751"/>
            <a:chExt cx="11047494" cy="5876501"/>
          </a:xfrm>
        </p:grpSpPr>
        <p:grpSp>
          <p:nvGrpSpPr>
            <p:cNvPr id="25" name="组合 24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28" name="矩形: 圆角 27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5404049" y="1437981"/>
              <a:ext cx="1401666" cy="438582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课堂小结</a:t>
              </a:r>
            </a:p>
          </p:txBody>
        </p:sp>
      </p:grpSp>
      <p:sp>
        <p:nvSpPr>
          <p:cNvPr id="18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9680473" y="463152"/>
            <a:ext cx="3280450" cy="1131095"/>
            <a:chOff x="7343313" y="1131154"/>
            <a:chExt cx="5427414" cy="1871365"/>
          </a:xfrm>
        </p:grpSpPr>
        <p:sp>
          <p:nvSpPr>
            <p:cNvPr id="11" name="矩形: 圆角 10"/>
            <p:cNvSpPr/>
            <p:nvPr/>
          </p:nvSpPr>
          <p:spPr>
            <a:xfrm>
              <a:off x="7343313" y="1592819"/>
              <a:ext cx="4616133" cy="14097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8154594" y="1131154"/>
              <a:ext cx="4616133" cy="14097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人教版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51325" y="2663190"/>
            <a:ext cx="7069455" cy="2120515"/>
            <a:chOff x="5317787" y="2004781"/>
            <a:chExt cx="6991464" cy="2120603"/>
          </a:xfrm>
        </p:grpSpPr>
        <p:sp>
          <p:nvSpPr>
            <p:cNvPr id="14" name="矩形 13"/>
            <p:cNvSpPr/>
            <p:nvPr/>
          </p:nvSpPr>
          <p:spPr>
            <a:xfrm>
              <a:off x="5317787" y="2004781"/>
              <a:ext cx="6886111" cy="829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/>
              <a:r>
                <a:rPr kumimoji="1" lang="zh-CN" altLang="en-US" sz="4800" dirty="0">
                  <a:solidFill>
                    <a:srgbClr val="009254"/>
                  </a:solidFill>
                  <a:cs typeface="+mn-ea"/>
                  <a:sym typeface="+mn-lt"/>
                </a:rPr>
                <a:t>感谢各位的仔细聆听</a:t>
              </a:r>
              <a:endParaRPr kumimoji="1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92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7740656" y="3691707"/>
              <a:ext cx="2251078" cy="43367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smtClean="0">
                  <a:solidFill>
                    <a:srgbClr val="FFFFFF"/>
                  </a:solidFill>
                  <a:cs typeface="+mn-ea"/>
                  <a:sym typeface="+mn-lt"/>
                </a:rPr>
                <a:t>老师：</a:t>
              </a:r>
              <a:r>
                <a:rPr lang="en-US" altLang="zh-CN" sz="1400" smtClean="0">
                  <a:solidFill>
                    <a:srgbClr val="FFFFFF"/>
                  </a:solidFill>
                  <a:cs typeface="+mn-ea"/>
                  <a:sym typeface="+mn-lt"/>
                </a:rPr>
                <a:t>PPT818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423140" y="2883206"/>
              <a:ext cx="6886111" cy="306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/>
              <a:r>
                <a:rPr lang="en-US" altLang="zh-CN" sz="14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THE THIRD GRADE MATHEMATICS COURSEWARE OF PRIMARY SCHOOL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-10264697" y="-638983"/>
            <a:ext cx="13922889" cy="7716866"/>
            <a:chOff x="-3626019" y="868680"/>
            <a:chExt cx="8482592" cy="4701540"/>
          </a:xfrm>
        </p:grpSpPr>
        <p:sp>
          <p:nvSpPr>
            <p:cNvPr id="12" name="矩形: 圆角 11"/>
            <p:cNvSpPr/>
            <p:nvPr/>
          </p:nvSpPr>
          <p:spPr>
            <a:xfrm>
              <a:off x="-3583415" y="925617"/>
              <a:ext cx="8277138" cy="458766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gradFill>
                <a:gsLst>
                  <a:gs pos="76000">
                    <a:schemeClr val="bg1">
                      <a:lumMod val="75000"/>
                      <a:alpha val="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-3306889" y="1028700"/>
              <a:ext cx="7905169" cy="438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 flipH="1">
              <a:off x="-2817432" y="1203960"/>
              <a:ext cx="6964075" cy="39624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stretch>
                <a:fillRect l="-56485" t="-15000" r="56485" b="-20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-3626019" y="868680"/>
              <a:ext cx="8482592" cy="470154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gradFill>
                <a:gsLst>
                  <a:gs pos="76000">
                    <a:schemeClr val="bg1">
                      <a:lumMod val="75000"/>
                      <a:alpha val="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>
            <a:off x="5704698" y="5283381"/>
            <a:ext cx="5327106" cy="0"/>
          </a:xfrm>
          <a:prstGeom prst="line">
            <a:avLst/>
          </a:prstGeom>
          <a:ln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531564" y="540036"/>
            <a:ext cx="7128873" cy="1121050"/>
            <a:chOff x="2531564" y="570566"/>
            <a:chExt cx="7128873" cy="1121050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2531564" y="1541780"/>
              <a:ext cx="7128873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4511040" y="570566"/>
              <a:ext cx="3169920" cy="797312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CONTENT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4051625" y="1391944"/>
              <a:ext cx="4088750" cy="27699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4724400" y="1391944"/>
              <a:ext cx="2743200" cy="29967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64133" y="2423738"/>
            <a:ext cx="3667445" cy="1005262"/>
            <a:chOff x="3887903" y="2890096"/>
            <a:chExt cx="3667445" cy="1005262"/>
          </a:xfrm>
        </p:grpSpPr>
        <p:grpSp>
          <p:nvGrpSpPr>
            <p:cNvPr id="12" name="组合 11"/>
            <p:cNvGrpSpPr/>
            <p:nvPr/>
          </p:nvGrpSpPr>
          <p:grpSpPr>
            <a:xfrm>
              <a:off x="3887903" y="3004543"/>
              <a:ext cx="805532" cy="812450"/>
              <a:chOff x="6533954" y="2508461"/>
              <a:chExt cx="805532" cy="812450"/>
            </a:xfrm>
          </p:grpSpPr>
          <p:sp>
            <p:nvSpPr>
              <p:cNvPr id="20" name="矩形: 圆角 19"/>
              <p:cNvSpPr/>
              <p:nvPr/>
            </p:nvSpPr>
            <p:spPr>
              <a:xfrm>
                <a:off x="6666154" y="2647763"/>
                <a:ext cx="673332" cy="67314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矩形: 圆角 15"/>
              <p:cNvSpPr/>
              <p:nvPr/>
            </p:nvSpPr>
            <p:spPr>
              <a:xfrm>
                <a:off x="6533954" y="2508461"/>
                <a:ext cx="739376" cy="73917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文本框 9"/>
              <p:cNvSpPr txBox="1"/>
              <p:nvPr/>
            </p:nvSpPr>
            <p:spPr>
              <a:xfrm>
                <a:off x="6533954" y="2585660"/>
                <a:ext cx="7393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839796" y="2890096"/>
              <a:ext cx="2715552" cy="1005262"/>
              <a:chOff x="7391820" y="2280935"/>
              <a:chExt cx="2715552" cy="1005262"/>
            </a:xfrm>
          </p:grpSpPr>
          <p:sp>
            <p:nvSpPr>
              <p:cNvPr id="14" name="TextBox 49"/>
              <p:cNvSpPr txBox="1"/>
              <p:nvPr/>
            </p:nvSpPr>
            <p:spPr>
              <a:xfrm>
                <a:off x="7588590" y="2280935"/>
                <a:ext cx="23220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40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温故知新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7391820" y="3009198"/>
                <a:ext cx="27155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ENTER  TITLE HERE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076659" y="2423738"/>
            <a:ext cx="3667445" cy="1005262"/>
            <a:chOff x="3887903" y="2890096"/>
            <a:chExt cx="3667445" cy="1005262"/>
          </a:xfrm>
        </p:grpSpPr>
        <p:grpSp>
          <p:nvGrpSpPr>
            <p:cNvPr id="22" name="组合 21"/>
            <p:cNvGrpSpPr/>
            <p:nvPr/>
          </p:nvGrpSpPr>
          <p:grpSpPr>
            <a:xfrm>
              <a:off x="3887903" y="3004543"/>
              <a:ext cx="805532" cy="812450"/>
              <a:chOff x="6533954" y="2508461"/>
              <a:chExt cx="805532" cy="812450"/>
            </a:xfrm>
          </p:grpSpPr>
          <p:sp>
            <p:nvSpPr>
              <p:cNvPr id="26" name="矩形: 圆角 25"/>
              <p:cNvSpPr/>
              <p:nvPr/>
            </p:nvSpPr>
            <p:spPr>
              <a:xfrm>
                <a:off x="6666154" y="2647763"/>
                <a:ext cx="673332" cy="67314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矩形: 圆角 26"/>
              <p:cNvSpPr/>
              <p:nvPr/>
            </p:nvSpPr>
            <p:spPr>
              <a:xfrm>
                <a:off x="6533954" y="2508461"/>
                <a:ext cx="739376" cy="73917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文本框 9"/>
              <p:cNvSpPr txBox="1"/>
              <p:nvPr/>
            </p:nvSpPr>
            <p:spPr>
              <a:xfrm>
                <a:off x="6533954" y="2585660"/>
                <a:ext cx="7393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839796" y="2890096"/>
              <a:ext cx="2715552" cy="1005262"/>
              <a:chOff x="7391820" y="2280935"/>
              <a:chExt cx="2715552" cy="1005262"/>
            </a:xfrm>
          </p:grpSpPr>
          <p:sp>
            <p:nvSpPr>
              <p:cNvPr id="24" name="TextBox 49"/>
              <p:cNvSpPr txBox="1"/>
              <p:nvPr/>
            </p:nvSpPr>
            <p:spPr>
              <a:xfrm>
                <a:off x="7588590" y="2280935"/>
                <a:ext cx="23220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40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新知探究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7391820" y="3009198"/>
                <a:ext cx="27155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ENTER  TITLE HERE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564133" y="4187224"/>
            <a:ext cx="3667445" cy="1005262"/>
            <a:chOff x="3887903" y="2890096"/>
            <a:chExt cx="3667445" cy="1005262"/>
          </a:xfrm>
        </p:grpSpPr>
        <p:grpSp>
          <p:nvGrpSpPr>
            <p:cNvPr id="30" name="组合 29"/>
            <p:cNvGrpSpPr/>
            <p:nvPr/>
          </p:nvGrpSpPr>
          <p:grpSpPr>
            <a:xfrm>
              <a:off x="3887903" y="3004543"/>
              <a:ext cx="805532" cy="812450"/>
              <a:chOff x="6533954" y="2508461"/>
              <a:chExt cx="805532" cy="812450"/>
            </a:xfrm>
          </p:grpSpPr>
          <p:sp>
            <p:nvSpPr>
              <p:cNvPr id="34" name="矩形: 圆角 33"/>
              <p:cNvSpPr/>
              <p:nvPr/>
            </p:nvSpPr>
            <p:spPr>
              <a:xfrm>
                <a:off x="6666154" y="2647763"/>
                <a:ext cx="673332" cy="67314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矩形: 圆角 34"/>
              <p:cNvSpPr/>
              <p:nvPr/>
            </p:nvSpPr>
            <p:spPr>
              <a:xfrm>
                <a:off x="6533954" y="2508461"/>
                <a:ext cx="739376" cy="73917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文本框 9"/>
              <p:cNvSpPr txBox="1"/>
              <p:nvPr/>
            </p:nvSpPr>
            <p:spPr>
              <a:xfrm>
                <a:off x="6533954" y="2585660"/>
                <a:ext cx="7393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839796" y="2890096"/>
              <a:ext cx="2715552" cy="1005262"/>
              <a:chOff x="7391820" y="2280935"/>
              <a:chExt cx="2715552" cy="1005262"/>
            </a:xfrm>
          </p:grpSpPr>
          <p:sp>
            <p:nvSpPr>
              <p:cNvPr id="32" name="TextBox 49"/>
              <p:cNvSpPr txBox="1"/>
              <p:nvPr/>
            </p:nvSpPr>
            <p:spPr>
              <a:xfrm>
                <a:off x="7588590" y="2280935"/>
                <a:ext cx="23220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40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课堂练习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7391820" y="3009198"/>
                <a:ext cx="27155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ENTER  TITLE HERE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7076659" y="4187224"/>
            <a:ext cx="3667445" cy="1005262"/>
            <a:chOff x="3887903" y="2890096"/>
            <a:chExt cx="3667445" cy="1005262"/>
          </a:xfrm>
        </p:grpSpPr>
        <p:grpSp>
          <p:nvGrpSpPr>
            <p:cNvPr id="38" name="组合 37"/>
            <p:cNvGrpSpPr/>
            <p:nvPr/>
          </p:nvGrpSpPr>
          <p:grpSpPr>
            <a:xfrm>
              <a:off x="3887903" y="3004543"/>
              <a:ext cx="805532" cy="812450"/>
              <a:chOff x="6533954" y="2508461"/>
              <a:chExt cx="805532" cy="812450"/>
            </a:xfrm>
          </p:grpSpPr>
          <p:sp>
            <p:nvSpPr>
              <p:cNvPr id="42" name="矩形: 圆角 41"/>
              <p:cNvSpPr/>
              <p:nvPr/>
            </p:nvSpPr>
            <p:spPr>
              <a:xfrm>
                <a:off x="6666154" y="2647763"/>
                <a:ext cx="673332" cy="67314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矩形: 圆角 42"/>
              <p:cNvSpPr/>
              <p:nvPr/>
            </p:nvSpPr>
            <p:spPr>
              <a:xfrm>
                <a:off x="6533954" y="2508461"/>
                <a:ext cx="739376" cy="73917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文本框 9"/>
              <p:cNvSpPr txBox="1"/>
              <p:nvPr/>
            </p:nvSpPr>
            <p:spPr>
              <a:xfrm>
                <a:off x="6533954" y="2585660"/>
                <a:ext cx="7393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4839796" y="2890096"/>
              <a:ext cx="2715552" cy="1005262"/>
              <a:chOff x="7391820" y="2280935"/>
              <a:chExt cx="2715552" cy="1005262"/>
            </a:xfrm>
          </p:grpSpPr>
          <p:sp>
            <p:nvSpPr>
              <p:cNvPr id="40" name="TextBox 49"/>
              <p:cNvSpPr txBox="1"/>
              <p:nvPr/>
            </p:nvSpPr>
            <p:spPr>
              <a:xfrm>
                <a:off x="7588590" y="2280935"/>
                <a:ext cx="23220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40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课堂小结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7391820" y="3009198"/>
                <a:ext cx="27155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ENTER  TITLE HERE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1" y="878864"/>
            <a:ext cx="11816863" cy="251436"/>
            <a:chOff x="-1" y="878864"/>
            <a:chExt cx="11816863" cy="251436"/>
          </a:xfrm>
        </p:grpSpPr>
        <p:sp>
          <p:nvSpPr>
            <p:cNvPr id="3" name="矩形: 圆角 2"/>
            <p:cNvSpPr/>
            <p:nvPr/>
          </p:nvSpPr>
          <p:spPr>
            <a:xfrm>
              <a:off x="-1" y="878864"/>
              <a:ext cx="5087815" cy="2514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>
              <a:stCxn id="3" idx="3"/>
            </p:cNvCxnSpPr>
            <p:nvPr/>
          </p:nvCxnSpPr>
          <p:spPr>
            <a:xfrm>
              <a:off x="5087814" y="1004582"/>
              <a:ext cx="672904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75137" y="6008382"/>
            <a:ext cx="11816863" cy="251436"/>
            <a:chOff x="375137" y="6008382"/>
            <a:chExt cx="11816863" cy="251436"/>
          </a:xfrm>
        </p:grpSpPr>
        <p:sp>
          <p:nvSpPr>
            <p:cNvPr id="4" name="矩形: 圆角 3"/>
            <p:cNvSpPr/>
            <p:nvPr/>
          </p:nvSpPr>
          <p:spPr>
            <a:xfrm>
              <a:off x="7104185" y="6008382"/>
              <a:ext cx="5087815" cy="2514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75137" y="6134100"/>
              <a:ext cx="672904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080824" y="2674205"/>
            <a:ext cx="7381120" cy="1790272"/>
            <a:chOff x="3408053" y="2810542"/>
            <a:chExt cx="4705872" cy="1141399"/>
          </a:xfrm>
        </p:grpSpPr>
        <p:grpSp>
          <p:nvGrpSpPr>
            <p:cNvPr id="9" name="组合 8"/>
            <p:cNvGrpSpPr/>
            <p:nvPr/>
          </p:nvGrpSpPr>
          <p:grpSpPr>
            <a:xfrm>
              <a:off x="3408053" y="2810542"/>
              <a:ext cx="1238239" cy="1127177"/>
              <a:chOff x="6054104" y="2314460"/>
              <a:chExt cx="1238239" cy="1127177"/>
            </a:xfrm>
          </p:grpSpPr>
          <p:sp>
            <p:nvSpPr>
              <p:cNvPr id="16" name="矩形: 圆角 15"/>
              <p:cNvSpPr/>
              <p:nvPr/>
            </p:nvSpPr>
            <p:spPr>
              <a:xfrm>
                <a:off x="6054104" y="2314460"/>
                <a:ext cx="1006494" cy="1006217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矩形: 圆角 12"/>
              <p:cNvSpPr/>
              <p:nvPr/>
            </p:nvSpPr>
            <p:spPr>
              <a:xfrm>
                <a:off x="6377492" y="2527037"/>
                <a:ext cx="914851" cy="9146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矩形: 圆角 13"/>
              <p:cNvSpPr/>
              <p:nvPr/>
            </p:nvSpPr>
            <p:spPr>
              <a:xfrm>
                <a:off x="6233447" y="2375893"/>
                <a:ext cx="1004586" cy="10043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文本框 9"/>
              <p:cNvSpPr txBox="1"/>
              <p:nvPr/>
            </p:nvSpPr>
            <p:spPr>
              <a:xfrm>
                <a:off x="6356340" y="2585660"/>
                <a:ext cx="739376" cy="647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735964" y="2890096"/>
              <a:ext cx="3377961" cy="1061845"/>
              <a:chOff x="7287988" y="2280935"/>
              <a:chExt cx="3377961" cy="1061845"/>
            </a:xfrm>
          </p:grpSpPr>
          <p:sp>
            <p:nvSpPr>
              <p:cNvPr id="11" name="TextBox 49"/>
              <p:cNvSpPr txBox="1"/>
              <p:nvPr/>
            </p:nvSpPr>
            <p:spPr>
              <a:xfrm>
                <a:off x="7425687" y="2280935"/>
                <a:ext cx="3102561" cy="76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7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温故知新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287988" y="3009198"/>
                <a:ext cx="3377961" cy="333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ENTER  TITLE HERE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/>
        </p:nvSpPr>
        <p:spPr>
          <a:xfrm>
            <a:off x="1266122" y="2365744"/>
            <a:ext cx="6755158" cy="338585"/>
          </a:xfrm>
          <a:custGeom>
            <a:avLst/>
            <a:gdLst/>
            <a:ahLst/>
            <a:cxnLst/>
            <a:rect l="l" t="t" r="r" b="b"/>
            <a:pathLst>
              <a:path w="6755158" h="338585">
                <a:moveTo>
                  <a:pt x="6661828" y="245210"/>
                </a:moveTo>
                <a:lnTo>
                  <a:pt x="6707882" y="245210"/>
                </a:lnTo>
                <a:lnTo>
                  <a:pt x="6707882" y="291242"/>
                </a:lnTo>
                <a:lnTo>
                  <a:pt x="6661828" y="291242"/>
                </a:lnTo>
                <a:close/>
                <a:moveTo>
                  <a:pt x="4154201" y="239905"/>
                </a:moveTo>
                <a:cubicBezTo>
                  <a:pt x="4158184" y="239262"/>
                  <a:pt x="4162586" y="239560"/>
                  <a:pt x="4167408" y="240800"/>
                </a:cubicBezTo>
                <a:cubicBezTo>
                  <a:pt x="4177052" y="243281"/>
                  <a:pt x="4183351" y="248498"/>
                  <a:pt x="4186305" y="256449"/>
                </a:cubicBezTo>
                <a:cubicBezTo>
                  <a:pt x="4189259" y="264401"/>
                  <a:pt x="4188843" y="274349"/>
                  <a:pt x="4185057" y="286295"/>
                </a:cubicBezTo>
                <a:cubicBezTo>
                  <a:pt x="4181271" y="298240"/>
                  <a:pt x="4174395" y="309666"/>
                  <a:pt x="4164429" y="320571"/>
                </a:cubicBezTo>
                <a:cubicBezTo>
                  <a:pt x="4154462" y="331477"/>
                  <a:pt x="4144855" y="337414"/>
                  <a:pt x="4135605" y="338382"/>
                </a:cubicBezTo>
                <a:cubicBezTo>
                  <a:pt x="4126356" y="339350"/>
                  <a:pt x="4124549" y="336866"/>
                  <a:pt x="4130184" y="330929"/>
                </a:cubicBezTo>
                <a:cubicBezTo>
                  <a:pt x="4135820" y="324992"/>
                  <a:pt x="4141015" y="319001"/>
                  <a:pt x="4145769" y="312957"/>
                </a:cubicBezTo>
                <a:cubicBezTo>
                  <a:pt x="4150522" y="306912"/>
                  <a:pt x="4154656" y="299674"/>
                  <a:pt x="4158169" y="291242"/>
                </a:cubicBezTo>
                <a:cubicBezTo>
                  <a:pt x="4151845" y="291242"/>
                  <a:pt x="4146529" y="289625"/>
                  <a:pt x="4142220" y="286392"/>
                </a:cubicBezTo>
                <a:cubicBezTo>
                  <a:pt x="4137910" y="283158"/>
                  <a:pt x="4134992" y="278927"/>
                  <a:pt x="4133465" y="273700"/>
                </a:cubicBezTo>
                <a:cubicBezTo>
                  <a:pt x="4131938" y="268473"/>
                  <a:pt x="4131658" y="263591"/>
                  <a:pt x="4132626" y="259052"/>
                </a:cubicBezTo>
                <a:cubicBezTo>
                  <a:pt x="4133594" y="254513"/>
                  <a:pt x="4137222" y="249716"/>
                  <a:pt x="4143510" y="244662"/>
                </a:cubicBezTo>
                <a:cubicBezTo>
                  <a:pt x="4146654" y="242134"/>
                  <a:pt x="4150218" y="240549"/>
                  <a:pt x="4154201" y="239905"/>
                </a:cubicBezTo>
                <a:close/>
                <a:moveTo>
                  <a:pt x="4954520" y="216923"/>
                </a:moveTo>
                <a:cubicBezTo>
                  <a:pt x="4957984" y="217164"/>
                  <a:pt x="4956284" y="220419"/>
                  <a:pt x="4949422" y="226690"/>
                </a:cubicBezTo>
                <a:cubicBezTo>
                  <a:pt x="4940273" y="235050"/>
                  <a:pt x="4926331" y="245698"/>
                  <a:pt x="4907595" y="258632"/>
                </a:cubicBezTo>
                <a:cubicBezTo>
                  <a:pt x="4888860" y="271567"/>
                  <a:pt x="4876682" y="280910"/>
                  <a:pt x="4871060" y="286660"/>
                </a:cubicBezTo>
                <a:cubicBezTo>
                  <a:pt x="4865439" y="292411"/>
                  <a:pt x="4856182" y="291149"/>
                  <a:pt x="4843291" y="282875"/>
                </a:cubicBezTo>
                <a:cubicBezTo>
                  <a:pt x="4830398" y="274600"/>
                  <a:pt x="4827459" y="269241"/>
                  <a:pt x="4834471" y="266796"/>
                </a:cubicBezTo>
                <a:cubicBezTo>
                  <a:pt x="4841483" y="264351"/>
                  <a:pt x="4849256" y="261558"/>
                  <a:pt x="4857789" y="258417"/>
                </a:cubicBezTo>
                <a:cubicBezTo>
                  <a:pt x="4866321" y="255277"/>
                  <a:pt x="4881442" y="248279"/>
                  <a:pt x="4903153" y="237423"/>
                </a:cubicBezTo>
                <a:cubicBezTo>
                  <a:pt x="4924736" y="226625"/>
                  <a:pt x="4940130" y="220047"/>
                  <a:pt x="4949336" y="217688"/>
                </a:cubicBezTo>
                <a:cubicBezTo>
                  <a:pt x="4951638" y="217098"/>
                  <a:pt x="4953366" y="216843"/>
                  <a:pt x="4954520" y="216923"/>
                </a:cubicBezTo>
                <a:close/>
                <a:moveTo>
                  <a:pt x="3878195" y="216923"/>
                </a:moveTo>
                <a:cubicBezTo>
                  <a:pt x="3881658" y="217164"/>
                  <a:pt x="3879959" y="220419"/>
                  <a:pt x="3873097" y="226690"/>
                </a:cubicBezTo>
                <a:cubicBezTo>
                  <a:pt x="3863948" y="235050"/>
                  <a:pt x="3850006" y="245698"/>
                  <a:pt x="3831270" y="258632"/>
                </a:cubicBezTo>
                <a:cubicBezTo>
                  <a:pt x="3812535" y="271567"/>
                  <a:pt x="3800357" y="280910"/>
                  <a:pt x="3794735" y="286660"/>
                </a:cubicBezTo>
                <a:cubicBezTo>
                  <a:pt x="3789114" y="292411"/>
                  <a:pt x="3779857" y="291149"/>
                  <a:pt x="3766965" y="282875"/>
                </a:cubicBezTo>
                <a:cubicBezTo>
                  <a:pt x="3754073" y="274600"/>
                  <a:pt x="3751134" y="269241"/>
                  <a:pt x="3758146" y="266796"/>
                </a:cubicBezTo>
                <a:cubicBezTo>
                  <a:pt x="3765158" y="264351"/>
                  <a:pt x="3772931" y="261558"/>
                  <a:pt x="3781463" y="258417"/>
                </a:cubicBezTo>
                <a:cubicBezTo>
                  <a:pt x="3789996" y="255277"/>
                  <a:pt x="3805117" y="248279"/>
                  <a:pt x="3826828" y="237423"/>
                </a:cubicBezTo>
                <a:cubicBezTo>
                  <a:pt x="3848411" y="226625"/>
                  <a:pt x="3863805" y="220047"/>
                  <a:pt x="3873011" y="217688"/>
                </a:cubicBezTo>
                <a:cubicBezTo>
                  <a:pt x="3875313" y="217098"/>
                  <a:pt x="3877041" y="216843"/>
                  <a:pt x="3878195" y="216923"/>
                </a:cubicBezTo>
                <a:close/>
                <a:moveTo>
                  <a:pt x="2724369" y="188762"/>
                </a:moveTo>
                <a:cubicBezTo>
                  <a:pt x="2728171" y="188708"/>
                  <a:pt x="2728019" y="190990"/>
                  <a:pt x="2723915" y="195607"/>
                </a:cubicBezTo>
                <a:cubicBezTo>
                  <a:pt x="2715705" y="204842"/>
                  <a:pt x="2704003" y="214823"/>
                  <a:pt x="2688810" y="225550"/>
                </a:cubicBezTo>
                <a:cubicBezTo>
                  <a:pt x="2673616" y="236276"/>
                  <a:pt x="2663327" y="244056"/>
                  <a:pt x="2657943" y="248888"/>
                </a:cubicBezTo>
                <a:cubicBezTo>
                  <a:pt x="2652558" y="253721"/>
                  <a:pt x="2644212" y="250624"/>
                  <a:pt x="2632905" y="239596"/>
                </a:cubicBezTo>
                <a:cubicBezTo>
                  <a:pt x="2621597" y="228568"/>
                  <a:pt x="2621131" y="222495"/>
                  <a:pt x="2631506" y="221377"/>
                </a:cubicBezTo>
                <a:cubicBezTo>
                  <a:pt x="2641881" y="220258"/>
                  <a:pt x="2651561" y="217770"/>
                  <a:pt x="2660545" y="213913"/>
                </a:cubicBezTo>
                <a:cubicBezTo>
                  <a:pt x="2669529" y="210055"/>
                  <a:pt x="2683049" y="204061"/>
                  <a:pt x="2701103" y="195930"/>
                </a:cubicBezTo>
                <a:cubicBezTo>
                  <a:pt x="2712812" y="191205"/>
                  <a:pt x="2720567" y="188815"/>
                  <a:pt x="2724369" y="188762"/>
                </a:cubicBezTo>
                <a:close/>
                <a:moveTo>
                  <a:pt x="4652326" y="179216"/>
                </a:moveTo>
                <a:lnTo>
                  <a:pt x="4601908" y="183171"/>
                </a:lnTo>
                <a:lnTo>
                  <a:pt x="4606391" y="184357"/>
                </a:lnTo>
                <a:cubicBezTo>
                  <a:pt x="4618056" y="188803"/>
                  <a:pt x="4624380" y="194127"/>
                  <a:pt x="4625363" y="200329"/>
                </a:cubicBezTo>
                <a:cubicBezTo>
                  <a:pt x="4626345" y="206531"/>
                  <a:pt x="4624775" y="212435"/>
                  <a:pt x="4620652" y="218043"/>
                </a:cubicBezTo>
                <a:cubicBezTo>
                  <a:pt x="4616529" y="223650"/>
                  <a:pt x="4611865" y="222510"/>
                  <a:pt x="4606659" y="214622"/>
                </a:cubicBezTo>
                <a:cubicBezTo>
                  <a:pt x="4601454" y="206735"/>
                  <a:pt x="4597009" y="199565"/>
                  <a:pt x="4593323" y="193112"/>
                </a:cubicBezTo>
                <a:cubicBezTo>
                  <a:pt x="4592584" y="190542"/>
                  <a:pt x="4592303" y="188431"/>
                  <a:pt x="4592478" y="186781"/>
                </a:cubicBezTo>
                <a:lnTo>
                  <a:pt x="4594070" y="183785"/>
                </a:lnTo>
                <a:lnTo>
                  <a:pt x="4568672" y="185777"/>
                </a:lnTo>
                <a:cubicBezTo>
                  <a:pt x="4556641" y="209797"/>
                  <a:pt x="4549033" y="222402"/>
                  <a:pt x="4545850" y="223592"/>
                </a:cubicBezTo>
                <a:cubicBezTo>
                  <a:pt x="4582733" y="223635"/>
                  <a:pt x="4616561" y="223635"/>
                  <a:pt x="4647335" y="223592"/>
                </a:cubicBezTo>
                <a:cubicBezTo>
                  <a:pt x="4648898" y="215131"/>
                  <a:pt x="4650562" y="200340"/>
                  <a:pt x="4652326" y="179216"/>
                </a:cubicBezTo>
                <a:close/>
                <a:moveTo>
                  <a:pt x="3033845" y="143821"/>
                </a:moveTo>
                <a:cubicBezTo>
                  <a:pt x="3041123" y="142982"/>
                  <a:pt x="3051011" y="146564"/>
                  <a:pt x="3063509" y="154566"/>
                </a:cubicBezTo>
                <a:cubicBezTo>
                  <a:pt x="3077577" y="164761"/>
                  <a:pt x="3081581" y="172935"/>
                  <a:pt x="3075522" y="179087"/>
                </a:cubicBezTo>
                <a:cubicBezTo>
                  <a:pt x="3069463" y="185239"/>
                  <a:pt x="3064799" y="192811"/>
                  <a:pt x="3061530" y="201802"/>
                </a:cubicBezTo>
                <a:cubicBezTo>
                  <a:pt x="3058834" y="236993"/>
                  <a:pt x="3053255" y="262572"/>
                  <a:pt x="3044795" y="278540"/>
                </a:cubicBezTo>
                <a:cubicBezTo>
                  <a:pt x="3036334" y="294508"/>
                  <a:pt x="3024679" y="305564"/>
                  <a:pt x="3009830" y="311709"/>
                </a:cubicBezTo>
                <a:cubicBezTo>
                  <a:pt x="2994980" y="317854"/>
                  <a:pt x="2987294" y="315997"/>
                  <a:pt x="2986771" y="306138"/>
                </a:cubicBezTo>
                <a:cubicBezTo>
                  <a:pt x="2986247" y="296279"/>
                  <a:pt x="2982598" y="285682"/>
                  <a:pt x="2975822" y="274346"/>
                </a:cubicBezTo>
                <a:cubicBezTo>
                  <a:pt x="2969046" y="263010"/>
                  <a:pt x="2969612" y="258991"/>
                  <a:pt x="2977521" y="262289"/>
                </a:cubicBezTo>
                <a:cubicBezTo>
                  <a:pt x="2985430" y="265588"/>
                  <a:pt x="2994446" y="269345"/>
                  <a:pt x="3004571" y="273561"/>
                </a:cubicBezTo>
                <a:cubicBezTo>
                  <a:pt x="3011583" y="273561"/>
                  <a:pt x="3017878" y="265631"/>
                  <a:pt x="3023457" y="249770"/>
                </a:cubicBezTo>
                <a:cubicBezTo>
                  <a:pt x="3029035" y="233910"/>
                  <a:pt x="3032272" y="219143"/>
                  <a:pt x="3033168" y="205470"/>
                </a:cubicBezTo>
                <a:cubicBezTo>
                  <a:pt x="3034065" y="191796"/>
                  <a:pt x="3034151" y="182425"/>
                  <a:pt x="3033427" y="177356"/>
                </a:cubicBezTo>
                <a:cubicBezTo>
                  <a:pt x="3032702" y="172287"/>
                  <a:pt x="3029623" y="169978"/>
                  <a:pt x="3024188" y="170429"/>
                </a:cubicBezTo>
                <a:cubicBezTo>
                  <a:pt x="3018753" y="170881"/>
                  <a:pt x="3002448" y="173129"/>
                  <a:pt x="2975273" y="177173"/>
                </a:cubicBezTo>
                <a:cubicBezTo>
                  <a:pt x="2986975" y="180787"/>
                  <a:pt x="2990492" y="185738"/>
                  <a:pt x="2985824" y="192026"/>
                </a:cubicBezTo>
                <a:cubicBezTo>
                  <a:pt x="2981157" y="198314"/>
                  <a:pt x="2977711" y="204577"/>
                  <a:pt x="2975489" y="210815"/>
                </a:cubicBezTo>
                <a:cubicBezTo>
                  <a:pt x="2973266" y="217053"/>
                  <a:pt x="2966870" y="227751"/>
                  <a:pt x="2956301" y="242908"/>
                </a:cubicBezTo>
                <a:cubicBezTo>
                  <a:pt x="2945733" y="258066"/>
                  <a:pt x="2933450" y="271015"/>
                  <a:pt x="2919454" y="281756"/>
                </a:cubicBezTo>
                <a:cubicBezTo>
                  <a:pt x="2905458" y="292497"/>
                  <a:pt x="2892563" y="298563"/>
                  <a:pt x="2880768" y="299954"/>
                </a:cubicBezTo>
                <a:cubicBezTo>
                  <a:pt x="2868973" y="301345"/>
                  <a:pt x="2867084" y="298792"/>
                  <a:pt x="2875100" y="292296"/>
                </a:cubicBezTo>
                <a:cubicBezTo>
                  <a:pt x="2883116" y="285800"/>
                  <a:pt x="2892864" y="277257"/>
                  <a:pt x="2904343" y="266667"/>
                </a:cubicBezTo>
                <a:cubicBezTo>
                  <a:pt x="2915822" y="256076"/>
                  <a:pt x="2926889" y="241722"/>
                  <a:pt x="2937544" y="223603"/>
                </a:cubicBezTo>
                <a:cubicBezTo>
                  <a:pt x="2948199" y="205484"/>
                  <a:pt x="2952852" y="192037"/>
                  <a:pt x="2951505" y="183260"/>
                </a:cubicBezTo>
                <a:cubicBezTo>
                  <a:pt x="2946672" y="184924"/>
                  <a:pt x="2940272" y="186914"/>
                  <a:pt x="2932307" y="189229"/>
                </a:cubicBezTo>
                <a:cubicBezTo>
                  <a:pt x="2924341" y="191545"/>
                  <a:pt x="2915740" y="189290"/>
                  <a:pt x="2906505" y="182464"/>
                </a:cubicBezTo>
                <a:cubicBezTo>
                  <a:pt x="2898259" y="173258"/>
                  <a:pt x="2900988" y="168379"/>
                  <a:pt x="2914690" y="167827"/>
                </a:cubicBezTo>
                <a:cubicBezTo>
                  <a:pt x="2928392" y="167275"/>
                  <a:pt x="2949676" y="164740"/>
                  <a:pt x="2978543" y="160223"/>
                </a:cubicBezTo>
                <a:cubicBezTo>
                  <a:pt x="3003753" y="155878"/>
                  <a:pt x="3020051" y="151181"/>
                  <a:pt x="3027436" y="146134"/>
                </a:cubicBezTo>
                <a:cubicBezTo>
                  <a:pt x="3029282" y="144872"/>
                  <a:pt x="3031418" y="144101"/>
                  <a:pt x="3033845" y="143821"/>
                </a:cubicBezTo>
                <a:close/>
                <a:moveTo>
                  <a:pt x="2667074" y="138669"/>
                </a:moveTo>
                <a:cubicBezTo>
                  <a:pt x="2683163" y="140548"/>
                  <a:pt x="2694212" y="144556"/>
                  <a:pt x="2700221" y="150694"/>
                </a:cubicBezTo>
                <a:cubicBezTo>
                  <a:pt x="2706229" y="156831"/>
                  <a:pt x="2708076" y="163120"/>
                  <a:pt x="2705760" y="169558"/>
                </a:cubicBezTo>
                <a:cubicBezTo>
                  <a:pt x="2703444" y="175997"/>
                  <a:pt x="2697912" y="178263"/>
                  <a:pt x="2689165" y="176356"/>
                </a:cubicBezTo>
                <a:cubicBezTo>
                  <a:pt x="2680417" y="174448"/>
                  <a:pt x="2670343" y="168260"/>
                  <a:pt x="2658943" y="157792"/>
                </a:cubicBezTo>
                <a:cubicBezTo>
                  <a:pt x="2648274" y="143165"/>
                  <a:pt x="2650984" y="136791"/>
                  <a:pt x="2667074" y="138669"/>
                </a:cubicBezTo>
                <a:close/>
                <a:moveTo>
                  <a:pt x="1200197" y="121784"/>
                </a:moveTo>
                <a:cubicBezTo>
                  <a:pt x="1210672" y="123204"/>
                  <a:pt x="1219237" y="125821"/>
                  <a:pt x="1225891" y="129635"/>
                </a:cubicBezTo>
                <a:cubicBezTo>
                  <a:pt x="1234394" y="133134"/>
                  <a:pt x="1237065" y="137960"/>
                  <a:pt x="1233903" y="144112"/>
                </a:cubicBezTo>
                <a:cubicBezTo>
                  <a:pt x="1230741" y="150264"/>
                  <a:pt x="1229608" y="175273"/>
                  <a:pt x="1230505" y="219140"/>
                </a:cubicBezTo>
                <a:cubicBezTo>
                  <a:pt x="1231401" y="263006"/>
                  <a:pt x="1229856" y="292737"/>
                  <a:pt x="1225869" y="308332"/>
                </a:cubicBezTo>
                <a:cubicBezTo>
                  <a:pt x="1221883" y="323927"/>
                  <a:pt x="1216014" y="325533"/>
                  <a:pt x="1208263" y="313150"/>
                </a:cubicBezTo>
                <a:cubicBezTo>
                  <a:pt x="1200513" y="300768"/>
                  <a:pt x="1197311" y="291045"/>
                  <a:pt x="1198659" y="283982"/>
                </a:cubicBezTo>
                <a:cubicBezTo>
                  <a:pt x="1200007" y="276920"/>
                  <a:pt x="1201581" y="262644"/>
                  <a:pt x="1203380" y="241155"/>
                </a:cubicBezTo>
                <a:cubicBezTo>
                  <a:pt x="1205180" y="219667"/>
                  <a:pt x="1204976" y="197941"/>
                  <a:pt x="1202767" y="175979"/>
                </a:cubicBezTo>
                <a:cubicBezTo>
                  <a:pt x="1200559" y="154017"/>
                  <a:pt x="1196960" y="139139"/>
                  <a:pt x="1191969" y="131345"/>
                </a:cubicBezTo>
                <a:cubicBezTo>
                  <a:pt x="1186979" y="123551"/>
                  <a:pt x="1189721" y="120364"/>
                  <a:pt x="1200197" y="121784"/>
                </a:cubicBezTo>
                <a:close/>
                <a:moveTo>
                  <a:pt x="4601276" y="120417"/>
                </a:moveTo>
                <a:cubicBezTo>
                  <a:pt x="4602873" y="120305"/>
                  <a:pt x="4604865" y="120613"/>
                  <a:pt x="4607251" y="121343"/>
                </a:cubicBezTo>
                <a:cubicBezTo>
                  <a:pt x="4616795" y="124261"/>
                  <a:pt x="4623344" y="128076"/>
                  <a:pt x="4626901" y="132786"/>
                </a:cubicBezTo>
                <a:cubicBezTo>
                  <a:pt x="4630457" y="137497"/>
                  <a:pt x="4630658" y="143714"/>
                  <a:pt x="4627503" y="151436"/>
                </a:cubicBezTo>
                <a:cubicBezTo>
                  <a:pt x="4624348" y="159158"/>
                  <a:pt x="4619225" y="159291"/>
                  <a:pt x="4612134" y="151834"/>
                </a:cubicBezTo>
                <a:cubicBezTo>
                  <a:pt x="4605042" y="144377"/>
                  <a:pt x="4600178" y="138031"/>
                  <a:pt x="4597539" y="132797"/>
                </a:cubicBezTo>
                <a:cubicBezTo>
                  <a:pt x="4595238" y="124881"/>
                  <a:pt x="4596483" y="120755"/>
                  <a:pt x="4601276" y="120417"/>
                </a:cubicBezTo>
                <a:close/>
                <a:moveTo>
                  <a:pt x="1591679" y="120009"/>
                </a:moveTo>
                <a:cubicBezTo>
                  <a:pt x="1595239" y="120418"/>
                  <a:pt x="1598952" y="121841"/>
                  <a:pt x="1602816" y="124279"/>
                </a:cubicBezTo>
                <a:cubicBezTo>
                  <a:pt x="1610545" y="129155"/>
                  <a:pt x="1617045" y="134468"/>
                  <a:pt x="1622315" y="140218"/>
                </a:cubicBezTo>
                <a:cubicBezTo>
                  <a:pt x="1627585" y="145969"/>
                  <a:pt x="1626216" y="150260"/>
                  <a:pt x="1618207" y="153092"/>
                </a:cubicBezTo>
                <a:cubicBezTo>
                  <a:pt x="1610198" y="155924"/>
                  <a:pt x="1602716" y="159732"/>
                  <a:pt x="1595761" y="164514"/>
                </a:cubicBezTo>
                <a:cubicBezTo>
                  <a:pt x="1588806" y="169297"/>
                  <a:pt x="1583192" y="173064"/>
                  <a:pt x="1578918" y="175818"/>
                </a:cubicBezTo>
                <a:cubicBezTo>
                  <a:pt x="1582245" y="178184"/>
                  <a:pt x="1584920" y="181059"/>
                  <a:pt x="1586941" y="184443"/>
                </a:cubicBezTo>
                <a:cubicBezTo>
                  <a:pt x="1625216" y="180012"/>
                  <a:pt x="1651824" y="177331"/>
                  <a:pt x="1666766" y="176399"/>
                </a:cubicBezTo>
                <a:cubicBezTo>
                  <a:pt x="1681709" y="175466"/>
                  <a:pt x="1692625" y="180425"/>
                  <a:pt x="1699516" y="191273"/>
                </a:cubicBezTo>
                <a:cubicBezTo>
                  <a:pt x="1706406" y="202121"/>
                  <a:pt x="1702753" y="206868"/>
                  <a:pt x="1688556" y="205513"/>
                </a:cubicBezTo>
                <a:cubicBezTo>
                  <a:pt x="1674359" y="204158"/>
                  <a:pt x="1658897" y="203258"/>
                  <a:pt x="1642169" y="202813"/>
                </a:cubicBezTo>
                <a:cubicBezTo>
                  <a:pt x="1625441" y="202369"/>
                  <a:pt x="1608861" y="203258"/>
                  <a:pt x="1592427" y="205481"/>
                </a:cubicBezTo>
                <a:cubicBezTo>
                  <a:pt x="1595983" y="211045"/>
                  <a:pt x="1597987" y="227019"/>
                  <a:pt x="1598439" y="253405"/>
                </a:cubicBezTo>
                <a:cubicBezTo>
                  <a:pt x="1598891" y="279791"/>
                  <a:pt x="1591846" y="299441"/>
                  <a:pt x="1577305" y="312355"/>
                </a:cubicBezTo>
                <a:cubicBezTo>
                  <a:pt x="1562764" y="325268"/>
                  <a:pt x="1553629" y="327215"/>
                  <a:pt x="1549901" y="318195"/>
                </a:cubicBezTo>
                <a:cubicBezTo>
                  <a:pt x="1546173" y="309175"/>
                  <a:pt x="1539475" y="300377"/>
                  <a:pt x="1529810" y="291801"/>
                </a:cubicBezTo>
                <a:cubicBezTo>
                  <a:pt x="1520145" y="283226"/>
                  <a:pt x="1518327" y="279397"/>
                  <a:pt x="1524357" y="280315"/>
                </a:cubicBezTo>
                <a:cubicBezTo>
                  <a:pt x="1530387" y="281233"/>
                  <a:pt x="1538185" y="282133"/>
                  <a:pt x="1547750" y="283014"/>
                </a:cubicBezTo>
                <a:cubicBezTo>
                  <a:pt x="1557314" y="283896"/>
                  <a:pt x="1563298" y="280681"/>
                  <a:pt x="1565700" y="273367"/>
                </a:cubicBezTo>
                <a:cubicBezTo>
                  <a:pt x="1568102" y="266054"/>
                  <a:pt x="1569303" y="254890"/>
                  <a:pt x="1569303" y="239876"/>
                </a:cubicBezTo>
                <a:cubicBezTo>
                  <a:pt x="1569303" y="225091"/>
                  <a:pt x="1568385" y="214766"/>
                  <a:pt x="1566550" y="208901"/>
                </a:cubicBezTo>
                <a:cubicBezTo>
                  <a:pt x="1519887" y="216099"/>
                  <a:pt x="1489890" y="221050"/>
                  <a:pt x="1476561" y="223754"/>
                </a:cubicBezTo>
                <a:cubicBezTo>
                  <a:pt x="1463232" y="226457"/>
                  <a:pt x="1452187" y="225166"/>
                  <a:pt x="1443425" y="219882"/>
                </a:cubicBezTo>
                <a:cubicBezTo>
                  <a:pt x="1434663" y="214597"/>
                  <a:pt x="1430928" y="210299"/>
                  <a:pt x="1432218" y="206986"/>
                </a:cubicBezTo>
                <a:cubicBezTo>
                  <a:pt x="1433508" y="203674"/>
                  <a:pt x="1440091" y="202017"/>
                  <a:pt x="1451964" y="202017"/>
                </a:cubicBezTo>
                <a:cubicBezTo>
                  <a:pt x="1461758" y="202017"/>
                  <a:pt x="1476045" y="200899"/>
                  <a:pt x="1494823" y="198662"/>
                </a:cubicBezTo>
                <a:cubicBezTo>
                  <a:pt x="1513602" y="196425"/>
                  <a:pt x="1536184" y="193714"/>
                  <a:pt x="1562570" y="190531"/>
                </a:cubicBezTo>
                <a:cubicBezTo>
                  <a:pt x="1559415" y="185526"/>
                  <a:pt x="1555249" y="179661"/>
                  <a:pt x="1550073" y="172935"/>
                </a:cubicBezTo>
                <a:cubicBezTo>
                  <a:pt x="1544896" y="166210"/>
                  <a:pt x="1550790" y="164647"/>
                  <a:pt x="1567754" y="168246"/>
                </a:cubicBezTo>
                <a:cubicBezTo>
                  <a:pt x="1568141" y="168447"/>
                  <a:pt x="1569651" y="166124"/>
                  <a:pt x="1572282" y="161277"/>
                </a:cubicBezTo>
                <a:cubicBezTo>
                  <a:pt x="1574914" y="156430"/>
                  <a:pt x="1577552" y="152303"/>
                  <a:pt x="1580198" y="148898"/>
                </a:cubicBezTo>
                <a:cubicBezTo>
                  <a:pt x="1582844" y="145492"/>
                  <a:pt x="1583346" y="143169"/>
                  <a:pt x="1581704" y="141928"/>
                </a:cubicBezTo>
                <a:cubicBezTo>
                  <a:pt x="1580062" y="140688"/>
                  <a:pt x="1571189" y="142541"/>
                  <a:pt x="1555085" y="147489"/>
                </a:cubicBezTo>
                <a:cubicBezTo>
                  <a:pt x="1538981" y="152436"/>
                  <a:pt x="1527986" y="155810"/>
                  <a:pt x="1522099" y="157609"/>
                </a:cubicBezTo>
                <a:cubicBezTo>
                  <a:pt x="1516212" y="159409"/>
                  <a:pt x="1508888" y="156236"/>
                  <a:pt x="1500126" y="148091"/>
                </a:cubicBezTo>
                <a:cubicBezTo>
                  <a:pt x="1491364" y="139946"/>
                  <a:pt x="1493307" y="135873"/>
                  <a:pt x="1505955" y="135873"/>
                </a:cubicBezTo>
                <a:cubicBezTo>
                  <a:pt x="1516553" y="135873"/>
                  <a:pt x="1530158" y="134342"/>
                  <a:pt x="1546771" y="131281"/>
                </a:cubicBezTo>
                <a:cubicBezTo>
                  <a:pt x="1563384" y="128219"/>
                  <a:pt x="1574946" y="125068"/>
                  <a:pt x="1581456" y="121827"/>
                </a:cubicBezTo>
                <a:cubicBezTo>
                  <a:pt x="1584712" y="120206"/>
                  <a:pt x="1588119" y="119601"/>
                  <a:pt x="1591679" y="120009"/>
                </a:cubicBezTo>
                <a:close/>
                <a:moveTo>
                  <a:pt x="6085083" y="115463"/>
                </a:moveTo>
                <a:cubicBezTo>
                  <a:pt x="6086986" y="115683"/>
                  <a:pt x="6089300" y="116263"/>
                  <a:pt x="6092024" y="117202"/>
                </a:cubicBezTo>
                <a:cubicBezTo>
                  <a:pt x="6100212" y="120271"/>
                  <a:pt x="6106985" y="124975"/>
                  <a:pt x="6112341" y="131313"/>
                </a:cubicBezTo>
                <a:cubicBezTo>
                  <a:pt x="6117697" y="137651"/>
                  <a:pt x="6117754" y="143154"/>
                  <a:pt x="6112513" y="147822"/>
                </a:cubicBezTo>
                <a:cubicBezTo>
                  <a:pt x="6107272" y="152490"/>
                  <a:pt x="6099266" y="164916"/>
                  <a:pt x="6088497" y="185099"/>
                </a:cubicBezTo>
                <a:cubicBezTo>
                  <a:pt x="6077728" y="205283"/>
                  <a:pt x="6064595" y="223811"/>
                  <a:pt x="6049101" y="240682"/>
                </a:cubicBezTo>
                <a:cubicBezTo>
                  <a:pt x="6033606" y="257553"/>
                  <a:pt x="6015082" y="272636"/>
                  <a:pt x="5993529" y="285929"/>
                </a:cubicBezTo>
                <a:cubicBezTo>
                  <a:pt x="5971975" y="299222"/>
                  <a:pt x="5948784" y="308605"/>
                  <a:pt x="5923954" y="314075"/>
                </a:cubicBezTo>
                <a:cubicBezTo>
                  <a:pt x="5899124" y="319546"/>
                  <a:pt x="5897518" y="316750"/>
                  <a:pt x="5919135" y="305686"/>
                </a:cubicBezTo>
                <a:cubicBezTo>
                  <a:pt x="5940753" y="294623"/>
                  <a:pt x="5961815" y="281071"/>
                  <a:pt x="5982322" y="265032"/>
                </a:cubicBezTo>
                <a:cubicBezTo>
                  <a:pt x="6002829" y="248992"/>
                  <a:pt x="6020410" y="232759"/>
                  <a:pt x="6035065" y="216332"/>
                </a:cubicBezTo>
                <a:cubicBezTo>
                  <a:pt x="6049721" y="199906"/>
                  <a:pt x="6061279" y="182210"/>
                  <a:pt x="6069740" y="163245"/>
                </a:cubicBezTo>
                <a:cubicBezTo>
                  <a:pt x="6078201" y="144280"/>
                  <a:pt x="6081305" y="130926"/>
                  <a:pt x="6079054" y="123182"/>
                </a:cubicBezTo>
                <a:cubicBezTo>
                  <a:pt x="6077365" y="117374"/>
                  <a:pt x="6079375" y="114801"/>
                  <a:pt x="6085083" y="115463"/>
                </a:cubicBezTo>
                <a:close/>
                <a:moveTo>
                  <a:pt x="4644496" y="111628"/>
                </a:moveTo>
                <a:cubicBezTo>
                  <a:pt x="4641556" y="111673"/>
                  <a:pt x="4637677" y="112140"/>
                  <a:pt x="4632859" y="113029"/>
                </a:cubicBezTo>
                <a:cubicBezTo>
                  <a:pt x="4623222" y="114807"/>
                  <a:pt x="4609198" y="116535"/>
                  <a:pt x="4590785" y="118213"/>
                </a:cubicBezTo>
                <a:cubicBezTo>
                  <a:pt x="4586927" y="130589"/>
                  <a:pt x="4581851" y="145467"/>
                  <a:pt x="4575556" y="162847"/>
                </a:cubicBezTo>
                <a:cubicBezTo>
                  <a:pt x="4600436" y="162001"/>
                  <a:pt x="4626048" y="160338"/>
                  <a:pt x="4652391" y="157857"/>
                </a:cubicBezTo>
                <a:cubicBezTo>
                  <a:pt x="4653251" y="129391"/>
                  <a:pt x="4652620" y="114359"/>
                  <a:pt x="4650497" y="112760"/>
                </a:cubicBezTo>
                <a:cubicBezTo>
                  <a:pt x="4649436" y="111961"/>
                  <a:pt x="4647436" y="111584"/>
                  <a:pt x="4644496" y="111628"/>
                </a:cubicBezTo>
                <a:close/>
                <a:moveTo>
                  <a:pt x="3658519" y="102274"/>
                </a:moveTo>
                <a:lnTo>
                  <a:pt x="3591192" y="202017"/>
                </a:lnTo>
                <a:lnTo>
                  <a:pt x="3658519" y="202017"/>
                </a:lnTo>
                <a:close/>
                <a:moveTo>
                  <a:pt x="5044724" y="93444"/>
                </a:moveTo>
                <a:cubicBezTo>
                  <a:pt x="5041619" y="93853"/>
                  <a:pt x="5035944" y="94516"/>
                  <a:pt x="5027698" y="95434"/>
                </a:cubicBezTo>
                <a:cubicBezTo>
                  <a:pt x="5019453" y="96352"/>
                  <a:pt x="5009185" y="98323"/>
                  <a:pt x="4996895" y="101349"/>
                </a:cubicBezTo>
                <a:cubicBezTo>
                  <a:pt x="4997799" y="109423"/>
                  <a:pt x="4998250" y="122723"/>
                  <a:pt x="4998250" y="141251"/>
                </a:cubicBezTo>
                <a:cubicBezTo>
                  <a:pt x="5001864" y="141351"/>
                  <a:pt x="5008024" y="139802"/>
                  <a:pt x="5016728" y="136604"/>
                </a:cubicBezTo>
                <a:cubicBezTo>
                  <a:pt x="5025432" y="133407"/>
                  <a:pt x="5033076" y="134271"/>
                  <a:pt x="5039658" y="139196"/>
                </a:cubicBezTo>
                <a:cubicBezTo>
                  <a:pt x="5046240" y="144122"/>
                  <a:pt x="5044487" y="148873"/>
                  <a:pt x="5034399" y="153447"/>
                </a:cubicBezTo>
                <a:cubicBezTo>
                  <a:pt x="5024310" y="158022"/>
                  <a:pt x="5012705" y="160309"/>
                  <a:pt x="4999584" y="160309"/>
                </a:cubicBezTo>
                <a:lnTo>
                  <a:pt x="4999584" y="193886"/>
                </a:lnTo>
                <a:cubicBezTo>
                  <a:pt x="5003399" y="193972"/>
                  <a:pt x="5009960" y="192646"/>
                  <a:pt x="5019266" y="189907"/>
                </a:cubicBezTo>
                <a:cubicBezTo>
                  <a:pt x="5028573" y="187168"/>
                  <a:pt x="5035718" y="188659"/>
                  <a:pt x="5040701" y="194381"/>
                </a:cubicBezTo>
                <a:cubicBezTo>
                  <a:pt x="5045685" y="200103"/>
                  <a:pt x="5042634" y="204627"/>
                  <a:pt x="5031548" y="207954"/>
                </a:cubicBezTo>
                <a:cubicBezTo>
                  <a:pt x="5020464" y="211281"/>
                  <a:pt x="5009809" y="212945"/>
                  <a:pt x="4999584" y="212945"/>
                </a:cubicBezTo>
                <a:lnTo>
                  <a:pt x="4999584" y="254632"/>
                </a:lnTo>
                <a:cubicBezTo>
                  <a:pt x="5012462" y="254703"/>
                  <a:pt x="5029061" y="253520"/>
                  <a:pt x="5049380" y="251082"/>
                </a:cubicBezTo>
                <a:lnTo>
                  <a:pt x="5049380" y="102188"/>
                </a:lnTo>
                <a:cubicBezTo>
                  <a:pt x="5049380" y="95950"/>
                  <a:pt x="5047828" y="93035"/>
                  <a:pt x="5044724" y="93444"/>
                </a:cubicBezTo>
                <a:close/>
                <a:moveTo>
                  <a:pt x="3968399" y="93444"/>
                </a:moveTo>
                <a:cubicBezTo>
                  <a:pt x="3965294" y="93853"/>
                  <a:pt x="3959619" y="94516"/>
                  <a:pt x="3951373" y="95434"/>
                </a:cubicBezTo>
                <a:cubicBezTo>
                  <a:pt x="3943128" y="96352"/>
                  <a:pt x="3932860" y="98323"/>
                  <a:pt x="3920571" y="101349"/>
                </a:cubicBezTo>
                <a:cubicBezTo>
                  <a:pt x="3921474" y="109423"/>
                  <a:pt x="3921926" y="122723"/>
                  <a:pt x="3921926" y="141251"/>
                </a:cubicBezTo>
                <a:cubicBezTo>
                  <a:pt x="3925539" y="141351"/>
                  <a:pt x="3931698" y="139802"/>
                  <a:pt x="3940403" y="136604"/>
                </a:cubicBezTo>
                <a:cubicBezTo>
                  <a:pt x="3949107" y="133407"/>
                  <a:pt x="3956751" y="134271"/>
                  <a:pt x="3963333" y="139196"/>
                </a:cubicBezTo>
                <a:cubicBezTo>
                  <a:pt x="3969915" y="144122"/>
                  <a:pt x="3968162" y="148873"/>
                  <a:pt x="3958074" y="153447"/>
                </a:cubicBezTo>
                <a:cubicBezTo>
                  <a:pt x="3947985" y="158022"/>
                  <a:pt x="3936381" y="160309"/>
                  <a:pt x="3923259" y="160309"/>
                </a:cubicBezTo>
                <a:lnTo>
                  <a:pt x="3923259" y="193886"/>
                </a:lnTo>
                <a:cubicBezTo>
                  <a:pt x="3927074" y="193972"/>
                  <a:pt x="3933635" y="192646"/>
                  <a:pt x="3942941" y="189907"/>
                </a:cubicBezTo>
                <a:cubicBezTo>
                  <a:pt x="3952248" y="187168"/>
                  <a:pt x="3959393" y="188659"/>
                  <a:pt x="3964376" y="194381"/>
                </a:cubicBezTo>
                <a:cubicBezTo>
                  <a:pt x="3969359" y="200103"/>
                  <a:pt x="3966309" y="204627"/>
                  <a:pt x="3955224" y="207954"/>
                </a:cubicBezTo>
                <a:cubicBezTo>
                  <a:pt x="3944139" y="211281"/>
                  <a:pt x="3933484" y="212945"/>
                  <a:pt x="3923259" y="212945"/>
                </a:cubicBezTo>
                <a:lnTo>
                  <a:pt x="3923259" y="254632"/>
                </a:lnTo>
                <a:cubicBezTo>
                  <a:pt x="3936137" y="254703"/>
                  <a:pt x="3952735" y="253520"/>
                  <a:pt x="3973056" y="251082"/>
                </a:cubicBezTo>
                <a:lnTo>
                  <a:pt x="3973056" y="102188"/>
                </a:lnTo>
                <a:cubicBezTo>
                  <a:pt x="3973056" y="95950"/>
                  <a:pt x="3971503" y="93035"/>
                  <a:pt x="3968399" y="93444"/>
                </a:cubicBezTo>
                <a:close/>
                <a:moveTo>
                  <a:pt x="2210521" y="91914"/>
                </a:moveTo>
                <a:cubicBezTo>
                  <a:pt x="2213404" y="90873"/>
                  <a:pt x="2218444" y="92279"/>
                  <a:pt x="2225643" y="96133"/>
                </a:cubicBezTo>
                <a:cubicBezTo>
                  <a:pt x="2240041" y="103841"/>
                  <a:pt x="2247716" y="112832"/>
                  <a:pt x="2248670" y="123107"/>
                </a:cubicBezTo>
                <a:cubicBezTo>
                  <a:pt x="2249624" y="133382"/>
                  <a:pt x="2246591" y="139903"/>
                  <a:pt x="2239571" y="142670"/>
                </a:cubicBezTo>
                <a:cubicBezTo>
                  <a:pt x="2232551" y="145438"/>
                  <a:pt x="2226503" y="141469"/>
                  <a:pt x="2221427" y="130764"/>
                </a:cubicBezTo>
                <a:cubicBezTo>
                  <a:pt x="2216351" y="120059"/>
                  <a:pt x="2211991" y="110599"/>
                  <a:pt x="2208349" y="102382"/>
                </a:cubicBezTo>
                <a:cubicBezTo>
                  <a:pt x="2206915" y="96445"/>
                  <a:pt x="2207639" y="92956"/>
                  <a:pt x="2210521" y="91914"/>
                </a:cubicBezTo>
                <a:close/>
                <a:moveTo>
                  <a:pt x="5949495" y="86830"/>
                </a:moveTo>
                <a:cubicBezTo>
                  <a:pt x="5951418" y="86604"/>
                  <a:pt x="5953799" y="88034"/>
                  <a:pt x="5956638" y="91121"/>
                </a:cubicBezTo>
                <a:cubicBezTo>
                  <a:pt x="5962317" y="97294"/>
                  <a:pt x="5965156" y="106382"/>
                  <a:pt x="5965156" y="118385"/>
                </a:cubicBezTo>
                <a:cubicBezTo>
                  <a:pt x="5965156" y="129800"/>
                  <a:pt x="5960625" y="143466"/>
                  <a:pt x="5951562" y="159384"/>
                </a:cubicBezTo>
                <a:cubicBezTo>
                  <a:pt x="5942499" y="175302"/>
                  <a:pt x="5935050" y="178119"/>
                  <a:pt x="5929213" y="167837"/>
                </a:cubicBezTo>
                <a:cubicBezTo>
                  <a:pt x="5923376" y="157556"/>
                  <a:pt x="5922265" y="149134"/>
                  <a:pt x="5925879" y="142574"/>
                </a:cubicBezTo>
                <a:cubicBezTo>
                  <a:pt x="5929492" y="136013"/>
                  <a:pt x="5933149" y="127649"/>
                  <a:pt x="5936849" y="117482"/>
                </a:cubicBezTo>
                <a:cubicBezTo>
                  <a:pt x="5940334" y="107888"/>
                  <a:pt x="5943083" y="99553"/>
                  <a:pt x="5945098" y="92476"/>
                </a:cubicBezTo>
                <a:cubicBezTo>
                  <a:pt x="5946106" y="88938"/>
                  <a:pt x="5947571" y="87055"/>
                  <a:pt x="5949495" y="86830"/>
                </a:cubicBezTo>
                <a:close/>
                <a:moveTo>
                  <a:pt x="4653417" y="83840"/>
                </a:moveTo>
                <a:cubicBezTo>
                  <a:pt x="4657279" y="83549"/>
                  <a:pt x="4661152" y="84370"/>
                  <a:pt x="4665039" y="86303"/>
                </a:cubicBezTo>
                <a:cubicBezTo>
                  <a:pt x="4672811" y="90167"/>
                  <a:pt x="4679637" y="94684"/>
                  <a:pt x="4685517" y="99854"/>
                </a:cubicBezTo>
                <a:cubicBezTo>
                  <a:pt x="4691396" y="105024"/>
                  <a:pt x="4692310" y="110538"/>
                  <a:pt x="4688259" y="116396"/>
                </a:cubicBezTo>
                <a:cubicBezTo>
                  <a:pt x="4684208" y="122254"/>
                  <a:pt x="4682182" y="135041"/>
                  <a:pt x="4682182" y="154759"/>
                </a:cubicBezTo>
                <a:cubicBezTo>
                  <a:pt x="4701585" y="153899"/>
                  <a:pt x="4719137" y="152332"/>
                  <a:pt x="4734840" y="150059"/>
                </a:cubicBezTo>
                <a:cubicBezTo>
                  <a:pt x="4750542" y="147786"/>
                  <a:pt x="4762340" y="152300"/>
                  <a:pt x="4770235" y="163600"/>
                </a:cubicBezTo>
                <a:cubicBezTo>
                  <a:pt x="4778129" y="174900"/>
                  <a:pt x="4776856" y="180328"/>
                  <a:pt x="4766417" y="179883"/>
                </a:cubicBezTo>
                <a:cubicBezTo>
                  <a:pt x="4755977" y="179439"/>
                  <a:pt x="4744265" y="178991"/>
                  <a:pt x="4731279" y="178539"/>
                </a:cubicBezTo>
                <a:cubicBezTo>
                  <a:pt x="4718294" y="178087"/>
                  <a:pt x="4701405" y="177861"/>
                  <a:pt x="4680612" y="177861"/>
                </a:cubicBezTo>
                <a:cubicBezTo>
                  <a:pt x="4679809" y="199027"/>
                  <a:pt x="4678533" y="215182"/>
                  <a:pt x="4676783" y="226324"/>
                </a:cubicBezTo>
                <a:cubicBezTo>
                  <a:pt x="4682390" y="226324"/>
                  <a:pt x="4692242" y="227536"/>
                  <a:pt x="4706338" y="229959"/>
                </a:cubicBezTo>
                <a:cubicBezTo>
                  <a:pt x="4720435" y="232383"/>
                  <a:pt x="4728705" y="238929"/>
                  <a:pt x="4731150" y="249598"/>
                </a:cubicBezTo>
                <a:cubicBezTo>
                  <a:pt x="4733596" y="260267"/>
                  <a:pt x="4728537" y="263781"/>
                  <a:pt x="4715975" y="260138"/>
                </a:cubicBezTo>
                <a:cubicBezTo>
                  <a:pt x="4703413" y="256496"/>
                  <a:pt x="4689604" y="252918"/>
                  <a:pt x="4674546" y="249405"/>
                </a:cubicBezTo>
                <a:cubicBezTo>
                  <a:pt x="4669513" y="277626"/>
                  <a:pt x="4660572" y="298402"/>
                  <a:pt x="4647722" y="311731"/>
                </a:cubicBezTo>
                <a:cubicBezTo>
                  <a:pt x="4634874" y="325060"/>
                  <a:pt x="4625825" y="327007"/>
                  <a:pt x="4620577" y="317571"/>
                </a:cubicBezTo>
                <a:cubicBezTo>
                  <a:pt x="4615328" y="308135"/>
                  <a:pt x="4607384" y="298885"/>
                  <a:pt x="4596744" y="289822"/>
                </a:cubicBezTo>
                <a:cubicBezTo>
                  <a:pt x="4586103" y="280759"/>
                  <a:pt x="4588225" y="277580"/>
                  <a:pt x="4603111" y="280283"/>
                </a:cubicBezTo>
                <a:cubicBezTo>
                  <a:pt x="4617996" y="282986"/>
                  <a:pt x="4627689" y="282821"/>
                  <a:pt x="4632192" y="279788"/>
                </a:cubicBezTo>
                <a:cubicBezTo>
                  <a:pt x="4636695" y="276755"/>
                  <a:pt x="4640711" y="265645"/>
                  <a:pt x="4644238" y="246458"/>
                </a:cubicBezTo>
                <a:cubicBezTo>
                  <a:pt x="4596772" y="243919"/>
                  <a:pt x="4565804" y="243970"/>
                  <a:pt x="4551335" y="246608"/>
                </a:cubicBezTo>
                <a:cubicBezTo>
                  <a:pt x="4536866" y="249247"/>
                  <a:pt x="4525619" y="252620"/>
                  <a:pt x="4517596" y="256729"/>
                </a:cubicBezTo>
                <a:cubicBezTo>
                  <a:pt x="4509573" y="260837"/>
                  <a:pt x="4503926" y="257722"/>
                  <a:pt x="4500657" y="247383"/>
                </a:cubicBezTo>
                <a:cubicBezTo>
                  <a:pt x="4497387" y="237043"/>
                  <a:pt x="4500374" y="229984"/>
                  <a:pt x="4509616" y="226206"/>
                </a:cubicBezTo>
                <a:cubicBezTo>
                  <a:pt x="4518858" y="222427"/>
                  <a:pt x="4529982" y="209460"/>
                  <a:pt x="4542989" y="187304"/>
                </a:cubicBezTo>
                <a:cubicBezTo>
                  <a:pt x="4513792" y="189986"/>
                  <a:pt x="4494620" y="192230"/>
                  <a:pt x="4485470" y="194037"/>
                </a:cubicBezTo>
                <a:cubicBezTo>
                  <a:pt x="4476321" y="195844"/>
                  <a:pt x="4467201" y="191997"/>
                  <a:pt x="4458109" y="182497"/>
                </a:cubicBezTo>
                <a:cubicBezTo>
                  <a:pt x="4449018" y="172996"/>
                  <a:pt x="4451427" y="168705"/>
                  <a:pt x="4465337" y="169623"/>
                </a:cubicBezTo>
                <a:cubicBezTo>
                  <a:pt x="4479247" y="170541"/>
                  <a:pt x="4507662" y="169286"/>
                  <a:pt x="4550582" y="165859"/>
                </a:cubicBezTo>
                <a:cubicBezTo>
                  <a:pt x="4561724" y="137135"/>
                  <a:pt x="4565496" y="117528"/>
                  <a:pt x="4561897" y="107039"/>
                </a:cubicBezTo>
                <a:cubicBezTo>
                  <a:pt x="4558297" y="96549"/>
                  <a:pt x="4559466" y="91788"/>
                  <a:pt x="4565403" y="92756"/>
                </a:cubicBezTo>
                <a:cubicBezTo>
                  <a:pt x="4571340" y="93724"/>
                  <a:pt x="4576459" y="95075"/>
                  <a:pt x="4580761" y="96810"/>
                </a:cubicBezTo>
                <a:cubicBezTo>
                  <a:pt x="4585063" y="98546"/>
                  <a:pt x="4594406" y="98775"/>
                  <a:pt x="4608789" y="97499"/>
                </a:cubicBezTo>
                <a:cubicBezTo>
                  <a:pt x="4623172" y="96222"/>
                  <a:pt x="4634200" y="93071"/>
                  <a:pt x="4641872" y="88045"/>
                </a:cubicBezTo>
                <a:cubicBezTo>
                  <a:pt x="4645708" y="85532"/>
                  <a:pt x="4649557" y="84130"/>
                  <a:pt x="4653417" y="83840"/>
                </a:cubicBezTo>
                <a:close/>
                <a:moveTo>
                  <a:pt x="955444" y="74558"/>
                </a:moveTo>
                <a:cubicBezTo>
                  <a:pt x="945686" y="74135"/>
                  <a:pt x="936855" y="79348"/>
                  <a:pt x="928954" y="90196"/>
                </a:cubicBezTo>
                <a:cubicBezTo>
                  <a:pt x="921052" y="101044"/>
                  <a:pt x="915775" y="118564"/>
                  <a:pt x="913122" y="142756"/>
                </a:cubicBezTo>
                <a:cubicBezTo>
                  <a:pt x="910483" y="166934"/>
                  <a:pt x="911380" y="188534"/>
                  <a:pt x="915811" y="207556"/>
                </a:cubicBezTo>
                <a:cubicBezTo>
                  <a:pt x="920242" y="226579"/>
                  <a:pt x="927093" y="239632"/>
                  <a:pt x="936364" y="246716"/>
                </a:cubicBezTo>
                <a:cubicBezTo>
                  <a:pt x="945635" y="253800"/>
                  <a:pt x="954942" y="255288"/>
                  <a:pt x="964285" y="251179"/>
                </a:cubicBezTo>
                <a:cubicBezTo>
                  <a:pt x="973627" y="247071"/>
                  <a:pt x="980701" y="237818"/>
                  <a:pt x="985504" y="223420"/>
                </a:cubicBezTo>
                <a:cubicBezTo>
                  <a:pt x="990308" y="209023"/>
                  <a:pt x="992710" y="193155"/>
                  <a:pt x="992710" y="175818"/>
                </a:cubicBezTo>
                <a:cubicBezTo>
                  <a:pt x="992710" y="158480"/>
                  <a:pt x="992051" y="142767"/>
                  <a:pt x="990731" y="128678"/>
                </a:cubicBezTo>
                <a:cubicBezTo>
                  <a:pt x="989412" y="114589"/>
                  <a:pt x="985641" y="102152"/>
                  <a:pt x="979417" y="91368"/>
                </a:cubicBezTo>
                <a:cubicBezTo>
                  <a:pt x="973193" y="80584"/>
                  <a:pt x="965202" y="74981"/>
                  <a:pt x="955444" y="74558"/>
                </a:cubicBezTo>
                <a:close/>
                <a:moveTo>
                  <a:pt x="2346472" y="73343"/>
                </a:moveTo>
                <a:cubicBezTo>
                  <a:pt x="2350534" y="73357"/>
                  <a:pt x="2357078" y="75931"/>
                  <a:pt x="2366105" y="81065"/>
                </a:cubicBezTo>
                <a:cubicBezTo>
                  <a:pt x="2384160" y="91332"/>
                  <a:pt x="2388139" y="98911"/>
                  <a:pt x="2378044" y="103801"/>
                </a:cubicBezTo>
                <a:cubicBezTo>
                  <a:pt x="2367948" y="108691"/>
                  <a:pt x="2359122" y="114467"/>
                  <a:pt x="2351564" y="121128"/>
                </a:cubicBezTo>
                <a:cubicBezTo>
                  <a:pt x="2344007" y="127789"/>
                  <a:pt x="2333954" y="134636"/>
                  <a:pt x="2321407" y="141670"/>
                </a:cubicBezTo>
                <a:cubicBezTo>
                  <a:pt x="2308859" y="148704"/>
                  <a:pt x="2307350" y="145535"/>
                  <a:pt x="2316879" y="132163"/>
                </a:cubicBezTo>
                <a:cubicBezTo>
                  <a:pt x="2326408" y="118790"/>
                  <a:pt x="2333381" y="108412"/>
                  <a:pt x="2337798" y="101026"/>
                </a:cubicBezTo>
                <a:cubicBezTo>
                  <a:pt x="2342214" y="93641"/>
                  <a:pt x="2343527" y="86959"/>
                  <a:pt x="2341734" y="80979"/>
                </a:cubicBezTo>
                <a:cubicBezTo>
                  <a:pt x="2340831" y="75874"/>
                  <a:pt x="2342410" y="73328"/>
                  <a:pt x="2346472" y="73343"/>
                </a:cubicBezTo>
                <a:close/>
                <a:moveTo>
                  <a:pt x="6120074" y="71116"/>
                </a:moveTo>
                <a:cubicBezTo>
                  <a:pt x="6124104" y="70177"/>
                  <a:pt x="6132708" y="72031"/>
                  <a:pt x="6145886" y="76677"/>
                </a:cubicBezTo>
                <a:cubicBezTo>
                  <a:pt x="6161173" y="79746"/>
                  <a:pt x="6169067" y="87927"/>
                  <a:pt x="6169569" y="101220"/>
                </a:cubicBezTo>
                <a:cubicBezTo>
                  <a:pt x="6170071" y="114513"/>
                  <a:pt x="6164353" y="118608"/>
                  <a:pt x="6152414" y="113502"/>
                </a:cubicBezTo>
                <a:cubicBezTo>
                  <a:pt x="6140476" y="108397"/>
                  <a:pt x="6127176" y="100632"/>
                  <a:pt x="6112513" y="90207"/>
                </a:cubicBezTo>
                <a:cubicBezTo>
                  <a:pt x="6097850" y="79781"/>
                  <a:pt x="6094438" y="74228"/>
                  <a:pt x="6102274" y="73547"/>
                </a:cubicBezTo>
                <a:cubicBezTo>
                  <a:pt x="6110111" y="72866"/>
                  <a:pt x="6116044" y="72056"/>
                  <a:pt x="6120074" y="71116"/>
                </a:cubicBezTo>
                <a:close/>
                <a:moveTo>
                  <a:pt x="5053750" y="68312"/>
                </a:moveTo>
                <a:cubicBezTo>
                  <a:pt x="5057157" y="68235"/>
                  <a:pt x="5060802" y="69041"/>
                  <a:pt x="5064685" y="70729"/>
                </a:cubicBezTo>
                <a:cubicBezTo>
                  <a:pt x="5072451" y="74106"/>
                  <a:pt x="5078391" y="77444"/>
                  <a:pt x="5082506" y="80742"/>
                </a:cubicBezTo>
                <a:cubicBezTo>
                  <a:pt x="5086622" y="84040"/>
                  <a:pt x="5087085" y="88665"/>
                  <a:pt x="5083894" y="94616"/>
                </a:cubicBezTo>
                <a:cubicBezTo>
                  <a:pt x="5080704" y="100568"/>
                  <a:pt x="5078667" y="110165"/>
                  <a:pt x="5077785" y="123408"/>
                </a:cubicBezTo>
                <a:cubicBezTo>
                  <a:pt x="5076903" y="136651"/>
                  <a:pt x="5076236" y="154454"/>
                  <a:pt x="5075785" y="176818"/>
                </a:cubicBezTo>
                <a:cubicBezTo>
                  <a:pt x="5075333" y="199182"/>
                  <a:pt x="5074684" y="222868"/>
                  <a:pt x="5073838" y="247877"/>
                </a:cubicBezTo>
                <a:cubicBezTo>
                  <a:pt x="5082127" y="247963"/>
                  <a:pt x="5090448" y="246863"/>
                  <a:pt x="5098801" y="244576"/>
                </a:cubicBezTo>
                <a:cubicBezTo>
                  <a:pt x="5107154" y="242288"/>
                  <a:pt x="5114729" y="243919"/>
                  <a:pt x="5121526" y="249469"/>
                </a:cubicBezTo>
                <a:cubicBezTo>
                  <a:pt x="5128323" y="255019"/>
                  <a:pt x="5131973" y="260217"/>
                  <a:pt x="5132475" y="265064"/>
                </a:cubicBezTo>
                <a:cubicBezTo>
                  <a:pt x="5132977" y="269911"/>
                  <a:pt x="5126008" y="271886"/>
                  <a:pt x="5111567" y="270990"/>
                </a:cubicBezTo>
                <a:cubicBezTo>
                  <a:pt x="5097126" y="270094"/>
                  <a:pt x="5087035" y="269872"/>
                  <a:pt x="5081291" y="270323"/>
                </a:cubicBezTo>
                <a:cubicBezTo>
                  <a:pt x="5075548" y="270775"/>
                  <a:pt x="5068532" y="271001"/>
                  <a:pt x="5060243" y="271001"/>
                </a:cubicBezTo>
                <a:cubicBezTo>
                  <a:pt x="5053303" y="271001"/>
                  <a:pt x="5040479" y="271894"/>
                  <a:pt x="5021772" y="273679"/>
                </a:cubicBezTo>
                <a:cubicBezTo>
                  <a:pt x="5003065" y="275464"/>
                  <a:pt x="4988205" y="277264"/>
                  <a:pt x="4977192" y="279078"/>
                </a:cubicBezTo>
                <a:cubicBezTo>
                  <a:pt x="4966179" y="280892"/>
                  <a:pt x="4957646" y="281555"/>
                  <a:pt x="4951595" y="281068"/>
                </a:cubicBezTo>
                <a:cubicBezTo>
                  <a:pt x="4945543" y="280580"/>
                  <a:pt x="4938954" y="276504"/>
                  <a:pt x="4931827" y="268839"/>
                </a:cubicBezTo>
                <a:cubicBezTo>
                  <a:pt x="4924700" y="261174"/>
                  <a:pt x="4925639" y="257790"/>
                  <a:pt x="4934645" y="258686"/>
                </a:cubicBezTo>
                <a:cubicBezTo>
                  <a:pt x="4943650" y="259583"/>
                  <a:pt x="4957596" y="259307"/>
                  <a:pt x="4976482" y="257858"/>
                </a:cubicBezTo>
                <a:cubicBezTo>
                  <a:pt x="4976482" y="194704"/>
                  <a:pt x="4976041" y="153619"/>
                  <a:pt x="4975159" y="134604"/>
                </a:cubicBezTo>
                <a:cubicBezTo>
                  <a:pt x="4974277" y="115589"/>
                  <a:pt x="4971804" y="101371"/>
                  <a:pt x="4967738" y="91949"/>
                </a:cubicBezTo>
                <a:cubicBezTo>
                  <a:pt x="4963673" y="82528"/>
                  <a:pt x="4966602" y="78717"/>
                  <a:pt x="4976525" y="80516"/>
                </a:cubicBezTo>
                <a:cubicBezTo>
                  <a:pt x="4986449" y="82316"/>
                  <a:pt x="4998749" y="82133"/>
                  <a:pt x="5013426" y="79968"/>
                </a:cubicBezTo>
                <a:cubicBezTo>
                  <a:pt x="5028103" y="77802"/>
                  <a:pt x="5038375" y="74877"/>
                  <a:pt x="5044239" y="71192"/>
                </a:cubicBezTo>
                <a:cubicBezTo>
                  <a:pt x="5047172" y="69349"/>
                  <a:pt x="5050343" y="68389"/>
                  <a:pt x="5053750" y="68312"/>
                </a:cubicBezTo>
                <a:close/>
                <a:moveTo>
                  <a:pt x="3977425" y="68312"/>
                </a:moveTo>
                <a:cubicBezTo>
                  <a:pt x="3980833" y="68235"/>
                  <a:pt x="3984478" y="69041"/>
                  <a:pt x="3988360" y="70729"/>
                </a:cubicBezTo>
                <a:cubicBezTo>
                  <a:pt x="3996126" y="74106"/>
                  <a:pt x="4002066" y="77444"/>
                  <a:pt x="4006182" y="80742"/>
                </a:cubicBezTo>
                <a:cubicBezTo>
                  <a:pt x="4010297" y="84040"/>
                  <a:pt x="4010760" y="88665"/>
                  <a:pt x="4007569" y="94616"/>
                </a:cubicBezTo>
                <a:cubicBezTo>
                  <a:pt x="4004378" y="100568"/>
                  <a:pt x="4002342" y="110165"/>
                  <a:pt x="4001460" y="123408"/>
                </a:cubicBezTo>
                <a:cubicBezTo>
                  <a:pt x="4000578" y="136651"/>
                  <a:pt x="3999911" y="154454"/>
                  <a:pt x="3999460" y="176818"/>
                </a:cubicBezTo>
                <a:cubicBezTo>
                  <a:pt x="3999008" y="199182"/>
                  <a:pt x="3998359" y="222868"/>
                  <a:pt x="3997513" y="247877"/>
                </a:cubicBezTo>
                <a:cubicBezTo>
                  <a:pt x="4005802" y="247963"/>
                  <a:pt x="4014122" y="246863"/>
                  <a:pt x="4022476" y="244576"/>
                </a:cubicBezTo>
                <a:cubicBezTo>
                  <a:pt x="4030829" y="242288"/>
                  <a:pt x="4038404" y="243919"/>
                  <a:pt x="4045201" y="249469"/>
                </a:cubicBezTo>
                <a:cubicBezTo>
                  <a:pt x="4051999" y="255019"/>
                  <a:pt x="4055648" y="260217"/>
                  <a:pt x="4056150" y="265064"/>
                </a:cubicBezTo>
                <a:cubicBezTo>
                  <a:pt x="4056652" y="269911"/>
                  <a:pt x="4049683" y="271886"/>
                  <a:pt x="4035242" y="270990"/>
                </a:cubicBezTo>
                <a:cubicBezTo>
                  <a:pt x="4020801" y="270094"/>
                  <a:pt x="4010710" y="269872"/>
                  <a:pt x="4004966" y="270323"/>
                </a:cubicBezTo>
                <a:cubicBezTo>
                  <a:pt x="3999223" y="270775"/>
                  <a:pt x="3992207" y="271001"/>
                  <a:pt x="3983918" y="271001"/>
                </a:cubicBezTo>
                <a:cubicBezTo>
                  <a:pt x="3976978" y="271001"/>
                  <a:pt x="3964154" y="271894"/>
                  <a:pt x="3945447" y="273679"/>
                </a:cubicBezTo>
                <a:cubicBezTo>
                  <a:pt x="3926741" y="275464"/>
                  <a:pt x="3911880" y="277264"/>
                  <a:pt x="3900867" y="279078"/>
                </a:cubicBezTo>
                <a:cubicBezTo>
                  <a:pt x="3889854" y="280892"/>
                  <a:pt x="3881321" y="281555"/>
                  <a:pt x="3875270" y="281068"/>
                </a:cubicBezTo>
                <a:cubicBezTo>
                  <a:pt x="3869218" y="280580"/>
                  <a:pt x="3862629" y="276504"/>
                  <a:pt x="3855502" y="268839"/>
                </a:cubicBezTo>
                <a:cubicBezTo>
                  <a:pt x="3848375" y="261174"/>
                  <a:pt x="3849314" y="257790"/>
                  <a:pt x="3858320" y="258686"/>
                </a:cubicBezTo>
                <a:cubicBezTo>
                  <a:pt x="3867325" y="259583"/>
                  <a:pt x="3881271" y="259307"/>
                  <a:pt x="3900157" y="257858"/>
                </a:cubicBezTo>
                <a:cubicBezTo>
                  <a:pt x="3900157" y="194704"/>
                  <a:pt x="3899716" y="153619"/>
                  <a:pt x="3898834" y="134604"/>
                </a:cubicBezTo>
                <a:cubicBezTo>
                  <a:pt x="3897952" y="115589"/>
                  <a:pt x="3895479" y="101371"/>
                  <a:pt x="3891413" y="91949"/>
                </a:cubicBezTo>
                <a:cubicBezTo>
                  <a:pt x="3887348" y="82528"/>
                  <a:pt x="3890277" y="78717"/>
                  <a:pt x="3900200" y="80516"/>
                </a:cubicBezTo>
                <a:cubicBezTo>
                  <a:pt x="3910124" y="82316"/>
                  <a:pt x="3922424" y="82133"/>
                  <a:pt x="3937101" y="79968"/>
                </a:cubicBezTo>
                <a:cubicBezTo>
                  <a:pt x="3951779" y="77802"/>
                  <a:pt x="3962049" y="74877"/>
                  <a:pt x="3967915" y="71192"/>
                </a:cubicBezTo>
                <a:cubicBezTo>
                  <a:pt x="3970847" y="69349"/>
                  <a:pt x="3974017" y="68389"/>
                  <a:pt x="3977425" y="68312"/>
                </a:cubicBezTo>
                <a:close/>
                <a:moveTo>
                  <a:pt x="2941459" y="53553"/>
                </a:moveTo>
                <a:cubicBezTo>
                  <a:pt x="2946564" y="53553"/>
                  <a:pt x="2954828" y="55948"/>
                  <a:pt x="2966250" y="60738"/>
                </a:cubicBezTo>
                <a:cubicBezTo>
                  <a:pt x="2977672" y="65527"/>
                  <a:pt x="2980547" y="70916"/>
                  <a:pt x="2974876" y="76903"/>
                </a:cubicBezTo>
                <a:cubicBezTo>
                  <a:pt x="2969204" y="82890"/>
                  <a:pt x="2964633" y="89353"/>
                  <a:pt x="2961163" y="96294"/>
                </a:cubicBezTo>
                <a:cubicBezTo>
                  <a:pt x="2948314" y="115539"/>
                  <a:pt x="2935275" y="131546"/>
                  <a:pt x="2922046" y="144316"/>
                </a:cubicBezTo>
                <a:cubicBezTo>
                  <a:pt x="2908817" y="157086"/>
                  <a:pt x="2896191" y="167407"/>
                  <a:pt x="2884167" y="175280"/>
                </a:cubicBezTo>
                <a:cubicBezTo>
                  <a:pt x="2872142" y="183153"/>
                  <a:pt x="2862473" y="187799"/>
                  <a:pt x="2855160" y="189219"/>
                </a:cubicBezTo>
                <a:cubicBezTo>
                  <a:pt x="2847846" y="190638"/>
                  <a:pt x="2846889" y="188147"/>
                  <a:pt x="2852288" y="181744"/>
                </a:cubicBezTo>
                <a:cubicBezTo>
                  <a:pt x="2857687" y="175341"/>
                  <a:pt x="2866320" y="166794"/>
                  <a:pt x="2878187" y="156104"/>
                </a:cubicBezTo>
                <a:cubicBezTo>
                  <a:pt x="2890053" y="145413"/>
                  <a:pt x="2901769" y="131840"/>
                  <a:pt x="2913335" y="115385"/>
                </a:cubicBezTo>
                <a:cubicBezTo>
                  <a:pt x="2924900" y="98929"/>
                  <a:pt x="2931339" y="87288"/>
                  <a:pt x="2932651" y="80463"/>
                </a:cubicBezTo>
                <a:cubicBezTo>
                  <a:pt x="2933963" y="73637"/>
                  <a:pt x="2933945" y="67445"/>
                  <a:pt x="2932597" y="61888"/>
                </a:cubicBezTo>
                <a:cubicBezTo>
                  <a:pt x="2931249" y="56332"/>
                  <a:pt x="2934203" y="53553"/>
                  <a:pt x="2941459" y="53553"/>
                </a:cubicBezTo>
                <a:close/>
                <a:moveTo>
                  <a:pt x="5688727" y="48283"/>
                </a:moveTo>
                <a:cubicBezTo>
                  <a:pt x="5684834" y="52112"/>
                  <a:pt x="5680040" y="56402"/>
                  <a:pt x="5674345" y="61154"/>
                </a:cubicBezTo>
                <a:lnTo>
                  <a:pt x="5657764" y="74261"/>
                </a:lnTo>
                <a:lnTo>
                  <a:pt x="5667809" y="73934"/>
                </a:lnTo>
                <a:cubicBezTo>
                  <a:pt x="5678543" y="75849"/>
                  <a:pt x="5686444" y="79369"/>
                  <a:pt x="5691513" y="84496"/>
                </a:cubicBezTo>
                <a:cubicBezTo>
                  <a:pt x="5696583" y="89622"/>
                  <a:pt x="5698665" y="93691"/>
                  <a:pt x="5697762" y="96703"/>
                </a:cubicBezTo>
                <a:cubicBezTo>
                  <a:pt x="5699985" y="93017"/>
                  <a:pt x="5705502" y="86324"/>
                  <a:pt x="5714314" y="76623"/>
                </a:cubicBezTo>
                <a:cubicBezTo>
                  <a:pt x="5723126" y="66922"/>
                  <a:pt x="5728392" y="60221"/>
                  <a:pt x="5730113" y="56522"/>
                </a:cubicBezTo>
                <a:cubicBezTo>
                  <a:pt x="5731834" y="52822"/>
                  <a:pt x="5730472" y="50972"/>
                  <a:pt x="5726026" y="50972"/>
                </a:cubicBezTo>
                <a:cubicBezTo>
                  <a:pt x="5720119" y="50972"/>
                  <a:pt x="5713787" y="51424"/>
                  <a:pt x="5707033" y="52327"/>
                </a:cubicBezTo>
                <a:cubicBezTo>
                  <a:pt x="5700278" y="53230"/>
                  <a:pt x="5694177" y="51882"/>
                  <a:pt x="5688727" y="48283"/>
                </a:cubicBezTo>
                <a:close/>
                <a:moveTo>
                  <a:pt x="3665467" y="44089"/>
                </a:moveTo>
                <a:lnTo>
                  <a:pt x="3692419" y="44089"/>
                </a:lnTo>
                <a:lnTo>
                  <a:pt x="3692419" y="202017"/>
                </a:lnTo>
                <a:lnTo>
                  <a:pt x="3724814" y="202017"/>
                </a:lnTo>
                <a:lnTo>
                  <a:pt x="3724814" y="231852"/>
                </a:lnTo>
                <a:lnTo>
                  <a:pt x="3692419" y="231852"/>
                </a:lnTo>
                <a:lnTo>
                  <a:pt x="3692419" y="283133"/>
                </a:lnTo>
                <a:lnTo>
                  <a:pt x="3658519" y="283133"/>
                </a:lnTo>
                <a:lnTo>
                  <a:pt x="3658519" y="231852"/>
                </a:lnTo>
                <a:lnTo>
                  <a:pt x="3554581" y="231852"/>
                </a:lnTo>
                <a:lnTo>
                  <a:pt x="3554581" y="204254"/>
                </a:lnTo>
                <a:close/>
                <a:moveTo>
                  <a:pt x="238046" y="44089"/>
                </a:moveTo>
                <a:lnTo>
                  <a:pt x="260955" y="44089"/>
                </a:lnTo>
                <a:lnTo>
                  <a:pt x="260955" y="283133"/>
                </a:lnTo>
                <a:lnTo>
                  <a:pt x="225700" y="283133"/>
                </a:lnTo>
                <a:lnTo>
                  <a:pt x="225700" y="96875"/>
                </a:lnTo>
                <a:cubicBezTo>
                  <a:pt x="218558" y="107931"/>
                  <a:pt x="203709" y="119181"/>
                  <a:pt x="181152" y="130625"/>
                </a:cubicBezTo>
                <a:lnTo>
                  <a:pt x="181152" y="99822"/>
                </a:lnTo>
                <a:cubicBezTo>
                  <a:pt x="204067" y="84263"/>
                  <a:pt x="223032" y="65685"/>
                  <a:pt x="238046" y="44089"/>
                </a:cubicBezTo>
                <a:close/>
                <a:moveTo>
                  <a:pt x="955831" y="42755"/>
                </a:moveTo>
                <a:cubicBezTo>
                  <a:pt x="972946" y="42755"/>
                  <a:pt x="987641" y="49602"/>
                  <a:pt x="999916" y="63297"/>
                </a:cubicBezTo>
                <a:cubicBezTo>
                  <a:pt x="1012191" y="76992"/>
                  <a:pt x="1020154" y="93867"/>
                  <a:pt x="1023803" y="113922"/>
                </a:cubicBezTo>
                <a:cubicBezTo>
                  <a:pt x="1027453" y="133977"/>
                  <a:pt x="1028593" y="157014"/>
                  <a:pt x="1027224" y="183034"/>
                </a:cubicBezTo>
                <a:cubicBezTo>
                  <a:pt x="1025854" y="209055"/>
                  <a:pt x="1021172" y="230526"/>
                  <a:pt x="1013177" y="247447"/>
                </a:cubicBezTo>
                <a:cubicBezTo>
                  <a:pt x="1005183" y="264369"/>
                  <a:pt x="993012" y="276124"/>
                  <a:pt x="976664" y="282713"/>
                </a:cubicBezTo>
                <a:cubicBezTo>
                  <a:pt x="960316" y="289303"/>
                  <a:pt x="944000" y="288600"/>
                  <a:pt x="927717" y="280605"/>
                </a:cubicBezTo>
                <a:cubicBezTo>
                  <a:pt x="911434" y="272611"/>
                  <a:pt x="900008" y="262042"/>
                  <a:pt x="893441" y="248899"/>
                </a:cubicBezTo>
                <a:cubicBezTo>
                  <a:pt x="886872" y="235756"/>
                  <a:pt x="882205" y="222033"/>
                  <a:pt x="879437" y="207728"/>
                </a:cubicBezTo>
                <a:cubicBezTo>
                  <a:pt x="876670" y="193424"/>
                  <a:pt x="875737" y="174205"/>
                  <a:pt x="876641" y="150070"/>
                </a:cubicBezTo>
                <a:cubicBezTo>
                  <a:pt x="877558" y="125935"/>
                  <a:pt x="880986" y="106788"/>
                  <a:pt x="886922" y="92627"/>
                </a:cubicBezTo>
                <a:cubicBezTo>
                  <a:pt x="892860" y="78466"/>
                  <a:pt x="901550" y="66614"/>
                  <a:pt x="912993" y="57070"/>
                </a:cubicBezTo>
                <a:cubicBezTo>
                  <a:pt x="924437" y="47527"/>
                  <a:pt x="938716" y="42755"/>
                  <a:pt x="955831" y="42755"/>
                </a:cubicBezTo>
                <a:close/>
                <a:moveTo>
                  <a:pt x="788409" y="41446"/>
                </a:moveTo>
                <a:cubicBezTo>
                  <a:pt x="792793" y="41455"/>
                  <a:pt x="796932" y="41938"/>
                  <a:pt x="800825" y="42895"/>
                </a:cubicBezTo>
                <a:cubicBezTo>
                  <a:pt x="808612" y="44809"/>
                  <a:pt x="816603" y="48419"/>
                  <a:pt x="824799" y="53725"/>
                </a:cubicBezTo>
                <a:cubicBezTo>
                  <a:pt x="832994" y="59031"/>
                  <a:pt x="839656" y="66814"/>
                  <a:pt x="844782" y="77075"/>
                </a:cubicBezTo>
                <a:cubicBezTo>
                  <a:pt x="849908" y="87335"/>
                  <a:pt x="851773" y="99718"/>
                  <a:pt x="850374" y="114223"/>
                </a:cubicBezTo>
                <a:cubicBezTo>
                  <a:pt x="848977" y="128728"/>
                  <a:pt x="841846" y="145854"/>
                  <a:pt x="828982" y="165600"/>
                </a:cubicBezTo>
                <a:cubicBezTo>
                  <a:pt x="816119" y="185347"/>
                  <a:pt x="792006" y="214135"/>
                  <a:pt x="756643" y="251964"/>
                </a:cubicBezTo>
                <a:lnTo>
                  <a:pt x="853827" y="251964"/>
                </a:lnTo>
                <a:lnTo>
                  <a:pt x="853827" y="283133"/>
                </a:lnTo>
                <a:lnTo>
                  <a:pt x="709235" y="283133"/>
                </a:lnTo>
                <a:lnTo>
                  <a:pt x="709235" y="273432"/>
                </a:lnTo>
                <a:cubicBezTo>
                  <a:pt x="710167" y="259464"/>
                  <a:pt x="716580" y="246988"/>
                  <a:pt x="728476" y="236004"/>
                </a:cubicBezTo>
                <a:cubicBezTo>
                  <a:pt x="740371" y="225019"/>
                  <a:pt x="755256" y="208137"/>
                  <a:pt x="773131" y="185358"/>
                </a:cubicBezTo>
                <a:cubicBezTo>
                  <a:pt x="791006" y="162578"/>
                  <a:pt x="802597" y="145037"/>
                  <a:pt x="807903" y="132733"/>
                </a:cubicBezTo>
                <a:cubicBezTo>
                  <a:pt x="813208" y="120429"/>
                  <a:pt x="815227" y="110158"/>
                  <a:pt x="813957" y="101919"/>
                </a:cubicBezTo>
                <a:cubicBezTo>
                  <a:pt x="812688" y="93681"/>
                  <a:pt x="808881" y="86955"/>
                  <a:pt x="802535" y="81742"/>
                </a:cubicBezTo>
                <a:cubicBezTo>
                  <a:pt x="796190" y="76530"/>
                  <a:pt x="788762" y="74357"/>
                  <a:pt x="780251" y="75225"/>
                </a:cubicBezTo>
                <a:cubicBezTo>
                  <a:pt x="771740" y="76092"/>
                  <a:pt x="763541" y="79430"/>
                  <a:pt x="755654" y="85238"/>
                </a:cubicBezTo>
                <a:cubicBezTo>
                  <a:pt x="747767" y="91046"/>
                  <a:pt x="741321" y="100775"/>
                  <a:pt x="736316" y="114427"/>
                </a:cubicBezTo>
                <a:lnTo>
                  <a:pt x="703835" y="109609"/>
                </a:lnTo>
                <a:cubicBezTo>
                  <a:pt x="711206" y="85905"/>
                  <a:pt x="720807" y="69084"/>
                  <a:pt x="732638" y="59146"/>
                </a:cubicBezTo>
                <a:cubicBezTo>
                  <a:pt x="744468" y="49208"/>
                  <a:pt x="758429" y="43773"/>
                  <a:pt x="774519" y="42841"/>
                </a:cubicBezTo>
                <a:cubicBezTo>
                  <a:pt x="779394" y="41902"/>
                  <a:pt x="784024" y="41437"/>
                  <a:pt x="788409" y="41446"/>
                </a:cubicBezTo>
                <a:close/>
                <a:moveTo>
                  <a:pt x="6690394" y="36130"/>
                </a:moveTo>
                <a:cubicBezTo>
                  <a:pt x="6716378" y="32430"/>
                  <a:pt x="6737007" y="45250"/>
                  <a:pt x="6752279" y="74590"/>
                </a:cubicBezTo>
                <a:cubicBezTo>
                  <a:pt x="6761371" y="106555"/>
                  <a:pt x="6748931" y="138275"/>
                  <a:pt x="6714958" y="169752"/>
                </a:cubicBezTo>
                <a:cubicBezTo>
                  <a:pt x="6704835" y="184953"/>
                  <a:pt x="6699772" y="202949"/>
                  <a:pt x="6699772" y="223743"/>
                </a:cubicBezTo>
                <a:lnTo>
                  <a:pt x="6667335" y="223743"/>
                </a:lnTo>
                <a:cubicBezTo>
                  <a:pt x="6666360" y="187233"/>
                  <a:pt x="6681310" y="153985"/>
                  <a:pt x="6712184" y="123999"/>
                </a:cubicBezTo>
                <a:cubicBezTo>
                  <a:pt x="6719110" y="113646"/>
                  <a:pt x="6722136" y="102640"/>
                  <a:pt x="6721262" y="90981"/>
                </a:cubicBezTo>
                <a:cubicBezTo>
                  <a:pt x="6716544" y="75106"/>
                  <a:pt x="6707588" y="67621"/>
                  <a:pt x="6694395" y="68524"/>
                </a:cubicBezTo>
                <a:lnTo>
                  <a:pt x="6689104" y="68524"/>
                </a:lnTo>
                <a:cubicBezTo>
                  <a:pt x="6672828" y="69299"/>
                  <a:pt x="6665141" y="83245"/>
                  <a:pt x="6666044" y="110362"/>
                </a:cubicBezTo>
                <a:lnTo>
                  <a:pt x="6632230" y="110362"/>
                </a:lnTo>
                <a:cubicBezTo>
                  <a:pt x="6631270" y="73249"/>
                  <a:pt x="6643006" y="50463"/>
                  <a:pt x="6667442" y="42002"/>
                </a:cubicBezTo>
                <a:cubicBezTo>
                  <a:pt x="6671415" y="39019"/>
                  <a:pt x="6679066" y="37062"/>
                  <a:pt x="6690394" y="36130"/>
                </a:cubicBezTo>
                <a:close/>
                <a:moveTo>
                  <a:pt x="6384742" y="33313"/>
                </a:moveTo>
                <a:cubicBezTo>
                  <a:pt x="6386824" y="33578"/>
                  <a:pt x="6389384" y="34359"/>
                  <a:pt x="6392422" y="35657"/>
                </a:cubicBezTo>
                <a:cubicBezTo>
                  <a:pt x="6404576" y="40848"/>
                  <a:pt x="6413599" y="46075"/>
                  <a:pt x="6419493" y="51338"/>
                </a:cubicBezTo>
                <a:cubicBezTo>
                  <a:pt x="6425387" y="56600"/>
                  <a:pt x="6425968" y="62068"/>
                  <a:pt x="6421236" y="67739"/>
                </a:cubicBezTo>
                <a:cubicBezTo>
                  <a:pt x="6416503" y="73411"/>
                  <a:pt x="6411718" y="81750"/>
                  <a:pt x="6406878" y="92756"/>
                </a:cubicBezTo>
                <a:cubicBezTo>
                  <a:pt x="6402038" y="103762"/>
                  <a:pt x="6397044" y="114987"/>
                  <a:pt x="6391896" y="126430"/>
                </a:cubicBezTo>
                <a:cubicBezTo>
                  <a:pt x="6406824" y="144542"/>
                  <a:pt x="6425882" y="164977"/>
                  <a:pt x="6449070" y="187734"/>
                </a:cubicBezTo>
                <a:cubicBezTo>
                  <a:pt x="6472258" y="210492"/>
                  <a:pt x="6491148" y="226066"/>
                  <a:pt x="6505739" y="234455"/>
                </a:cubicBezTo>
                <a:cubicBezTo>
                  <a:pt x="6520330" y="242844"/>
                  <a:pt x="6536950" y="250720"/>
                  <a:pt x="6555600" y="258084"/>
                </a:cubicBezTo>
                <a:cubicBezTo>
                  <a:pt x="6574250" y="265448"/>
                  <a:pt x="6573442" y="270564"/>
                  <a:pt x="6553180" y="273432"/>
                </a:cubicBezTo>
                <a:cubicBezTo>
                  <a:pt x="6532917" y="276300"/>
                  <a:pt x="6515860" y="277027"/>
                  <a:pt x="6502006" y="275615"/>
                </a:cubicBezTo>
                <a:cubicBezTo>
                  <a:pt x="6488154" y="274202"/>
                  <a:pt x="6477560" y="268244"/>
                  <a:pt x="6470226" y="257740"/>
                </a:cubicBezTo>
                <a:cubicBezTo>
                  <a:pt x="6462890" y="247236"/>
                  <a:pt x="6449923" y="229913"/>
                  <a:pt x="6431324" y="205771"/>
                </a:cubicBezTo>
                <a:cubicBezTo>
                  <a:pt x="6412725" y="181629"/>
                  <a:pt x="6396950" y="158825"/>
                  <a:pt x="6384001" y="137357"/>
                </a:cubicBezTo>
                <a:cubicBezTo>
                  <a:pt x="6370020" y="163858"/>
                  <a:pt x="6356174" y="186476"/>
                  <a:pt x="6342464" y="205212"/>
                </a:cubicBezTo>
                <a:cubicBezTo>
                  <a:pt x="6328756" y="223947"/>
                  <a:pt x="6315236" y="238832"/>
                  <a:pt x="6301907" y="249867"/>
                </a:cubicBezTo>
                <a:cubicBezTo>
                  <a:pt x="6288578" y="260902"/>
                  <a:pt x="6273671" y="269205"/>
                  <a:pt x="6257188" y="274776"/>
                </a:cubicBezTo>
                <a:cubicBezTo>
                  <a:pt x="6240703" y="280347"/>
                  <a:pt x="6240689" y="276113"/>
                  <a:pt x="6257144" y="262074"/>
                </a:cubicBezTo>
                <a:cubicBezTo>
                  <a:pt x="6273600" y="248035"/>
                  <a:pt x="6289826" y="231236"/>
                  <a:pt x="6305822" y="211675"/>
                </a:cubicBezTo>
                <a:cubicBezTo>
                  <a:pt x="6321818" y="192115"/>
                  <a:pt x="6336119" y="169960"/>
                  <a:pt x="6348724" y="145209"/>
                </a:cubicBezTo>
                <a:cubicBezTo>
                  <a:pt x="6361329" y="120457"/>
                  <a:pt x="6370299" y="100385"/>
                  <a:pt x="6375634" y="84990"/>
                </a:cubicBezTo>
                <a:cubicBezTo>
                  <a:pt x="6380968" y="69596"/>
                  <a:pt x="6382062" y="56228"/>
                  <a:pt x="6378914" y="44884"/>
                </a:cubicBezTo>
                <a:cubicBezTo>
                  <a:pt x="6376553" y="36377"/>
                  <a:pt x="6378496" y="32520"/>
                  <a:pt x="6384742" y="33313"/>
                </a:cubicBezTo>
                <a:close/>
                <a:moveTo>
                  <a:pt x="2554727" y="30424"/>
                </a:moveTo>
                <a:cubicBezTo>
                  <a:pt x="2556269" y="30125"/>
                  <a:pt x="2558294" y="30209"/>
                  <a:pt x="2560802" y="30677"/>
                </a:cubicBezTo>
                <a:cubicBezTo>
                  <a:pt x="2570833" y="32548"/>
                  <a:pt x="2579856" y="35850"/>
                  <a:pt x="2587873" y="40582"/>
                </a:cubicBezTo>
                <a:cubicBezTo>
                  <a:pt x="2595889" y="45315"/>
                  <a:pt x="2598097" y="50678"/>
                  <a:pt x="2594498" y="56672"/>
                </a:cubicBezTo>
                <a:cubicBezTo>
                  <a:pt x="2590898" y="62666"/>
                  <a:pt x="2589099" y="82312"/>
                  <a:pt x="2589099" y="115610"/>
                </a:cubicBezTo>
                <a:cubicBezTo>
                  <a:pt x="2594405" y="113961"/>
                  <a:pt x="2600919" y="112197"/>
                  <a:pt x="2608641" y="110319"/>
                </a:cubicBezTo>
                <a:cubicBezTo>
                  <a:pt x="2616363" y="108440"/>
                  <a:pt x="2621113" y="110301"/>
                  <a:pt x="2622891" y="115901"/>
                </a:cubicBezTo>
                <a:cubicBezTo>
                  <a:pt x="2624670" y="121501"/>
                  <a:pt x="2622225" y="126423"/>
                  <a:pt x="2615556" y="130668"/>
                </a:cubicBezTo>
                <a:cubicBezTo>
                  <a:pt x="2608888" y="134912"/>
                  <a:pt x="2600005" y="139021"/>
                  <a:pt x="2588905" y="142993"/>
                </a:cubicBezTo>
                <a:cubicBezTo>
                  <a:pt x="2588145" y="159843"/>
                  <a:pt x="2587765" y="175459"/>
                  <a:pt x="2587765" y="189843"/>
                </a:cubicBezTo>
                <a:cubicBezTo>
                  <a:pt x="2597717" y="183088"/>
                  <a:pt x="2607404" y="177126"/>
                  <a:pt x="2616826" y="171957"/>
                </a:cubicBezTo>
                <a:cubicBezTo>
                  <a:pt x="2626247" y="166787"/>
                  <a:pt x="2629434" y="167597"/>
                  <a:pt x="2626387" y="174387"/>
                </a:cubicBezTo>
                <a:cubicBezTo>
                  <a:pt x="2623339" y="181177"/>
                  <a:pt x="2617220" y="188258"/>
                  <a:pt x="2608028" y="195629"/>
                </a:cubicBezTo>
                <a:cubicBezTo>
                  <a:pt x="2598836" y="203000"/>
                  <a:pt x="2586686" y="212690"/>
                  <a:pt x="2571579" y="224700"/>
                </a:cubicBezTo>
                <a:cubicBezTo>
                  <a:pt x="2556471" y="236710"/>
                  <a:pt x="2546300" y="246529"/>
                  <a:pt x="2541066" y="254158"/>
                </a:cubicBezTo>
                <a:cubicBezTo>
                  <a:pt x="2535832" y="261787"/>
                  <a:pt x="2526980" y="259909"/>
                  <a:pt x="2514512" y="248523"/>
                </a:cubicBezTo>
                <a:cubicBezTo>
                  <a:pt x="2502043" y="237137"/>
                  <a:pt x="2499601" y="230841"/>
                  <a:pt x="2507187" y="229637"/>
                </a:cubicBezTo>
                <a:cubicBezTo>
                  <a:pt x="2514773" y="228432"/>
                  <a:pt x="2522194" y="225912"/>
                  <a:pt x="2529451" y="222076"/>
                </a:cubicBezTo>
                <a:cubicBezTo>
                  <a:pt x="2536707" y="218240"/>
                  <a:pt x="2548437" y="210772"/>
                  <a:pt x="2564642" y="199673"/>
                </a:cubicBezTo>
                <a:lnTo>
                  <a:pt x="2564642" y="148156"/>
                </a:lnTo>
                <a:cubicBezTo>
                  <a:pt x="2559694" y="149962"/>
                  <a:pt x="2554324" y="150866"/>
                  <a:pt x="2548530" y="150866"/>
                </a:cubicBezTo>
                <a:cubicBezTo>
                  <a:pt x="2542407" y="150866"/>
                  <a:pt x="2535689" y="148518"/>
                  <a:pt x="2528375" y="143821"/>
                </a:cubicBezTo>
                <a:cubicBezTo>
                  <a:pt x="2521062" y="139125"/>
                  <a:pt x="2522797" y="135314"/>
                  <a:pt x="2533581" y="132388"/>
                </a:cubicBezTo>
                <a:cubicBezTo>
                  <a:pt x="2544364" y="129463"/>
                  <a:pt x="2554718" y="126473"/>
                  <a:pt x="2564642" y="123419"/>
                </a:cubicBezTo>
                <a:cubicBezTo>
                  <a:pt x="2564642" y="113036"/>
                  <a:pt x="2564204" y="99718"/>
                  <a:pt x="2563329" y="83463"/>
                </a:cubicBezTo>
                <a:cubicBezTo>
                  <a:pt x="2562454" y="67209"/>
                  <a:pt x="2559307" y="53879"/>
                  <a:pt x="2553886" y="43476"/>
                </a:cubicBezTo>
                <a:cubicBezTo>
                  <a:pt x="2549821" y="35673"/>
                  <a:pt x="2550101" y="31322"/>
                  <a:pt x="2554727" y="30424"/>
                </a:cubicBezTo>
                <a:close/>
                <a:moveTo>
                  <a:pt x="3412725" y="27891"/>
                </a:moveTo>
                <a:cubicBezTo>
                  <a:pt x="3423537" y="27891"/>
                  <a:pt x="3432779" y="30197"/>
                  <a:pt x="3440451" y="34807"/>
                </a:cubicBezTo>
                <a:cubicBezTo>
                  <a:pt x="3448123" y="39417"/>
                  <a:pt x="3451662" y="46189"/>
                  <a:pt x="3451067" y="55123"/>
                </a:cubicBezTo>
                <a:cubicBezTo>
                  <a:pt x="3450471" y="64057"/>
                  <a:pt x="3440114" y="64753"/>
                  <a:pt x="3419995" y="57210"/>
                </a:cubicBezTo>
                <a:cubicBezTo>
                  <a:pt x="3409484" y="48591"/>
                  <a:pt x="3402708" y="41550"/>
                  <a:pt x="3399668" y="36087"/>
                </a:cubicBezTo>
                <a:cubicBezTo>
                  <a:pt x="3396628" y="30623"/>
                  <a:pt x="3400980" y="27891"/>
                  <a:pt x="3412725" y="27891"/>
                </a:cubicBezTo>
                <a:close/>
                <a:moveTo>
                  <a:pt x="1499285" y="27389"/>
                </a:moveTo>
                <a:cubicBezTo>
                  <a:pt x="1502280" y="27251"/>
                  <a:pt x="1507131" y="28752"/>
                  <a:pt x="1513839" y="31892"/>
                </a:cubicBezTo>
                <a:cubicBezTo>
                  <a:pt x="1527254" y="38173"/>
                  <a:pt x="1535156" y="45483"/>
                  <a:pt x="1537543" y="53822"/>
                </a:cubicBezTo>
                <a:cubicBezTo>
                  <a:pt x="1539931" y="62161"/>
                  <a:pt x="1538966" y="70069"/>
                  <a:pt x="1534650" y="77548"/>
                </a:cubicBezTo>
                <a:cubicBezTo>
                  <a:pt x="1530333" y="85026"/>
                  <a:pt x="1524537" y="84370"/>
                  <a:pt x="1517259" y="75580"/>
                </a:cubicBezTo>
                <a:cubicBezTo>
                  <a:pt x="1509981" y="66789"/>
                  <a:pt x="1504945" y="59124"/>
                  <a:pt x="1502148" y="52585"/>
                </a:cubicBezTo>
                <a:cubicBezTo>
                  <a:pt x="1499395" y="46175"/>
                  <a:pt x="1497301" y="39554"/>
                  <a:pt x="1495867" y="32720"/>
                </a:cubicBezTo>
                <a:cubicBezTo>
                  <a:pt x="1495150" y="29304"/>
                  <a:pt x="1496289" y="27527"/>
                  <a:pt x="1499285" y="27389"/>
                </a:cubicBezTo>
                <a:close/>
                <a:moveTo>
                  <a:pt x="2331528" y="25912"/>
                </a:moveTo>
                <a:cubicBezTo>
                  <a:pt x="2346061" y="23618"/>
                  <a:pt x="2355694" y="26045"/>
                  <a:pt x="2360427" y="33194"/>
                </a:cubicBezTo>
                <a:cubicBezTo>
                  <a:pt x="2365159" y="40342"/>
                  <a:pt x="2359519" y="46215"/>
                  <a:pt x="2343509" y="50811"/>
                </a:cubicBezTo>
                <a:cubicBezTo>
                  <a:pt x="2327498" y="55407"/>
                  <a:pt x="2311211" y="58278"/>
                  <a:pt x="2294648" y="59425"/>
                </a:cubicBezTo>
                <a:cubicBezTo>
                  <a:pt x="2308142" y="65334"/>
                  <a:pt x="2313315" y="70378"/>
                  <a:pt x="2310168" y="74558"/>
                </a:cubicBezTo>
                <a:cubicBezTo>
                  <a:pt x="2307020" y="78738"/>
                  <a:pt x="2305446" y="103672"/>
                  <a:pt x="2305446" y="149360"/>
                </a:cubicBezTo>
                <a:cubicBezTo>
                  <a:pt x="2354303" y="144929"/>
                  <a:pt x="2386153" y="142022"/>
                  <a:pt x="2400995" y="140638"/>
                </a:cubicBezTo>
                <a:cubicBezTo>
                  <a:pt x="2415837" y="139254"/>
                  <a:pt x="2427245" y="142645"/>
                  <a:pt x="2435218" y="150812"/>
                </a:cubicBezTo>
                <a:cubicBezTo>
                  <a:pt x="2443191" y="158979"/>
                  <a:pt x="2444145" y="164629"/>
                  <a:pt x="2438079" y="167762"/>
                </a:cubicBezTo>
                <a:cubicBezTo>
                  <a:pt x="2432013" y="170896"/>
                  <a:pt x="2421537" y="172007"/>
                  <a:pt x="2406652" y="171096"/>
                </a:cubicBezTo>
                <a:cubicBezTo>
                  <a:pt x="2391767" y="170186"/>
                  <a:pt x="2374584" y="169512"/>
                  <a:pt x="2355103" y="169074"/>
                </a:cubicBezTo>
                <a:cubicBezTo>
                  <a:pt x="2335622" y="168637"/>
                  <a:pt x="2319069" y="169178"/>
                  <a:pt x="2305446" y="170698"/>
                </a:cubicBezTo>
                <a:cubicBezTo>
                  <a:pt x="2306307" y="222596"/>
                  <a:pt x="2305124" y="260733"/>
                  <a:pt x="2301897" y="285112"/>
                </a:cubicBezTo>
                <a:cubicBezTo>
                  <a:pt x="2298671" y="309490"/>
                  <a:pt x="2293928" y="323579"/>
                  <a:pt x="2287668" y="327379"/>
                </a:cubicBezTo>
                <a:cubicBezTo>
                  <a:pt x="2281409" y="331180"/>
                  <a:pt x="2278279" y="320905"/>
                  <a:pt x="2278279" y="296555"/>
                </a:cubicBezTo>
                <a:lnTo>
                  <a:pt x="2278279" y="172462"/>
                </a:lnTo>
                <a:cubicBezTo>
                  <a:pt x="2242787" y="176047"/>
                  <a:pt x="2217620" y="179414"/>
                  <a:pt x="2202778" y="182561"/>
                </a:cubicBezTo>
                <a:cubicBezTo>
                  <a:pt x="2187935" y="185709"/>
                  <a:pt x="2176553" y="187512"/>
                  <a:pt x="2168630" y="187971"/>
                </a:cubicBezTo>
                <a:cubicBezTo>
                  <a:pt x="2160707" y="188430"/>
                  <a:pt x="2152483" y="183909"/>
                  <a:pt x="2143958" y="174409"/>
                </a:cubicBezTo>
                <a:cubicBezTo>
                  <a:pt x="2135432" y="164908"/>
                  <a:pt x="2137218" y="160614"/>
                  <a:pt x="2149314" y="161524"/>
                </a:cubicBezTo>
                <a:cubicBezTo>
                  <a:pt x="2161410" y="162435"/>
                  <a:pt x="2204398" y="159413"/>
                  <a:pt x="2278279" y="152458"/>
                </a:cubicBezTo>
                <a:cubicBezTo>
                  <a:pt x="2278279" y="100460"/>
                  <a:pt x="2277203" y="70496"/>
                  <a:pt x="2275052" y="62566"/>
                </a:cubicBezTo>
                <a:cubicBezTo>
                  <a:pt x="2272399" y="62035"/>
                  <a:pt x="2267208" y="61770"/>
                  <a:pt x="2259479" y="61770"/>
                </a:cubicBezTo>
                <a:cubicBezTo>
                  <a:pt x="2251506" y="61770"/>
                  <a:pt x="2243647" y="59110"/>
                  <a:pt x="2235903" y="53790"/>
                </a:cubicBezTo>
                <a:cubicBezTo>
                  <a:pt x="2228160" y="48470"/>
                  <a:pt x="2228920" y="44856"/>
                  <a:pt x="2238184" y="42949"/>
                </a:cubicBezTo>
                <a:cubicBezTo>
                  <a:pt x="2247447" y="41041"/>
                  <a:pt x="2256750" y="39421"/>
                  <a:pt x="2266093" y="38087"/>
                </a:cubicBezTo>
                <a:cubicBezTo>
                  <a:pt x="2275436" y="36754"/>
                  <a:pt x="2285044" y="34965"/>
                  <a:pt x="2294917" y="32720"/>
                </a:cubicBezTo>
                <a:cubicBezTo>
                  <a:pt x="2304790" y="30476"/>
                  <a:pt x="2316994" y="28207"/>
                  <a:pt x="2331528" y="25912"/>
                </a:cubicBezTo>
                <a:close/>
                <a:moveTo>
                  <a:pt x="4900689" y="24757"/>
                </a:moveTo>
                <a:cubicBezTo>
                  <a:pt x="4904831" y="25167"/>
                  <a:pt x="4910887" y="28273"/>
                  <a:pt x="4918856" y="34076"/>
                </a:cubicBezTo>
                <a:cubicBezTo>
                  <a:pt x="4929482" y="41812"/>
                  <a:pt x="4932404" y="48107"/>
                  <a:pt x="4927622" y="52962"/>
                </a:cubicBezTo>
                <a:cubicBezTo>
                  <a:pt x="4922839" y="57816"/>
                  <a:pt x="4918695" y="62975"/>
                  <a:pt x="4915189" y="68438"/>
                </a:cubicBezTo>
                <a:cubicBezTo>
                  <a:pt x="4911682" y="73902"/>
                  <a:pt x="4897977" y="95484"/>
                  <a:pt x="4874072" y="133184"/>
                </a:cubicBezTo>
                <a:lnTo>
                  <a:pt x="4903863" y="133184"/>
                </a:lnTo>
                <a:cubicBezTo>
                  <a:pt x="4916282" y="116765"/>
                  <a:pt x="4921817" y="103432"/>
                  <a:pt x="4920470" y="93186"/>
                </a:cubicBezTo>
                <a:cubicBezTo>
                  <a:pt x="4919122" y="82940"/>
                  <a:pt x="4925449" y="81395"/>
                  <a:pt x="4939452" y="88550"/>
                </a:cubicBezTo>
                <a:cubicBezTo>
                  <a:pt x="4953455" y="95706"/>
                  <a:pt x="4958887" y="101177"/>
                  <a:pt x="4955746" y="104963"/>
                </a:cubicBezTo>
                <a:cubicBezTo>
                  <a:pt x="4952606" y="108749"/>
                  <a:pt x="4947608" y="114646"/>
                  <a:pt x="4940753" y="122655"/>
                </a:cubicBezTo>
                <a:cubicBezTo>
                  <a:pt x="4933899" y="130664"/>
                  <a:pt x="4925636" y="141391"/>
                  <a:pt x="4915963" y="154834"/>
                </a:cubicBezTo>
                <a:cubicBezTo>
                  <a:pt x="4906290" y="168278"/>
                  <a:pt x="4897726" y="179496"/>
                  <a:pt x="4890269" y="188487"/>
                </a:cubicBezTo>
                <a:cubicBezTo>
                  <a:pt x="4905412" y="183253"/>
                  <a:pt x="4920670" y="179023"/>
                  <a:pt x="4936043" y="175796"/>
                </a:cubicBezTo>
                <a:cubicBezTo>
                  <a:pt x="4951415" y="172570"/>
                  <a:pt x="4946694" y="178048"/>
                  <a:pt x="4921878" y="192230"/>
                </a:cubicBezTo>
                <a:cubicBezTo>
                  <a:pt x="4897062" y="206413"/>
                  <a:pt x="4881658" y="216336"/>
                  <a:pt x="4875664" y="222000"/>
                </a:cubicBezTo>
                <a:cubicBezTo>
                  <a:pt x="4869669" y="227665"/>
                  <a:pt x="4863603" y="225958"/>
                  <a:pt x="4857466" y="216881"/>
                </a:cubicBezTo>
                <a:cubicBezTo>
                  <a:pt x="4851328" y="207804"/>
                  <a:pt x="4851733" y="200365"/>
                  <a:pt x="4858681" y="194564"/>
                </a:cubicBezTo>
                <a:cubicBezTo>
                  <a:pt x="4865629" y="188763"/>
                  <a:pt x="4871989" y="182310"/>
                  <a:pt x="4877761" y="175205"/>
                </a:cubicBezTo>
                <a:cubicBezTo>
                  <a:pt x="4883532" y="168099"/>
                  <a:pt x="4890348" y="159083"/>
                  <a:pt x="4898207" y="148156"/>
                </a:cubicBezTo>
                <a:cubicBezTo>
                  <a:pt x="4874143" y="152558"/>
                  <a:pt x="4858537" y="157036"/>
                  <a:pt x="4851389" y="161589"/>
                </a:cubicBezTo>
                <a:cubicBezTo>
                  <a:pt x="4844241" y="166142"/>
                  <a:pt x="4839006" y="162990"/>
                  <a:pt x="4835686" y="152135"/>
                </a:cubicBezTo>
                <a:cubicBezTo>
                  <a:pt x="4832367" y="141279"/>
                  <a:pt x="4834281" y="134622"/>
                  <a:pt x="4841430" y="132163"/>
                </a:cubicBezTo>
                <a:cubicBezTo>
                  <a:pt x="4848578" y="129703"/>
                  <a:pt x="4854680" y="125315"/>
                  <a:pt x="4859735" y="118998"/>
                </a:cubicBezTo>
                <a:cubicBezTo>
                  <a:pt x="4864790" y="112681"/>
                  <a:pt x="4872239" y="99750"/>
                  <a:pt x="4882084" y="80204"/>
                </a:cubicBezTo>
                <a:cubicBezTo>
                  <a:pt x="4891929" y="60659"/>
                  <a:pt x="4895951" y="47075"/>
                  <a:pt x="4894152" y="39453"/>
                </a:cubicBezTo>
                <a:cubicBezTo>
                  <a:pt x="4892352" y="31831"/>
                  <a:pt x="4893363" y="27095"/>
                  <a:pt x="4897184" y="25246"/>
                </a:cubicBezTo>
                <a:cubicBezTo>
                  <a:pt x="4898140" y="24783"/>
                  <a:pt x="4899308" y="24620"/>
                  <a:pt x="4900689" y="24757"/>
                </a:cubicBezTo>
                <a:close/>
                <a:moveTo>
                  <a:pt x="3824363" y="24757"/>
                </a:moveTo>
                <a:cubicBezTo>
                  <a:pt x="3828506" y="25167"/>
                  <a:pt x="3834561" y="28273"/>
                  <a:pt x="3842531" y="34076"/>
                </a:cubicBezTo>
                <a:cubicBezTo>
                  <a:pt x="3853157" y="41812"/>
                  <a:pt x="3856079" y="48107"/>
                  <a:pt x="3851296" y="52962"/>
                </a:cubicBezTo>
                <a:cubicBezTo>
                  <a:pt x="3846514" y="57816"/>
                  <a:pt x="3842370" y="62975"/>
                  <a:pt x="3838863" y="68438"/>
                </a:cubicBezTo>
                <a:cubicBezTo>
                  <a:pt x="3835357" y="73902"/>
                  <a:pt x="3821652" y="95484"/>
                  <a:pt x="3797747" y="133184"/>
                </a:cubicBezTo>
                <a:lnTo>
                  <a:pt x="3827538" y="133184"/>
                </a:lnTo>
                <a:cubicBezTo>
                  <a:pt x="3839957" y="116765"/>
                  <a:pt x="3845492" y="103432"/>
                  <a:pt x="3844144" y="93186"/>
                </a:cubicBezTo>
                <a:cubicBezTo>
                  <a:pt x="3842796" y="82940"/>
                  <a:pt x="3849124" y="81395"/>
                  <a:pt x="3863127" y="88550"/>
                </a:cubicBezTo>
                <a:cubicBezTo>
                  <a:pt x="3877130" y="95706"/>
                  <a:pt x="3882562" y="101177"/>
                  <a:pt x="3879421" y="104963"/>
                </a:cubicBezTo>
                <a:cubicBezTo>
                  <a:pt x="3876281" y="108749"/>
                  <a:pt x="3871283" y="114646"/>
                  <a:pt x="3864428" y="122655"/>
                </a:cubicBezTo>
                <a:cubicBezTo>
                  <a:pt x="3857574" y="130664"/>
                  <a:pt x="3849310" y="141391"/>
                  <a:pt x="3839638" y="154834"/>
                </a:cubicBezTo>
                <a:cubicBezTo>
                  <a:pt x="3829965" y="168278"/>
                  <a:pt x="3821401" y="179496"/>
                  <a:pt x="3813944" y="188487"/>
                </a:cubicBezTo>
                <a:cubicBezTo>
                  <a:pt x="3829087" y="183253"/>
                  <a:pt x="3844345" y="179023"/>
                  <a:pt x="3859718" y="175796"/>
                </a:cubicBezTo>
                <a:cubicBezTo>
                  <a:pt x="3875090" y="172570"/>
                  <a:pt x="3870369" y="178048"/>
                  <a:pt x="3845553" y="192230"/>
                </a:cubicBezTo>
                <a:cubicBezTo>
                  <a:pt x="3820738" y="206413"/>
                  <a:pt x="3805332" y="216336"/>
                  <a:pt x="3799338" y="222000"/>
                </a:cubicBezTo>
                <a:cubicBezTo>
                  <a:pt x="3793344" y="227665"/>
                  <a:pt x="3787278" y="225958"/>
                  <a:pt x="3781141" y="216881"/>
                </a:cubicBezTo>
                <a:cubicBezTo>
                  <a:pt x="3775003" y="207804"/>
                  <a:pt x="3775408" y="200365"/>
                  <a:pt x="3782356" y="194564"/>
                </a:cubicBezTo>
                <a:cubicBezTo>
                  <a:pt x="3789304" y="188763"/>
                  <a:pt x="3795663" y="182310"/>
                  <a:pt x="3801436" y="175205"/>
                </a:cubicBezTo>
                <a:cubicBezTo>
                  <a:pt x="3807208" y="168099"/>
                  <a:pt x="3814023" y="159083"/>
                  <a:pt x="3821881" y="148156"/>
                </a:cubicBezTo>
                <a:cubicBezTo>
                  <a:pt x="3797818" y="152558"/>
                  <a:pt x="3782213" y="157036"/>
                  <a:pt x="3775064" y="161589"/>
                </a:cubicBezTo>
                <a:cubicBezTo>
                  <a:pt x="3767915" y="166142"/>
                  <a:pt x="3762681" y="162990"/>
                  <a:pt x="3759361" y="152135"/>
                </a:cubicBezTo>
                <a:cubicBezTo>
                  <a:pt x="3756041" y="141279"/>
                  <a:pt x="3757956" y="134622"/>
                  <a:pt x="3765105" y="132163"/>
                </a:cubicBezTo>
                <a:cubicBezTo>
                  <a:pt x="3772253" y="129703"/>
                  <a:pt x="3778355" y="125315"/>
                  <a:pt x="3783410" y="118998"/>
                </a:cubicBezTo>
                <a:cubicBezTo>
                  <a:pt x="3788465" y="112681"/>
                  <a:pt x="3795915" y="99750"/>
                  <a:pt x="3805759" y="80204"/>
                </a:cubicBezTo>
                <a:cubicBezTo>
                  <a:pt x="3815604" y="60659"/>
                  <a:pt x="3819626" y="47075"/>
                  <a:pt x="3817826" y="39453"/>
                </a:cubicBezTo>
                <a:cubicBezTo>
                  <a:pt x="3816027" y="31831"/>
                  <a:pt x="3817038" y="27095"/>
                  <a:pt x="3820859" y="25246"/>
                </a:cubicBezTo>
                <a:cubicBezTo>
                  <a:pt x="3821815" y="24783"/>
                  <a:pt x="3822983" y="24620"/>
                  <a:pt x="3824363" y="24757"/>
                </a:cubicBezTo>
                <a:close/>
                <a:moveTo>
                  <a:pt x="1554628" y="19682"/>
                </a:moveTo>
                <a:cubicBezTo>
                  <a:pt x="1557438" y="19548"/>
                  <a:pt x="1562104" y="21180"/>
                  <a:pt x="1568625" y="24579"/>
                </a:cubicBezTo>
                <a:cubicBezTo>
                  <a:pt x="1581668" y="31376"/>
                  <a:pt x="1588669" y="39697"/>
                  <a:pt x="1589630" y="49541"/>
                </a:cubicBezTo>
                <a:cubicBezTo>
                  <a:pt x="1590591" y="59386"/>
                  <a:pt x="1588462" y="67037"/>
                  <a:pt x="1583242" y="72493"/>
                </a:cubicBezTo>
                <a:cubicBezTo>
                  <a:pt x="1578022" y="77949"/>
                  <a:pt x="1573347" y="77401"/>
                  <a:pt x="1569217" y="70847"/>
                </a:cubicBezTo>
                <a:cubicBezTo>
                  <a:pt x="1565087" y="64294"/>
                  <a:pt x="1561523" y="57031"/>
                  <a:pt x="1558526" y="49057"/>
                </a:cubicBezTo>
                <a:cubicBezTo>
                  <a:pt x="1555816" y="40611"/>
                  <a:pt x="1553561" y="32720"/>
                  <a:pt x="1551761" y="25385"/>
                </a:cubicBezTo>
                <a:cubicBezTo>
                  <a:pt x="1550861" y="21718"/>
                  <a:pt x="1551817" y="19817"/>
                  <a:pt x="1554628" y="19682"/>
                </a:cubicBezTo>
                <a:close/>
                <a:moveTo>
                  <a:pt x="2680158" y="12820"/>
                </a:moveTo>
                <a:cubicBezTo>
                  <a:pt x="2681979" y="12774"/>
                  <a:pt x="2684178" y="13169"/>
                  <a:pt x="2686756" y="14006"/>
                </a:cubicBezTo>
                <a:cubicBezTo>
                  <a:pt x="2697066" y="17355"/>
                  <a:pt x="2705416" y="22033"/>
                  <a:pt x="2711804" y="28042"/>
                </a:cubicBezTo>
                <a:cubicBezTo>
                  <a:pt x="2718193" y="34050"/>
                  <a:pt x="2718967" y="38725"/>
                  <a:pt x="2714127" y="42067"/>
                </a:cubicBezTo>
                <a:cubicBezTo>
                  <a:pt x="2709288" y="45408"/>
                  <a:pt x="2704039" y="52302"/>
                  <a:pt x="2698382" y="62749"/>
                </a:cubicBezTo>
                <a:cubicBezTo>
                  <a:pt x="2692725" y="73196"/>
                  <a:pt x="2685995" y="85152"/>
                  <a:pt x="2678194" y="98617"/>
                </a:cubicBezTo>
                <a:cubicBezTo>
                  <a:pt x="2685063" y="98244"/>
                  <a:pt x="2695424" y="96767"/>
                  <a:pt x="2709277" y="94186"/>
                </a:cubicBezTo>
                <a:cubicBezTo>
                  <a:pt x="2723130" y="91605"/>
                  <a:pt x="2732056" y="88905"/>
                  <a:pt x="2736057" y="86087"/>
                </a:cubicBezTo>
                <a:cubicBezTo>
                  <a:pt x="2740058" y="83270"/>
                  <a:pt x="2745705" y="83062"/>
                  <a:pt x="2752997" y="85464"/>
                </a:cubicBezTo>
                <a:cubicBezTo>
                  <a:pt x="2760289" y="87866"/>
                  <a:pt x="2768090" y="91709"/>
                  <a:pt x="2776400" y="96993"/>
                </a:cubicBezTo>
                <a:cubicBezTo>
                  <a:pt x="2784710" y="102278"/>
                  <a:pt x="2786617" y="107239"/>
                  <a:pt x="2782122" y="111878"/>
                </a:cubicBezTo>
                <a:cubicBezTo>
                  <a:pt x="2777626" y="116517"/>
                  <a:pt x="2775819" y="130255"/>
                  <a:pt x="2776701" y="153092"/>
                </a:cubicBezTo>
                <a:cubicBezTo>
                  <a:pt x="2777583" y="175929"/>
                  <a:pt x="2777110" y="199203"/>
                  <a:pt x="2775281" y="222915"/>
                </a:cubicBezTo>
                <a:cubicBezTo>
                  <a:pt x="2773453" y="246626"/>
                  <a:pt x="2769950" y="264365"/>
                  <a:pt x="2764774" y="276131"/>
                </a:cubicBezTo>
                <a:cubicBezTo>
                  <a:pt x="2759597" y="287897"/>
                  <a:pt x="2751175" y="298082"/>
                  <a:pt x="2739510" y="306687"/>
                </a:cubicBezTo>
                <a:cubicBezTo>
                  <a:pt x="2727844" y="315291"/>
                  <a:pt x="2720168" y="314807"/>
                  <a:pt x="2716483" y="305235"/>
                </a:cubicBezTo>
                <a:cubicBezTo>
                  <a:pt x="2712797" y="295663"/>
                  <a:pt x="2705466" y="284836"/>
                  <a:pt x="2694489" y="272754"/>
                </a:cubicBezTo>
                <a:cubicBezTo>
                  <a:pt x="2683511" y="260672"/>
                  <a:pt x="2684529" y="256905"/>
                  <a:pt x="2697543" y="261450"/>
                </a:cubicBezTo>
                <a:cubicBezTo>
                  <a:pt x="2710557" y="265996"/>
                  <a:pt x="2719286" y="268248"/>
                  <a:pt x="2723732" y="268205"/>
                </a:cubicBezTo>
                <a:cubicBezTo>
                  <a:pt x="2728177" y="268162"/>
                  <a:pt x="2733150" y="261780"/>
                  <a:pt x="2738649" y="249060"/>
                </a:cubicBezTo>
                <a:cubicBezTo>
                  <a:pt x="2744149" y="236341"/>
                  <a:pt x="2747343" y="214619"/>
                  <a:pt x="2748232" y="183895"/>
                </a:cubicBezTo>
                <a:cubicBezTo>
                  <a:pt x="2749121" y="153171"/>
                  <a:pt x="2748178" y="132561"/>
                  <a:pt x="2745403" y="122063"/>
                </a:cubicBezTo>
                <a:cubicBezTo>
                  <a:pt x="2742629" y="111566"/>
                  <a:pt x="2734214" y="107670"/>
                  <a:pt x="2720161" y="110373"/>
                </a:cubicBezTo>
                <a:cubicBezTo>
                  <a:pt x="2706108" y="113076"/>
                  <a:pt x="2696177" y="115327"/>
                  <a:pt x="2690369" y="117127"/>
                </a:cubicBezTo>
                <a:cubicBezTo>
                  <a:pt x="2684562" y="118927"/>
                  <a:pt x="2677721" y="117123"/>
                  <a:pt x="2669848" y="111717"/>
                </a:cubicBezTo>
                <a:cubicBezTo>
                  <a:pt x="2661101" y="125398"/>
                  <a:pt x="2649478" y="136468"/>
                  <a:pt x="2634980" y="144929"/>
                </a:cubicBezTo>
                <a:cubicBezTo>
                  <a:pt x="2620482" y="153390"/>
                  <a:pt x="2619127" y="148901"/>
                  <a:pt x="2630915" y="131464"/>
                </a:cubicBezTo>
                <a:cubicBezTo>
                  <a:pt x="2642702" y="114026"/>
                  <a:pt x="2653278" y="94645"/>
                  <a:pt x="2662643" y="73321"/>
                </a:cubicBezTo>
                <a:cubicBezTo>
                  <a:pt x="2672007" y="51997"/>
                  <a:pt x="2675789" y="35943"/>
                  <a:pt x="2673989" y="25160"/>
                </a:cubicBezTo>
                <a:cubicBezTo>
                  <a:pt x="2672639" y="17072"/>
                  <a:pt x="2674696" y="12958"/>
                  <a:pt x="2680158" y="12820"/>
                </a:cubicBezTo>
                <a:close/>
                <a:moveTo>
                  <a:pt x="2980587" y="10360"/>
                </a:moveTo>
                <a:cubicBezTo>
                  <a:pt x="2995873" y="10360"/>
                  <a:pt x="3006825" y="15792"/>
                  <a:pt x="3013444" y="26654"/>
                </a:cubicBezTo>
                <a:cubicBezTo>
                  <a:pt x="3020061" y="37517"/>
                  <a:pt x="3031437" y="51463"/>
                  <a:pt x="3047570" y="68492"/>
                </a:cubicBezTo>
                <a:cubicBezTo>
                  <a:pt x="3063702" y="85521"/>
                  <a:pt x="3079279" y="100442"/>
                  <a:pt x="3094301" y="113255"/>
                </a:cubicBezTo>
                <a:cubicBezTo>
                  <a:pt x="3109322" y="126068"/>
                  <a:pt x="3126308" y="136673"/>
                  <a:pt x="3145259" y="145069"/>
                </a:cubicBezTo>
                <a:cubicBezTo>
                  <a:pt x="3164209" y="153465"/>
                  <a:pt x="3169257" y="159004"/>
                  <a:pt x="3160402" y="161686"/>
                </a:cubicBezTo>
                <a:cubicBezTo>
                  <a:pt x="3151547" y="164367"/>
                  <a:pt x="3136755" y="165242"/>
                  <a:pt x="3116026" y="164310"/>
                </a:cubicBezTo>
                <a:cubicBezTo>
                  <a:pt x="3095297" y="163378"/>
                  <a:pt x="3082746" y="159778"/>
                  <a:pt x="3078372" y="153512"/>
                </a:cubicBezTo>
                <a:cubicBezTo>
                  <a:pt x="3073999" y="147245"/>
                  <a:pt x="3066007" y="135827"/>
                  <a:pt x="3054399" y="119256"/>
                </a:cubicBezTo>
                <a:cubicBezTo>
                  <a:pt x="3042791" y="102686"/>
                  <a:pt x="3033104" y="89142"/>
                  <a:pt x="3025339" y="78623"/>
                </a:cubicBezTo>
                <a:cubicBezTo>
                  <a:pt x="3017573" y="68105"/>
                  <a:pt x="3010188" y="58020"/>
                  <a:pt x="3003183" y="48369"/>
                </a:cubicBezTo>
                <a:cubicBezTo>
                  <a:pt x="2996178" y="38718"/>
                  <a:pt x="2990384" y="32645"/>
                  <a:pt x="2985803" y="30150"/>
                </a:cubicBezTo>
                <a:cubicBezTo>
                  <a:pt x="2981221" y="27655"/>
                  <a:pt x="2977113" y="25887"/>
                  <a:pt x="2973477" y="24848"/>
                </a:cubicBezTo>
                <a:cubicBezTo>
                  <a:pt x="2969842" y="23808"/>
                  <a:pt x="2967408" y="21134"/>
                  <a:pt x="2966175" y="16824"/>
                </a:cubicBezTo>
                <a:cubicBezTo>
                  <a:pt x="2964941" y="12515"/>
                  <a:pt x="2969745" y="10360"/>
                  <a:pt x="2980587" y="10360"/>
                </a:cubicBezTo>
                <a:close/>
                <a:moveTo>
                  <a:pt x="6019124" y="9231"/>
                </a:moveTo>
                <a:cubicBezTo>
                  <a:pt x="6023298" y="9561"/>
                  <a:pt x="6029042" y="10877"/>
                  <a:pt x="6036356" y="13178"/>
                </a:cubicBezTo>
                <a:cubicBezTo>
                  <a:pt x="6050983" y="17552"/>
                  <a:pt x="6056497" y="23951"/>
                  <a:pt x="6052897" y="32376"/>
                </a:cubicBezTo>
                <a:cubicBezTo>
                  <a:pt x="6049298" y="40801"/>
                  <a:pt x="6047498" y="58221"/>
                  <a:pt x="6047498" y="84636"/>
                </a:cubicBezTo>
                <a:cubicBezTo>
                  <a:pt x="6047498" y="111495"/>
                  <a:pt x="6046781" y="132360"/>
                  <a:pt x="6045347" y="147231"/>
                </a:cubicBezTo>
                <a:cubicBezTo>
                  <a:pt x="6043913" y="162101"/>
                  <a:pt x="6040694" y="170698"/>
                  <a:pt x="6035689" y="173021"/>
                </a:cubicBezTo>
                <a:cubicBezTo>
                  <a:pt x="6030684" y="175345"/>
                  <a:pt x="6025525" y="171634"/>
                  <a:pt x="6020212" y="161890"/>
                </a:cubicBezTo>
                <a:cubicBezTo>
                  <a:pt x="6014899" y="152146"/>
                  <a:pt x="6013817" y="142416"/>
                  <a:pt x="6016964" y="132700"/>
                </a:cubicBezTo>
                <a:cubicBezTo>
                  <a:pt x="6020112" y="122985"/>
                  <a:pt x="6021686" y="104719"/>
                  <a:pt x="6021686" y="77903"/>
                </a:cubicBezTo>
                <a:cubicBezTo>
                  <a:pt x="6021686" y="50900"/>
                  <a:pt x="6019438" y="33853"/>
                  <a:pt x="6014942" y="26762"/>
                </a:cubicBezTo>
                <a:cubicBezTo>
                  <a:pt x="6010447" y="19671"/>
                  <a:pt x="6009235" y="14483"/>
                  <a:pt x="6011307" y="11199"/>
                </a:cubicBezTo>
                <a:cubicBezTo>
                  <a:pt x="6012343" y="9557"/>
                  <a:pt x="6014949" y="8901"/>
                  <a:pt x="6019124" y="9231"/>
                </a:cubicBezTo>
                <a:close/>
                <a:moveTo>
                  <a:pt x="388563" y="7629"/>
                </a:moveTo>
                <a:cubicBezTo>
                  <a:pt x="445737" y="53919"/>
                  <a:pt x="474325" y="102790"/>
                  <a:pt x="474325" y="154243"/>
                </a:cubicBezTo>
                <a:cubicBezTo>
                  <a:pt x="476131" y="214515"/>
                  <a:pt x="447967" y="265129"/>
                  <a:pt x="389832" y="306084"/>
                </a:cubicBezTo>
                <a:lnTo>
                  <a:pt x="371592" y="284423"/>
                </a:lnTo>
                <a:cubicBezTo>
                  <a:pt x="419287" y="248659"/>
                  <a:pt x="443579" y="207230"/>
                  <a:pt x="444468" y="160137"/>
                </a:cubicBezTo>
                <a:cubicBezTo>
                  <a:pt x="446275" y="112083"/>
                  <a:pt x="421531" y="68833"/>
                  <a:pt x="370236" y="30387"/>
                </a:cubicBezTo>
                <a:close/>
                <a:moveTo>
                  <a:pt x="85779" y="7629"/>
                </a:moveTo>
                <a:lnTo>
                  <a:pt x="104170" y="30387"/>
                </a:lnTo>
                <a:cubicBezTo>
                  <a:pt x="52875" y="68833"/>
                  <a:pt x="28110" y="112097"/>
                  <a:pt x="29874" y="160180"/>
                </a:cubicBezTo>
                <a:cubicBezTo>
                  <a:pt x="30763" y="207259"/>
                  <a:pt x="55077" y="248666"/>
                  <a:pt x="102815" y="284402"/>
                </a:cubicBezTo>
                <a:lnTo>
                  <a:pt x="84510" y="306084"/>
                </a:lnTo>
                <a:cubicBezTo>
                  <a:pt x="26418" y="265143"/>
                  <a:pt x="-1725" y="213827"/>
                  <a:pt x="82" y="152135"/>
                </a:cubicBezTo>
                <a:cubicBezTo>
                  <a:pt x="82" y="102045"/>
                  <a:pt x="28648" y="53876"/>
                  <a:pt x="85779" y="7629"/>
                </a:cubicBezTo>
                <a:close/>
                <a:moveTo>
                  <a:pt x="1930670" y="7248"/>
                </a:moveTo>
                <a:cubicBezTo>
                  <a:pt x="1933801" y="7769"/>
                  <a:pt x="1937624" y="8824"/>
                  <a:pt x="1942137" y="10414"/>
                </a:cubicBezTo>
                <a:cubicBezTo>
                  <a:pt x="1960192" y="16774"/>
                  <a:pt x="1967401" y="24166"/>
                  <a:pt x="1963766" y="32591"/>
                </a:cubicBezTo>
                <a:cubicBezTo>
                  <a:pt x="1960130" y="41016"/>
                  <a:pt x="1957879" y="51470"/>
                  <a:pt x="1957011" y="63953"/>
                </a:cubicBezTo>
                <a:cubicBezTo>
                  <a:pt x="1956144" y="76437"/>
                  <a:pt x="1955710" y="91856"/>
                  <a:pt x="1955710" y="110211"/>
                </a:cubicBezTo>
                <a:cubicBezTo>
                  <a:pt x="1971699" y="105709"/>
                  <a:pt x="1984197" y="102331"/>
                  <a:pt x="1993203" y="100080"/>
                </a:cubicBezTo>
                <a:cubicBezTo>
                  <a:pt x="2002208" y="97829"/>
                  <a:pt x="2010135" y="99894"/>
                  <a:pt x="2016982" y="106275"/>
                </a:cubicBezTo>
                <a:cubicBezTo>
                  <a:pt x="2023830" y="112656"/>
                  <a:pt x="2022944" y="117837"/>
                  <a:pt x="2014326" y="121816"/>
                </a:cubicBezTo>
                <a:cubicBezTo>
                  <a:pt x="2005707" y="125796"/>
                  <a:pt x="1996813" y="128932"/>
                  <a:pt x="1987642" y="131227"/>
                </a:cubicBezTo>
                <a:cubicBezTo>
                  <a:pt x="1978472" y="133521"/>
                  <a:pt x="1967383" y="135816"/>
                  <a:pt x="1954376" y="138110"/>
                </a:cubicBezTo>
                <a:lnTo>
                  <a:pt x="1954376" y="180399"/>
                </a:lnTo>
                <a:cubicBezTo>
                  <a:pt x="1965203" y="177804"/>
                  <a:pt x="1974818" y="175129"/>
                  <a:pt x="1983222" y="172376"/>
                </a:cubicBezTo>
                <a:cubicBezTo>
                  <a:pt x="1991625" y="169623"/>
                  <a:pt x="1999491" y="171677"/>
                  <a:pt x="2006819" y="178539"/>
                </a:cubicBezTo>
                <a:cubicBezTo>
                  <a:pt x="2014147" y="185401"/>
                  <a:pt x="2014347" y="190366"/>
                  <a:pt x="2007421" y="193435"/>
                </a:cubicBezTo>
                <a:cubicBezTo>
                  <a:pt x="2000495" y="196504"/>
                  <a:pt x="1992253" y="199124"/>
                  <a:pt x="1982695" y="201297"/>
                </a:cubicBezTo>
                <a:cubicBezTo>
                  <a:pt x="1973137" y="203469"/>
                  <a:pt x="1963633" y="205731"/>
                  <a:pt x="1954183" y="208083"/>
                </a:cubicBezTo>
                <a:cubicBezTo>
                  <a:pt x="1953409" y="227299"/>
                  <a:pt x="1953021" y="243267"/>
                  <a:pt x="1953021" y="255987"/>
                </a:cubicBezTo>
                <a:cubicBezTo>
                  <a:pt x="1971205" y="255155"/>
                  <a:pt x="1985939" y="253839"/>
                  <a:pt x="1997225" y="252040"/>
                </a:cubicBezTo>
                <a:cubicBezTo>
                  <a:pt x="2008511" y="250240"/>
                  <a:pt x="2022668" y="248648"/>
                  <a:pt x="2039697" y="247264"/>
                </a:cubicBezTo>
                <a:cubicBezTo>
                  <a:pt x="2056726" y="245880"/>
                  <a:pt x="2070159" y="249286"/>
                  <a:pt x="2079997" y="257482"/>
                </a:cubicBezTo>
                <a:cubicBezTo>
                  <a:pt x="2089834" y="265677"/>
                  <a:pt x="2092709" y="272001"/>
                  <a:pt x="2088622" y="276454"/>
                </a:cubicBezTo>
                <a:cubicBezTo>
                  <a:pt x="2084535" y="280906"/>
                  <a:pt x="2077881" y="282229"/>
                  <a:pt x="2068661" y="280422"/>
                </a:cubicBezTo>
                <a:cubicBezTo>
                  <a:pt x="2059440" y="278616"/>
                  <a:pt x="2048197" y="277493"/>
                  <a:pt x="2034933" y="277056"/>
                </a:cubicBezTo>
                <a:cubicBezTo>
                  <a:pt x="2021668" y="276619"/>
                  <a:pt x="2006933" y="276400"/>
                  <a:pt x="1990729" y="276400"/>
                </a:cubicBezTo>
                <a:cubicBezTo>
                  <a:pt x="1975729" y="276400"/>
                  <a:pt x="1952652" y="278200"/>
                  <a:pt x="1921498" y="281799"/>
                </a:cubicBezTo>
                <a:cubicBezTo>
                  <a:pt x="1890344" y="285399"/>
                  <a:pt x="1867432" y="288546"/>
                  <a:pt x="1852762" y="291242"/>
                </a:cubicBezTo>
                <a:cubicBezTo>
                  <a:pt x="1838092" y="293938"/>
                  <a:pt x="1827746" y="295738"/>
                  <a:pt x="1821723" y="296641"/>
                </a:cubicBezTo>
                <a:cubicBezTo>
                  <a:pt x="1815700" y="297545"/>
                  <a:pt x="1808379" y="293874"/>
                  <a:pt x="1799761" y="285628"/>
                </a:cubicBezTo>
                <a:cubicBezTo>
                  <a:pt x="1791142" y="277382"/>
                  <a:pt x="1789207" y="272869"/>
                  <a:pt x="1793953" y="272087"/>
                </a:cubicBezTo>
                <a:cubicBezTo>
                  <a:pt x="1798699" y="271306"/>
                  <a:pt x="1806909" y="270693"/>
                  <a:pt x="1818582" y="270248"/>
                </a:cubicBezTo>
                <a:cubicBezTo>
                  <a:pt x="1830255" y="269804"/>
                  <a:pt x="1845592" y="268452"/>
                  <a:pt x="1864592" y="266193"/>
                </a:cubicBezTo>
                <a:cubicBezTo>
                  <a:pt x="1883594" y="263935"/>
                  <a:pt x="1904465" y="261587"/>
                  <a:pt x="1927209" y="259149"/>
                </a:cubicBezTo>
                <a:lnTo>
                  <a:pt x="1927209" y="212945"/>
                </a:lnTo>
                <a:cubicBezTo>
                  <a:pt x="1919336" y="213848"/>
                  <a:pt x="1909463" y="214300"/>
                  <a:pt x="1897589" y="214300"/>
                </a:cubicBezTo>
                <a:cubicBezTo>
                  <a:pt x="1886017" y="214300"/>
                  <a:pt x="1876362" y="211593"/>
                  <a:pt x="1868626" y="206180"/>
                </a:cubicBezTo>
                <a:cubicBezTo>
                  <a:pt x="1860890" y="200766"/>
                  <a:pt x="1862667" y="197170"/>
                  <a:pt x="1873960" y="195392"/>
                </a:cubicBezTo>
                <a:cubicBezTo>
                  <a:pt x="1885253" y="193614"/>
                  <a:pt x="1893664" y="192262"/>
                  <a:pt x="1899192" y="191337"/>
                </a:cubicBezTo>
                <a:cubicBezTo>
                  <a:pt x="1904720" y="190413"/>
                  <a:pt x="1914511" y="188387"/>
                  <a:pt x="1928564" y="185261"/>
                </a:cubicBezTo>
                <a:lnTo>
                  <a:pt x="1928564" y="141423"/>
                </a:lnTo>
                <a:cubicBezTo>
                  <a:pt x="1915543" y="144119"/>
                  <a:pt x="1904322" y="145467"/>
                  <a:pt x="1894900" y="145467"/>
                </a:cubicBezTo>
                <a:cubicBezTo>
                  <a:pt x="1886340" y="145467"/>
                  <a:pt x="1877054" y="144119"/>
                  <a:pt x="1867045" y="141423"/>
                </a:cubicBezTo>
                <a:cubicBezTo>
                  <a:pt x="1855229" y="160395"/>
                  <a:pt x="1842505" y="173911"/>
                  <a:pt x="1828875" y="181970"/>
                </a:cubicBezTo>
                <a:cubicBezTo>
                  <a:pt x="1815245" y="190029"/>
                  <a:pt x="1813857" y="186032"/>
                  <a:pt x="1824713" y="169978"/>
                </a:cubicBezTo>
                <a:cubicBezTo>
                  <a:pt x="1835568" y="153924"/>
                  <a:pt x="1845466" y="135034"/>
                  <a:pt x="1854408" y="113309"/>
                </a:cubicBezTo>
                <a:cubicBezTo>
                  <a:pt x="1863349" y="91583"/>
                  <a:pt x="1866693" y="76637"/>
                  <a:pt x="1864442" y="68471"/>
                </a:cubicBezTo>
                <a:cubicBezTo>
                  <a:pt x="1862191" y="60304"/>
                  <a:pt x="1868292" y="59504"/>
                  <a:pt x="1882747" y="66072"/>
                </a:cubicBezTo>
                <a:cubicBezTo>
                  <a:pt x="1897202" y="72640"/>
                  <a:pt x="1902748" y="78426"/>
                  <a:pt x="1899385" y="83431"/>
                </a:cubicBezTo>
                <a:cubicBezTo>
                  <a:pt x="1896023" y="88436"/>
                  <a:pt x="1892108" y="94731"/>
                  <a:pt x="1887641" y="102317"/>
                </a:cubicBezTo>
                <a:cubicBezTo>
                  <a:pt x="1883174" y="109903"/>
                  <a:pt x="1878868" y="117525"/>
                  <a:pt x="1874724" y="125182"/>
                </a:cubicBezTo>
                <a:cubicBezTo>
                  <a:pt x="1874939" y="124193"/>
                  <a:pt x="1880668" y="123042"/>
                  <a:pt x="1891911" y="121730"/>
                </a:cubicBezTo>
                <a:cubicBezTo>
                  <a:pt x="1903153" y="120418"/>
                  <a:pt x="1915371" y="118213"/>
                  <a:pt x="1928564" y="115116"/>
                </a:cubicBezTo>
                <a:cubicBezTo>
                  <a:pt x="1928564" y="82334"/>
                  <a:pt x="1928346" y="60472"/>
                  <a:pt x="1927908" y="49531"/>
                </a:cubicBezTo>
                <a:cubicBezTo>
                  <a:pt x="1927471" y="38589"/>
                  <a:pt x="1925219" y="27744"/>
                  <a:pt x="1921154" y="16996"/>
                </a:cubicBezTo>
                <a:cubicBezTo>
                  <a:pt x="1918105" y="8935"/>
                  <a:pt x="1921277" y="5686"/>
                  <a:pt x="1930670" y="7248"/>
                </a:cubicBezTo>
                <a:close/>
                <a:moveTo>
                  <a:pt x="1198406" y="7215"/>
                </a:moveTo>
                <a:cubicBezTo>
                  <a:pt x="1200113" y="7301"/>
                  <a:pt x="1202197" y="7761"/>
                  <a:pt x="1204660" y="8597"/>
                </a:cubicBezTo>
                <a:cubicBezTo>
                  <a:pt x="1214512" y="11938"/>
                  <a:pt x="1222865" y="16491"/>
                  <a:pt x="1229720" y="22256"/>
                </a:cubicBezTo>
                <a:cubicBezTo>
                  <a:pt x="1236574" y="28020"/>
                  <a:pt x="1238263" y="32889"/>
                  <a:pt x="1234785" y="36861"/>
                </a:cubicBezTo>
                <a:cubicBezTo>
                  <a:pt x="1231308" y="40833"/>
                  <a:pt x="1228092" y="44669"/>
                  <a:pt x="1225138" y="48369"/>
                </a:cubicBezTo>
                <a:cubicBezTo>
                  <a:pt x="1256113" y="80563"/>
                  <a:pt x="1277824" y="101994"/>
                  <a:pt x="1290271" y="112663"/>
                </a:cubicBezTo>
                <a:cubicBezTo>
                  <a:pt x="1302719" y="123333"/>
                  <a:pt x="1315539" y="132410"/>
                  <a:pt x="1328732" y="139896"/>
                </a:cubicBezTo>
                <a:cubicBezTo>
                  <a:pt x="1341925" y="147381"/>
                  <a:pt x="1356978" y="154264"/>
                  <a:pt x="1373893" y="160545"/>
                </a:cubicBezTo>
                <a:cubicBezTo>
                  <a:pt x="1390807" y="166826"/>
                  <a:pt x="1392119" y="171509"/>
                  <a:pt x="1377829" y="174592"/>
                </a:cubicBezTo>
                <a:cubicBezTo>
                  <a:pt x="1363539" y="177675"/>
                  <a:pt x="1347865" y="178747"/>
                  <a:pt x="1330807" y="177807"/>
                </a:cubicBezTo>
                <a:cubicBezTo>
                  <a:pt x="1313750" y="176868"/>
                  <a:pt x="1301747" y="171932"/>
                  <a:pt x="1294799" y="162998"/>
                </a:cubicBezTo>
                <a:cubicBezTo>
                  <a:pt x="1287852" y="154064"/>
                  <a:pt x="1278265" y="141516"/>
                  <a:pt x="1266040" y="125355"/>
                </a:cubicBezTo>
                <a:cubicBezTo>
                  <a:pt x="1253815" y="109193"/>
                  <a:pt x="1237234" y="87554"/>
                  <a:pt x="1216297" y="60436"/>
                </a:cubicBezTo>
                <a:cubicBezTo>
                  <a:pt x="1206446" y="80828"/>
                  <a:pt x="1195859" y="98947"/>
                  <a:pt x="1184537" y="114793"/>
                </a:cubicBezTo>
                <a:cubicBezTo>
                  <a:pt x="1173216" y="130639"/>
                  <a:pt x="1159334" y="147238"/>
                  <a:pt x="1142893" y="164589"/>
                </a:cubicBezTo>
                <a:cubicBezTo>
                  <a:pt x="1126452" y="181941"/>
                  <a:pt x="1107229" y="195690"/>
                  <a:pt x="1085224" y="205835"/>
                </a:cubicBezTo>
                <a:cubicBezTo>
                  <a:pt x="1063220" y="215981"/>
                  <a:pt x="1060649" y="213375"/>
                  <a:pt x="1077513" y="198016"/>
                </a:cubicBezTo>
                <a:cubicBezTo>
                  <a:pt x="1094377" y="182658"/>
                  <a:pt x="1110445" y="166217"/>
                  <a:pt x="1125718" y="148693"/>
                </a:cubicBezTo>
                <a:cubicBezTo>
                  <a:pt x="1140990" y="131170"/>
                  <a:pt x="1153942" y="114212"/>
                  <a:pt x="1164576" y="97821"/>
                </a:cubicBezTo>
                <a:cubicBezTo>
                  <a:pt x="1175209" y="81431"/>
                  <a:pt x="1183211" y="65950"/>
                  <a:pt x="1188581" y="51381"/>
                </a:cubicBezTo>
                <a:cubicBezTo>
                  <a:pt x="1193952" y="36811"/>
                  <a:pt x="1195511" y="25203"/>
                  <a:pt x="1193260" y="16555"/>
                </a:cubicBezTo>
                <a:cubicBezTo>
                  <a:pt x="1191571" y="10070"/>
                  <a:pt x="1193287" y="6956"/>
                  <a:pt x="1198406" y="7215"/>
                </a:cubicBezTo>
                <a:close/>
                <a:moveTo>
                  <a:pt x="3330141" y="6930"/>
                </a:moveTo>
                <a:cubicBezTo>
                  <a:pt x="3331702" y="6643"/>
                  <a:pt x="3333773" y="6675"/>
                  <a:pt x="3336352" y="7026"/>
                </a:cubicBezTo>
                <a:cubicBezTo>
                  <a:pt x="3346670" y="8432"/>
                  <a:pt x="3355919" y="10730"/>
                  <a:pt x="3364101" y="13920"/>
                </a:cubicBezTo>
                <a:cubicBezTo>
                  <a:pt x="3372281" y="17111"/>
                  <a:pt x="3374798" y="22155"/>
                  <a:pt x="3371651" y="29053"/>
                </a:cubicBezTo>
                <a:cubicBezTo>
                  <a:pt x="3368503" y="35951"/>
                  <a:pt x="3371532" y="56701"/>
                  <a:pt x="3380739" y="91304"/>
                </a:cubicBezTo>
                <a:cubicBezTo>
                  <a:pt x="3392842" y="87905"/>
                  <a:pt x="3403285" y="85033"/>
                  <a:pt x="3412069" y="82689"/>
                </a:cubicBezTo>
                <a:cubicBezTo>
                  <a:pt x="3420852" y="80344"/>
                  <a:pt x="3427896" y="82764"/>
                  <a:pt x="3433202" y="89949"/>
                </a:cubicBezTo>
                <a:cubicBezTo>
                  <a:pt x="3438508" y="97133"/>
                  <a:pt x="3434956" y="102331"/>
                  <a:pt x="3422544" y="105544"/>
                </a:cubicBezTo>
                <a:cubicBezTo>
                  <a:pt x="3410133" y="108756"/>
                  <a:pt x="3398793" y="111746"/>
                  <a:pt x="3388526" y="114513"/>
                </a:cubicBezTo>
                <a:cubicBezTo>
                  <a:pt x="3393917" y="130718"/>
                  <a:pt x="3399266" y="145843"/>
                  <a:pt x="3404572" y="159889"/>
                </a:cubicBezTo>
                <a:cubicBezTo>
                  <a:pt x="3409878" y="173936"/>
                  <a:pt x="3414409" y="185268"/>
                  <a:pt x="3418167" y="193886"/>
                </a:cubicBezTo>
                <a:cubicBezTo>
                  <a:pt x="3423516" y="182816"/>
                  <a:pt x="3427535" y="172910"/>
                  <a:pt x="3430223" y="164170"/>
                </a:cubicBezTo>
                <a:cubicBezTo>
                  <a:pt x="3432912" y="155430"/>
                  <a:pt x="3433131" y="146725"/>
                  <a:pt x="3430879" y="138056"/>
                </a:cubicBezTo>
                <a:cubicBezTo>
                  <a:pt x="3428628" y="129388"/>
                  <a:pt x="3431808" y="126764"/>
                  <a:pt x="3440419" y="130184"/>
                </a:cubicBezTo>
                <a:cubicBezTo>
                  <a:pt x="3449030" y="133604"/>
                  <a:pt x="3456480" y="138433"/>
                  <a:pt x="3462768" y="144671"/>
                </a:cubicBezTo>
                <a:cubicBezTo>
                  <a:pt x="3469056" y="150909"/>
                  <a:pt x="3469401" y="156813"/>
                  <a:pt x="3463801" y="162385"/>
                </a:cubicBezTo>
                <a:cubicBezTo>
                  <a:pt x="3458201" y="167956"/>
                  <a:pt x="3453885" y="175083"/>
                  <a:pt x="3450852" y="183766"/>
                </a:cubicBezTo>
                <a:cubicBezTo>
                  <a:pt x="3447819" y="192449"/>
                  <a:pt x="3442337" y="204018"/>
                  <a:pt x="3434407" y="218473"/>
                </a:cubicBezTo>
                <a:cubicBezTo>
                  <a:pt x="3453752" y="247038"/>
                  <a:pt x="3468074" y="264480"/>
                  <a:pt x="3477374" y="270797"/>
                </a:cubicBezTo>
                <a:cubicBezTo>
                  <a:pt x="3486674" y="277113"/>
                  <a:pt x="3492162" y="277741"/>
                  <a:pt x="3493840" y="272679"/>
                </a:cubicBezTo>
                <a:cubicBezTo>
                  <a:pt x="3495518" y="267617"/>
                  <a:pt x="3498960" y="258618"/>
                  <a:pt x="3504165" y="245683"/>
                </a:cubicBezTo>
                <a:cubicBezTo>
                  <a:pt x="3509371" y="232748"/>
                  <a:pt x="3512303" y="237703"/>
                  <a:pt x="3512963" y="260547"/>
                </a:cubicBezTo>
                <a:cubicBezTo>
                  <a:pt x="3513623" y="283391"/>
                  <a:pt x="3515092" y="299391"/>
                  <a:pt x="3517372" y="308547"/>
                </a:cubicBezTo>
                <a:cubicBezTo>
                  <a:pt x="3519652" y="317703"/>
                  <a:pt x="3513906" y="320640"/>
                  <a:pt x="3500132" y="317356"/>
                </a:cubicBezTo>
                <a:cubicBezTo>
                  <a:pt x="3486358" y="314072"/>
                  <a:pt x="3472061" y="305478"/>
                  <a:pt x="3457240" y="291576"/>
                </a:cubicBezTo>
                <a:cubicBezTo>
                  <a:pt x="3442420" y="277673"/>
                  <a:pt x="3428269" y="259113"/>
                  <a:pt x="3414790" y="235896"/>
                </a:cubicBezTo>
                <a:cubicBezTo>
                  <a:pt x="3401453" y="252631"/>
                  <a:pt x="3386966" y="263340"/>
                  <a:pt x="3371328" y="268022"/>
                </a:cubicBezTo>
                <a:cubicBezTo>
                  <a:pt x="3355690" y="272704"/>
                  <a:pt x="3353815" y="269624"/>
                  <a:pt x="3365703" y="258783"/>
                </a:cubicBezTo>
                <a:cubicBezTo>
                  <a:pt x="3377591" y="247942"/>
                  <a:pt x="3390089" y="233580"/>
                  <a:pt x="3403196" y="215698"/>
                </a:cubicBezTo>
                <a:cubicBezTo>
                  <a:pt x="3395323" y="201444"/>
                  <a:pt x="3388235" y="186225"/>
                  <a:pt x="3381933" y="170042"/>
                </a:cubicBezTo>
                <a:cubicBezTo>
                  <a:pt x="3375630" y="153859"/>
                  <a:pt x="3369683" y="137121"/>
                  <a:pt x="3364090" y="119826"/>
                </a:cubicBezTo>
                <a:cubicBezTo>
                  <a:pt x="3347928" y="124200"/>
                  <a:pt x="3332950" y="127767"/>
                  <a:pt x="3319155" y="130528"/>
                </a:cubicBezTo>
                <a:cubicBezTo>
                  <a:pt x="3305359" y="133288"/>
                  <a:pt x="3295637" y="134984"/>
                  <a:pt x="3289987" y="135615"/>
                </a:cubicBezTo>
                <a:lnTo>
                  <a:pt x="3289987" y="185799"/>
                </a:lnTo>
                <a:cubicBezTo>
                  <a:pt x="3305144" y="181712"/>
                  <a:pt x="3315645" y="176191"/>
                  <a:pt x="3321489" y="169236"/>
                </a:cubicBezTo>
                <a:cubicBezTo>
                  <a:pt x="3327332" y="162281"/>
                  <a:pt x="3333126" y="160018"/>
                  <a:pt x="3338869" y="162449"/>
                </a:cubicBezTo>
                <a:cubicBezTo>
                  <a:pt x="3344612" y="164880"/>
                  <a:pt x="3350947" y="167934"/>
                  <a:pt x="3357873" y="171613"/>
                </a:cubicBezTo>
                <a:cubicBezTo>
                  <a:pt x="3364800" y="175291"/>
                  <a:pt x="3366882" y="179521"/>
                  <a:pt x="3364122" y="184304"/>
                </a:cubicBezTo>
                <a:cubicBezTo>
                  <a:pt x="3361362" y="189086"/>
                  <a:pt x="3359544" y="194976"/>
                  <a:pt x="3358669" y="201974"/>
                </a:cubicBezTo>
                <a:cubicBezTo>
                  <a:pt x="3357794" y="208972"/>
                  <a:pt x="3356905" y="219760"/>
                  <a:pt x="3356002" y="234337"/>
                </a:cubicBezTo>
                <a:cubicBezTo>
                  <a:pt x="3355099" y="248913"/>
                  <a:pt x="3351779" y="260260"/>
                  <a:pt x="3346043" y="268377"/>
                </a:cubicBezTo>
                <a:cubicBezTo>
                  <a:pt x="3340306" y="276493"/>
                  <a:pt x="3333828" y="283007"/>
                  <a:pt x="3326608" y="287919"/>
                </a:cubicBezTo>
                <a:cubicBezTo>
                  <a:pt x="3319388" y="292830"/>
                  <a:pt x="3314655" y="291353"/>
                  <a:pt x="3312411" y="283488"/>
                </a:cubicBezTo>
                <a:cubicBezTo>
                  <a:pt x="3310167" y="275622"/>
                  <a:pt x="3304492" y="266147"/>
                  <a:pt x="3295386" y="255062"/>
                </a:cubicBezTo>
                <a:cubicBezTo>
                  <a:pt x="3286280" y="243977"/>
                  <a:pt x="3287552" y="240908"/>
                  <a:pt x="3299204" y="245855"/>
                </a:cubicBezTo>
                <a:cubicBezTo>
                  <a:pt x="3310855" y="250803"/>
                  <a:pt x="3318076" y="252628"/>
                  <a:pt x="3320865" y="251330"/>
                </a:cubicBezTo>
                <a:cubicBezTo>
                  <a:pt x="3323654" y="250032"/>
                  <a:pt x="3326153" y="241062"/>
                  <a:pt x="3328361" y="224420"/>
                </a:cubicBezTo>
                <a:cubicBezTo>
                  <a:pt x="3330570" y="207779"/>
                  <a:pt x="3331383" y="197658"/>
                  <a:pt x="3330803" y="194059"/>
                </a:cubicBezTo>
                <a:cubicBezTo>
                  <a:pt x="3330222" y="190459"/>
                  <a:pt x="3328480" y="189509"/>
                  <a:pt x="3325576" y="191208"/>
                </a:cubicBezTo>
                <a:cubicBezTo>
                  <a:pt x="3322672" y="192908"/>
                  <a:pt x="3317036" y="195148"/>
                  <a:pt x="3308669" y="197930"/>
                </a:cubicBezTo>
                <a:cubicBezTo>
                  <a:pt x="3300301" y="200712"/>
                  <a:pt x="3293916" y="202426"/>
                  <a:pt x="3289514" y="203071"/>
                </a:cubicBezTo>
                <a:cubicBezTo>
                  <a:pt x="3287004" y="222345"/>
                  <a:pt x="3280594" y="239711"/>
                  <a:pt x="3270283" y="255169"/>
                </a:cubicBezTo>
                <a:cubicBezTo>
                  <a:pt x="3259973" y="270628"/>
                  <a:pt x="3246253" y="281405"/>
                  <a:pt x="3229123" y="287499"/>
                </a:cubicBezTo>
                <a:cubicBezTo>
                  <a:pt x="3211994" y="293594"/>
                  <a:pt x="3208463" y="292131"/>
                  <a:pt x="3218530" y="283111"/>
                </a:cubicBezTo>
                <a:cubicBezTo>
                  <a:pt x="3228596" y="274091"/>
                  <a:pt x="3238050" y="262060"/>
                  <a:pt x="3246891" y="247017"/>
                </a:cubicBezTo>
                <a:cubicBezTo>
                  <a:pt x="3255732" y="231974"/>
                  <a:pt x="3260822" y="215594"/>
                  <a:pt x="3262163" y="197877"/>
                </a:cubicBezTo>
                <a:cubicBezTo>
                  <a:pt x="3263504" y="180159"/>
                  <a:pt x="3263518" y="165661"/>
                  <a:pt x="3262206" y="154383"/>
                </a:cubicBezTo>
                <a:cubicBezTo>
                  <a:pt x="3260894" y="143104"/>
                  <a:pt x="3258195" y="133826"/>
                  <a:pt x="3254108" y="126548"/>
                </a:cubicBezTo>
                <a:cubicBezTo>
                  <a:pt x="3250021" y="119271"/>
                  <a:pt x="3251605" y="115632"/>
                  <a:pt x="3258861" y="115632"/>
                </a:cubicBezTo>
                <a:cubicBezTo>
                  <a:pt x="3264540" y="115632"/>
                  <a:pt x="3270437" y="116076"/>
                  <a:pt x="3276554" y="116966"/>
                </a:cubicBezTo>
                <a:cubicBezTo>
                  <a:pt x="3282670" y="117855"/>
                  <a:pt x="3292937" y="116758"/>
                  <a:pt x="3307356" y="113674"/>
                </a:cubicBezTo>
                <a:cubicBezTo>
                  <a:pt x="3321775" y="110591"/>
                  <a:pt x="3338428" y="105830"/>
                  <a:pt x="3357314" y="99392"/>
                </a:cubicBezTo>
                <a:cubicBezTo>
                  <a:pt x="3344967" y="54019"/>
                  <a:pt x="3335807" y="26931"/>
                  <a:pt x="3329835" y="18126"/>
                </a:cubicBezTo>
                <a:cubicBezTo>
                  <a:pt x="3325355" y="11522"/>
                  <a:pt x="3325457" y="7790"/>
                  <a:pt x="3330141" y="6930"/>
                </a:cubicBezTo>
                <a:close/>
                <a:moveTo>
                  <a:pt x="5312796" y="6295"/>
                </a:moveTo>
                <a:cubicBezTo>
                  <a:pt x="5316969" y="6295"/>
                  <a:pt x="5324773" y="8392"/>
                  <a:pt x="5336210" y="12587"/>
                </a:cubicBezTo>
                <a:cubicBezTo>
                  <a:pt x="5347647" y="16781"/>
                  <a:pt x="5351694" y="21427"/>
                  <a:pt x="5348352" y="26525"/>
                </a:cubicBezTo>
                <a:cubicBezTo>
                  <a:pt x="5345011" y="31623"/>
                  <a:pt x="5341957" y="37858"/>
                  <a:pt x="5339189" y="45229"/>
                </a:cubicBezTo>
                <a:cubicBezTo>
                  <a:pt x="5336422" y="52600"/>
                  <a:pt x="5333051" y="59411"/>
                  <a:pt x="5329079" y="65663"/>
                </a:cubicBezTo>
                <a:cubicBezTo>
                  <a:pt x="5343893" y="63914"/>
                  <a:pt x="5360083" y="61688"/>
                  <a:pt x="5377649" y="58984"/>
                </a:cubicBezTo>
                <a:cubicBezTo>
                  <a:pt x="5395216" y="56281"/>
                  <a:pt x="5409274" y="54019"/>
                  <a:pt x="5419821" y="52198"/>
                </a:cubicBezTo>
                <a:cubicBezTo>
                  <a:pt x="5430368" y="50377"/>
                  <a:pt x="5440793" y="50423"/>
                  <a:pt x="5451097" y="52338"/>
                </a:cubicBezTo>
                <a:cubicBezTo>
                  <a:pt x="5461400" y="54252"/>
                  <a:pt x="5469058" y="58823"/>
                  <a:pt x="5474070" y="66051"/>
                </a:cubicBezTo>
                <a:cubicBezTo>
                  <a:pt x="5479082" y="73278"/>
                  <a:pt x="5478271" y="77523"/>
                  <a:pt x="5471639" y="78785"/>
                </a:cubicBezTo>
                <a:cubicBezTo>
                  <a:pt x="5465007" y="80047"/>
                  <a:pt x="5454409" y="80226"/>
                  <a:pt x="5439847" y="79323"/>
                </a:cubicBezTo>
                <a:cubicBezTo>
                  <a:pt x="5425284" y="78419"/>
                  <a:pt x="5408481" y="78638"/>
                  <a:pt x="5389437" y="79979"/>
                </a:cubicBezTo>
                <a:cubicBezTo>
                  <a:pt x="5370393" y="81319"/>
                  <a:pt x="5348481" y="83696"/>
                  <a:pt x="5323701" y="87109"/>
                </a:cubicBezTo>
                <a:cubicBezTo>
                  <a:pt x="5316173" y="103873"/>
                  <a:pt x="5308515" y="117561"/>
                  <a:pt x="5300728" y="128172"/>
                </a:cubicBezTo>
                <a:cubicBezTo>
                  <a:pt x="5302779" y="129692"/>
                  <a:pt x="5311602" y="128685"/>
                  <a:pt x="5327197" y="125150"/>
                </a:cubicBezTo>
                <a:cubicBezTo>
                  <a:pt x="5342792" y="121615"/>
                  <a:pt x="5353490" y="118690"/>
                  <a:pt x="5359291" y="116374"/>
                </a:cubicBezTo>
                <a:cubicBezTo>
                  <a:pt x="5365091" y="114058"/>
                  <a:pt x="5371501" y="114094"/>
                  <a:pt x="5378521" y="116482"/>
                </a:cubicBezTo>
                <a:cubicBezTo>
                  <a:pt x="5385540" y="118869"/>
                  <a:pt x="5391875" y="121648"/>
                  <a:pt x="5397525" y="124817"/>
                </a:cubicBezTo>
                <a:cubicBezTo>
                  <a:pt x="5403175" y="127986"/>
                  <a:pt x="5404423" y="134769"/>
                  <a:pt x="5401268" y="145166"/>
                </a:cubicBezTo>
                <a:cubicBezTo>
                  <a:pt x="5398113" y="155562"/>
                  <a:pt x="5396980" y="166726"/>
                  <a:pt x="5397869" y="178657"/>
                </a:cubicBezTo>
                <a:cubicBezTo>
                  <a:pt x="5398759" y="190588"/>
                  <a:pt x="5399651" y="204645"/>
                  <a:pt x="5400547" y="220828"/>
                </a:cubicBezTo>
                <a:cubicBezTo>
                  <a:pt x="5401444" y="237011"/>
                  <a:pt x="5402354" y="251767"/>
                  <a:pt x="5403279" y="265096"/>
                </a:cubicBezTo>
                <a:cubicBezTo>
                  <a:pt x="5404204" y="278426"/>
                  <a:pt x="5402734" y="289683"/>
                  <a:pt x="5398870" y="298868"/>
                </a:cubicBezTo>
                <a:cubicBezTo>
                  <a:pt x="5395005" y="308052"/>
                  <a:pt x="5389186" y="315603"/>
                  <a:pt x="5381414" y="321518"/>
                </a:cubicBezTo>
                <a:cubicBezTo>
                  <a:pt x="5373641" y="327433"/>
                  <a:pt x="5368626" y="326225"/>
                  <a:pt x="5366367" y="317893"/>
                </a:cubicBezTo>
                <a:cubicBezTo>
                  <a:pt x="5364109" y="309562"/>
                  <a:pt x="5358427" y="299635"/>
                  <a:pt x="5349320" y="288112"/>
                </a:cubicBezTo>
                <a:cubicBezTo>
                  <a:pt x="5340214" y="276590"/>
                  <a:pt x="5340355" y="272202"/>
                  <a:pt x="5349740" y="274948"/>
                </a:cubicBezTo>
                <a:cubicBezTo>
                  <a:pt x="5359125" y="277694"/>
                  <a:pt x="5365424" y="279046"/>
                  <a:pt x="5368637" y="279003"/>
                </a:cubicBezTo>
                <a:cubicBezTo>
                  <a:pt x="5371849" y="278960"/>
                  <a:pt x="5373455" y="268613"/>
                  <a:pt x="5373455" y="247963"/>
                </a:cubicBezTo>
                <a:cubicBezTo>
                  <a:pt x="5373455" y="223886"/>
                  <a:pt x="5372587" y="199730"/>
                  <a:pt x="5370852" y="175495"/>
                </a:cubicBezTo>
                <a:cubicBezTo>
                  <a:pt x="5369117" y="151260"/>
                  <a:pt x="5365715" y="138397"/>
                  <a:pt x="5360646" y="136906"/>
                </a:cubicBezTo>
                <a:cubicBezTo>
                  <a:pt x="5355576" y="135414"/>
                  <a:pt x="5336952" y="138017"/>
                  <a:pt x="5304772" y="144714"/>
                </a:cubicBezTo>
                <a:lnTo>
                  <a:pt x="5304772" y="172290"/>
                </a:lnTo>
                <a:cubicBezTo>
                  <a:pt x="5311268" y="172376"/>
                  <a:pt x="5321092" y="170598"/>
                  <a:pt x="5334242" y="166956"/>
                </a:cubicBezTo>
                <a:cubicBezTo>
                  <a:pt x="5347392" y="163313"/>
                  <a:pt x="5355892" y="164926"/>
                  <a:pt x="5359742" y="171795"/>
                </a:cubicBezTo>
                <a:cubicBezTo>
                  <a:pt x="5363593" y="178664"/>
                  <a:pt x="5359054" y="183418"/>
                  <a:pt x="5346126" y="186057"/>
                </a:cubicBezTo>
                <a:cubicBezTo>
                  <a:pt x="5333199" y="188695"/>
                  <a:pt x="5319414" y="190015"/>
                  <a:pt x="5304772" y="190015"/>
                </a:cubicBezTo>
                <a:cubicBezTo>
                  <a:pt x="5304772" y="199078"/>
                  <a:pt x="5303877" y="208470"/>
                  <a:pt x="5302084" y="218193"/>
                </a:cubicBezTo>
                <a:cubicBezTo>
                  <a:pt x="5314775" y="218265"/>
                  <a:pt x="5326283" y="216483"/>
                  <a:pt x="5336608" y="212848"/>
                </a:cubicBezTo>
                <a:cubicBezTo>
                  <a:pt x="5346933" y="209213"/>
                  <a:pt x="5354780" y="211055"/>
                  <a:pt x="5360151" y="218376"/>
                </a:cubicBezTo>
                <a:cubicBezTo>
                  <a:pt x="5365522" y="225697"/>
                  <a:pt x="5359373" y="230899"/>
                  <a:pt x="5341706" y="233982"/>
                </a:cubicBezTo>
                <a:cubicBezTo>
                  <a:pt x="5324039" y="237065"/>
                  <a:pt x="5310688" y="236807"/>
                  <a:pt x="5301653" y="233207"/>
                </a:cubicBezTo>
                <a:cubicBezTo>
                  <a:pt x="5300048" y="256453"/>
                  <a:pt x="5295670" y="274862"/>
                  <a:pt x="5288522" y="288435"/>
                </a:cubicBezTo>
                <a:cubicBezTo>
                  <a:pt x="5281373" y="302008"/>
                  <a:pt x="5275071" y="304120"/>
                  <a:pt x="5269614" y="294770"/>
                </a:cubicBezTo>
                <a:cubicBezTo>
                  <a:pt x="5264157" y="285420"/>
                  <a:pt x="5263466" y="276081"/>
                  <a:pt x="5267538" y="266753"/>
                </a:cubicBezTo>
                <a:cubicBezTo>
                  <a:pt x="5271611" y="257424"/>
                  <a:pt x="5274759" y="246985"/>
                  <a:pt x="5276981" y="235434"/>
                </a:cubicBezTo>
                <a:cubicBezTo>
                  <a:pt x="5279204" y="223883"/>
                  <a:pt x="5280990" y="207592"/>
                  <a:pt x="5282337" y="186562"/>
                </a:cubicBezTo>
                <a:cubicBezTo>
                  <a:pt x="5283685" y="165532"/>
                  <a:pt x="5284302" y="152285"/>
                  <a:pt x="5284187" y="146822"/>
                </a:cubicBezTo>
                <a:cubicBezTo>
                  <a:pt x="5273862" y="165651"/>
                  <a:pt x="5261576" y="181952"/>
                  <a:pt x="5247329" y="195726"/>
                </a:cubicBezTo>
                <a:cubicBezTo>
                  <a:pt x="5233083" y="209499"/>
                  <a:pt x="5215896" y="220989"/>
                  <a:pt x="5195769" y="230196"/>
                </a:cubicBezTo>
                <a:cubicBezTo>
                  <a:pt x="5175642" y="239402"/>
                  <a:pt x="5174248" y="236319"/>
                  <a:pt x="5191585" y="220946"/>
                </a:cubicBezTo>
                <a:cubicBezTo>
                  <a:pt x="5208922" y="205574"/>
                  <a:pt x="5226963" y="186505"/>
                  <a:pt x="5245705" y="163740"/>
                </a:cubicBezTo>
                <a:cubicBezTo>
                  <a:pt x="5264448" y="140975"/>
                  <a:pt x="5281384" y="115983"/>
                  <a:pt x="5296512" y="88766"/>
                </a:cubicBezTo>
                <a:cubicBezTo>
                  <a:pt x="5262082" y="93225"/>
                  <a:pt x="5239854" y="96592"/>
                  <a:pt x="5229830" y="98865"/>
                </a:cubicBezTo>
                <a:cubicBezTo>
                  <a:pt x="5219807" y="101138"/>
                  <a:pt x="5210192" y="98610"/>
                  <a:pt x="5200985" y="91282"/>
                </a:cubicBezTo>
                <a:cubicBezTo>
                  <a:pt x="5191779" y="83954"/>
                  <a:pt x="5189768" y="79893"/>
                  <a:pt x="5194952" y="79097"/>
                </a:cubicBezTo>
                <a:cubicBezTo>
                  <a:pt x="5200136" y="78301"/>
                  <a:pt x="5209919" y="77677"/>
                  <a:pt x="5224302" y="77225"/>
                </a:cubicBezTo>
                <a:cubicBezTo>
                  <a:pt x="5238686" y="76774"/>
                  <a:pt x="5264369" y="73974"/>
                  <a:pt x="5301352" y="68825"/>
                </a:cubicBezTo>
                <a:cubicBezTo>
                  <a:pt x="5311620" y="43716"/>
                  <a:pt x="5314732" y="27017"/>
                  <a:pt x="5310688" y="18728"/>
                </a:cubicBezTo>
                <a:cubicBezTo>
                  <a:pt x="5306644" y="10439"/>
                  <a:pt x="5307347" y="6295"/>
                  <a:pt x="5312796" y="6295"/>
                </a:cubicBezTo>
                <a:close/>
                <a:moveTo>
                  <a:pt x="4589827" y="4526"/>
                </a:moveTo>
                <a:cubicBezTo>
                  <a:pt x="4591461" y="4635"/>
                  <a:pt x="4593404" y="5114"/>
                  <a:pt x="4595657" y="5962"/>
                </a:cubicBezTo>
                <a:cubicBezTo>
                  <a:pt x="4604670" y="9353"/>
                  <a:pt x="4611446" y="13350"/>
                  <a:pt x="4615984" y="17954"/>
                </a:cubicBezTo>
                <a:cubicBezTo>
                  <a:pt x="4620523" y="22557"/>
                  <a:pt x="4620569" y="26554"/>
                  <a:pt x="4616124" y="29946"/>
                </a:cubicBezTo>
                <a:cubicBezTo>
                  <a:pt x="4611679" y="33337"/>
                  <a:pt x="4605355" y="38948"/>
                  <a:pt x="4597152" y="46777"/>
                </a:cubicBezTo>
                <a:cubicBezTo>
                  <a:pt x="4625087" y="45946"/>
                  <a:pt x="4647425" y="42361"/>
                  <a:pt x="4664167" y="36022"/>
                </a:cubicBezTo>
                <a:cubicBezTo>
                  <a:pt x="4680909" y="29684"/>
                  <a:pt x="4693949" y="29644"/>
                  <a:pt x="4703284" y="35904"/>
                </a:cubicBezTo>
                <a:cubicBezTo>
                  <a:pt x="4712620" y="42163"/>
                  <a:pt x="4712268" y="47580"/>
                  <a:pt x="4702230" y="52155"/>
                </a:cubicBezTo>
                <a:cubicBezTo>
                  <a:pt x="4692192" y="56730"/>
                  <a:pt x="4678346" y="60372"/>
                  <a:pt x="4660694" y="63082"/>
                </a:cubicBezTo>
                <a:cubicBezTo>
                  <a:pt x="4643041" y="65793"/>
                  <a:pt x="4628754" y="67377"/>
                  <a:pt x="4617834" y="67836"/>
                </a:cubicBezTo>
                <a:cubicBezTo>
                  <a:pt x="4606914" y="68295"/>
                  <a:pt x="4597561" y="66273"/>
                  <a:pt x="4589774" y="61770"/>
                </a:cubicBezTo>
                <a:cubicBezTo>
                  <a:pt x="4565611" y="86564"/>
                  <a:pt x="4546151" y="101539"/>
                  <a:pt x="4531395" y="106694"/>
                </a:cubicBezTo>
                <a:cubicBezTo>
                  <a:pt x="4516639" y="111850"/>
                  <a:pt x="4514775" y="108767"/>
                  <a:pt x="4525802" y="97445"/>
                </a:cubicBezTo>
                <a:cubicBezTo>
                  <a:pt x="4536830" y="86123"/>
                  <a:pt x="4549428" y="71410"/>
                  <a:pt x="4563596" y="53306"/>
                </a:cubicBezTo>
                <a:cubicBezTo>
                  <a:pt x="4577764" y="35201"/>
                  <a:pt x="4584397" y="21937"/>
                  <a:pt x="4583493" y="13512"/>
                </a:cubicBezTo>
                <a:cubicBezTo>
                  <a:pt x="4582815" y="7193"/>
                  <a:pt x="4584927" y="4198"/>
                  <a:pt x="4589827" y="4526"/>
                </a:cubicBezTo>
                <a:close/>
                <a:moveTo>
                  <a:pt x="5684957" y="1438"/>
                </a:moveTo>
                <a:cubicBezTo>
                  <a:pt x="5686324" y="1469"/>
                  <a:pt x="5687896" y="1851"/>
                  <a:pt x="5689674" y="2584"/>
                </a:cubicBezTo>
                <a:cubicBezTo>
                  <a:pt x="5696787" y="5517"/>
                  <a:pt x="5703290" y="9726"/>
                  <a:pt x="5709184" y="15211"/>
                </a:cubicBezTo>
                <a:cubicBezTo>
                  <a:pt x="5715078" y="20696"/>
                  <a:pt x="5716372" y="24765"/>
                  <a:pt x="5713067" y="27418"/>
                </a:cubicBezTo>
                <a:cubicBezTo>
                  <a:pt x="5709761" y="30071"/>
                  <a:pt x="5704660" y="32480"/>
                  <a:pt x="5697762" y="34646"/>
                </a:cubicBezTo>
                <a:cubicBezTo>
                  <a:pt x="5717580" y="34646"/>
                  <a:pt x="5731056" y="32842"/>
                  <a:pt x="5738191" y="29236"/>
                </a:cubicBezTo>
                <a:cubicBezTo>
                  <a:pt x="5745325" y="25629"/>
                  <a:pt x="5752273" y="25518"/>
                  <a:pt x="5759034" y="28902"/>
                </a:cubicBezTo>
                <a:cubicBezTo>
                  <a:pt x="5765795" y="32287"/>
                  <a:pt x="5771897" y="36625"/>
                  <a:pt x="5777339" y="41916"/>
                </a:cubicBezTo>
                <a:cubicBezTo>
                  <a:pt x="5782782" y="47208"/>
                  <a:pt x="5782305" y="51280"/>
                  <a:pt x="5775909" y="54134"/>
                </a:cubicBezTo>
                <a:cubicBezTo>
                  <a:pt x="5769513" y="56988"/>
                  <a:pt x="5763451" y="61942"/>
                  <a:pt x="5757722" y="68998"/>
                </a:cubicBezTo>
                <a:cubicBezTo>
                  <a:pt x="5751993" y="76053"/>
                  <a:pt x="5743905" y="84571"/>
                  <a:pt x="5733458" y="94552"/>
                </a:cubicBezTo>
                <a:cubicBezTo>
                  <a:pt x="5723011" y="104533"/>
                  <a:pt x="5712317" y="113398"/>
                  <a:pt x="5701376" y="121149"/>
                </a:cubicBezTo>
                <a:lnTo>
                  <a:pt x="5696827" y="123661"/>
                </a:lnTo>
                <a:lnTo>
                  <a:pt x="5700858" y="123232"/>
                </a:lnTo>
                <a:cubicBezTo>
                  <a:pt x="5702477" y="123423"/>
                  <a:pt x="5704367" y="123947"/>
                  <a:pt x="5706528" y="124806"/>
                </a:cubicBezTo>
                <a:cubicBezTo>
                  <a:pt x="5715168" y="128241"/>
                  <a:pt x="5721492" y="132514"/>
                  <a:pt x="5725500" y="137626"/>
                </a:cubicBezTo>
                <a:cubicBezTo>
                  <a:pt x="5729508" y="142738"/>
                  <a:pt x="5729468" y="146743"/>
                  <a:pt x="5725381" y="149640"/>
                </a:cubicBezTo>
                <a:cubicBezTo>
                  <a:pt x="5721294" y="152536"/>
                  <a:pt x="5717043" y="154702"/>
                  <a:pt x="5712625" y="156136"/>
                </a:cubicBezTo>
                <a:cubicBezTo>
                  <a:pt x="5721216" y="156136"/>
                  <a:pt x="5730450" y="155060"/>
                  <a:pt x="5740331" y="152909"/>
                </a:cubicBezTo>
                <a:cubicBezTo>
                  <a:pt x="5750211" y="150758"/>
                  <a:pt x="5757898" y="148052"/>
                  <a:pt x="5763390" y="144789"/>
                </a:cubicBezTo>
                <a:cubicBezTo>
                  <a:pt x="5768882" y="141527"/>
                  <a:pt x="5775726" y="141824"/>
                  <a:pt x="5783922" y="145682"/>
                </a:cubicBezTo>
                <a:cubicBezTo>
                  <a:pt x="5792117" y="149539"/>
                  <a:pt x="5799603" y="154727"/>
                  <a:pt x="5806378" y="161245"/>
                </a:cubicBezTo>
                <a:cubicBezTo>
                  <a:pt x="5813154" y="167762"/>
                  <a:pt x="5813129" y="172935"/>
                  <a:pt x="5806303" y="176764"/>
                </a:cubicBezTo>
                <a:cubicBezTo>
                  <a:pt x="5799477" y="180593"/>
                  <a:pt x="5791153" y="188308"/>
                  <a:pt x="5781329" y="199909"/>
                </a:cubicBezTo>
                <a:cubicBezTo>
                  <a:pt x="5771507" y="211511"/>
                  <a:pt x="5755965" y="227037"/>
                  <a:pt x="5734706" y="246490"/>
                </a:cubicBezTo>
                <a:cubicBezTo>
                  <a:pt x="5713447" y="265942"/>
                  <a:pt x="5689093" y="282297"/>
                  <a:pt x="5661646" y="295555"/>
                </a:cubicBezTo>
                <a:cubicBezTo>
                  <a:pt x="5634199" y="308812"/>
                  <a:pt x="5607236" y="316807"/>
                  <a:pt x="5580757" y="319539"/>
                </a:cubicBezTo>
                <a:cubicBezTo>
                  <a:pt x="5554278" y="322271"/>
                  <a:pt x="5553080" y="318955"/>
                  <a:pt x="5577164" y="309590"/>
                </a:cubicBezTo>
                <a:cubicBezTo>
                  <a:pt x="5601249" y="300226"/>
                  <a:pt x="5625262" y="288890"/>
                  <a:pt x="5649203" y="275583"/>
                </a:cubicBezTo>
                <a:cubicBezTo>
                  <a:pt x="5673144" y="262275"/>
                  <a:pt x="5690176" y="251118"/>
                  <a:pt x="5700300" y="242113"/>
                </a:cubicBezTo>
                <a:cubicBezTo>
                  <a:pt x="5693976" y="238212"/>
                  <a:pt x="5685648" y="230332"/>
                  <a:pt x="5675316" y="218473"/>
                </a:cubicBezTo>
                <a:cubicBezTo>
                  <a:pt x="5664984" y="206613"/>
                  <a:pt x="5662826" y="199777"/>
                  <a:pt x="5668841" y="197963"/>
                </a:cubicBezTo>
                <a:cubicBezTo>
                  <a:pt x="5674857" y="196149"/>
                  <a:pt x="5684081" y="197683"/>
                  <a:pt x="5696514" y="202566"/>
                </a:cubicBezTo>
                <a:cubicBezTo>
                  <a:pt x="5708947" y="207449"/>
                  <a:pt x="5715515" y="217153"/>
                  <a:pt x="5716218" y="231680"/>
                </a:cubicBezTo>
                <a:cubicBezTo>
                  <a:pt x="5725854" y="221785"/>
                  <a:pt x="5735961" y="210005"/>
                  <a:pt x="5746537" y="196339"/>
                </a:cubicBezTo>
                <a:cubicBezTo>
                  <a:pt x="5757113" y="182672"/>
                  <a:pt x="5762400" y="173789"/>
                  <a:pt x="5762400" y="169687"/>
                </a:cubicBezTo>
                <a:cubicBezTo>
                  <a:pt x="5762400" y="167938"/>
                  <a:pt x="5758242" y="167963"/>
                  <a:pt x="5749924" y="169763"/>
                </a:cubicBezTo>
                <a:cubicBezTo>
                  <a:pt x="5741607" y="171562"/>
                  <a:pt x="5733111" y="173136"/>
                  <a:pt x="5724435" y="174484"/>
                </a:cubicBezTo>
                <a:cubicBezTo>
                  <a:pt x="5715759" y="175832"/>
                  <a:pt x="5708316" y="173810"/>
                  <a:pt x="5702107" y="168418"/>
                </a:cubicBezTo>
                <a:cubicBezTo>
                  <a:pt x="5689172" y="182271"/>
                  <a:pt x="5673534" y="194008"/>
                  <a:pt x="5655193" y="203631"/>
                </a:cubicBezTo>
                <a:cubicBezTo>
                  <a:pt x="5636852" y="213253"/>
                  <a:pt x="5619765" y="219910"/>
                  <a:pt x="5603934" y="223603"/>
                </a:cubicBezTo>
                <a:cubicBezTo>
                  <a:pt x="5588102" y="227296"/>
                  <a:pt x="5588059" y="224080"/>
                  <a:pt x="5603805" y="213956"/>
                </a:cubicBezTo>
                <a:cubicBezTo>
                  <a:pt x="5619550" y="203831"/>
                  <a:pt x="5635615" y="192793"/>
                  <a:pt x="5651999" y="180840"/>
                </a:cubicBezTo>
                <a:cubicBezTo>
                  <a:pt x="5668383" y="168888"/>
                  <a:pt x="5679406" y="158333"/>
                  <a:pt x="5685071" y="149177"/>
                </a:cubicBezTo>
                <a:cubicBezTo>
                  <a:pt x="5690735" y="140021"/>
                  <a:pt x="5693567" y="133808"/>
                  <a:pt x="5693567" y="130539"/>
                </a:cubicBezTo>
                <a:cubicBezTo>
                  <a:pt x="5693567" y="128725"/>
                  <a:pt x="5693838" y="127245"/>
                  <a:pt x="5694378" y="126099"/>
                </a:cubicBezTo>
                <a:lnTo>
                  <a:pt x="5696789" y="123682"/>
                </a:lnTo>
                <a:lnTo>
                  <a:pt x="5655429" y="146521"/>
                </a:lnTo>
                <a:cubicBezTo>
                  <a:pt x="5635741" y="155684"/>
                  <a:pt x="5617152" y="160725"/>
                  <a:pt x="5599664" y="161642"/>
                </a:cubicBezTo>
                <a:cubicBezTo>
                  <a:pt x="5582176" y="162560"/>
                  <a:pt x="5580567" y="159445"/>
                  <a:pt x="5594835" y="152296"/>
                </a:cubicBezTo>
                <a:cubicBezTo>
                  <a:pt x="5609104" y="145148"/>
                  <a:pt x="5623049" y="138282"/>
                  <a:pt x="5636672" y="131700"/>
                </a:cubicBezTo>
                <a:cubicBezTo>
                  <a:pt x="5650296" y="125118"/>
                  <a:pt x="5664758" y="117181"/>
                  <a:pt x="5680059" y="107888"/>
                </a:cubicBezTo>
                <a:cubicBezTo>
                  <a:pt x="5665188" y="96789"/>
                  <a:pt x="5656746" y="87876"/>
                  <a:pt x="5654731" y="81151"/>
                </a:cubicBezTo>
                <a:lnTo>
                  <a:pt x="5656178" y="75515"/>
                </a:lnTo>
                <a:lnTo>
                  <a:pt x="5654559" y="76795"/>
                </a:lnTo>
                <a:cubicBezTo>
                  <a:pt x="5639566" y="88145"/>
                  <a:pt x="5622745" y="96355"/>
                  <a:pt x="5604095" y="101424"/>
                </a:cubicBezTo>
                <a:cubicBezTo>
                  <a:pt x="5585446" y="106494"/>
                  <a:pt x="5584388" y="103317"/>
                  <a:pt x="5600922" y="91895"/>
                </a:cubicBezTo>
                <a:cubicBezTo>
                  <a:pt x="5617457" y="80473"/>
                  <a:pt x="5634339" y="66151"/>
                  <a:pt x="5651569" y="48928"/>
                </a:cubicBezTo>
                <a:cubicBezTo>
                  <a:pt x="5668798" y="31706"/>
                  <a:pt x="5677679" y="18943"/>
                  <a:pt x="5678209" y="10640"/>
                </a:cubicBezTo>
                <a:cubicBezTo>
                  <a:pt x="5678607" y="4413"/>
                  <a:pt x="5680856" y="1346"/>
                  <a:pt x="5684957" y="1438"/>
                </a:cubicBezTo>
                <a:close/>
                <a:moveTo>
                  <a:pt x="1624240" y="358"/>
                </a:moveTo>
                <a:cubicBezTo>
                  <a:pt x="1631167" y="1806"/>
                  <a:pt x="1639516" y="5797"/>
                  <a:pt x="1649289" y="12329"/>
                </a:cubicBezTo>
                <a:cubicBezTo>
                  <a:pt x="1659062" y="18861"/>
                  <a:pt x="1662371" y="23191"/>
                  <a:pt x="1659216" y="25321"/>
                </a:cubicBezTo>
                <a:cubicBezTo>
                  <a:pt x="1656062" y="27450"/>
                  <a:pt x="1652042" y="32294"/>
                  <a:pt x="1647160" y="39851"/>
                </a:cubicBezTo>
                <a:cubicBezTo>
                  <a:pt x="1642277" y="47408"/>
                  <a:pt x="1636541" y="56016"/>
                  <a:pt x="1629951" y="65674"/>
                </a:cubicBezTo>
                <a:cubicBezTo>
                  <a:pt x="1623363" y="75332"/>
                  <a:pt x="1618498" y="81180"/>
                  <a:pt x="1615357" y="83216"/>
                </a:cubicBezTo>
                <a:cubicBezTo>
                  <a:pt x="1639807" y="81495"/>
                  <a:pt x="1657062" y="79039"/>
                  <a:pt x="1667121" y="75849"/>
                </a:cubicBezTo>
                <a:cubicBezTo>
                  <a:pt x="1677181" y="72658"/>
                  <a:pt x="1686456" y="73966"/>
                  <a:pt x="1694945" y="79774"/>
                </a:cubicBezTo>
                <a:cubicBezTo>
                  <a:pt x="1703434" y="85582"/>
                  <a:pt x="1710966" y="92878"/>
                  <a:pt x="1717541" y="101661"/>
                </a:cubicBezTo>
                <a:cubicBezTo>
                  <a:pt x="1724116" y="110444"/>
                  <a:pt x="1721768" y="115650"/>
                  <a:pt x="1710497" y="117277"/>
                </a:cubicBezTo>
                <a:cubicBezTo>
                  <a:pt x="1699226" y="118905"/>
                  <a:pt x="1685699" y="124010"/>
                  <a:pt x="1669917" y="132593"/>
                </a:cubicBezTo>
                <a:cubicBezTo>
                  <a:pt x="1654136" y="141175"/>
                  <a:pt x="1647862" y="141695"/>
                  <a:pt x="1651096" y="134152"/>
                </a:cubicBezTo>
                <a:cubicBezTo>
                  <a:pt x="1654330" y="126609"/>
                  <a:pt x="1658155" y="119210"/>
                  <a:pt x="1662572" y="111954"/>
                </a:cubicBezTo>
                <a:cubicBezTo>
                  <a:pt x="1666988" y="104698"/>
                  <a:pt x="1668792" y="100370"/>
                  <a:pt x="1667982" y="98972"/>
                </a:cubicBezTo>
                <a:cubicBezTo>
                  <a:pt x="1667172" y="97574"/>
                  <a:pt x="1659012" y="97542"/>
                  <a:pt x="1643503" y="98875"/>
                </a:cubicBezTo>
                <a:cubicBezTo>
                  <a:pt x="1627994" y="100209"/>
                  <a:pt x="1608713" y="102457"/>
                  <a:pt x="1585662" y="105619"/>
                </a:cubicBezTo>
                <a:cubicBezTo>
                  <a:pt x="1562610" y="108781"/>
                  <a:pt x="1540637" y="111939"/>
                  <a:pt x="1519744" y="115094"/>
                </a:cubicBezTo>
                <a:cubicBezTo>
                  <a:pt x="1498850" y="118249"/>
                  <a:pt x="1486287" y="119375"/>
                  <a:pt x="1482058" y="118471"/>
                </a:cubicBezTo>
                <a:cubicBezTo>
                  <a:pt x="1478027" y="134862"/>
                  <a:pt x="1471553" y="148406"/>
                  <a:pt x="1462633" y="159104"/>
                </a:cubicBezTo>
                <a:cubicBezTo>
                  <a:pt x="1453714" y="169802"/>
                  <a:pt x="1447218" y="169953"/>
                  <a:pt x="1443145" y="159556"/>
                </a:cubicBezTo>
                <a:cubicBezTo>
                  <a:pt x="1439072" y="149159"/>
                  <a:pt x="1439538" y="140243"/>
                  <a:pt x="1444543" y="132808"/>
                </a:cubicBezTo>
                <a:cubicBezTo>
                  <a:pt x="1449548" y="125373"/>
                  <a:pt x="1453595" y="117708"/>
                  <a:pt x="1456686" y="109813"/>
                </a:cubicBezTo>
                <a:cubicBezTo>
                  <a:pt x="1459776" y="101919"/>
                  <a:pt x="1462088" y="95513"/>
                  <a:pt x="1463623" y="90594"/>
                </a:cubicBezTo>
                <a:cubicBezTo>
                  <a:pt x="1465157" y="85675"/>
                  <a:pt x="1468560" y="85600"/>
                  <a:pt x="1473830" y="90368"/>
                </a:cubicBezTo>
                <a:cubicBezTo>
                  <a:pt x="1479100" y="95136"/>
                  <a:pt x="1481734" y="98603"/>
                  <a:pt x="1481734" y="100768"/>
                </a:cubicBezTo>
                <a:cubicBezTo>
                  <a:pt x="1491873" y="100840"/>
                  <a:pt x="1505321" y="99743"/>
                  <a:pt x="1522077" y="97477"/>
                </a:cubicBezTo>
                <a:cubicBezTo>
                  <a:pt x="1538834" y="95211"/>
                  <a:pt x="1563481" y="91935"/>
                  <a:pt x="1596019" y="87647"/>
                </a:cubicBezTo>
                <a:cubicBezTo>
                  <a:pt x="1603461" y="73579"/>
                  <a:pt x="1609420" y="58827"/>
                  <a:pt x="1613894" y="43390"/>
                </a:cubicBezTo>
                <a:cubicBezTo>
                  <a:pt x="1618368" y="27952"/>
                  <a:pt x="1619480" y="16559"/>
                  <a:pt x="1617228" y="9210"/>
                </a:cubicBezTo>
                <a:cubicBezTo>
                  <a:pt x="1614976" y="1860"/>
                  <a:pt x="1617314" y="-1090"/>
                  <a:pt x="1624240" y="3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1247101" y="1738016"/>
            <a:ext cx="2251661" cy="316411"/>
          </a:xfrm>
          <a:custGeom>
            <a:avLst/>
            <a:gdLst/>
            <a:ahLst/>
            <a:cxnLst/>
            <a:rect l="l" t="t" r="r" b="b"/>
            <a:pathLst>
              <a:path w="2251661" h="316411">
                <a:moveTo>
                  <a:pt x="530252" y="222497"/>
                </a:moveTo>
                <a:cubicBezTo>
                  <a:pt x="523569" y="222125"/>
                  <a:pt x="499521" y="224053"/>
                  <a:pt x="458106" y="228284"/>
                </a:cubicBezTo>
                <a:cubicBezTo>
                  <a:pt x="459870" y="244574"/>
                  <a:pt x="461132" y="257703"/>
                  <a:pt x="461892" y="267669"/>
                </a:cubicBezTo>
                <a:cubicBezTo>
                  <a:pt x="503980" y="264113"/>
                  <a:pt x="528007" y="261997"/>
                  <a:pt x="533973" y="261323"/>
                </a:cubicBezTo>
                <a:cubicBezTo>
                  <a:pt x="537286" y="244789"/>
                  <a:pt x="539164" y="234278"/>
                  <a:pt x="539609" y="229789"/>
                </a:cubicBezTo>
                <a:cubicBezTo>
                  <a:pt x="540053" y="225301"/>
                  <a:pt x="536934" y="222870"/>
                  <a:pt x="530252" y="222497"/>
                </a:cubicBezTo>
                <a:close/>
                <a:moveTo>
                  <a:pt x="2206045" y="219809"/>
                </a:moveTo>
                <a:cubicBezTo>
                  <a:pt x="2202673" y="219999"/>
                  <a:pt x="2199394" y="221278"/>
                  <a:pt x="2196207" y="223648"/>
                </a:cubicBezTo>
                <a:cubicBezTo>
                  <a:pt x="2189832" y="228388"/>
                  <a:pt x="2186645" y="234704"/>
                  <a:pt x="2186645" y="242599"/>
                </a:cubicBezTo>
                <a:cubicBezTo>
                  <a:pt x="2186645" y="250493"/>
                  <a:pt x="2190194" y="256419"/>
                  <a:pt x="2197293" y="260377"/>
                </a:cubicBezTo>
                <a:cubicBezTo>
                  <a:pt x="2204391" y="264335"/>
                  <a:pt x="2211339" y="264134"/>
                  <a:pt x="2218136" y="259775"/>
                </a:cubicBezTo>
                <a:cubicBezTo>
                  <a:pt x="2224934" y="255401"/>
                  <a:pt x="2228128" y="249091"/>
                  <a:pt x="2227719" y="240846"/>
                </a:cubicBezTo>
                <a:cubicBezTo>
                  <a:pt x="2227311" y="232600"/>
                  <a:pt x="2223550" y="226488"/>
                  <a:pt x="2216437" y="222508"/>
                </a:cubicBezTo>
                <a:cubicBezTo>
                  <a:pt x="2212881" y="220518"/>
                  <a:pt x="2209417" y="219619"/>
                  <a:pt x="2206045" y="219809"/>
                </a:cubicBezTo>
                <a:close/>
                <a:moveTo>
                  <a:pt x="2208527" y="196889"/>
                </a:moveTo>
                <a:cubicBezTo>
                  <a:pt x="2214048" y="197011"/>
                  <a:pt x="2219692" y="198284"/>
                  <a:pt x="2225461" y="200707"/>
                </a:cubicBezTo>
                <a:cubicBezTo>
                  <a:pt x="2236997" y="205554"/>
                  <a:pt x="2244659" y="213234"/>
                  <a:pt x="2248444" y="223745"/>
                </a:cubicBezTo>
                <a:cubicBezTo>
                  <a:pt x="2252230" y="234256"/>
                  <a:pt x="2252675" y="244653"/>
                  <a:pt x="2249778" y="254935"/>
                </a:cubicBezTo>
                <a:cubicBezTo>
                  <a:pt x="2246881" y="265217"/>
                  <a:pt x="2241461" y="273086"/>
                  <a:pt x="2233516" y="278542"/>
                </a:cubicBezTo>
                <a:cubicBezTo>
                  <a:pt x="2225572" y="283999"/>
                  <a:pt x="2216132" y="286727"/>
                  <a:pt x="2205198" y="286727"/>
                </a:cubicBezTo>
                <a:cubicBezTo>
                  <a:pt x="2194264" y="286727"/>
                  <a:pt x="2184362" y="282289"/>
                  <a:pt x="2175492" y="273412"/>
                </a:cubicBezTo>
                <a:cubicBezTo>
                  <a:pt x="2166623" y="264536"/>
                  <a:pt x="2162188" y="254992"/>
                  <a:pt x="2162188" y="244782"/>
                </a:cubicBezTo>
                <a:cubicBezTo>
                  <a:pt x="2162188" y="234572"/>
                  <a:pt x="2164576" y="225641"/>
                  <a:pt x="2169351" y="217991"/>
                </a:cubicBezTo>
                <a:cubicBezTo>
                  <a:pt x="2174126" y="210340"/>
                  <a:pt x="2181788" y="204335"/>
                  <a:pt x="2192335" y="199976"/>
                </a:cubicBezTo>
                <a:cubicBezTo>
                  <a:pt x="2197608" y="197796"/>
                  <a:pt x="2203006" y="196767"/>
                  <a:pt x="2208527" y="196889"/>
                </a:cubicBezTo>
                <a:close/>
                <a:moveTo>
                  <a:pt x="543782" y="196064"/>
                </a:moveTo>
                <a:cubicBezTo>
                  <a:pt x="546936" y="196205"/>
                  <a:pt x="550421" y="197223"/>
                  <a:pt x="554236" y="199116"/>
                </a:cubicBezTo>
                <a:cubicBezTo>
                  <a:pt x="561865" y="202901"/>
                  <a:pt x="569347" y="207498"/>
                  <a:pt x="576682" y="212904"/>
                </a:cubicBezTo>
                <a:cubicBezTo>
                  <a:pt x="584017" y="218310"/>
                  <a:pt x="584393" y="223645"/>
                  <a:pt x="577811" y="228907"/>
                </a:cubicBezTo>
                <a:cubicBezTo>
                  <a:pt x="571229" y="234170"/>
                  <a:pt x="564173" y="244890"/>
                  <a:pt x="556645" y="261065"/>
                </a:cubicBezTo>
                <a:cubicBezTo>
                  <a:pt x="563844" y="272466"/>
                  <a:pt x="565532" y="278915"/>
                  <a:pt x="561710" y="280414"/>
                </a:cubicBezTo>
                <a:cubicBezTo>
                  <a:pt x="557889" y="281912"/>
                  <a:pt x="548234" y="282888"/>
                  <a:pt x="532747" y="283339"/>
                </a:cubicBezTo>
                <a:cubicBezTo>
                  <a:pt x="517259" y="283791"/>
                  <a:pt x="493383" y="284870"/>
                  <a:pt x="461117" y="286577"/>
                </a:cubicBezTo>
                <a:cubicBezTo>
                  <a:pt x="454033" y="301075"/>
                  <a:pt x="447953" y="298260"/>
                  <a:pt x="442877" y="278134"/>
                </a:cubicBezTo>
                <a:cubicBezTo>
                  <a:pt x="437800" y="258007"/>
                  <a:pt x="434362" y="244112"/>
                  <a:pt x="432563" y="236447"/>
                </a:cubicBezTo>
                <a:cubicBezTo>
                  <a:pt x="430763" y="228782"/>
                  <a:pt x="428246" y="221719"/>
                  <a:pt x="425012" y="215259"/>
                </a:cubicBezTo>
                <a:cubicBezTo>
                  <a:pt x="421779" y="208799"/>
                  <a:pt x="424668" y="206508"/>
                  <a:pt x="433681" y="208387"/>
                </a:cubicBezTo>
                <a:cubicBezTo>
                  <a:pt x="442694" y="210265"/>
                  <a:pt x="448606" y="211391"/>
                  <a:pt x="451416" y="211764"/>
                </a:cubicBezTo>
                <a:cubicBezTo>
                  <a:pt x="454227" y="212137"/>
                  <a:pt x="467664" y="210785"/>
                  <a:pt x="491727" y="207709"/>
                </a:cubicBezTo>
                <a:cubicBezTo>
                  <a:pt x="515790" y="204633"/>
                  <a:pt x="530316" y="201485"/>
                  <a:pt x="535306" y="198266"/>
                </a:cubicBezTo>
                <a:cubicBezTo>
                  <a:pt x="537802" y="196656"/>
                  <a:pt x="540627" y="195922"/>
                  <a:pt x="543782" y="196064"/>
                </a:cubicBezTo>
                <a:close/>
                <a:moveTo>
                  <a:pt x="2011821" y="191740"/>
                </a:moveTo>
                <a:cubicBezTo>
                  <a:pt x="2014033" y="191681"/>
                  <a:pt x="2017112" y="192354"/>
                  <a:pt x="2021059" y="193760"/>
                </a:cubicBezTo>
                <a:cubicBezTo>
                  <a:pt x="2036847" y="199381"/>
                  <a:pt x="2047897" y="205375"/>
                  <a:pt x="2054206" y="211742"/>
                </a:cubicBezTo>
                <a:cubicBezTo>
                  <a:pt x="2060516" y="218109"/>
                  <a:pt x="2062774" y="226125"/>
                  <a:pt x="2060982" y="235791"/>
                </a:cubicBezTo>
                <a:cubicBezTo>
                  <a:pt x="2059190" y="245456"/>
                  <a:pt x="2053661" y="246643"/>
                  <a:pt x="2044398" y="239351"/>
                </a:cubicBezTo>
                <a:cubicBezTo>
                  <a:pt x="2035134" y="232059"/>
                  <a:pt x="2025454" y="222956"/>
                  <a:pt x="2015359" y="212043"/>
                </a:cubicBezTo>
                <a:cubicBezTo>
                  <a:pt x="2006367" y="198685"/>
                  <a:pt x="2005188" y="191918"/>
                  <a:pt x="2011821" y="191740"/>
                </a:cubicBezTo>
                <a:close/>
                <a:moveTo>
                  <a:pt x="50297" y="163146"/>
                </a:moveTo>
                <a:lnTo>
                  <a:pt x="49532" y="177487"/>
                </a:lnTo>
                <a:lnTo>
                  <a:pt x="47189" y="191956"/>
                </a:lnTo>
                <a:lnTo>
                  <a:pt x="67655" y="187285"/>
                </a:lnTo>
                <a:lnTo>
                  <a:pt x="67655" y="163903"/>
                </a:lnTo>
                <a:cubicBezTo>
                  <a:pt x="62163" y="164792"/>
                  <a:pt x="56516" y="164613"/>
                  <a:pt x="50715" y="163366"/>
                </a:cubicBezTo>
                <a:close/>
                <a:moveTo>
                  <a:pt x="513248" y="157741"/>
                </a:moveTo>
                <a:cubicBezTo>
                  <a:pt x="520224" y="155439"/>
                  <a:pt x="527850" y="157852"/>
                  <a:pt x="536124" y="164979"/>
                </a:cubicBezTo>
                <a:cubicBezTo>
                  <a:pt x="544398" y="172106"/>
                  <a:pt x="542254" y="177082"/>
                  <a:pt x="529692" y="179907"/>
                </a:cubicBezTo>
                <a:cubicBezTo>
                  <a:pt x="517130" y="182732"/>
                  <a:pt x="504662" y="185044"/>
                  <a:pt x="492286" y="186844"/>
                </a:cubicBezTo>
                <a:cubicBezTo>
                  <a:pt x="479910" y="188644"/>
                  <a:pt x="471138" y="188536"/>
                  <a:pt x="465968" y="186521"/>
                </a:cubicBezTo>
                <a:cubicBezTo>
                  <a:pt x="460798" y="184507"/>
                  <a:pt x="456819" y="181187"/>
                  <a:pt x="454030" y="176562"/>
                </a:cubicBezTo>
                <a:cubicBezTo>
                  <a:pt x="451241" y="171937"/>
                  <a:pt x="453994" y="169338"/>
                  <a:pt x="462290" y="168765"/>
                </a:cubicBezTo>
                <a:cubicBezTo>
                  <a:pt x="470586" y="168191"/>
                  <a:pt x="479150" y="167015"/>
                  <a:pt x="487984" y="165237"/>
                </a:cubicBezTo>
                <a:cubicBezTo>
                  <a:pt x="497850" y="162541"/>
                  <a:pt x="506271" y="160042"/>
                  <a:pt x="513248" y="157741"/>
                </a:cubicBezTo>
                <a:close/>
                <a:moveTo>
                  <a:pt x="111921" y="153224"/>
                </a:moveTo>
                <a:lnTo>
                  <a:pt x="105965" y="157622"/>
                </a:lnTo>
                <a:cubicBezTo>
                  <a:pt x="99010" y="159988"/>
                  <a:pt x="93940" y="161437"/>
                  <a:pt x="90757" y="161967"/>
                </a:cubicBezTo>
                <a:lnTo>
                  <a:pt x="90757" y="182639"/>
                </a:lnTo>
                <a:cubicBezTo>
                  <a:pt x="89710" y="182797"/>
                  <a:pt x="91965" y="182158"/>
                  <a:pt x="97522" y="180724"/>
                </a:cubicBezTo>
                <a:cubicBezTo>
                  <a:pt x="103079" y="179290"/>
                  <a:pt x="108066" y="181592"/>
                  <a:pt x="112482" y="187629"/>
                </a:cubicBezTo>
                <a:lnTo>
                  <a:pt x="112815" y="188959"/>
                </a:lnTo>
                <a:lnTo>
                  <a:pt x="112764" y="185471"/>
                </a:lnTo>
                <a:cubicBezTo>
                  <a:pt x="112628" y="178246"/>
                  <a:pt x="112452" y="170272"/>
                  <a:pt x="112235" y="161548"/>
                </a:cubicBezTo>
                <a:close/>
                <a:moveTo>
                  <a:pt x="1596094" y="129454"/>
                </a:moveTo>
                <a:cubicBezTo>
                  <a:pt x="1591470" y="129892"/>
                  <a:pt x="1581600" y="131322"/>
                  <a:pt x="1566486" y="133746"/>
                </a:cubicBezTo>
                <a:cubicBezTo>
                  <a:pt x="1551371" y="136169"/>
                  <a:pt x="1544247" y="137657"/>
                  <a:pt x="1545115" y="138209"/>
                </a:cubicBezTo>
                <a:cubicBezTo>
                  <a:pt x="1545983" y="138761"/>
                  <a:pt x="1547664" y="152216"/>
                  <a:pt x="1550159" y="178573"/>
                </a:cubicBezTo>
                <a:cubicBezTo>
                  <a:pt x="1571813" y="174243"/>
                  <a:pt x="1586834" y="170557"/>
                  <a:pt x="1595223" y="167517"/>
                </a:cubicBezTo>
                <a:cubicBezTo>
                  <a:pt x="1600429" y="141705"/>
                  <a:pt x="1600719" y="129017"/>
                  <a:pt x="1596094" y="129454"/>
                </a:cubicBezTo>
                <a:close/>
                <a:moveTo>
                  <a:pt x="1933299" y="124940"/>
                </a:moveTo>
                <a:cubicBezTo>
                  <a:pt x="1936940" y="125573"/>
                  <a:pt x="1939893" y="127221"/>
                  <a:pt x="1942159" y="129885"/>
                </a:cubicBezTo>
                <a:cubicBezTo>
                  <a:pt x="1946691" y="135212"/>
                  <a:pt x="1943787" y="139256"/>
                  <a:pt x="1933447" y="142017"/>
                </a:cubicBezTo>
                <a:cubicBezTo>
                  <a:pt x="1923108" y="144777"/>
                  <a:pt x="1908926" y="147491"/>
                  <a:pt x="1890900" y="150158"/>
                </a:cubicBezTo>
                <a:cubicBezTo>
                  <a:pt x="1897210" y="152309"/>
                  <a:pt x="1900365" y="155959"/>
                  <a:pt x="1900365" y="161107"/>
                </a:cubicBezTo>
                <a:lnTo>
                  <a:pt x="1900365" y="173174"/>
                </a:lnTo>
                <a:cubicBezTo>
                  <a:pt x="1902874" y="173318"/>
                  <a:pt x="1907850" y="171554"/>
                  <a:pt x="1915293" y="167883"/>
                </a:cubicBezTo>
                <a:cubicBezTo>
                  <a:pt x="1922735" y="164212"/>
                  <a:pt x="1929529" y="165201"/>
                  <a:pt x="1935674" y="170851"/>
                </a:cubicBezTo>
                <a:cubicBezTo>
                  <a:pt x="1941819" y="176501"/>
                  <a:pt x="1940259" y="180803"/>
                  <a:pt x="1930995" y="183757"/>
                </a:cubicBezTo>
                <a:cubicBezTo>
                  <a:pt x="1921731" y="186711"/>
                  <a:pt x="1911399" y="188188"/>
                  <a:pt x="1899999" y="188188"/>
                </a:cubicBezTo>
                <a:lnTo>
                  <a:pt x="1897654" y="216431"/>
                </a:lnTo>
                <a:lnTo>
                  <a:pt x="1941436" y="234109"/>
                </a:lnTo>
                <a:lnTo>
                  <a:pt x="1941374" y="234175"/>
                </a:lnTo>
                <a:lnTo>
                  <a:pt x="1941559" y="234158"/>
                </a:lnTo>
                <a:lnTo>
                  <a:pt x="1973040" y="246869"/>
                </a:lnTo>
                <a:cubicBezTo>
                  <a:pt x="1993175" y="254075"/>
                  <a:pt x="2008318" y="258341"/>
                  <a:pt x="2018467" y="259667"/>
                </a:cubicBezTo>
                <a:cubicBezTo>
                  <a:pt x="2038765" y="262320"/>
                  <a:pt x="2057856" y="263647"/>
                  <a:pt x="2075738" y="263647"/>
                </a:cubicBezTo>
                <a:cubicBezTo>
                  <a:pt x="2096488" y="263647"/>
                  <a:pt x="2105171" y="265851"/>
                  <a:pt x="2101787" y="270261"/>
                </a:cubicBezTo>
                <a:cubicBezTo>
                  <a:pt x="2098403" y="274671"/>
                  <a:pt x="2087045" y="279865"/>
                  <a:pt x="2067715" y="285845"/>
                </a:cubicBezTo>
                <a:cubicBezTo>
                  <a:pt x="2048384" y="291825"/>
                  <a:pt x="2033062" y="294815"/>
                  <a:pt x="2021747" y="294815"/>
                </a:cubicBezTo>
                <a:cubicBezTo>
                  <a:pt x="2010232" y="294815"/>
                  <a:pt x="1994626" y="290007"/>
                  <a:pt x="1974930" y="280392"/>
                </a:cubicBezTo>
                <a:cubicBezTo>
                  <a:pt x="1955234" y="270777"/>
                  <a:pt x="1933089" y="258814"/>
                  <a:pt x="1908495" y="244502"/>
                </a:cubicBezTo>
                <a:cubicBezTo>
                  <a:pt x="1883902" y="230191"/>
                  <a:pt x="1864227" y="219966"/>
                  <a:pt x="1849471" y="213829"/>
                </a:cubicBezTo>
                <a:cubicBezTo>
                  <a:pt x="1845900" y="220927"/>
                  <a:pt x="1839315" y="230194"/>
                  <a:pt x="1829714" y="241631"/>
                </a:cubicBezTo>
                <a:cubicBezTo>
                  <a:pt x="1820113" y="253067"/>
                  <a:pt x="1808089" y="262317"/>
                  <a:pt x="1793641" y="269379"/>
                </a:cubicBezTo>
                <a:cubicBezTo>
                  <a:pt x="1779193" y="276442"/>
                  <a:pt x="1779211" y="271914"/>
                  <a:pt x="1793695" y="255795"/>
                </a:cubicBezTo>
                <a:cubicBezTo>
                  <a:pt x="1808178" y="239677"/>
                  <a:pt x="1818751" y="223472"/>
                  <a:pt x="1825412" y="207182"/>
                </a:cubicBezTo>
                <a:cubicBezTo>
                  <a:pt x="1832073" y="190892"/>
                  <a:pt x="1834955" y="180251"/>
                  <a:pt x="1834059" y="175261"/>
                </a:cubicBezTo>
                <a:cubicBezTo>
                  <a:pt x="1833163" y="170270"/>
                  <a:pt x="1838365" y="169819"/>
                  <a:pt x="1849665" y="173906"/>
                </a:cubicBezTo>
                <a:cubicBezTo>
                  <a:pt x="1860965" y="177993"/>
                  <a:pt x="1866081" y="181947"/>
                  <a:pt x="1865012" y="185768"/>
                </a:cubicBezTo>
                <a:cubicBezTo>
                  <a:pt x="1863944" y="189590"/>
                  <a:pt x="1860427" y="194642"/>
                  <a:pt x="1854462" y="200923"/>
                </a:cubicBezTo>
                <a:cubicBezTo>
                  <a:pt x="1867382" y="206099"/>
                  <a:pt x="1874531" y="209003"/>
                  <a:pt x="1875907" y="209634"/>
                </a:cubicBezTo>
                <a:cubicBezTo>
                  <a:pt x="1875907" y="187622"/>
                  <a:pt x="1875477" y="173633"/>
                  <a:pt x="1874617" y="167668"/>
                </a:cubicBezTo>
                <a:cubicBezTo>
                  <a:pt x="1873756" y="161702"/>
                  <a:pt x="1872745" y="157744"/>
                  <a:pt x="1871584" y="155794"/>
                </a:cubicBezTo>
                <a:cubicBezTo>
                  <a:pt x="1842803" y="163810"/>
                  <a:pt x="1824745" y="168740"/>
                  <a:pt x="1817410" y="170582"/>
                </a:cubicBezTo>
                <a:cubicBezTo>
                  <a:pt x="1810075" y="172425"/>
                  <a:pt x="1802016" y="169811"/>
                  <a:pt x="1793232" y="162742"/>
                </a:cubicBezTo>
                <a:cubicBezTo>
                  <a:pt x="1784449" y="155672"/>
                  <a:pt x="1785793" y="151836"/>
                  <a:pt x="1797266" y="151234"/>
                </a:cubicBezTo>
                <a:cubicBezTo>
                  <a:pt x="1808738" y="150631"/>
                  <a:pt x="1829606" y="146989"/>
                  <a:pt x="1859871" y="140306"/>
                </a:cubicBezTo>
                <a:cubicBezTo>
                  <a:pt x="1890136" y="133624"/>
                  <a:pt x="1910284" y="128884"/>
                  <a:pt x="1920315" y="126088"/>
                </a:cubicBezTo>
                <a:cubicBezTo>
                  <a:pt x="1925331" y="124690"/>
                  <a:pt x="1929659" y="124307"/>
                  <a:pt x="1933299" y="124940"/>
                </a:cubicBezTo>
                <a:close/>
                <a:moveTo>
                  <a:pt x="64579" y="113956"/>
                </a:moveTo>
                <a:lnTo>
                  <a:pt x="51608" y="116172"/>
                </a:lnTo>
                <a:cubicBezTo>
                  <a:pt x="51608" y="127372"/>
                  <a:pt x="51435" y="138081"/>
                  <a:pt x="51089" y="148300"/>
                </a:cubicBezTo>
                <a:lnTo>
                  <a:pt x="51030" y="149407"/>
                </a:lnTo>
                <a:lnTo>
                  <a:pt x="51557" y="148978"/>
                </a:lnTo>
                <a:cubicBezTo>
                  <a:pt x="55413" y="147420"/>
                  <a:pt x="60779" y="146215"/>
                  <a:pt x="67655" y="145361"/>
                </a:cubicBezTo>
                <a:cubicBezTo>
                  <a:pt x="67655" y="132986"/>
                  <a:pt x="66630" y="122517"/>
                  <a:pt x="64579" y="113956"/>
                </a:cubicBezTo>
                <a:close/>
                <a:moveTo>
                  <a:pt x="1999463" y="113870"/>
                </a:moveTo>
                <a:cubicBezTo>
                  <a:pt x="2005342" y="114831"/>
                  <a:pt x="2010766" y="116498"/>
                  <a:pt x="2015735" y="118871"/>
                </a:cubicBezTo>
                <a:cubicBezTo>
                  <a:pt x="2020704" y="121245"/>
                  <a:pt x="2022260" y="124378"/>
                  <a:pt x="2020403" y="128271"/>
                </a:cubicBezTo>
                <a:cubicBezTo>
                  <a:pt x="2018546" y="132165"/>
                  <a:pt x="2016954" y="139661"/>
                  <a:pt x="2015628" y="150760"/>
                </a:cubicBezTo>
                <a:cubicBezTo>
                  <a:pt x="2014301" y="161860"/>
                  <a:pt x="2011515" y="173070"/>
                  <a:pt x="2007271" y="184392"/>
                </a:cubicBezTo>
                <a:cubicBezTo>
                  <a:pt x="2003026" y="195713"/>
                  <a:pt x="1996422" y="205619"/>
                  <a:pt x="1987460" y="214108"/>
                </a:cubicBezTo>
                <a:cubicBezTo>
                  <a:pt x="1978497" y="222598"/>
                  <a:pt x="1966885" y="228950"/>
                  <a:pt x="1952624" y="233166"/>
                </a:cubicBezTo>
                <a:lnTo>
                  <a:pt x="1941559" y="234158"/>
                </a:lnTo>
                <a:lnTo>
                  <a:pt x="1941436" y="234109"/>
                </a:lnTo>
                <a:lnTo>
                  <a:pt x="1950408" y="224552"/>
                </a:lnTo>
                <a:cubicBezTo>
                  <a:pt x="1963193" y="214592"/>
                  <a:pt x="1972643" y="203715"/>
                  <a:pt x="1978759" y="191920"/>
                </a:cubicBezTo>
                <a:cubicBezTo>
                  <a:pt x="1984875" y="180126"/>
                  <a:pt x="1989059" y="167219"/>
                  <a:pt x="1991310" y="153202"/>
                </a:cubicBezTo>
                <a:cubicBezTo>
                  <a:pt x="1993562" y="139184"/>
                  <a:pt x="1993336" y="128662"/>
                  <a:pt x="1990633" y="121635"/>
                </a:cubicBezTo>
                <a:cubicBezTo>
                  <a:pt x="1987929" y="114609"/>
                  <a:pt x="1990873" y="112020"/>
                  <a:pt x="1999463" y="113870"/>
                </a:cubicBezTo>
                <a:close/>
                <a:moveTo>
                  <a:pt x="210150" y="113214"/>
                </a:moveTo>
                <a:cubicBezTo>
                  <a:pt x="217858" y="114627"/>
                  <a:pt x="224856" y="116713"/>
                  <a:pt x="231144" y="119474"/>
                </a:cubicBezTo>
                <a:cubicBezTo>
                  <a:pt x="237432" y="122234"/>
                  <a:pt x="239676" y="125748"/>
                  <a:pt x="237877" y="130014"/>
                </a:cubicBezTo>
                <a:cubicBezTo>
                  <a:pt x="236077" y="134280"/>
                  <a:pt x="235177" y="139224"/>
                  <a:pt x="235177" y="144845"/>
                </a:cubicBezTo>
                <a:cubicBezTo>
                  <a:pt x="240641" y="144945"/>
                  <a:pt x="246366" y="144071"/>
                  <a:pt x="252353" y="142221"/>
                </a:cubicBezTo>
                <a:cubicBezTo>
                  <a:pt x="258340" y="140371"/>
                  <a:pt x="265073" y="141884"/>
                  <a:pt x="272551" y="146760"/>
                </a:cubicBezTo>
                <a:cubicBezTo>
                  <a:pt x="280030" y="151635"/>
                  <a:pt x="280317" y="155701"/>
                  <a:pt x="273412" y="158956"/>
                </a:cubicBezTo>
                <a:cubicBezTo>
                  <a:pt x="266507" y="162211"/>
                  <a:pt x="253762" y="165050"/>
                  <a:pt x="235177" y="167474"/>
                </a:cubicBezTo>
                <a:lnTo>
                  <a:pt x="235177" y="188038"/>
                </a:lnTo>
                <a:cubicBezTo>
                  <a:pt x="253389" y="187206"/>
                  <a:pt x="268045" y="185647"/>
                  <a:pt x="279144" y="183359"/>
                </a:cubicBezTo>
                <a:cubicBezTo>
                  <a:pt x="290244" y="181072"/>
                  <a:pt x="299866" y="183951"/>
                  <a:pt x="308011" y="191996"/>
                </a:cubicBezTo>
                <a:cubicBezTo>
                  <a:pt x="316156" y="200041"/>
                  <a:pt x="312130" y="204343"/>
                  <a:pt x="295933" y="204902"/>
                </a:cubicBezTo>
                <a:cubicBezTo>
                  <a:pt x="279736" y="205461"/>
                  <a:pt x="259484" y="206150"/>
                  <a:pt x="235177" y="206967"/>
                </a:cubicBezTo>
                <a:cubicBezTo>
                  <a:pt x="235177" y="233468"/>
                  <a:pt x="234453" y="258334"/>
                  <a:pt x="233005" y="281565"/>
                </a:cubicBezTo>
                <a:cubicBezTo>
                  <a:pt x="231556" y="304796"/>
                  <a:pt x="227756" y="316411"/>
                  <a:pt x="221604" y="316411"/>
                </a:cubicBezTo>
                <a:cubicBezTo>
                  <a:pt x="215309" y="316411"/>
                  <a:pt x="211921" y="305825"/>
                  <a:pt x="211441" y="284651"/>
                </a:cubicBezTo>
                <a:cubicBezTo>
                  <a:pt x="210960" y="263478"/>
                  <a:pt x="210720" y="238071"/>
                  <a:pt x="210720" y="208430"/>
                </a:cubicBezTo>
                <a:cubicBezTo>
                  <a:pt x="186155" y="211111"/>
                  <a:pt x="170700" y="213359"/>
                  <a:pt x="164354" y="215173"/>
                </a:cubicBezTo>
                <a:cubicBezTo>
                  <a:pt x="158009" y="216987"/>
                  <a:pt x="150430" y="214270"/>
                  <a:pt x="141618" y="207021"/>
                </a:cubicBezTo>
                <a:cubicBezTo>
                  <a:pt x="132806" y="199772"/>
                  <a:pt x="135176" y="196147"/>
                  <a:pt x="148727" y="196147"/>
                </a:cubicBezTo>
                <a:cubicBezTo>
                  <a:pt x="160328" y="196147"/>
                  <a:pt x="180993" y="194498"/>
                  <a:pt x="210720" y="191200"/>
                </a:cubicBezTo>
                <a:lnTo>
                  <a:pt x="210720" y="169302"/>
                </a:lnTo>
                <a:cubicBezTo>
                  <a:pt x="195763" y="171095"/>
                  <a:pt x="185818" y="170191"/>
                  <a:pt x="180885" y="166592"/>
                </a:cubicBezTo>
                <a:cubicBezTo>
                  <a:pt x="174074" y="176516"/>
                  <a:pt x="165645" y="184621"/>
                  <a:pt x="155600" y="190909"/>
                </a:cubicBezTo>
                <a:cubicBezTo>
                  <a:pt x="145554" y="197198"/>
                  <a:pt x="143264" y="194559"/>
                  <a:pt x="148727" y="182994"/>
                </a:cubicBezTo>
                <a:cubicBezTo>
                  <a:pt x="154191" y="171428"/>
                  <a:pt x="158468" y="161802"/>
                  <a:pt x="161558" y="154116"/>
                </a:cubicBezTo>
                <a:cubicBezTo>
                  <a:pt x="164648" y="146430"/>
                  <a:pt x="165294" y="139812"/>
                  <a:pt x="163494" y="134262"/>
                </a:cubicBezTo>
                <a:cubicBezTo>
                  <a:pt x="161694" y="128712"/>
                  <a:pt x="164444" y="126418"/>
                  <a:pt x="171743" y="127379"/>
                </a:cubicBezTo>
                <a:cubicBezTo>
                  <a:pt x="179042" y="128340"/>
                  <a:pt x="185592" y="130573"/>
                  <a:pt x="191393" y="134079"/>
                </a:cubicBezTo>
                <a:cubicBezTo>
                  <a:pt x="197194" y="137585"/>
                  <a:pt x="198588" y="141163"/>
                  <a:pt x="195577" y="144813"/>
                </a:cubicBezTo>
                <a:cubicBezTo>
                  <a:pt x="192565" y="148462"/>
                  <a:pt x="189568" y="151169"/>
                  <a:pt x="186585" y="152933"/>
                </a:cubicBezTo>
                <a:cubicBezTo>
                  <a:pt x="192235" y="153005"/>
                  <a:pt x="200280" y="151929"/>
                  <a:pt x="210720" y="149706"/>
                </a:cubicBezTo>
                <a:cubicBezTo>
                  <a:pt x="209874" y="138492"/>
                  <a:pt x="207640" y="129254"/>
                  <a:pt x="204020" y="121990"/>
                </a:cubicBezTo>
                <a:cubicBezTo>
                  <a:pt x="200399" y="114727"/>
                  <a:pt x="202442" y="111802"/>
                  <a:pt x="210150" y="113214"/>
                </a:cubicBezTo>
                <a:close/>
                <a:moveTo>
                  <a:pt x="106169" y="108202"/>
                </a:moveTo>
                <a:cubicBezTo>
                  <a:pt x="102993" y="107535"/>
                  <a:pt x="95604" y="107969"/>
                  <a:pt x="84003" y="109504"/>
                </a:cubicBezTo>
                <a:cubicBezTo>
                  <a:pt x="91201" y="111841"/>
                  <a:pt x="94127" y="115691"/>
                  <a:pt x="92779" y="121055"/>
                </a:cubicBezTo>
                <a:cubicBezTo>
                  <a:pt x="91431" y="126418"/>
                  <a:pt x="90757" y="133452"/>
                  <a:pt x="90757" y="142156"/>
                </a:cubicBezTo>
                <a:cubicBezTo>
                  <a:pt x="89395" y="142156"/>
                  <a:pt x="91614" y="141253"/>
                  <a:pt x="97414" y="139446"/>
                </a:cubicBezTo>
                <a:cubicBezTo>
                  <a:pt x="103215" y="137639"/>
                  <a:pt x="107829" y="139625"/>
                  <a:pt x="111256" y="145404"/>
                </a:cubicBezTo>
                <a:lnTo>
                  <a:pt x="111732" y="148220"/>
                </a:lnTo>
                <a:lnTo>
                  <a:pt x="111368" y="138584"/>
                </a:lnTo>
                <a:cubicBezTo>
                  <a:pt x="110284" y="118830"/>
                  <a:pt x="108551" y="108702"/>
                  <a:pt x="106169" y="108202"/>
                </a:cubicBezTo>
                <a:close/>
                <a:moveTo>
                  <a:pt x="1606557" y="103599"/>
                </a:moveTo>
                <a:cubicBezTo>
                  <a:pt x="1609466" y="103269"/>
                  <a:pt x="1612374" y="103588"/>
                  <a:pt x="1615282" y="104556"/>
                </a:cubicBezTo>
                <a:cubicBezTo>
                  <a:pt x="1621097" y="106492"/>
                  <a:pt x="1628858" y="110651"/>
                  <a:pt x="1638567" y="117032"/>
                </a:cubicBezTo>
                <a:cubicBezTo>
                  <a:pt x="1648275" y="123414"/>
                  <a:pt x="1649368" y="129239"/>
                  <a:pt x="1641847" y="134509"/>
                </a:cubicBezTo>
                <a:cubicBezTo>
                  <a:pt x="1634325" y="139779"/>
                  <a:pt x="1627188" y="149599"/>
                  <a:pt x="1620433" y="163968"/>
                </a:cubicBezTo>
                <a:lnTo>
                  <a:pt x="1619401" y="166119"/>
                </a:lnTo>
                <a:cubicBezTo>
                  <a:pt x="1629296" y="178537"/>
                  <a:pt x="1628987" y="185310"/>
                  <a:pt x="1618476" y="186435"/>
                </a:cubicBezTo>
                <a:cubicBezTo>
                  <a:pt x="1607965" y="187561"/>
                  <a:pt x="1596801" y="189035"/>
                  <a:pt x="1584984" y="190856"/>
                </a:cubicBezTo>
                <a:cubicBezTo>
                  <a:pt x="1573168" y="192677"/>
                  <a:pt x="1561789" y="194369"/>
                  <a:pt x="1550848" y="195932"/>
                </a:cubicBezTo>
                <a:lnTo>
                  <a:pt x="1546675" y="208430"/>
                </a:lnTo>
                <a:cubicBezTo>
                  <a:pt x="1537970" y="208430"/>
                  <a:pt x="1531273" y="197653"/>
                  <a:pt x="1526584" y="176100"/>
                </a:cubicBezTo>
                <a:cubicBezTo>
                  <a:pt x="1521895" y="154546"/>
                  <a:pt x="1518166" y="141235"/>
                  <a:pt x="1515399" y="136166"/>
                </a:cubicBezTo>
                <a:cubicBezTo>
                  <a:pt x="1512631" y="131096"/>
                  <a:pt x="1511247" y="126812"/>
                  <a:pt x="1511247" y="123313"/>
                </a:cubicBezTo>
                <a:cubicBezTo>
                  <a:pt x="1511247" y="117864"/>
                  <a:pt x="1516001" y="116265"/>
                  <a:pt x="1525508" y="118516"/>
                </a:cubicBezTo>
                <a:cubicBezTo>
                  <a:pt x="1535016" y="120768"/>
                  <a:pt x="1547990" y="120148"/>
                  <a:pt x="1564431" y="116656"/>
                </a:cubicBezTo>
                <a:cubicBezTo>
                  <a:pt x="1580872" y="113164"/>
                  <a:pt x="1592004" y="109790"/>
                  <a:pt x="1597826" y="106535"/>
                </a:cubicBezTo>
                <a:cubicBezTo>
                  <a:pt x="1600737" y="104908"/>
                  <a:pt x="1603647" y="103929"/>
                  <a:pt x="1606557" y="103599"/>
                </a:cubicBezTo>
                <a:close/>
                <a:moveTo>
                  <a:pt x="482425" y="83771"/>
                </a:moveTo>
                <a:cubicBezTo>
                  <a:pt x="483591" y="83635"/>
                  <a:pt x="484989" y="83810"/>
                  <a:pt x="486618" y="84294"/>
                </a:cubicBezTo>
                <a:cubicBezTo>
                  <a:pt x="493136" y="86230"/>
                  <a:pt x="499463" y="88893"/>
                  <a:pt x="505601" y="92285"/>
                </a:cubicBezTo>
                <a:cubicBezTo>
                  <a:pt x="511738" y="95676"/>
                  <a:pt x="513778" y="98741"/>
                  <a:pt x="511721" y="101480"/>
                </a:cubicBezTo>
                <a:cubicBezTo>
                  <a:pt x="509663" y="104219"/>
                  <a:pt x="507537" y="107295"/>
                  <a:pt x="505343" y="110708"/>
                </a:cubicBezTo>
                <a:cubicBezTo>
                  <a:pt x="543043" y="136664"/>
                  <a:pt x="569716" y="153887"/>
                  <a:pt x="585361" y="162376"/>
                </a:cubicBezTo>
                <a:cubicBezTo>
                  <a:pt x="601006" y="170865"/>
                  <a:pt x="615834" y="177738"/>
                  <a:pt x="629844" y="182994"/>
                </a:cubicBezTo>
                <a:cubicBezTo>
                  <a:pt x="643855" y="188249"/>
                  <a:pt x="657428" y="193555"/>
                  <a:pt x="670563" y="198911"/>
                </a:cubicBezTo>
                <a:cubicBezTo>
                  <a:pt x="683699" y="204267"/>
                  <a:pt x="681078" y="207870"/>
                  <a:pt x="662701" y="209720"/>
                </a:cubicBezTo>
                <a:cubicBezTo>
                  <a:pt x="644324" y="211570"/>
                  <a:pt x="629644" y="212495"/>
                  <a:pt x="618659" y="212495"/>
                </a:cubicBezTo>
                <a:cubicBezTo>
                  <a:pt x="607703" y="212495"/>
                  <a:pt x="598031" y="208996"/>
                  <a:pt x="589642" y="201998"/>
                </a:cubicBezTo>
                <a:cubicBezTo>
                  <a:pt x="581253" y="195000"/>
                  <a:pt x="570440" y="185546"/>
                  <a:pt x="557204" y="173637"/>
                </a:cubicBezTo>
                <a:cubicBezTo>
                  <a:pt x="543968" y="161727"/>
                  <a:pt x="524114" y="144085"/>
                  <a:pt x="497642" y="120711"/>
                </a:cubicBezTo>
                <a:cubicBezTo>
                  <a:pt x="490587" y="130347"/>
                  <a:pt x="481552" y="141357"/>
                  <a:pt x="470539" y="153740"/>
                </a:cubicBezTo>
                <a:cubicBezTo>
                  <a:pt x="459526" y="166122"/>
                  <a:pt x="447864" y="177329"/>
                  <a:pt x="435552" y="187360"/>
                </a:cubicBezTo>
                <a:cubicBezTo>
                  <a:pt x="423241" y="197391"/>
                  <a:pt x="410927" y="206056"/>
                  <a:pt x="398608" y="213355"/>
                </a:cubicBezTo>
                <a:cubicBezTo>
                  <a:pt x="386290" y="220655"/>
                  <a:pt x="373753" y="225935"/>
                  <a:pt x="360998" y="229198"/>
                </a:cubicBezTo>
                <a:cubicBezTo>
                  <a:pt x="348242" y="232460"/>
                  <a:pt x="348360" y="229266"/>
                  <a:pt x="361353" y="219615"/>
                </a:cubicBezTo>
                <a:cubicBezTo>
                  <a:pt x="374345" y="209964"/>
                  <a:pt x="389757" y="197782"/>
                  <a:pt x="407589" y="183069"/>
                </a:cubicBezTo>
                <a:cubicBezTo>
                  <a:pt x="425421" y="168356"/>
                  <a:pt x="441873" y="151721"/>
                  <a:pt x="456944" y="133165"/>
                </a:cubicBezTo>
                <a:cubicBezTo>
                  <a:pt x="472016" y="114609"/>
                  <a:pt x="479100" y="101341"/>
                  <a:pt x="478197" y="93360"/>
                </a:cubicBezTo>
                <a:cubicBezTo>
                  <a:pt x="477519" y="87375"/>
                  <a:pt x="478929" y="84179"/>
                  <a:pt x="482425" y="83771"/>
                </a:cubicBezTo>
                <a:close/>
                <a:moveTo>
                  <a:pt x="438801" y="70349"/>
                </a:moveTo>
                <a:cubicBezTo>
                  <a:pt x="440301" y="70186"/>
                  <a:pt x="442172" y="70350"/>
                  <a:pt x="444415" y="70839"/>
                </a:cubicBezTo>
                <a:cubicBezTo>
                  <a:pt x="453384" y="72796"/>
                  <a:pt x="460383" y="76331"/>
                  <a:pt x="465409" y="81443"/>
                </a:cubicBezTo>
                <a:cubicBezTo>
                  <a:pt x="470435" y="86556"/>
                  <a:pt x="471751" y="93478"/>
                  <a:pt x="469356" y="102212"/>
                </a:cubicBezTo>
                <a:cubicBezTo>
                  <a:pt x="466961" y="110945"/>
                  <a:pt x="460386" y="111769"/>
                  <a:pt x="449631" y="104685"/>
                </a:cubicBezTo>
                <a:cubicBezTo>
                  <a:pt x="442991" y="97114"/>
                  <a:pt x="438220" y="89090"/>
                  <a:pt x="435316" y="80615"/>
                </a:cubicBezTo>
                <a:cubicBezTo>
                  <a:pt x="433138" y="74259"/>
                  <a:pt x="434299" y="70837"/>
                  <a:pt x="438801" y="70349"/>
                </a:cubicBezTo>
                <a:close/>
                <a:moveTo>
                  <a:pt x="1255200" y="69935"/>
                </a:moveTo>
                <a:cubicBezTo>
                  <a:pt x="1256406" y="69634"/>
                  <a:pt x="1258019" y="69659"/>
                  <a:pt x="1260039" y="70011"/>
                </a:cubicBezTo>
                <a:cubicBezTo>
                  <a:pt x="1268120" y="71416"/>
                  <a:pt x="1275824" y="73495"/>
                  <a:pt x="1283152" y="76249"/>
                </a:cubicBezTo>
                <a:cubicBezTo>
                  <a:pt x="1292157" y="79877"/>
                  <a:pt x="1295520" y="84326"/>
                  <a:pt x="1293240" y="89596"/>
                </a:cubicBezTo>
                <a:cubicBezTo>
                  <a:pt x="1290960" y="94866"/>
                  <a:pt x="1289612" y="105230"/>
                  <a:pt x="1289196" y="120689"/>
                </a:cubicBezTo>
                <a:cubicBezTo>
                  <a:pt x="1288780" y="136148"/>
                  <a:pt x="1288572" y="150524"/>
                  <a:pt x="1288572" y="163817"/>
                </a:cubicBezTo>
                <a:cubicBezTo>
                  <a:pt x="1288572" y="175978"/>
                  <a:pt x="1286385" y="187131"/>
                  <a:pt x="1282012" y="197277"/>
                </a:cubicBezTo>
                <a:cubicBezTo>
                  <a:pt x="1277638" y="207422"/>
                  <a:pt x="1272436" y="206963"/>
                  <a:pt x="1266406" y="195900"/>
                </a:cubicBezTo>
                <a:cubicBezTo>
                  <a:pt x="1260376" y="184836"/>
                  <a:pt x="1258261" y="174891"/>
                  <a:pt x="1260060" y="166065"/>
                </a:cubicBezTo>
                <a:cubicBezTo>
                  <a:pt x="1261860" y="157239"/>
                  <a:pt x="1262760" y="142988"/>
                  <a:pt x="1262760" y="123313"/>
                </a:cubicBezTo>
                <a:cubicBezTo>
                  <a:pt x="1262760" y="104427"/>
                  <a:pt x="1260286" y="90471"/>
                  <a:pt x="1255339" y="81443"/>
                </a:cubicBezTo>
                <a:cubicBezTo>
                  <a:pt x="1251628" y="74673"/>
                  <a:pt x="1251582" y="70837"/>
                  <a:pt x="1255200" y="69935"/>
                </a:cubicBezTo>
                <a:close/>
                <a:moveTo>
                  <a:pt x="541276" y="60014"/>
                </a:moveTo>
                <a:cubicBezTo>
                  <a:pt x="542896" y="59870"/>
                  <a:pt x="544986" y="60098"/>
                  <a:pt x="547546" y="60697"/>
                </a:cubicBezTo>
                <a:cubicBezTo>
                  <a:pt x="557785" y="63092"/>
                  <a:pt x="565909" y="66824"/>
                  <a:pt x="571917" y="71893"/>
                </a:cubicBezTo>
                <a:cubicBezTo>
                  <a:pt x="577926" y="76962"/>
                  <a:pt x="579743" y="84114"/>
                  <a:pt x="577370" y="93349"/>
                </a:cubicBezTo>
                <a:cubicBezTo>
                  <a:pt x="574997" y="102585"/>
                  <a:pt x="568475" y="103725"/>
                  <a:pt x="557806" y="96770"/>
                </a:cubicBezTo>
                <a:cubicBezTo>
                  <a:pt x="550321" y="89284"/>
                  <a:pt x="544180" y="80802"/>
                  <a:pt x="539383" y="71323"/>
                </a:cubicBezTo>
                <a:cubicBezTo>
                  <a:pt x="535785" y="64214"/>
                  <a:pt x="536416" y="60444"/>
                  <a:pt x="541276" y="60014"/>
                </a:cubicBezTo>
                <a:close/>
                <a:moveTo>
                  <a:pt x="99740" y="58508"/>
                </a:moveTo>
                <a:cubicBezTo>
                  <a:pt x="98390" y="58124"/>
                  <a:pt x="96041" y="58159"/>
                  <a:pt x="92693" y="58610"/>
                </a:cubicBezTo>
                <a:cubicBezTo>
                  <a:pt x="85996" y="59514"/>
                  <a:pt x="78740" y="59514"/>
                  <a:pt x="70924" y="58610"/>
                </a:cubicBezTo>
                <a:cubicBezTo>
                  <a:pt x="65403" y="65881"/>
                  <a:pt x="57183" y="74747"/>
                  <a:pt x="46263" y="85208"/>
                </a:cubicBezTo>
                <a:lnTo>
                  <a:pt x="29966" y="98964"/>
                </a:lnTo>
                <a:lnTo>
                  <a:pt x="41972" y="98953"/>
                </a:lnTo>
                <a:cubicBezTo>
                  <a:pt x="46417" y="98946"/>
                  <a:pt x="57251" y="98168"/>
                  <a:pt x="74474" y="96619"/>
                </a:cubicBezTo>
                <a:cubicBezTo>
                  <a:pt x="90721" y="75252"/>
                  <a:pt x="99494" y="63350"/>
                  <a:pt x="100791" y="60912"/>
                </a:cubicBezTo>
                <a:cubicBezTo>
                  <a:pt x="101440" y="59693"/>
                  <a:pt x="101090" y="58892"/>
                  <a:pt x="99740" y="58508"/>
                </a:cubicBezTo>
                <a:close/>
                <a:moveTo>
                  <a:pt x="1461386" y="58481"/>
                </a:moveTo>
                <a:cubicBezTo>
                  <a:pt x="1465946" y="58481"/>
                  <a:pt x="1472120" y="60919"/>
                  <a:pt x="1479906" y="65795"/>
                </a:cubicBezTo>
                <a:cubicBezTo>
                  <a:pt x="1488310" y="70082"/>
                  <a:pt x="1492049" y="74779"/>
                  <a:pt x="1491124" y="79884"/>
                </a:cubicBezTo>
                <a:cubicBezTo>
                  <a:pt x="1490199" y="84989"/>
                  <a:pt x="1489299" y="93188"/>
                  <a:pt x="1488425" y="104481"/>
                </a:cubicBezTo>
                <a:cubicBezTo>
                  <a:pt x="1487550" y="115774"/>
                  <a:pt x="1487112" y="142300"/>
                  <a:pt x="1487112" y="184058"/>
                </a:cubicBezTo>
                <a:cubicBezTo>
                  <a:pt x="1487112" y="224828"/>
                  <a:pt x="1485947" y="251730"/>
                  <a:pt x="1483617" y="264765"/>
                </a:cubicBezTo>
                <a:cubicBezTo>
                  <a:pt x="1481287" y="277800"/>
                  <a:pt x="1477591" y="286745"/>
                  <a:pt x="1472528" y="291599"/>
                </a:cubicBezTo>
                <a:cubicBezTo>
                  <a:pt x="1467466" y="296453"/>
                  <a:pt x="1462982" y="292359"/>
                  <a:pt x="1459074" y="279317"/>
                </a:cubicBezTo>
                <a:cubicBezTo>
                  <a:pt x="1455166" y="266274"/>
                  <a:pt x="1454341" y="255849"/>
                  <a:pt x="1456600" y="248041"/>
                </a:cubicBezTo>
                <a:cubicBezTo>
                  <a:pt x="1458859" y="240233"/>
                  <a:pt x="1460884" y="223792"/>
                  <a:pt x="1462677" y="198718"/>
                </a:cubicBezTo>
                <a:cubicBezTo>
                  <a:pt x="1464469" y="173644"/>
                  <a:pt x="1464917" y="148226"/>
                  <a:pt x="1464021" y="122464"/>
                </a:cubicBezTo>
                <a:cubicBezTo>
                  <a:pt x="1463125" y="96701"/>
                  <a:pt x="1461099" y="79597"/>
                  <a:pt x="1457944" y="71151"/>
                </a:cubicBezTo>
                <a:cubicBezTo>
                  <a:pt x="1454790" y="62704"/>
                  <a:pt x="1455937" y="58481"/>
                  <a:pt x="1461386" y="58481"/>
                </a:cubicBezTo>
                <a:close/>
                <a:moveTo>
                  <a:pt x="1901144" y="40649"/>
                </a:moveTo>
                <a:cubicBezTo>
                  <a:pt x="1898836" y="40707"/>
                  <a:pt x="1895783" y="41072"/>
                  <a:pt x="1891986" y="41746"/>
                </a:cubicBezTo>
                <a:cubicBezTo>
                  <a:pt x="1884393" y="43094"/>
                  <a:pt x="1875484" y="45159"/>
                  <a:pt x="1865260" y="47941"/>
                </a:cubicBezTo>
                <a:cubicBezTo>
                  <a:pt x="1866106" y="49289"/>
                  <a:pt x="1867303" y="55943"/>
                  <a:pt x="1868852" y="67903"/>
                </a:cubicBezTo>
                <a:cubicBezTo>
                  <a:pt x="1871677" y="68032"/>
                  <a:pt x="1876409" y="66490"/>
                  <a:pt x="1883049" y="63278"/>
                </a:cubicBezTo>
                <a:cubicBezTo>
                  <a:pt x="1889688" y="60066"/>
                  <a:pt x="1895582" y="61328"/>
                  <a:pt x="1900730" y="67064"/>
                </a:cubicBezTo>
                <a:cubicBezTo>
                  <a:pt x="1905878" y="72800"/>
                  <a:pt x="1903587" y="77098"/>
                  <a:pt x="1893858" y="79959"/>
                </a:cubicBezTo>
                <a:cubicBezTo>
                  <a:pt x="1884128" y="82820"/>
                  <a:pt x="1876395" y="84251"/>
                  <a:pt x="1870659" y="84251"/>
                </a:cubicBezTo>
                <a:lnTo>
                  <a:pt x="1873003" y="105696"/>
                </a:lnTo>
                <a:cubicBezTo>
                  <a:pt x="1890111" y="103302"/>
                  <a:pt x="1899149" y="101294"/>
                  <a:pt x="1900117" y="99673"/>
                </a:cubicBezTo>
                <a:cubicBezTo>
                  <a:pt x="1901085" y="98053"/>
                  <a:pt x="1902691" y="88216"/>
                  <a:pt x="1904935" y="70161"/>
                </a:cubicBezTo>
                <a:cubicBezTo>
                  <a:pt x="1907180" y="52107"/>
                  <a:pt x="1907481" y="42521"/>
                  <a:pt x="1905839" y="41402"/>
                </a:cubicBezTo>
                <a:cubicBezTo>
                  <a:pt x="1905018" y="40843"/>
                  <a:pt x="1903453" y="40592"/>
                  <a:pt x="1901144" y="40649"/>
                </a:cubicBezTo>
                <a:close/>
                <a:moveTo>
                  <a:pt x="1230210" y="27741"/>
                </a:moveTo>
                <a:cubicBezTo>
                  <a:pt x="1237520" y="27495"/>
                  <a:pt x="1244089" y="30034"/>
                  <a:pt x="1249918" y="35358"/>
                </a:cubicBezTo>
                <a:cubicBezTo>
                  <a:pt x="1257691" y="42456"/>
                  <a:pt x="1256063" y="47425"/>
                  <a:pt x="1245035" y="50264"/>
                </a:cubicBezTo>
                <a:cubicBezTo>
                  <a:pt x="1234008" y="53104"/>
                  <a:pt x="1222159" y="55201"/>
                  <a:pt x="1209490" y="56556"/>
                </a:cubicBezTo>
                <a:cubicBezTo>
                  <a:pt x="1196820" y="57911"/>
                  <a:pt x="1187187" y="59026"/>
                  <a:pt x="1180590" y="59901"/>
                </a:cubicBezTo>
                <a:cubicBezTo>
                  <a:pt x="1189582" y="67544"/>
                  <a:pt x="1192367" y="73033"/>
                  <a:pt x="1188947" y="76367"/>
                </a:cubicBezTo>
                <a:cubicBezTo>
                  <a:pt x="1185527" y="79701"/>
                  <a:pt x="1181598" y="85803"/>
                  <a:pt x="1177160" y="94672"/>
                </a:cubicBezTo>
                <a:cubicBezTo>
                  <a:pt x="1172721" y="103542"/>
                  <a:pt x="1168910" y="109023"/>
                  <a:pt x="1165727" y="111117"/>
                </a:cubicBezTo>
                <a:cubicBezTo>
                  <a:pt x="1167204" y="111117"/>
                  <a:pt x="1171137" y="110479"/>
                  <a:pt x="1177525" y="109203"/>
                </a:cubicBezTo>
                <a:cubicBezTo>
                  <a:pt x="1183914" y="107926"/>
                  <a:pt x="1190299" y="105897"/>
                  <a:pt x="1196680" y="103115"/>
                </a:cubicBezTo>
                <a:cubicBezTo>
                  <a:pt x="1203062" y="100333"/>
                  <a:pt x="1209870" y="100656"/>
                  <a:pt x="1217104" y="104083"/>
                </a:cubicBezTo>
                <a:cubicBezTo>
                  <a:pt x="1224339" y="107510"/>
                  <a:pt x="1230182" y="112013"/>
                  <a:pt x="1234635" y="117592"/>
                </a:cubicBezTo>
                <a:cubicBezTo>
                  <a:pt x="1239088" y="123170"/>
                  <a:pt x="1238934" y="127558"/>
                  <a:pt x="1234173" y="130756"/>
                </a:cubicBezTo>
                <a:cubicBezTo>
                  <a:pt x="1229412" y="133954"/>
                  <a:pt x="1225529" y="139199"/>
                  <a:pt x="1222525" y="146491"/>
                </a:cubicBezTo>
                <a:cubicBezTo>
                  <a:pt x="1219521" y="153783"/>
                  <a:pt x="1212508" y="165929"/>
                  <a:pt x="1201488" y="182929"/>
                </a:cubicBezTo>
                <a:cubicBezTo>
                  <a:pt x="1190467" y="199929"/>
                  <a:pt x="1175130" y="218253"/>
                  <a:pt x="1155477" y="237899"/>
                </a:cubicBezTo>
                <a:cubicBezTo>
                  <a:pt x="1135824" y="257545"/>
                  <a:pt x="1115722" y="270143"/>
                  <a:pt x="1095173" y="275692"/>
                </a:cubicBezTo>
                <a:cubicBezTo>
                  <a:pt x="1074623" y="281242"/>
                  <a:pt x="1070644" y="279177"/>
                  <a:pt x="1083235" y="269497"/>
                </a:cubicBezTo>
                <a:cubicBezTo>
                  <a:pt x="1095825" y="259818"/>
                  <a:pt x="1108517" y="249461"/>
                  <a:pt x="1121308" y="238426"/>
                </a:cubicBezTo>
                <a:cubicBezTo>
                  <a:pt x="1134100" y="227391"/>
                  <a:pt x="1146604" y="213965"/>
                  <a:pt x="1158822" y="198148"/>
                </a:cubicBezTo>
                <a:cubicBezTo>
                  <a:pt x="1149831" y="194577"/>
                  <a:pt x="1141736" y="187052"/>
                  <a:pt x="1134537" y="175573"/>
                </a:cubicBezTo>
                <a:cubicBezTo>
                  <a:pt x="1127338" y="164093"/>
                  <a:pt x="1127811" y="158354"/>
                  <a:pt x="1135957" y="158354"/>
                </a:cubicBezTo>
                <a:cubicBezTo>
                  <a:pt x="1143127" y="158354"/>
                  <a:pt x="1150243" y="160368"/>
                  <a:pt x="1157306" y="164398"/>
                </a:cubicBezTo>
                <a:cubicBezTo>
                  <a:pt x="1164368" y="168428"/>
                  <a:pt x="1169212" y="174508"/>
                  <a:pt x="1171836" y="182639"/>
                </a:cubicBezTo>
                <a:cubicBezTo>
                  <a:pt x="1178633" y="170421"/>
                  <a:pt x="1184462" y="158622"/>
                  <a:pt x="1189324" y="147244"/>
                </a:cubicBezTo>
                <a:cubicBezTo>
                  <a:pt x="1194185" y="135865"/>
                  <a:pt x="1196343" y="129046"/>
                  <a:pt x="1195798" y="126787"/>
                </a:cubicBezTo>
                <a:cubicBezTo>
                  <a:pt x="1195253" y="124529"/>
                  <a:pt x="1191238" y="124525"/>
                  <a:pt x="1183752" y="126776"/>
                </a:cubicBezTo>
                <a:cubicBezTo>
                  <a:pt x="1176267" y="129028"/>
                  <a:pt x="1167175" y="129250"/>
                  <a:pt x="1156477" y="127443"/>
                </a:cubicBezTo>
                <a:cubicBezTo>
                  <a:pt x="1144489" y="141368"/>
                  <a:pt x="1131984" y="150925"/>
                  <a:pt x="1118963" y="156117"/>
                </a:cubicBezTo>
                <a:cubicBezTo>
                  <a:pt x="1105943" y="161308"/>
                  <a:pt x="1104218" y="158074"/>
                  <a:pt x="1113790" y="146415"/>
                </a:cubicBezTo>
                <a:cubicBezTo>
                  <a:pt x="1123362" y="134757"/>
                  <a:pt x="1132812" y="120492"/>
                  <a:pt x="1142141" y="103621"/>
                </a:cubicBezTo>
                <a:cubicBezTo>
                  <a:pt x="1151469" y="86749"/>
                  <a:pt x="1156133" y="73546"/>
                  <a:pt x="1156133" y="64009"/>
                </a:cubicBezTo>
                <a:cubicBezTo>
                  <a:pt x="1145837" y="67594"/>
                  <a:pt x="1136767" y="69616"/>
                  <a:pt x="1128923" y="70075"/>
                </a:cubicBezTo>
                <a:cubicBezTo>
                  <a:pt x="1121079" y="70534"/>
                  <a:pt x="1112629" y="66691"/>
                  <a:pt x="1103573" y="58546"/>
                </a:cubicBezTo>
                <a:cubicBezTo>
                  <a:pt x="1094517" y="50400"/>
                  <a:pt x="1096313" y="46328"/>
                  <a:pt x="1108961" y="46328"/>
                </a:cubicBezTo>
                <a:cubicBezTo>
                  <a:pt x="1119587" y="46328"/>
                  <a:pt x="1131633" y="45432"/>
                  <a:pt x="1145098" y="43639"/>
                </a:cubicBezTo>
                <a:cubicBezTo>
                  <a:pt x="1158564" y="41847"/>
                  <a:pt x="1172255" y="39645"/>
                  <a:pt x="1186172" y="37035"/>
                </a:cubicBezTo>
                <a:cubicBezTo>
                  <a:pt x="1200090" y="34426"/>
                  <a:pt x="1212250" y="31719"/>
                  <a:pt x="1222654" y="28915"/>
                </a:cubicBezTo>
                <a:cubicBezTo>
                  <a:pt x="1225255" y="28214"/>
                  <a:pt x="1227774" y="27823"/>
                  <a:pt x="1230210" y="27741"/>
                </a:cubicBezTo>
                <a:close/>
                <a:moveTo>
                  <a:pt x="965643" y="26631"/>
                </a:moveTo>
                <a:cubicBezTo>
                  <a:pt x="982562" y="25714"/>
                  <a:pt x="994740" y="28512"/>
                  <a:pt x="1002177" y="35024"/>
                </a:cubicBezTo>
                <a:cubicBezTo>
                  <a:pt x="1012093" y="43707"/>
                  <a:pt x="1015284" y="50035"/>
                  <a:pt x="1011749" y="54007"/>
                </a:cubicBezTo>
                <a:cubicBezTo>
                  <a:pt x="1008214" y="57979"/>
                  <a:pt x="998316" y="59514"/>
                  <a:pt x="982054" y="58610"/>
                </a:cubicBezTo>
                <a:cubicBezTo>
                  <a:pt x="965792" y="57707"/>
                  <a:pt x="950502" y="57707"/>
                  <a:pt x="936184" y="58610"/>
                </a:cubicBezTo>
                <a:cubicBezTo>
                  <a:pt x="921865" y="59514"/>
                  <a:pt x="900681" y="61113"/>
                  <a:pt x="872631" y="63407"/>
                </a:cubicBezTo>
                <a:cubicBezTo>
                  <a:pt x="880719" y="72126"/>
                  <a:pt x="883641" y="78217"/>
                  <a:pt x="881397" y="81680"/>
                </a:cubicBezTo>
                <a:cubicBezTo>
                  <a:pt x="879153" y="85143"/>
                  <a:pt x="878030" y="99458"/>
                  <a:pt x="878030" y="124625"/>
                </a:cubicBezTo>
                <a:cubicBezTo>
                  <a:pt x="898221" y="124625"/>
                  <a:pt x="915820" y="127045"/>
                  <a:pt x="930827" y="131885"/>
                </a:cubicBezTo>
                <a:cubicBezTo>
                  <a:pt x="945834" y="136725"/>
                  <a:pt x="954507" y="146419"/>
                  <a:pt x="956844" y="160967"/>
                </a:cubicBezTo>
                <a:cubicBezTo>
                  <a:pt x="959182" y="175515"/>
                  <a:pt x="948835" y="177129"/>
                  <a:pt x="925805" y="165807"/>
                </a:cubicBezTo>
                <a:cubicBezTo>
                  <a:pt x="902774" y="154485"/>
                  <a:pt x="886850" y="145297"/>
                  <a:pt x="878030" y="138241"/>
                </a:cubicBezTo>
                <a:cubicBezTo>
                  <a:pt x="878877" y="206028"/>
                  <a:pt x="877876" y="251547"/>
                  <a:pt x="875030" y="274800"/>
                </a:cubicBezTo>
                <a:cubicBezTo>
                  <a:pt x="872183" y="298052"/>
                  <a:pt x="867756" y="309679"/>
                  <a:pt x="861747" y="309679"/>
                </a:cubicBezTo>
                <a:cubicBezTo>
                  <a:pt x="857287" y="309679"/>
                  <a:pt x="852559" y="304351"/>
                  <a:pt x="847561" y="293697"/>
                </a:cubicBezTo>
                <a:cubicBezTo>
                  <a:pt x="842563" y="283042"/>
                  <a:pt x="840990" y="273871"/>
                  <a:pt x="842839" y="266185"/>
                </a:cubicBezTo>
                <a:cubicBezTo>
                  <a:pt x="844689" y="258498"/>
                  <a:pt x="846489" y="250289"/>
                  <a:pt x="848239" y="241555"/>
                </a:cubicBezTo>
                <a:cubicBezTo>
                  <a:pt x="849988" y="232822"/>
                  <a:pt x="851315" y="203131"/>
                  <a:pt x="852218" y="152481"/>
                </a:cubicBezTo>
                <a:cubicBezTo>
                  <a:pt x="853121" y="101832"/>
                  <a:pt x="850404" y="73244"/>
                  <a:pt x="844066" y="66720"/>
                </a:cubicBezTo>
                <a:cubicBezTo>
                  <a:pt x="799439" y="73918"/>
                  <a:pt x="771465" y="78640"/>
                  <a:pt x="760143" y="80884"/>
                </a:cubicBezTo>
                <a:cubicBezTo>
                  <a:pt x="748822" y="83128"/>
                  <a:pt x="738167" y="79052"/>
                  <a:pt x="728179" y="68656"/>
                </a:cubicBezTo>
                <a:cubicBezTo>
                  <a:pt x="718191" y="58259"/>
                  <a:pt x="718556" y="53516"/>
                  <a:pt x="729276" y="54427"/>
                </a:cubicBezTo>
                <a:cubicBezTo>
                  <a:pt x="739995" y="55337"/>
                  <a:pt x="758494" y="54459"/>
                  <a:pt x="784772" y="51791"/>
                </a:cubicBezTo>
                <a:cubicBezTo>
                  <a:pt x="811051" y="49124"/>
                  <a:pt x="837989" y="45754"/>
                  <a:pt x="865587" y="41682"/>
                </a:cubicBezTo>
                <a:cubicBezTo>
                  <a:pt x="893184" y="37609"/>
                  <a:pt x="920370" y="33311"/>
                  <a:pt x="947143" y="28786"/>
                </a:cubicBezTo>
                <a:cubicBezTo>
                  <a:pt x="953836" y="27655"/>
                  <a:pt x="960003" y="26937"/>
                  <a:pt x="965643" y="26631"/>
                </a:cubicBezTo>
                <a:close/>
                <a:moveTo>
                  <a:pt x="1665296" y="21104"/>
                </a:moveTo>
                <a:cubicBezTo>
                  <a:pt x="1670543" y="21809"/>
                  <a:pt x="1676941" y="24014"/>
                  <a:pt x="1684491" y="27721"/>
                </a:cubicBezTo>
                <a:cubicBezTo>
                  <a:pt x="1699577" y="35250"/>
                  <a:pt x="1705320" y="41596"/>
                  <a:pt x="1701721" y="46758"/>
                </a:cubicBezTo>
                <a:cubicBezTo>
                  <a:pt x="1698122" y="51921"/>
                  <a:pt x="1696322" y="68892"/>
                  <a:pt x="1696322" y="97673"/>
                </a:cubicBezTo>
                <a:cubicBezTo>
                  <a:pt x="1696322" y="128160"/>
                  <a:pt x="1696537" y="151936"/>
                  <a:pt x="1696967" y="169001"/>
                </a:cubicBezTo>
                <a:cubicBezTo>
                  <a:pt x="1697397" y="186066"/>
                  <a:pt x="1698749" y="205762"/>
                  <a:pt x="1701022" y="228090"/>
                </a:cubicBezTo>
                <a:cubicBezTo>
                  <a:pt x="1703295" y="250418"/>
                  <a:pt x="1700670" y="270498"/>
                  <a:pt x="1693149" y="288330"/>
                </a:cubicBezTo>
                <a:cubicBezTo>
                  <a:pt x="1685628" y="306162"/>
                  <a:pt x="1678977" y="310324"/>
                  <a:pt x="1673198" y="300816"/>
                </a:cubicBezTo>
                <a:cubicBezTo>
                  <a:pt x="1667419" y="291309"/>
                  <a:pt x="1657653" y="279808"/>
                  <a:pt x="1643901" y="266314"/>
                </a:cubicBezTo>
                <a:cubicBezTo>
                  <a:pt x="1630149" y="252820"/>
                  <a:pt x="1627589" y="247016"/>
                  <a:pt x="1636222" y="248901"/>
                </a:cubicBezTo>
                <a:cubicBezTo>
                  <a:pt x="1644855" y="250787"/>
                  <a:pt x="1652179" y="252361"/>
                  <a:pt x="1658195" y="253623"/>
                </a:cubicBezTo>
                <a:cubicBezTo>
                  <a:pt x="1664211" y="254885"/>
                  <a:pt x="1667993" y="252110"/>
                  <a:pt x="1669541" y="245298"/>
                </a:cubicBezTo>
                <a:cubicBezTo>
                  <a:pt x="1671090" y="238487"/>
                  <a:pt x="1671865" y="222576"/>
                  <a:pt x="1671865" y="197567"/>
                </a:cubicBezTo>
                <a:cubicBezTo>
                  <a:pt x="1671865" y="171597"/>
                  <a:pt x="1671420" y="145609"/>
                  <a:pt x="1670531" y="119603"/>
                </a:cubicBezTo>
                <a:cubicBezTo>
                  <a:pt x="1669642" y="93597"/>
                  <a:pt x="1668337" y="75872"/>
                  <a:pt x="1666616" y="66429"/>
                </a:cubicBezTo>
                <a:cubicBezTo>
                  <a:pt x="1664895" y="56986"/>
                  <a:pt x="1663024" y="50849"/>
                  <a:pt x="1661002" y="48016"/>
                </a:cubicBezTo>
                <a:cubicBezTo>
                  <a:pt x="1658980" y="45184"/>
                  <a:pt x="1649053" y="45536"/>
                  <a:pt x="1631221" y="49070"/>
                </a:cubicBezTo>
                <a:cubicBezTo>
                  <a:pt x="1613389" y="52605"/>
                  <a:pt x="1599644" y="55753"/>
                  <a:pt x="1589986" y="58513"/>
                </a:cubicBezTo>
                <a:cubicBezTo>
                  <a:pt x="1580327" y="61274"/>
                  <a:pt x="1571089" y="59033"/>
                  <a:pt x="1562269" y="51791"/>
                </a:cubicBezTo>
                <a:cubicBezTo>
                  <a:pt x="1553450" y="44550"/>
                  <a:pt x="1554017" y="40929"/>
                  <a:pt x="1563969" y="40929"/>
                </a:cubicBezTo>
                <a:cubicBezTo>
                  <a:pt x="1570924" y="40929"/>
                  <a:pt x="1586031" y="39172"/>
                  <a:pt x="1609291" y="35659"/>
                </a:cubicBezTo>
                <a:cubicBezTo>
                  <a:pt x="1632551" y="32145"/>
                  <a:pt x="1647124" y="28091"/>
                  <a:pt x="1653011" y="23495"/>
                </a:cubicBezTo>
                <a:cubicBezTo>
                  <a:pt x="1655954" y="21197"/>
                  <a:pt x="1660049" y="20400"/>
                  <a:pt x="1665296" y="21104"/>
                </a:cubicBezTo>
                <a:close/>
                <a:moveTo>
                  <a:pt x="252681" y="20935"/>
                </a:moveTo>
                <a:cubicBezTo>
                  <a:pt x="255395" y="20853"/>
                  <a:pt x="258243" y="21311"/>
                  <a:pt x="261226" y="22312"/>
                </a:cubicBezTo>
                <a:cubicBezTo>
                  <a:pt x="267192" y="24312"/>
                  <a:pt x="272892" y="28309"/>
                  <a:pt x="278327" y="34304"/>
                </a:cubicBezTo>
                <a:cubicBezTo>
                  <a:pt x="283762" y="40298"/>
                  <a:pt x="284127" y="45138"/>
                  <a:pt x="279424" y="48823"/>
                </a:cubicBezTo>
                <a:cubicBezTo>
                  <a:pt x="274720" y="52508"/>
                  <a:pt x="271089" y="59055"/>
                  <a:pt x="268529" y="68462"/>
                </a:cubicBezTo>
                <a:cubicBezTo>
                  <a:pt x="265969" y="77869"/>
                  <a:pt x="263725" y="86186"/>
                  <a:pt x="261796" y="93414"/>
                </a:cubicBezTo>
                <a:cubicBezTo>
                  <a:pt x="259867" y="100641"/>
                  <a:pt x="254393" y="107220"/>
                  <a:pt x="245373" y="113150"/>
                </a:cubicBezTo>
                <a:cubicBezTo>
                  <a:pt x="236353" y="119079"/>
                  <a:pt x="230470" y="118896"/>
                  <a:pt x="227724" y="112601"/>
                </a:cubicBezTo>
                <a:cubicBezTo>
                  <a:pt x="224978" y="106306"/>
                  <a:pt x="220109" y="99756"/>
                  <a:pt x="213118" y="92951"/>
                </a:cubicBezTo>
                <a:cubicBezTo>
                  <a:pt x="206127" y="86147"/>
                  <a:pt x="206941" y="83204"/>
                  <a:pt x="215560" y="84121"/>
                </a:cubicBezTo>
                <a:cubicBezTo>
                  <a:pt x="224178" y="85039"/>
                  <a:pt x="229341" y="85491"/>
                  <a:pt x="231047" y="85477"/>
                </a:cubicBezTo>
                <a:cubicBezTo>
                  <a:pt x="232180" y="85477"/>
                  <a:pt x="233593" y="84459"/>
                  <a:pt x="235285" y="82422"/>
                </a:cubicBezTo>
                <a:cubicBezTo>
                  <a:pt x="236977" y="80386"/>
                  <a:pt x="238931" y="74585"/>
                  <a:pt x="241146" y="65020"/>
                </a:cubicBezTo>
                <a:cubicBezTo>
                  <a:pt x="243362" y="55455"/>
                  <a:pt x="244201" y="49748"/>
                  <a:pt x="243663" y="47898"/>
                </a:cubicBezTo>
                <a:cubicBezTo>
                  <a:pt x="243125" y="46048"/>
                  <a:pt x="241275" y="45335"/>
                  <a:pt x="238113" y="45758"/>
                </a:cubicBezTo>
                <a:cubicBezTo>
                  <a:pt x="234951" y="46181"/>
                  <a:pt x="227226" y="47669"/>
                  <a:pt x="214936" y="50221"/>
                </a:cubicBezTo>
                <a:cubicBezTo>
                  <a:pt x="221231" y="55212"/>
                  <a:pt x="222644" y="59646"/>
                  <a:pt x="219173" y="63525"/>
                </a:cubicBezTo>
                <a:cubicBezTo>
                  <a:pt x="215703" y="67404"/>
                  <a:pt x="209214" y="77037"/>
                  <a:pt x="199707" y="92424"/>
                </a:cubicBezTo>
                <a:cubicBezTo>
                  <a:pt x="190199" y="107812"/>
                  <a:pt x="177512" y="119746"/>
                  <a:pt x="161644" y="128228"/>
                </a:cubicBezTo>
                <a:cubicBezTo>
                  <a:pt x="145777" y="136711"/>
                  <a:pt x="143074" y="134456"/>
                  <a:pt x="153535" y="121463"/>
                </a:cubicBezTo>
                <a:cubicBezTo>
                  <a:pt x="163996" y="108471"/>
                  <a:pt x="172335" y="95759"/>
                  <a:pt x="178551" y="83326"/>
                </a:cubicBezTo>
                <a:cubicBezTo>
                  <a:pt x="184768" y="70893"/>
                  <a:pt x="188744" y="61306"/>
                  <a:pt x="190479" y="54566"/>
                </a:cubicBezTo>
                <a:cubicBezTo>
                  <a:pt x="187367" y="56359"/>
                  <a:pt x="184226" y="57481"/>
                  <a:pt x="181057" y="57933"/>
                </a:cubicBezTo>
                <a:cubicBezTo>
                  <a:pt x="177888" y="58384"/>
                  <a:pt x="172367" y="55524"/>
                  <a:pt x="164494" y="49350"/>
                </a:cubicBezTo>
                <a:cubicBezTo>
                  <a:pt x="156622" y="43177"/>
                  <a:pt x="158600" y="39796"/>
                  <a:pt x="170431" y="39208"/>
                </a:cubicBezTo>
                <a:cubicBezTo>
                  <a:pt x="182262" y="38620"/>
                  <a:pt x="196416" y="36322"/>
                  <a:pt x="212892" y="32314"/>
                </a:cubicBezTo>
                <a:cubicBezTo>
                  <a:pt x="229369" y="28306"/>
                  <a:pt x="240053" y="25137"/>
                  <a:pt x="244943" y="22806"/>
                </a:cubicBezTo>
                <a:cubicBezTo>
                  <a:pt x="247388" y="21641"/>
                  <a:pt x="249967" y="21017"/>
                  <a:pt x="252681" y="20935"/>
                </a:cubicBezTo>
                <a:close/>
                <a:moveTo>
                  <a:pt x="2046409" y="20709"/>
                </a:moveTo>
                <a:cubicBezTo>
                  <a:pt x="2055422" y="18874"/>
                  <a:pt x="2062352" y="21107"/>
                  <a:pt x="2067198" y="27410"/>
                </a:cubicBezTo>
                <a:cubicBezTo>
                  <a:pt x="2072045" y="33712"/>
                  <a:pt x="2069063" y="38161"/>
                  <a:pt x="2058250" y="40757"/>
                </a:cubicBezTo>
                <a:cubicBezTo>
                  <a:pt x="2047438" y="43352"/>
                  <a:pt x="2029448" y="46873"/>
                  <a:pt x="2004281" y="51318"/>
                </a:cubicBezTo>
                <a:cubicBezTo>
                  <a:pt x="2013287" y="55032"/>
                  <a:pt x="2016083" y="59370"/>
                  <a:pt x="2012670" y="64332"/>
                </a:cubicBezTo>
                <a:cubicBezTo>
                  <a:pt x="2009257" y="69294"/>
                  <a:pt x="2002861" y="77683"/>
                  <a:pt x="1993483" y="89499"/>
                </a:cubicBezTo>
                <a:cubicBezTo>
                  <a:pt x="2008382" y="86115"/>
                  <a:pt x="2018840" y="82795"/>
                  <a:pt x="2024855" y="79540"/>
                </a:cubicBezTo>
                <a:cubicBezTo>
                  <a:pt x="2030871" y="76285"/>
                  <a:pt x="2039070" y="77443"/>
                  <a:pt x="2049452" y="83014"/>
                </a:cubicBezTo>
                <a:cubicBezTo>
                  <a:pt x="2059835" y="88585"/>
                  <a:pt x="2064072" y="93805"/>
                  <a:pt x="2062165" y="98673"/>
                </a:cubicBezTo>
                <a:cubicBezTo>
                  <a:pt x="2060258" y="103542"/>
                  <a:pt x="2058680" y="107851"/>
                  <a:pt x="2057433" y="111601"/>
                </a:cubicBezTo>
                <a:cubicBezTo>
                  <a:pt x="2056185" y="115351"/>
                  <a:pt x="2056006" y="124152"/>
                  <a:pt x="2056895" y="138005"/>
                </a:cubicBezTo>
                <a:cubicBezTo>
                  <a:pt x="2057784" y="151858"/>
                  <a:pt x="2057110" y="166158"/>
                  <a:pt x="2054873" y="180907"/>
                </a:cubicBezTo>
                <a:cubicBezTo>
                  <a:pt x="2052636" y="195656"/>
                  <a:pt x="2047893" y="199381"/>
                  <a:pt x="2040644" y="192082"/>
                </a:cubicBezTo>
                <a:cubicBezTo>
                  <a:pt x="2033395" y="184783"/>
                  <a:pt x="2030222" y="178878"/>
                  <a:pt x="2031126" y="174368"/>
                </a:cubicBezTo>
                <a:cubicBezTo>
                  <a:pt x="2032029" y="169858"/>
                  <a:pt x="2032703" y="158744"/>
                  <a:pt x="2033148" y="141027"/>
                </a:cubicBezTo>
                <a:cubicBezTo>
                  <a:pt x="2033592" y="123310"/>
                  <a:pt x="2033108" y="111669"/>
                  <a:pt x="2031696" y="106105"/>
                </a:cubicBezTo>
                <a:cubicBezTo>
                  <a:pt x="2030283" y="100541"/>
                  <a:pt x="2025296" y="99021"/>
                  <a:pt x="2016735" y="101545"/>
                </a:cubicBezTo>
                <a:lnTo>
                  <a:pt x="1975952" y="109203"/>
                </a:lnTo>
                <a:cubicBezTo>
                  <a:pt x="1975952" y="122252"/>
                  <a:pt x="1975421" y="140030"/>
                  <a:pt x="1974360" y="162537"/>
                </a:cubicBezTo>
                <a:cubicBezTo>
                  <a:pt x="1973299" y="185044"/>
                  <a:pt x="1968771" y="193164"/>
                  <a:pt x="1960776" y="186898"/>
                </a:cubicBezTo>
                <a:cubicBezTo>
                  <a:pt x="1952782" y="180631"/>
                  <a:pt x="1949240" y="173984"/>
                  <a:pt x="1950150" y="166958"/>
                </a:cubicBezTo>
                <a:cubicBezTo>
                  <a:pt x="1951061" y="159931"/>
                  <a:pt x="1951961" y="149305"/>
                  <a:pt x="1952850" y="135079"/>
                </a:cubicBezTo>
                <a:cubicBezTo>
                  <a:pt x="1953739" y="120854"/>
                  <a:pt x="1952384" y="110378"/>
                  <a:pt x="1948784" y="103653"/>
                </a:cubicBezTo>
                <a:cubicBezTo>
                  <a:pt x="1945185" y="96927"/>
                  <a:pt x="1947013" y="93565"/>
                  <a:pt x="1954269" y="93565"/>
                </a:cubicBezTo>
                <a:cubicBezTo>
                  <a:pt x="1959202" y="93565"/>
                  <a:pt x="1963092" y="93787"/>
                  <a:pt x="1965939" y="94231"/>
                </a:cubicBezTo>
                <a:cubicBezTo>
                  <a:pt x="1968785" y="94676"/>
                  <a:pt x="1972646" y="94360"/>
                  <a:pt x="1977522" y="93285"/>
                </a:cubicBezTo>
                <a:cubicBezTo>
                  <a:pt x="1983559" y="72061"/>
                  <a:pt x="1986076" y="59607"/>
                  <a:pt x="1985072" y="55921"/>
                </a:cubicBezTo>
                <a:cubicBezTo>
                  <a:pt x="1979436" y="57685"/>
                  <a:pt x="1974091" y="58800"/>
                  <a:pt x="1969036" y="59266"/>
                </a:cubicBezTo>
                <a:cubicBezTo>
                  <a:pt x="1963981" y="59732"/>
                  <a:pt x="1957543" y="57252"/>
                  <a:pt x="1949720" y="51824"/>
                </a:cubicBezTo>
                <a:cubicBezTo>
                  <a:pt x="1941897" y="46396"/>
                  <a:pt x="1943916" y="42789"/>
                  <a:pt x="1955775" y="41004"/>
                </a:cubicBezTo>
                <a:cubicBezTo>
                  <a:pt x="1967634" y="39219"/>
                  <a:pt x="1978734" y="36974"/>
                  <a:pt x="1989073" y="34271"/>
                </a:cubicBezTo>
                <a:cubicBezTo>
                  <a:pt x="1999412" y="31568"/>
                  <a:pt x="2009300" y="29091"/>
                  <a:pt x="2018736" y="26840"/>
                </a:cubicBezTo>
                <a:cubicBezTo>
                  <a:pt x="2028172" y="24588"/>
                  <a:pt x="2037396" y="22545"/>
                  <a:pt x="2046409" y="20709"/>
                </a:cubicBezTo>
                <a:close/>
                <a:moveTo>
                  <a:pt x="1489360" y="18375"/>
                </a:moveTo>
                <a:cubicBezTo>
                  <a:pt x="1494559" y="17192"/>
                  <a:pt x="1501926" y="18931"/>
                  <a:pt x="1511462" y="23591"/>
                </a:cubicBezTo>
                <a:cubicBezTo>
                  <a:pt x="1521472" y="27592"/>
                  <a:pt x="1529588" y="33536"/>
                  <a:pt x="1535812" y="41424"/>
                </a:cubicBezTo>
                <a:cubicBezTo>
                  <a:pt x="1542035" y="49311"/>
                  <a:pt x="1542856" y="57072"/>
                  <a:pt x="1538275" y="64708"/>
                </a:cubicBezTo>
                <a:cubicBezTo>
                  <a:pt x="1533693" y="72345"/>
                  <a:pt x="1527774" y="73711"/>
                  <a:pt x="1520518" y="68806"/>
                </a:cubicBezTo>
                <a:cubicBezTo>
                  <a:pt x="1513262" y="63902"/>
                  <a:pt x="1504955" y="54566"/>
                  <a:pt x="1495598" y="40800"/>
                </a:cubicBezTo>
                <a:cubicBezTo>
                  <a:pt x="1486241" y="27033"/>
                  <a:pt x="1484162" y="19558"/>
                  <a:pt x="1489360" y="18375"/>
                </a:cubicBezTo>
                <a:close/>
                <a:moveTo>
                  <a:pt x="1908877" y="18214"/>
                </a:moveTo>
                <a:cubicBezTo>
                  <a:pt x="1911444" y="17870"/>
                  <a:pt x="1913945" y="18063"/>
                  <a:pt x="1916379" y="18795"/>
                </a:cubicBezTo>
                <a:cubicBezTo>
                  <a:pt x="1921247" y="20257"/>
                  <a:pt x="1927668" y="23151"/>
                  <a:pt x="1935641" y="27474"/>
                </a:cubicBezTo>
                <a:cubicBezTo>
                  <a:pt x="1943615" y="31798"/>
                  <a:pt x="1945945" y="35953"/>
                  <a:pt x="1942632" y="39939"/>
                </a:cubicBezTo>
                <a:cubicBezTo>
                  <a:pt x="1939320" y="43926"/>
                  <a:pt x="1936620" y="49666"/>
                  <a:pt x="1934534" y="57158"/>
                </a:cubicBezTo>
                <a:cubicBezTo>
                  <a:pt x="1932447" y="64651"/>
                  <a:pt x="1929787" y="75335"/>
                  <a:pt x="1926553" y="89209"/>
                </a:cubicBezTo>
                <a:cubicBezTo>
                  <a:pt x="1923320" y="103083"/>
                  <a:pt x="1919362" y="112924"/>
                  <a:pt x="1914680" y="118732"/>
                </a:cubicBezTo>
                <a:cubicBezTo>
                  <a:pt x="1909998" y="124539"/>
                  <a:pt x="1905262" y="123399"/>
                  <a:pt x="1900472" y="115311"/>
                </a:cubicBezTo>
                <a:lnTo>
                  <a:pt x="1872831" y="121399"/>
                </a:lnTo>
                <a:cubicBezTo>
                  <a:pt x="1871856" y="127235"/>
                  <a:pt x="1868859" y="130154"/>
                  <a:pt x="1863840" y="130154"/>
                </a:cubicBezTo>
                <a:cubicBezTo>
                  <a:pt x="1859667" y="130154"/>
                  <a:pt x="1856584" y="124195"/>
                  <a:pt x="1854591" y="112278"/>
                </a:cubicBezTo>
                <a:cubicBezTo>
                  <a:pt x="1852597" y="100362"/>
                  <a:pt x="1849840" y="87362"/>
                  <a:pt x="1846320" y="73280"/>
                </a:cubicBezTo>
                <a:cubicBezTo>
                  <a:pt x="1842799" y="59198"/>
                  <a:pt x="1839426" y="49160"/>
                  <a:pt x="1836199" y="43166"/>
                </a:cubicBezTo>
                <a:cubicBezTo>
                  <a:pt x="1832973" y="37172"/>
                  <a:pt x="1835432" y="34175"/>
                  <a:pt x="1843577" y="34175"/>
                </a:cubicBezTo>
                <a:lnTo>
                  <a:pt x="1857086" y="34175"/>
                </a:lnTo>
                <a:cubicBezTo>
                  <a:pt x="1860212" y="34175"/>
                  <a:pt x="1866959" y="32665"/>
                  <a:pt x="1877327" y="29647"/>
                </a:cubicBezTo>
                <a:cubicBezTo>
                  <a:pt x="1887695" y="26628"/>
                  <a:pt x="1895579" y="23699"/>
                  <a:pt x="1900978" y="20860"/>
                </a:cubicBezTo>
                <a:cubicBezTo>
                  <a:pt x="1903677" y="19440"/>
                  <a:pt x="1906310" y="18558"/>
                  <a:pt x="1908877" y="18214"/>
                </a:cubicBezTo>
                <a:close/>
                <a:moveTo>
                  <a:pt x="433329" y="12702"/>
                </a:moveTo>
                <a:cubicBezTo>
                  <a:pt x="436493" y="12128"/>
                  <a:pt x="441801" y="13403"/>
                  <a:pt x="449255" y="16525"/>
                </a:cubicBezTo>
                <a:cubicBezTo>
                  <a:pt x="464161" y="22770"/>
                  <a:pt x="469643" y="27764"/>
                  <a:pt x="465699" y="31507"/>
                </a:cubicBezTo>
                <a:cubicBezTo>
                  <a:pt x="461756" y="35250"/>
                  <a:pt x="457877" y="38835"/>
                  <a:pt x="454062" y="42262"/>
                </a:cubicBezTo>
                <a:cubicBezTo>
                  <a:pt x="461347" y="41459"/>
                  <a:pt x="471138" y="39007"/>
                  <a:pt x="483434" y="34906"/>
                </a:cubicBezTo>
                <a:cubicBezTo>
                  <a:pt x="495731" y="30805"/>
                  <a:pt x="504034" y="32629"/>
                  <a:pt x="508343" y="40380"/>
                </a:cubicBezTo>
                <a:cubicBezTo>
                  <a:pt x="512653" y="48131"/>
                  <a:pt x="505189" y="54007"/>
                  <a:pt x="485951" y="58008"/>
                </a:cubicBezTo>
                <a:cubicBezTo>
                  <a:pt x="466714" y="62009"/>
                  <a:pt x="453675" y="61313"/>
                  <a:pt x="446835" y="55921"/>
                </a:cubicBezTo>
                <a:cubicBezTo>
                  <a:pt x="430014" y="79655"/>
                  <a:pt x="411687" y="95934"/>
                  <a:pt x="391854" y="104761"/>
                </a:cubicBezTo>
                <a:cubicBezTo>
                  <a:pt x="372022" y="113587"/>
                  <a:pt x="368275" y="111916"/>
                  <a:pt x="380615" y="99749"/>
                </a:cubicBezTo>
                <a:cubicBezTo>
                  <a:pt x="392955" y="87581"/>
                  <a:pt x="404879" y="73377"/>
                  <a:pt x="416387" y="57137"/>
                </a:cubicBezTo>
                <a:cubicBezTo>
                  <a:pt x="427895" y="40897"/>
                  <a:pt x="432523" y="28507"/>
                  <a:pt x="430272" y="19967"/>
                </a:cubicBezTo>
                <a:cubicBezTo>
                  <a:pt x="429146" y="15697"/>
                  <a:pt x="430165" y="13276"/>
                  <a:pt x="433329" y="12702"/>
                </a:cubicBezTo>
                <a:close/>
                <a:moveTo>
                  <a:pt x="535038" y="7932"/>
                </a:moveTo>
                <a:cubicBezTo>
                  <a:pt x="543233" y="9352"/>
                  <a:pt x="550457" y="11818"/>
                  <a:pt x="556709" y="15332"/>
                </a:cubicBezTo>
                <a:cubicBezTo>
                  <a:pt x="562962" y="18845"/>
                  <a:pt x="564356" y="22426"/>
                  <a:pt x="560893" y="26076"/>
                </a:cubicBezTo>
                <a:cubicBezTo>
                  <a:pt x="557430" y="29726"/>
                  <a:pt x="554214" y="32418"/>
                  <a:pt x="551246" y="34153"/>
                </a:cubicBezTo>
                <a:cubicBezTo>
                  <a:pt x="560395" y="34225"/>
                  <a:pt x="570999" y="32217"/>
                  <a:pt x="583059" y="28130"/>
                </a:cubicBezTo>
                <a:cubicBezTo>
                  <a:pt x="595120" y="24043"/>
                  <a:pt x="604304" y="25854"/>
                  <a:pt x="610614" y="33562"/>
                </a:cubicBezTo>
                <a:cubicBezTo>
                  <a:pt x="616924" y="41269"/>
                  <a:pt x="610783" y="46923"/>
                  <a:pt x="592191" y="50522"/>
                </a:cubicBezTo>
                <a:cubicBezTo>
                  <a:pt x="573598" y="54122"/>
                  <a:pt x="558100" y="53670"/>
                  <a:pt x="545696" y="49167"/>
                </a:cubicBezTo>
                <a:cubicBezTo>
                  <a:pt x="535830" y="61127"/>
                  <a:pt x="523687" y="71764"/>
                  <a:pt x="509268" y="81078"/>
                </a:cubicBezTo>
                <a:cubicBezTo>
                  <a:pt x="494849" y="90392"/>
                  <a:pt x="490834" y="90155"/>
                  <a:pt x="497223" y="80368"/>
                </a:cubicBezTo>
                <a:cubicBezTo>
                  <a:pt x="503611" y="70581"/>
                  <a:pt x="509258" y="61453"/>
                  <a:pt x="514162" y="52985"/>
                </a:cubicBezTo>
                <a:cubicBezTo>
                  <a:pt x="519066" y="44517"/>
                  <a:pt x="522623" y="37311"/>
                  <a:pt x="524831" y="31367"/>
                </a:cubicBezTo>
                <a:cubicBezTo>
                  <a:pt x="527039" y="25423"/>
                  <a:pt x="527244" y="19677"/>
                  <a:pt x="525444" y="14127"/>
                </a:cubicBezTo>
                <a:cubicBezTo>
                  <a:pt x="523644" y="8577"/>
                  <a:pt x="526842" y="6512"/>
                  <a:pt x="535038" y="7932"/>
                </a:cubicBezTo>
                <a:close/>
                <a:moveTo>
                  <a:pt x="69674" y="3245"/>
                </a:moveTo>
                <a:cubicBezTo>
                  <a:pt x="73268" y="2942"/>
                  <a:pt x="78883" y="4935"/>
                  <a:pt x="86519" y="9223"/>
                </a:cubicBezTo>
                <a:cubicBezTo>
                  <a:pt x="98350" y="16909"/>
                  <a:pt x="102057" y="23018"/>
                  <a:pt x="97640" y="27549"/>
                </a:cubicBezTo>
                <a:cubicBezTo>
                  <a:pt x="93223" y="32081"/>
                  <a:pt x="86878" y="37430"/>
                  <a:pt x="78604" y="43596"/>
                </a:cubicBezTo>
                <a:cubicBezTo>
                  <a:pt x="96299" y="41947"/>
                  <a:pt x="107582" y="39513"/>
                  <a:pt x="112450" y="36293"/>
                </a:cubicBezTo>
                <a:cubicBezTo>
                  <a:pt x="117319" y="33074"/>
                  <a:pt x="123030" y="32708"/>
                  <a:pt x="129583" y="35196"/>
                </a:cubicBezTo>
                <a:cubicBezTo>
                  <a:pt x="136136" y="37684"/>
                  <a:pt x="141876" y="42105"/>
                  <a:pt x="146802" y="48457"/>
                </a:cubicBezTo>
                <a:cubicBezTo>
                  <a:pt x="151728" y="54810"/>
                  <a:pt x="151090" y="59159"/>
                  <a:pt x="144888" y="61503"/>
                </a:cubicBezTo>
                <a:cubicBezTo>
                  <a:pt x="138685" y="63848"/>
                  <a:pt x="132297" y="66777"/>
                  <a:pt x="125722" y="70290"/>
                </a:cubicBezTo>
                <a:cubicBezTo>
                  <a:pt x="119147" y="73804"/>
                  <a:pt x="107040" y="81555"/>
                  <a:pt x="89402" y="93543"/>
                </a:cubicBezTo>
                <a:cubicBezTo>
                  <a:pt x="99167" y="91908"/>
                  <a:pt x="106090" y="90152"/>
                  <a:pt x="110170" y="88273"/>
                </a:cubicBezTo>
                <a:cubicBezTo>
                  <a:pt x="114250" y="86394"/>
                  <a:pt x="118527" y="86466"/>
                  <a:pt x="123001" y="88488"/>
                </a:cubicBezTo>
                <a:cubicBezTo>
                  <a:pt x="127475" y="90510"/>
                  <a:pt x="132444" y="93952"/>
                  <a:pt x="137908" y="98813"/>
                </a:cubicBezTo>
                <a:cubicBezTo>
                  <a:pt x="143371" y="103674"/>
                  <a:pt x="144282" y="108163"/>
                  <a:pt x="140639" y="112278"/>
                </a:cubicBezTo>
                <a:cubicBezTo>
                  <a:pt x="136997" y="116394"/>
                  <a:pt x="134964" y="124002"/>
                  <a:pt x="134541" y="135101"/>
                </a:cubicBezTo>
                <a:cubicBezTo>
                  <a:pt x="134118" y="146200"/>
                  <a:pt x="134806" y="166882"/>
                  <a:pt x="136606" y="197147"/>
                </a:cubicBezTo>
                <a:cubicBezTo>
                  <a:pt x="138406" y="227412"/>
                  <a:pt x="138607" y="246990"/>
                  <a:pt x="137208" y="255881"/>
                </a:cubicBezTo>
                <a:cubicBezTo>
                  <a:pt x="135810" y="264772"/>
                  <a:pt x="131820" y="273484"/>
                  <a:pt x="125238" y="282016"/>
                </a:cubicBezTo>
                <a:cubicBezTo>
                  <a:pt x="118656" y="290549"/>
                  <a:pt x="113379" y="290527"/>
                  <a:pt x="109406" y="281952"/>
                </a:cubicBezTo>
                <a:cubicBezTo>
                  <a:pt x="105434" y="273376"/>
                  <a:pt x="98830" y="264801"/>
                  <a:pt x="89595" y="256226"/>
                </a:cubicBezTo>
                <a:cubicBezTo>
                  <a:pt x="80360" y="247650"/>
                  <a:pt x="80934" y="244488"/>
                  <a:pt x="91316" y="246739"/>
                </a:cubicBezTo>
                <a:cubicBezTo>
                  <a:pt x="101698" y="248991"/>
                  <a:pt x="107782" y="249529"/>
                  <a:pt x="109568" y="248353"/>
                </a:cubicBezTo>
                <a:cubicBezTo>
                  <a:pt x="111353" y="247177"/>
                  <a:pt x="112461" y="241140"/>
                  <a:pt x="112891" y="230241"/>
                </a:cubicBezTo>
                <a:cubicBezTo>
                  <a:pt x="113106" y="224792"/>
                  <a:pt x="113159" y="216343"/>
                  <a:pt x="113050" y="204894"/>
                </a:cubicBezTo>
                <a:lnTo>
                  <a:pt x="112912" y="195523"/>
                </a:lnTo>
                <a:lnTo>
                  <a:pt x="106492" y="198513"/>
                </a:lnTo>
                <a:cubicBezTo>
                  <a:pt x="98081" y="199732"/>
                  <a:pt x="92772" y="200557"/>
                  <a:pt x="90563" y="200987"/>
                </a:cubicBezTo>
                <a:cubicBezTo>
                  <a:pt x="89732" y="223559"/>
                  <a:pt x="86734" y="240118"/>
                  <a:pt x="81572" y="250665"/>
                </a:cubicBezTo>
                <a:cubicBezTo>
                  <a:pt x="76410" y="261212"/>
                  <a:pt x="72799" y="260040"/>
                  <a:pt x="70742" y="247148"/>
                </a:cubicBezTo>
                <a:cubicBezTo>
                  <a:pt x="68684" y="234256"/>
                  <a:pt x="67655" y="220002"/>
                  <a:pt x="67655" y="204386"/>
                </a:cubicBezTo>
                <a:cubicBezTo>
                  <a:pt x="59882" y="205289"/>
                  <a:pt x="53440" y="203869"/>
                  <a:pt x="48328" y="200127"/>
                </a:cubicBezTo>
                <a:lnTo>
                  <a:pt x="47034" y="192913"/>
                </a:lnTo>
                <a:lnTo>
                  <a:pt x="40573" y="232812"/>
                </a:lnTo>
                <a:cubicBezTo>
                  <a:pt x="35984" y="251217"/>
                  <a:pt x="26753" y="266378"/>
                  <a:pt x="12879" y="278295"/>
                </a:cubicBezTo>
                <a:cubicBezTo>
                  <a:pt x="-995" y="290212"/>
                  <a:pt x="-3659" y="287986"/>
                  <a:pt x="4888" y="271616"/>
                </a:cubicBezTo>
                <a:cubicBezTo>
                  <a:pt x="13434" y="255247"/>
                  <a:pt x="19508" y="234916"/>
                  <a:pt x="23107" y="210624"/>
                </a:cubicBezTo>
                <a:cubicBezTo>
                  <a:pt x="26706" y="186331"/>
                  <a:pt x="28506" y="164878"/>
                  <a:pt x="28506" y="146265"/>
                </a:cubicBezTo>
                <a:cubicBezTo>
                  <a:pt x="28506" y="127250"/>
                  <a:pt x="27158" y="114612"/>
                  <a:pt x="24462" y="108353"/>
                </a:cubicBezTo>
                <a:lnTo>
                  <a:pt x="23951" y="102823"/>
                </a:lnTo>
                <a:lnTo>
                  <a:pt x="12320" y="110127"/>
                </a:lnTo>
                <a:cubicBezTo>
                  <a:pt x="611" y="116279"/>
                  <a:pt x="-411" y="113483"/>
                  <a:pt x="9254" y="101738"/>
                </a:cubicBezTo>
                <a:cubicBezTo>
                  <a:pt x="18920" y="89994"/>
                  <a:pt x="30844" y="74388"/>
                  <a:pt x="45026" y="54921"/>
                </a:cubicBezTo>
                <a:cubicBezTo>
                  <a:pt x="59208" y="35454"/>
                  <a:pt x="65852" y="20827"/>
                  <a:pt x="64955" y="11040"/>
                </a:cubicBezTo>
                <a:cubicBezTo>
                  <a:pt x="64507" y="6147"/>
                  <a:pt x="66080" y="3548"/>
                  <a:pt x="69674" y="3245"/>
                </a:cubicBezTo>
                <a:close/>
                <a:moveTo>
                  <a:pt x="1314803" y="5"/>
                </a:moveTo>
                <a:cubicBezTo>
                  <a:pt x="1316652" y="54"/>
                  <a:pt x="1319018" y="491"/>
                  <a:pt x="1321902" y="1318"/>
                </a:cubicBezTo>
                <a:cubicBezTo>
                  <a:pt x="1333439" y="4623"/>
                  <a:pt x="1342807" y="8520"/>
                  <a:pt x="1350006" y="13008"/>
                </a:cubicBezTo>
                <a:cubicBezTo>
                  <a:pt x="1358538" y="18673"/>
                  <a:pt x="1361216" y="24939"/>
                  <a:pt x="1358040" y="31808"/>
                </a:cubicBezTo>
                <a:cubicBezTo>
                  <a:pt x="1354863" y="38677"/>
                  <a:pt x="1353053" y="54057"/>
                  <a:pt x="1352608" y="77948"/>
                </a:cubicBezTo>
                <a:cubicBezTo>
                  <a:pt x="1352164" y="101839"/>
                  <a:pt x="1352390" y="126149"/>
                  <a:pt x="1353286" y="150879"/>
                </a:cubicBezTo>
                <a:cubicBezTo>
                  <a:pt x="1354182" y="175608"/>
                  <a:pt x="1355315" y="199765"/>
                  <a:pt x="1356685" y="223347"/>
                </a:cubicBezTo>
                <a:cubicBezTo>
                  <a:pt x="1358054" y="246930"/>
                  <a:pt x="1357559" y="264141"/>
                  <a:pt x="1355200" y="274983"/>
                </a:cubicBezTo>
                <a:cubicBezTo>
                  <a:pt x="1352841" y="285824"/>
                  <a:pt x="1347891" y="295217"/>
                  <a:pt x="1340348" y="303161"/>
                </a:cubicBezTo>
                <a:cubicBezTo>
                  <a:pt x="1332805" y="311106"/>
                  <a:pt x="1326635" y="309618"/>
                  <a:pt x="1321838" y="298698"/>
                </a:cubicBezTo>
                <a:cubicBezTo>
                  <a:pt x="1317041" y="287778"/>
                  <a:pt x="1308921" y="275825"/>
                  <a:pt x="1297478" y="262840"/>
                </a:cubicBezTo>
                <a:cubicBezTo>
                  <a:pt x="1286034" y="249855"/>
                  <a:pt x="1287493" y="245840"/>
                  <a:pt x="1301855" y="250794"/>
                </a:cubicBezTo>
                <a:cubicBezTo>
                  <a:pt x="1316217" y="255749"/>
                  <a:pt x="1324315" y="257233"/>
                  <a:pt x="1326151" y="255247"/>
                </a:cubicBezTo>
                <a:cubicBezTo>
                  <a:pt x="1327986" y="253261"/>
                  <a:pt x="1328678" y="221397"/>
                  <a:pt x="1328227" y="159655"/>
                </a:cubicBezTo>
                <a:cubicBezTo>
                  <a:pt x="1327775" y="97913"/>
                  <a:pt x="1326237" y="59833"/>
                  <a:pt x="1323613" y="45414"/>
                </a:cubicBezTo>
                <a:cubicBezTo>
                  <a:pt x="1320988" y="30995"/>
                  <a:pt x="1317163" y="19214"/>
                  <a:pt x="1312137" y="10072"/>
                </a:cubicBezTo>
                <a:cubicBezTo>
                  <a:pt x="1308367" y="3216"/>
                  <a:pt x="1309256" y="-140"/>
                  <a:pt x="1314803" y="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1101553" y="3759988"/>
            <a:ext cx="7788228" cy="830313"/>
          </a:xfrm>
          <a:custGeom>
            <a:avLst/>
            <a:gdLst/>
            <a:ahLst/>
            <a:cxnLst/>
            <a:rect l="l" t="t" r="r" b="b"/>
            <a:pathLst>
              <a:path w="7788228" h="830313">
                <a:moveTo>
                  <a:pt x="1111398" y="755059"/>
                </a:moveTo>
                <a:lnTo>
                  <a:pt x="1157451" y="755059"/>
                </a:lnTo>
                <a:lnTo>
                  <a:pt x="1157451" y="801091"/>
                </a:lnTo>
                <a:lnTo>
                  <a:pt x="1111398" y="801091"/>
                </a:lnTo>
                <a:close/>
                <a:moveTo>
                  <a:pt x="534652" y="625312"/>
                </a:moveTo>
                <a:cubicBezTo>
                  <a:pt x="536555" y="625532"/>
                  <a:pt x="538869" y="626112"/>
                  <a:pt x="541594" y="627051"/>
                </a:cubicBezTo>
                <a:cubicBezTo>
                  <a:pt x="549782" y="630120"/>
                  <a:pt x="556554" y="634824"/>
                  <a:pt x="561910" y="641162"/>
                </a:cubicBezTo>
                <a:cubicBezTo>
                  <a:pt x="567266" y="647500"/>
                  <a:pt x="567324" y="653003"/>
                  <a:pt x="562082" y="657671"/>
                </a:cubicBezTo>
                <a:cubicBezTo>
                  <a:pt x="556841" y="662339"/>
                  <a:pt x="548835" y="674765"/>
                  <a:pt x="538066" y="694949"/>
                </a:cubicBezTo>
                <a:cubicBezTo>
                  <a:pt x="527297" y="715132"/>
                  <a:pt x="514164" y="733660"/>
                  <a:pt x="498670" y="750531"/>
                </a:cubicBezTo>
                <a:cubicBezTo>
                  <a:pt x="483175" y="767402"/>
                  <a:pt x="464651" y="782485"/>
                  <a:pt x="443098" y="795778"/>
                </a:cubicBezTo>
                <a:cubicBezTo>
                  <a:pt x="421544" y="809072"/>
                  <a:pt x="398353" y="818454"/>
                  <a:pt x="373523" y="823924"/>
                </a:cubicBezTo>
                <a:cubicBezTo>
                  <a:pt x="348693" y="829395"/>
                  <a:pt x="347087" y="826599"/>
                  <a:pt x="368704" y="815535"/>
                </a:cubicBezTo>
                <a:cubicBezTo>
                  <a:pt x="390322" y="804472"/>
                  <a:pt x="411385" y="790920"/>
                  <a:pt x="431891" y="774881"/>
                </a:cubicBezTo>
                <a:cubicBezTo>
                  <a:pt x="452397" y="758841"/>
                  <a:pt x="469979" y="742608"/>
                  <a:pt x="484634" y="726182"/>
                </a:cubicBezTo>
                <a:cubicBezTo>
                  <a:pt x="499290" y="709755"/>
                  <a:pt x="510848" y="692059"/>
                  <a:pt x="519309" y="673094"/>
                </a:cubicBezTo>
                <a:cubicBezTo>
                  <a:pt x="527770" y="654129"/>
                  <a:pt x="530874" y="640775"/>
                  <a:pt x="528623" y="633031"/>
                </a:cubicBezTo>
                <a:cubicBezTo>
                  <a:pt x="526934" y="627223"/>
                  <a:pt x="528944" y="624650"/>
                  <a:pt x="534652" y="625312"/>
                </a:cubicBezTo>
                <a:close/>
                <a:moveTo>
                  <a:pt x="399064" y="596679"/>
                </a:moveTo>
                <a:cubicBezTo>
                  <a:pt x="400987" y="596453"/>
                  <a:pt x="403368" y="597883"/>
                  <a:pt x="406208" y="600970"/>
                </a:cubicBezTo>
                <a:cubicBezTo>
                  <a:pt x="411886" y="607143"/>
                  <a:pt x="414726" y="616232"/>
                  <a:pt x="414726" y="628234"/>
                </a:cubicBezTo>
                <a:cubicBezTo>
                  <a:pt x="414726" y="639649"/>
                  <a:pt x="410194" y="653315"/>
                  <a:pt x="401131" y="669233"/>
                </a:cubicBezTo>
                <a:cubicBezTo>
                  <a:pt x="392068" y="685151"/>
                  <a:pt x="384619" y="687969"/>
                  <a:pt x="378782" y="677687"/>
                </a:cubicBezTo>
                <a:cubicBezTo>
                  <a:pt x="372946" y="667405"/>
                  <a:pt x="371834" y="658983"/>
                  <a:pt x="375448" y="652423"/>
                </a:cubicBezTo>
                <a:cubicBezTo>
                  <a:pt x="379062" y="645862"/>
                  <a:pt x="382718" y="637498"/>
                  <a:pt x="386419" y="627331"/>
                </a:cubicBezTo>
                <a:cubicBezTo>
                  <a:pt x="389903" y="617737"/>
                  <a:pt x="392653" y="609402"/>
                  <a:pt x="394668" y="602325"/>
                </a:cubicBezTo>
                <a:cubicBezTo>
                  <a:pt x="395675" y="598787"/>
                  <a:pt x="397140" y="596905"/>
                  <a:pt x="399064" y="596679"/>
                </a:cubicBezTo>
                <a:close/>
                <a:moveTo>
                  <a:pt x="569643" y="580965"/>
                </a:moveTo>
                <a:cubicBezTo>
                  <a:pt x="573673" y="580026"/>
                  <a:pt x="582277" y="581880"/>
                  <a:pt x="595455" y="586526"/>
                </a:cubicBezTo>
                <a:cubicBezTo>
                  <a:pt x="610742" y="589595"/>
                  <a:pt x="618636" y="597776"/>
                  <a:pt x="619138" y="611069"/>
                </a:cubicBezTo>
                <a:cubicBezTo>
                  <a:pt x="619641" y="624363"/>
                  <a:pt x="613922" y="628457"/>
                  <a:pt x="601984" y="623352"/>
                </a:cubicBezTo>
                <a:cubicBezTo>
                  <a:pt x="590045" y="618246"/>
                  <a:pt x="576745" y="610481"/>
                  <a:pt x="562082" y="600056"/>
                </a:cubicBezTo>
                <a:cubicBezTo>
                  <a:pt x="547420" y="589630"/>
                  <a:pt x="544007" y="584077"/>
                  <a:pt x="551843" y="583396"/>
                </a:cubicBezTo>
                <a:cubicBezTo>
                  <a:pt x="559680" y="582715"/>
                  <a:pt x="565613" y="581905"/>
                  <a:pt x="569643" y="580965"/>
                </a:cubicBezTo>
                <a:close/>
                <a:moveTo>
                  <a:pt x="128772" y="558132"/>
                </a:moveTo>
                <a:cubicBezTo>
                  <a:pt x="124878" y="561961"/>
                  <a:pt x="120084" y="566251"/>
                  <a:pt x="114389" y="571003"/>
                </a:cubicBezTo>
                <a:lnTo>
                  <a:pt x="97808" y="584110"/>
                </a:lnTo>
                <a:lnTo>
                  <a:pt x="107853" y="583783"/>
                </a:lnTo>
                <a:cubicBezTo>
                  <a:pt x="118587" y="585698"/>
                  <a:pt x="126488" y="589218"/>
                  <a:pt x="131558" y="594345"/>
                </a:cubicBezTo>
                <a:cubicBezTo>
                  <a:pt x="136627" y="599471"/>
                  <a:pt x="138710" y="603541"/>
                  <a:pt x="137806" y="606552"/>
                </a:cubicBezTo>
                <a:cubicBezTo>
                  <a:pt x="140029" y="602867"/>
                  <a:pt x="145547" y="596173"/>
                  <a:pt x="154358" y="586472"/>
                </a:cubicBezTo>
                <a:cubicBezTo>
                  <a:pt x="163171" y="576771"/>
                  <a:pt x="168437" y="570070"/>
                  <a:pt x="170158" y="566371"/>
                </a:cubicBezTo>
                <a:cubicBezTo>
                  <a:pt x="171878" y="562671"/>
                  <a:pt x="170516" y="560821"/>
                  <a:pt x="166071" y="560821"/>
                </a:cubicBezTo>
                <a:cubicBezTo>
                  <a:pt x="160163" y="560821"/>
                  <a:pt x="153831" y="561273"/>
                  <a:pt x="147077" y="562176"/>
                </a:cubicBezTo>
                <a:cubicBezTo>
                  <a:pt x="140323" y="563080"/>
                  <a:pt x="134221" y="561732"/>
                  <a:pt x="128772" y="558132"/>
                </a:cubicBezTo>
                <a:close/>
                <a:moveTo>
                  <a:pt x="1139963" y="545979"/>
                </a:moveTo>
                <a:cubicBezTo>
                  <a:pt x="1165948" y="542279"/>
                  <a:pt x="1186576" y="555099"/>
                  <a:pt x="1201849" y="584439"/>
                </a:cubicBezTo>
                <a:cubicBezTo>
                  <a:pt x="1210940" y="616404"/>
                  <a:pt x="1198500" y="648124"/>
                  <a:pt x="1164529" y="679601"/>
                </a:cubicBezTo>
                <a:cubicBezTo>
                  <a:pt x="1154404" y="694802"/>
                  <a:pt x="1149342" y="712799"/>
                  <a:pt x="1149342" y="733592"/>
                </a:cubicBezTo>
                <a:lnTo>
                  <a:pt x="1116904" y="733592"/>
                </a:lnTo>
                <a:cubicBezTo>
                  <a:pt x="1115929" y="697082"/>
                  <a:pt x="1130879" y="663834"/>
                  <a:pt x="1161754" y="633849"/>
                </a:cubicBezTo>
                <a:cubicBezTo>
                  <a:pt x="1168680" y="623495"/>
                  <a:pt x="1171706" y="612489"/>
                  <a:pt x="1170831" y="600830"/>
                </a:cubicBezTo>
                <a:cubicBezTo>
                  <a:pt x="1166113" y="584956"/>
                  <a:pt x="1157158" y="577470"/>
                  <a:pt x="1143964" y="578373"/>
                </a:cubicBezTo>
                <a:lnTo>
                  <a:pt x="1138673" y="578373"/>
                </a:lnTo>
                <a:cubicBezTo>
                  <a:pt x="1122397" y="579148"/>
                  <a:pt x="1114710" y="593094"/>
                  <a:pt x="1115614" y="620211"/>
                </a:cubicBezTo>
                <a:lnTo>
                  <a:pt x="1081800" y="620211"/>
                </a:lnTo>
                <a:cubicBezTo>
                  <a:pt x="1080839" y="583099"/>
                  <a:pt x="1092576" y="560312"/>
                  <a:pt x="1117012" y="551851"/>
                </a:cubicBezTo>
                <a:cubicBezTo>
                  <a:pt x="1120985" y="548868"/>
                  <a:pt x="1128635" y="546911"/>
                  <a:pt x="1139963" y="545979"/>
                </a:cubicBezTo>
                <a:close/>
                <a:moveTo>
                  <a:pt x="891504" y="545531"/>
                </a:moveTo>
                <a:cubicBezTo>
                  <a:pt x="899494" y="544743"/>
                  <a:pt x="906957" y="546936"/>
                  <a:pt x="913894" y="552109"/>
                </a:cubicBezTo>
                <a:cubicBezTo>
                  <a:pt x="923144" y="559007"/>
                  <a:pt x="922039" y="564431"/>
                  <a:pt x="910582" y="568382"/>
                </a:cubicBezTo>
                <a:cubicBezTo>
                  <a:pt x="899124" y="572333"/>
                  <a:pt x="875161" y="577097"/>
                  <a:pt x="838694" y="582676"/>
                </a:cubicBezTo>
                <a:cubicBezTo>
                  <a:pt x="846796" y="589587"/>
                  <a:pt x="849926" y="595270"/>
                  <a:pt x="848083" y="599722"/>
                </a:cubicBezTo>
                <a:cubicBezTo>
                  <a:pt x="846240" y="604175"/>
                  <a:pt x="844459" y="617250"/>
                  <a:pt x="842738" y="638946"/>
                </a:cubicBezTo>
                <a:cubicBezTo>
                  <a:pt x="868622" y="633727"/>
                  <a:pt x="888319" y="629274"/>
                  <a:pt x="901827" y="625589"/>
                </a:cubicBezTo>
                <a:cubicBezTo>
                  <a:pt x="915335" y="621903"/>
                  <a:pt x="927088" y="624918"/>
                  <a:pt x="937082" y="634634"/>
                </a:cubicBezTo>
                <a:cubicBezTo>
                  <a:pt x="947078" y="644349"/>
                  <a:pt x="942990" y="649992"/>
                  <a:pt x="924821" y="651562"/>
                </a:cubicBezTo>
                <a:cubicBezTo>
                  <a:pt x="906652" y="653133"/>
                  <a:pt x="891072" y="654825"/>
                  <a:pt x="878079" y="656639"/>
                </a:cubicBezTo>
                <a:cubicBezTo>
                  <a:pt x="865087" y="658453"/>
                  <a:pt x="852719" y="660500"/>
                  <a:pt x="840974" y="662780"/>
                </a:cubicBezTo>
                <a:cubicBezTo>
                  <a:pt x="840315" y="668917"/>
                  <a:pt x="839555" y="674797"/>
                  <a:pt x="838694" y="680418"/>
                </a:cubicBezTo>
                <a:cubicBezTo>
                  <a:pt x="858814" y="703994"/>
                  <a:pt x="877162" y="722500"/>
                  <a:pt x="893739" y="735937"/>
                </a:cubicBezTo>
                <a:cubicBezTo>
                  <a:pt x="910317" y="749373"/>
                  <a:pt x="923416" y="759153"/>
                  <a:pt x="933038" y="765277"/>
                </a:cubicBezTo>
                <a:cubicBezTo>
                  <a:pt x="942661" y="771400"/>
                  <a:pt x="952089" y="775723"/>
                  <a:pt x="961325" y="778247"/>
                </a:cubicBezTo>
                <a:cubicBezTo>
                  <a:pt x="970559" y="780771"/>
                  <a:pt x="979651" y="783557"/>
                  <a:pt x="988599" y="786604"/>
                </a:cubicBezTo>
                <a:cubicBezTo>
                  <a:pt x="997548" y="789651"/>
                  <a:pt x="1002022" y="793104"/>
                  <a:pt x="1002022" y="796961"/>
                </a:cubicBezTo>
                <a:cubicBezTo>
                  <a:pt x="1002022" y="801249"/>
                  <a:pt x="992539" y="804357"/>
                  <a:pt x="973575" y="806286"/>
                </a:cubicBezTo>
                <a:cubicBezTo>
                  <a:pt x="954610" y="808215"/>
                  <a:pt x="941191" y="808451"/>
                  <a:pt x="933318" y="806996"/>
                </a:cubicBezTo>
                <a:cubicBezTo>
                  <a:pt x="925445" y="805540"/>
                  <a:pt x="918232" y="801536"/>
                  <a:pt x="911678" y="794982"/>
                </a:cubicBezTo>
                <a:cubicBezTo>
                  <a:pt x="905125" y="788429"/>
                  <a:pt x="894994" y="776928"/>
                  <a:pt x="881285" y="760480"/>
                </a:cubicBezTo>
                <a:cubicBezTo>
                  <a:pt x="867575" y="744032"/>
                  <a:pt x="852002" y="722471"/>
                  <a:pt x="834564" y="695798"/>
                </a:cubicBezTo>
                <a:cubicBezTo>
                  <a:pt x="825186" y="727132"/>
                  <a:pt x="809834" y="751144"/>
                  <a:pt x="788511" y="767836"/>
                </a:cubicBezTo>
                <a:cubicBezTo>
                  <a:pt x="767187" y="784528"/>
                  <a:pt x="745447" y="793792"/>
                  <a:pt x="723292" y="795628"/>
                </a:cubicBezTo>
                <a:cubicBezTo>
                  <a:pt x="701135" y="797463"/>
                  <a:pt x="696891" y="794846"/>
                  <a:pt x="710557" y="787776"/>
                </a:cubicBezTo>
                <a:cubicBezTo>
                  <a:pt x="724223" y="780707"/>
                  <a:pt x="736749" y="773888"/>
                  <a:pt x="748136" y="767320"/>
                </a:cubicBezTo>
                <a:cubicBezTo>
                  <a:pt x="759522" y="760752"/>
                  <a:pt x="769839" y="752621"/>
                  <a:pt x="779089" y="742927"/>
                </a:cubicBezTo>
                <a:cubicBezTo>
                  <a:pt x="788338" y="733233"/>
                  <a:pt x="795835" y="721765"/>
                  <a:pt x="801578" y="708522"/>
                </a:cubicBezTo>
                <a:cubicBezTo>
                  <a:pt x="807321" y="695278"/>
                  <a:pt x="811089" y="681594"/>
                  <a:pt x="812882" y="667469"/>
                </a:cubicBezTo>
                <a:cubicBezTo>
                  <a:pt x="790884" y="671958"/>
                  <a:pt x="776963" y="674879"/>
                  <a:pt x="771119" y="676235"/>
                </a:cubicBezTo>
                <a:cubicBezTo>
                  <a:pt x="765276" y="677590"/>
                  <a:pt x="756830" y="674270"/>
                  <a:pt x="745780" y="666275"/>
                </a:cubicBezTo>
                <a:cubicBezTo>
                  <a:pt x="734732" y="658281"/>
                  <a:pt x="736298" y="653993"/>
                  <a:pt x="750480" y="653412"/>
                </a:cubicBezTo>
                <a:cubicBezTo>
                  <a:pt x="764663" y="652831"/>
                  <a:pt x="785980" y="649608"/>
                  <a:pt x="814430" y="643743"/>
                </a:cubicBezTo>
                <a:cubicBezTo>
                  <a:pt x="815205" y="636745"/>
                  <a:pt x="815592" y="627525"/>
                  <a:pt x="815592" y="616081"/>
                </a:cubicBezTo>
                <a:cubicBezTo>
                  <a:pt x="815592" y="603748"/>
                  <a:pt x="815255" y="593882"/>
                  <a:pt x="814581" y="586483"/>
                </a:cubicBezTo>
                <a:cubicBezTo>
                  <a:pt x="815686" y="586483"/>
                  <a:pt x="811720" y="587157"/>
                  <a:pt x="802686" y="588505"/>
                </a:cubicBezTo>
                <a:cubicBezTo>
                  <a:pt x="793652" y="589853"/>
                  <a:pt x="784545" y="587046"/>
                  <a:pt x="775368" y="580084"/>
                </a:cubicBezTo>
                <a:cubicBezTo>
                  <a:pt x="766190" y="573121"/>
                  <a:pt x="768223" y="569063"/>
                  <a:pt x="781466" y="567909"/>
                </a:cubicBezTo>
                <a:cubicBezTo>
                  <a:pt x="794709" y="566754"/>
                  <a:pt x="812218" y="563958"/>
                  <a:pt x="833994" y="559520"/>
                </a:cubicBezTo>
                <a:cubicBezTo>
                  <a:pt x="855770" y="555081"/>
                  <a:pt x="872218" y="551012"/>
                  <a:pt x="883339" y="547313"/>
                </a:cubicBezTo>
                <a:cubicBezTo>
                  <a:pt x="886119" y="546388"/>
                  <a:pt x="888841" y="545794"/>
                  <a:pt x="891504" y="545531"/>
                </a:cubicBezTo>
                <a:close/>
                <a:moveTo>
                  <a:pt x="468692" y="519080"/>
                </a:moveTo>
                <a:cubicBezTo>
                  <a:pt x="472867" y="519410"/>
                  <a:pt x="478611" y="520726"/>
                  <a:pt x="485925" y="523027"/>
                </a:cubicBezTo>
                <a:cubicBezTo>
                  <a:pt x="500552" y="527401"/>
                  <a:pt x="506066" y="533800"/>
                  <a:pt x="502466" y="542225"/>
                </a:cubicBezTo>
                <a:cubicBezTo>
                  <a:pt x="498867" y="550650"/>
                  <a:pt x="497067" y="568070"/>
                  <a:pt x="497067" y="594485"/>
                </a:cubicBezTo>
                <a:cubicBezTo>
                  <a:pt x="497067" y="621344"/>
                  <a:pt x="496350" y="642209"/>
                  <a:pt x="494916" y="657080"/>
                </a:cubicBezTo>
                <a:cubicBezTo>
                  <a:pt x="493482" y="671950"/>
                  <a:pt x="490263" y="680547"/>
                  <a:pt x="485258" y="682871"/>
                </a:cubicBezTo>
                <a:cubicBezTo>
                  <a:pt x="480253" y="685194"/>
                  <a:pt x="475095" y="681483"/>
                  <a:pt x="469781" y="671739"/>
                </a:cubicBezTo>
                <a:cubicBezTo>
                  <a:pt x="464468" y="661995"/>
                  <a:pt x="463386" y="652265"/>
                  <a:pt x="466534" y="642549"/>
                </a:cubicBezTo>
                <a:cubicBezTo>
                  <a:pt x="469681" y="632834"/>
                  <a:pt x="471255" y="614568"/>
                  <a:pt x="471255" y="587752"/>
                </a:cubicBezTo>
                <a:cubicBezTo>
                  <a:pt x="471255" y="560749"/>
                  <a:pt x="469007" y="543702"/>
                  <a:pt x="464511" y="536611"/>
                </a:cubicBezTo>
                <a:cubicBezTo>
                  <a:pt x="460016" y="529520"/>
                  <a:pt x="458804" y="524332"/>
                  <a:pt x="460876" y="521048"/>
                </a:cubicBezTo>
                <a:cubicBezTo>
                  <a:pt x="461912" y="519406"/>
                  <a:pt x="464518" y="518750"/>
                  <a:pt x="468692" y="519080"/>
                </a:cubicBezTo>
                <a:close/>
                <a:moveTo>
                  <a:pt x="125001" y="511287"/>
                </a:moveTo>
                <a:cubicBezTo>
                  <a:pt x="126367" y="511318"/>
                  <a:pt x="127940" y="511700"/>
                  <a:pt x="129719" y="512434"/>
                </a:cubicBezTo>
                <a:cubicBezTo>
                  <a:pt x="136831" y="515366"/>
                  <a:pt x="143334" y="519575"/>
                  <a:pt x="149228" y="525060"/>
                </a:cubicBezTo>
                <a:cubicBezTo>
                  <a:pt x="155122" y="530545"/>
                  <a:pt x="156416" y="534614"/>
                  <a:pt x="153111" y="537267"/>
                </a:cubicBezTo>
                <a:cubicBezTo>
                  <a:pt x="149805" y="539920"/>
                  <a:pt x="144704" y="542329"/>
                  <a:pt x="137806" y="544495"/>
                </a:cubicBezTo>
                <a:cubicBezTo>
                  <a:pt x="157624" y="544495"/>
                  <a:pt x="171101" y="542691"/>
                  <a:pt x="178235" y="539085"/>
                </a:cubicBezTo>
                <a:cubicBezTo>
                  <a:pt x="185369" y="535478"/>
                  <a:pt x="192317" y="535367"/>
                  <a:pt x="199078" y="538751"/>
                </a:cubicBezTo>
                <a:cubicBezTo>
                  <a:pt x="205840" y="542136"/>
                  <a:pt x="211942" y="546474"/>
                  <a:pt x="217383" y="551765"/>
                </a:cubicBezTo>
                <a:cubicBezTo>
                  <a:pt x="222825" y="557057"/>
                  <a:pt x="222349" y="561129"/>
                  <a:pt x="215953" y="563983"/>
                </a:cubicBezTo>
                <a:cubicBezTo>
                  <a:pt x="209557" y="566837"/>
                  <a:pt x="203495" y="571791"/>
                  <a:pt x="197766" y="578847"/>
                </a:cubicBezTo>
                <a:cubicBezTo>
                  <a:pt x="192037" y="585902"/>
                  <a:pt x="183949" y="594420"/>
                  <a:pt x="173502" y="604401"/>
                </a:cubicBezTo>
                <a:cubicBezTo>
                  <a:pt x="163056" y="614382"/>
                  <a:pt x="152362" y="623248"/>
                  <a:pt x="141420" y="630998"/>
                </a:cubicBezTo>
                <a:lnTo>
                  <a:pt x="136871" y="633510"/>
                </a:lnTo>
                <a:lnTo>
                  <a:pt x="140902" y="633082"/>
                </a:lnTo>
                <a:cubicBezTo>
                  <a:pt x="142521" y="633272"/>
                  <a:pt x="144412" y="633797"/>
                  <a:pt x="146572" y="634655"/>
                </a:cubicBezTo>
                <a:cubicBezTo>
                  <a:pt x="155212" y="638090"/>
                  <a:pt x="161535" y="642363"/>
                  <a:pt x="165544" y="647475"/>
                </a:cubicBezTo>
                <a:cubicBezTo>
                  <a:pt x="169552" y="652588"/>
                  <a:pt x="169513" y="656592"/>
                  <a:pt x="165425" y="659489"/>
                </a:cubicBezTo>
                <a:cubicBezTo>
                  <a:pt x="161338" y="662386"/>
                  <a:pt x="157087" y="664551"/>
                  <a:pt x="152670" y="665985"/>
                </a:cubicBezTo>
                <a:cubicBezTo>
                  <a:pt x="161260" y="665985"/>
                  <a:pt x="170494" y="664909"/>
                  <a:pt x="180375" y="662758"/>
                </a:cubicBezTo>
                <a:cubicBezTo>
                  <a:pt x="190255" y="660607"/>
                  <a:pt x="197942" y="657901"/>
                  <a:pt x="203434" y="654638"/>
                </a:cubicBezTo>
                <a:cubicBezTo>
                  <a:pt x="208926" y="651376"/>
                  <a:pt x="215770" y="651673"/>
                  <a:pt x="223965" y="655531"/>
                </a:cubicBezTo>
                <a:cubicBezTo>
                  <a:pt x="232161" y="659388"/>
                  <a:pt x="239647" y="664576"/>
                  <a:pt x="246422" y="671094"/>
                </a:cubicBezTo>
                <a:cubicBezTo>
                  <a:pt x="253198" y="677611"/>
                  <a:pt x="253173" y="682785"/>
                  <a:pt x="246347" y="686613"/>
                </a:cubicBezTo>
                <a:cubicBezTo>
                  <a:pt x="239522" y="690442"/>
                  <a:pt x="231197" y="698157"/>
                  <a:pt x="221374" y="709758"/>
                </a:cubicBezTo>
                <a:cubicBezTo>
                  <a:pt x="211551" y="721360"/>
                  <a:pt x="196009" y="736887"/>
                  <a:pt x="174750" y="756339"/>
                </a:cubicBezTo>
                <a:cubicBezTo>
                  <a:pt x="153491" y="775791"/>
                  <a:pt x="129137" y="792147"/>
                  <a:pt x="101691" y="805404"/>
                </a:cubicBezTo>
                <a:cubicBezTo>
                  <a:pt x="74243" y="818662"/>
                  <a:pt x="47280" y="826656"/>
                  <a:pt x="20801" y="829388"/>
                </a:cubicBezTo>
                <a:cubicBezTo>
                  <a:pt x="-5678" y="832120"/>
                  <a:pt x="-6876" y="828804"/>
                  <a:pt x="17208" y="819440"/>
                </a:cubicBezTo>
                <a:cubicBezTo>
                  <a:pt x="41293" y="810075"/>
                  <a:pt x="65306" y="798739"/>
                  <a:pt x="89247" y="785432"/>
                </a:cubicBezTo>
                <a:cubicBezTo>
                  <a:pt x="113188" y="772124"/>
                  <a:pt x="130220" y="760967"/>
                  <a:pt x="140345" y="751962"/>
                </a:cubicBezTo>
                <a:cubicBezTo>
                  <a:pt x="134021" y="748061"/>
                  <a:pt x="125692" y="740181"/>
                  <a:pt x="115360" y="728322"/>
                </a:cubicBezTo>
                <a:cubicBezTo>
                  <a:pt x="105028" y="716462"/>
                  <a:pt x="102870" y="709626"/>
                  <a:pt x="108886" y="707812"/>
                </a:cubicBezTo>
                <a:cubicBezTo>
                  <a:pt x="114901" y="705998"/>
                  <a:pt x="124126" y="707532"/>
                  <a:pt x="136558" y="712415"/>
                </a:cubicBezTo>
                <a:cubicBezTo>
                  <a:pt x="148991" y="717298"/>
                  <a:pt x="155560" y="727003"/>
                  <a:pt x="156262" y="741529"/>
                </a:cubicBezTo>
                <a:cubicBezTo>
                  <a:pt x="165898" y="731634"/>
                  <a:pt x="176005" y="719854"/>
                  <a:pt x="186581" y="706188"/>
                </a:cubicBezTo>
                <a:cubicBezTo>
                  <a:pt x="197156" y="692521"/>
                  <a:pt x="202445" y="683638"/>
                  <a:pt x="202445" y="679536"/>
                </a:cubicBezTo>
                <a:cubicBezTo>
                  <a:pt x="202445" y="677787"/>
                  <a:pt x="198286" y="677812"/>
                  <a:pt x="189969" y="679612"/>
                </a:cubicBezTo>
                <a:cubicBezTo>
                  <a:pt x="181651" y="681411"/>
                  <a:pt x="173155" y="682985"/>
                  <a:pt x="164479" y="684333"/>
                </a:cubicBezTo>
                <a:cubicBezTo>
                  <a:pt x="155803" y="685681"/>
                  <a:pt x="148361" y="683659"/>
                  <a:pt x="142151" y="678267"/>
                </a:cubicBezTo>
                <a:cubicBezTo>
                  <a:pt x="129216" y="692120"/>
                  <a:pt x="113578" y="703857"/>
                  <a:pt x="95237" y="713480"/>
                </a:cubicBezTo>
                <a:cubicBezTo>
                  <a:pt x="76896" y="723102"/>
                  <a:pt x="59810" y="729759"/>
                  <a:pt x="43978" y="733452"/>
                </a:cubicBezTo>
                <a:cubicBezTo>
                  <a:pt x="28147" y="737145"/>
                  <a:pt x="28103" y="733929"/>
                  <a:pt x="43849" y="723805"/>
                </a:cubicBezTo>
                <a:cubicBezTo>
                  <a:pt x="59595" y="713680"/>
                  <a:pt x="75659" y="702642"/>
                  <a:pt x="92043" y="690690"/>
                </a:cubicBezTo>
                <a:cubicBezTo>
                  <a:pt x="108427" y="678737"/>
                  <a:pt x="119451" y="668183"/>
                  <a:pt x="125115" y="659026"/>
                </a:cubicBezTo>
                <a:cubicBezTo>
                  <a:pt x="130779" y="649870"/>
                  <a:pt x="133612" y="643657"/>
                  <a:pt x="133612" y="640388"/>
                </a:cubicBezTo>
                <a:cubicBezTo>
                  <a:pt x="133612" y="638574"/>
                  <a:pt x="133881" y="637094"/>
                  <a:pt x="134421" y="635948"/>
                </a:cubicBezTo>
                <a:lnTo>
                  <a:pt x="136833" y="633531"/>
                </a:lnTo>
                <a:lnTo>
                  <a:pt x="95474" y="656370"/>
                </a:lnTo>
                <a:cubicBezTo>
                  <a:pt x="75785" y="665533"/>
                  <a:pt x="57196" y="670574"/>
                  <a:pt x="39708" y="671492"/>
                </a:cubicBezTo>
                <a:cubicBezTo>
                  <a:pt x="22220" y="672409"/>
                  <a:pt x="20611" y="669294"/>
                  <a:pt x="34880" y="662145"/>
                </a:cubicBezTo>
                <a:cubicBezTo>
                  <a:pt x="49148" y="654997"/>
                  <a:pt x="63094" y="648131"/>
                  <a:pt x="76717" y="641549"/>
                </a:cubicBezTo>
                <a:cubicBezTo>
                  <a:pt x="90340" y="634967"/>
                  <a:pt x="104802" y="627030"/>
                  <a:pt x="120103" y="617737"/>
                </a:cubicBezTo>
                <a:cubicBezTo>
                  <a:pt x="105232" y="606638"/>
                  <a:pt x="96789" y="597726"/>
                  <a:pt x="94775" y="591000"/>
                </a:cubicBezTo>
                <a:lnTo>
                  <a:pt x="96222" y="585364"/>
                </a:lnTo>
                <a:lnTo>
                  <a:pt x="94603" y="586644"/>
                </a:lnTo>
                <a:cubicBezTo>
                  <a:pt x="79610" y="597994"/>
                  <a:pt x="62789" y="606204"/>
                  <a:pt x="44139" y="611273"/>
                </a:cubicBezTo>
                <a:cubicBezTo>
                  <a:pt x="25490" y="616343"/>
                  <a:pt x="24432" y="613166"/>
                  <a:pt x="40967" y="601744"/>
                </a:cubicBezTo>
                <a:cubicBezTo>
                  <a:pt x="57501" y="590322"/>
                  <a:pt x="74383" y="576000"/>
                  <a:pt x="91613" y="558778"/>
                </a:cubicBezTo>
                <a:cubicBezTo>
                  <a:pt x="108842" y="541555"/>
                  <a:pt x="117723" y="528792"/>
                  <a:pt x="118253" y="520489"/>
                </a:cubicBezTo>
                <a:cubicBezTo>
                  <a:pt x="118651" y="514262"/>
                  <a:pt x="120900" y="511195"/>
                  <a:pt x="125001" y="511287"/>
                </a:cubicBezTo>
                <a:close/>
                <a:moveTo>
                  <a:pt x="5747520" y="235404"/>
                </a:moveTo>
                <a:cubicBezTo>
                  <a:pt x="5751503" y="234761"/>
                  <a:pt x="5755905" y="235059"/>
                  <a:pt x="5760727" y="236299"/>
                </a:cubicBezTo>
                <a:cubicBezTo>
                  <a:pt x="5770371" y="238780"/>
                  <a:pt x="5776670" y="243997"/>
                  <a:pt x="5779624" y="251948"/>
                </a:cubicBezTo>
                <a:cubicBezTo>
                  <a:pt x="5782578" y="259900"/>
                  <a:pt x="5782162" y="269848"/>
                  <a:pt x="5778376" y="281794"/>
                </a:cubicBezTo>
                <a:cubicBezTo>
                  <a:pt x="5774590" y="293739"/>
                  <a:pt x="5767714" y="305165"/>
                  <a:pt x="5757748" y="316070"/>
                </a:cubicBezTo>
                <a:cubicBezTo>
                  <a:pt x="5747781" y="326976"/>
                  <a:pt x="5738173" y="332913"/>
                  <a:pt x="5728924" y="333881"/>
                </a:cubicBezTo>
                <a:cubicBezTo>
                  <a:pt x="5719675" y="334849"/>
                  <a:pt x="5717868" y="332365"/>
                  <a:pt x="5723504" y="326428"/>
                </a:cubicBezTo>
                <a:cubicBezTo>
                  <a:pt x="5729139" y="320491"/>
                  <a:pt x="5734334" y="314500"/>
                  <a:pt x="5739088" y="308456"/>
                </a:cubicBezTo>
                <a:cubicBezTo>
                  <a:pt x="5743841" y="302411"/>
                  <a:pt x="5747975" y="295173"/>
                  <a:pt x="5751488" y="286741"/>
                </a:cubicBezTo>
                <a:cubicBezTo>
                  <a:pt x="5745165" y="286741"/>
                  <a:pt x="5739848" y="285124"/>
                  <a:pt x="5735539" y="281891"/>
                </a:cubicBezTo>
                <a:cubicBezTo>
                  <a:pt x="5731229" y="278657"/>
                  <a:pt x="5728311" y="274426"/>
                  <a:pt x="5726784" y="269199"/>
                </a:cubicBezTo>
                <a:cubicBezTo>
                  <a:pt x="5725257" y="263972"/>
                  <a:pt x="5724977" y="259090"/>
                  <a:pt x="5725945" y="254551"/>
                </a:cubicBezTo>
                <a:cubicBezTo>
                  <a:pt x="5726913" y="250012"/>
                  <a:pt x="5730541" y="245215"/>
                  <a:pt x="5736829" y="240161"/>
                </a:cubicBezTo>
                <a:cubicBezTo>
                  <a:pt x="5739973" y="237633"/>
                  <a:pt x="5743537" y="236048"/>
                  <a:pt x="5747520" y="235404"/>
                </a:cubicBezTo>
                <a:close/>
                <a:moveTo>
                  <a:pt x="2709045" y="235404"/>
                </a:moveTo>
                <a:cubicBezTo>
                  <a:pt x="2713028" y="234761"/>
                  <a:pt x="2717430" y="235059"/>
                  <a:pt x="2722252" y="236299"/>
                </a:cubicBezTo>
                <a:cubicBezTo>
                  <a:pt x="2731896" y="238780"/>
                  <a:pt x="2738195" y="243997"/>
                  <a:pt x="2741149" y="251948"/>
                </a:cubicBezTo>
                <a:cubicBezTo>
                  <a:pt x="2744103" y="259900"/>
                  <a:pt x="2743687" y="269848"/>
                  <a:pt x="2739901" y="281794"/>
                </a:cubicBezTo>
                <a:cubicBezTo>
                  <a:pt x="2736115" y="293739"/>
                  <a:pt x="2729239" y="305165"/>
                  <a:pt x="2719273" y="316070"/>
                </a:cubicBezTo>
                <a:cubicBezTo>
                  <a:pt x="2709306" y="326976"/>
                  <a:pt x="2699698" y="332913"/>
                  <a:pt x="2690449" y="333881"/>
                </a:cubicBezTo>
                <a:cubicBezTo>
                  <a:pt x="2681200" y="334849"/>
                  <a:pt x="2679393" y="332365"/>
                  <a:pt x="2685028" y="326428"/>
                </a:cubicBezTo>
                <a:cubicBezTo>
                  <a:pt x="2690664" y="320491"/>
                  <a:pt x="2695859" y="314500"/>
                  <a:pt x="2700613" y="308456"/>
                </a:cubicBezTo>
                <a:cubicBezTo>
                  <a:pt x="2705366" y="302411"/>
                  <a:pt x="2709500" y="295173"/>
                  <a:pt x="2713013" y="286741"/>
                </a:cubicBezTo>
                <a:cubicBezTo>
                  <a:pt x="2706689" y="286741"/>
                  <a:pt x="2701372" y="285124"/>
                  <a:pt x="2697063" y="281891"/>
                </a:cubicBezTo>
                <a:cubicBezTo>
                  <a:pt x="2692754" y="278657"/>
                  <a:pt x="2689836" y="274426"/>
                  <a:pt x="2688309" y="269199"/>
                </a:cubicBezTo>
                <a:cubicBezTo>
                  <a:pt x="2686781" y="263972"/>
                  <a:pt x="2686502" y="259090"/>
                  <a:pt x="2687470" y="254551"/>
                </a:cubicBezTo>
                <a:cubicBezTo>
                  <a:pt x="2688438" y="250012"/>
                  <a:pt x="2692066" y="245215"/>
                  <a:pt x="2698354" y="240161"/>
                </a:cubicBezTo>
                <a:cubicBezTo>
                  <a:pt x="2701498" y="237633"/>
                  <a:pt x="2705062" y="236048"/>
                  <a:pt x="2709045" y="235404"/>
                </a:cubicBezTo>
                <a:close/>
                <a:moveTo>
                  <a:pt x="6594969" y="217030"/>
                </a:moveTo>
                <a:cubicBezTo>
                  <a:pt x="6596128" y="216364"/>
                  <a:pt x="6598196" y="216442"/>
                  <a:pt x="6601174" y="217263"/>
                </a:cubicBezTo>
                <a:cubicBezTo>
                  <a:pt x="6613083" y="220547"/>
                  <a:pt x="6624057" y="224462"/>
                  <a:pt x="6634095" y="229007"/>
                </a:cubicBezTo>
                <a:cubicBezTo>
                  <a:pt x="6645409" y="233740"/>
                  <a:pt x="6655322" y="240594"/>
                  <a:pt x="6663833" y="249571"/>
                </a:cubicBezTo>
                <a:cubicBezTo>
                  <a:pt x="6672345" y="258548"/>
                  <a:pt x="6676033" y="270135"/>
                  <a:pt x="6674900" y="284332"/>
                </a:cubicBezTo>
                <a:cubicBezTo>
                  <a:pt x="6673767" y="298529"/>
                  <a:pt x="6666809" y="300332"/>
                  <a:pt x="6654025" y="289742"/>
                </a:cubicBezTo>
                <a:cubicBezTo>
                  <a:pt x="6641241" y="279152"/>
                  <a:pt x="6626259" y="263603"/>
                  <a:pt x="6609079" y="243097"/>
                </a:cubicBezTo>
                <a:cubicBezTo>
                  <a:pt x="6596194" y="227717"/>
                  <a:pt x="6591491" y="219028"/>
                  <a:pt x="6594969" y="217030"/>
                </a:cubicBezTo>
                <a:close/>
                <a:moveTo>
                  <a:pt x="6525215" y="213187"/>
                </a:moveTo>
                <a:cubicBezTo>
                  <a:pt x="6529457" y="213158"/>
                  <a:pt x="6535929" y="215212"/>
                  <a:pt x="6544633" y="219349"/>
                </a:cubicBezTo>
                <a:cubicBezTo>
                  <a:pt x="6559720" y="229818"/>
                  <a:pt x="6564043" y="236809"/>
                  <a:pt x="6557605" y="240322"/>
                </a:cubicBezTo>
                <a:cubicBezTo>
                  <a:pt x="6551166" y="243835"/>
                  <a:pt x="6544849" y="248915"/>
                  <a:pt x="6538654" y="255562"/>
                </a:cubicBezTo>
                <a:cubicBezTo>
                  <a:pt x="6532459" y="262209"/>
                  <a:pt x="6523206" y="270547"/>
                  <a:pt x="6510895" y="280578"/>
                </a:cubicBezTo>
                <a:cubicBezTo>
                  <a:pt x="6498584" y="290609"/>
                  <a:pt x="6485079" y="298418"/>
                  <a:pt x="6470380" y="304003"/>
                </a:cubicBezTo>
                <a:cubicBezTo>
                  <a:pt x="6455681" y="309589"/>
                  <a:pt x="6454502" y="306072"/>
                  <a:pt x="6466842" y="293452"/>
                </a:cubicBezTo>
                <a:cubicBezTo>
                  <a:pt x="6479182" y="280833"/>
                  <a:pt x="6491102" y="267454"/>
                  <a:pt x="6502603" y="253314"/>
                </a:cubicBezTo>
                <a:cubicBezTo>
                  <a:pt x="6514103" y="239175"/>
                  <a:pt x="6519631" y="227910"/>
                  <a:pt x="6519187" y="219521"/>
                </a:cubicBezTo>
                <a:cubicBezTo>
                  <a:pt x="6518965" y="215327"/>
                  <a:pt x="6520974" y="213215"/>
                  <a:pt x="6525215" y="213187"/>
                </a:cubicBezTo>
                <a:close/>
                <a:moveTo>
                  <a:pt x="3603313" y="184261"/>
                </a:moveTo>
                <a:cubicBezTo>
                  <a:pt x="3607115" y="184207"/>
                  <a:pt x="3606964" y="186489"/>
                  <a:pt x="3602859" y="191106"/>
                </a:cubicBezTo>
                <a:cubicBezTo>
                  <a:pt x="3594649" y="200341"/>
                  <a:pt x="3582947" y="210322"/>
                  <a:pt x="3567754" y="221049"/>
                </a:cubicBezTo>
                <a:cubicBezTo>
                  <a:pt x="3552560" y="231775"/>
                  <a:pt x="3542271" y="239555"/>
                  <a:pt x="3536887" y="244387"/>
                </a:cubicBezTo>
                <a:cubicBezTo>
                  <a:pt x="3531502" y="249220"/>
                  <a:pt x="3523156" y="246123"/>
                  <a:pt x="3511849" y="235095"/>
                </a:cubicBezTo>
                <a:cubicBezTo>
                  <a:pt x="3500541" y="224067"/>
                  <a:pt x="3500075" y="217994"/>
                  <a:pt x="3510450" y="216876"/>
                </a:cubicBezTo>
                <a:cubicBezTo>
                  <a:pt x="3520825" y="215757"/>
                  <a:pt x="3530505" y="213269"/>
                  <a:pt x="3539489" y="209412"/>
                </a:cubicBezTo>
                <a:cubicBezTo>
                  <a:pt x="3548473" y="205554"/>
                  <a:pt x="3561993" y="199560"/>
                  <a:pt x="3580047" y="191429"/>
                </a:cubicBezTo>
                <a:cubicBezTo>
                  <a:pt x="3591756" y="186704"/>
                  <a:pt x="3599511" y="184314"/>
                  <a:pt x="3603313" y="184261"/>
                </a:cubicBezTo>
                <a:close/>
                <a:moveTo>
                  <a:pt x="3921545" y="174715"/>
                </a:moveTo>
                <a:lnTo>
                  <a:pt x="3871126" y="178670"/>
                </a:lnTo>
                <a:lnTo>
                  <a:pt x="3875609" y="179856"/>
                </a:lnTo>
                <a:cubicBezTo>
                  <a:pt x="3887275" y="184302"/>
                  <a:pt x="3893599" y="189626"/>
                  <a:pt x="3894582" y="195828"/>
                </a:cubicBezTo>
                <a:cubicBezTo>
                  <a:pt x="3895564" y="202030"/>
                  <a:pt x="3893994" y="207934"/>
                  <a:pt x="3889871" y="213542"/>
                </a:cubicBezTo>
                <a:cubicBezTo>
                  <a:pt x="3885748" y="219149"/>
                  <a:pt x="3881084" y="218009"/>
                  <a:pt x="3875878" y="210121"/>
                </a:cubicBezTo>
                <a:cubicBezTo>
                  <a:pt x="3870673" y="202234"/>
                  <a:pt x="3866227" y="195064"/>
                  <a:pt x="3862542" y="188611"/>
                </a:cubicBezTo>
                <a:cubicBezTo>
                  <a:pt x="3861804" y="186041"/>
                  <a:pt x="3861522" y="183930"/>
                  <a:pt x="3861697" y="182280"/>
                </a:cubicBezTo>
                <a:lnTo>
                  <a:pt x="3863289" y="179284"/>
                </a:lnTo>
                <a:lnTo>
                  <a:pt x="3837891" y="181276"/>
                </a:lnTo>
                <a:cubicBezTo>
                  <a:pt x="3825860" y="205296"/>
                  <a:pt x="3818252" y="217901"/>
                  <a:pt x="3815069" y="219091"/>
                </a:cubicBezTo>
                <a:cubicBezTo>
                  <a:pt x="3851952" y="219134"/>
                  <a:pt x="3885780" y="219134"/>
                  <a:pt x="3916554" y="219091"/>
                </a:cubicBezTo>
                <a:cubicBezTo>
                  <a:pt x="3918118" y="210630"/>
                  <a:pt x="3919781" y="195839"/>
                  <a:pt x="3921545" y="174715"/>
                </a:cubicBezTo>
                <a:close/>
                <a:moveTo>
                  <a:pt x="3546018" y="134168"/>
                </a:moveTo>
                <a:cubicBezTo>
                  <a:pt x="3562107" y="136047"/>
                  <a:pt x="3573156" y="140055"/>
                  <a:pt x="3579165" y="146193"/>
                </a:cubicBezTo>
                <a:cubicBezTo>
                  <a:pt x="3585173" y="152330"/>
                  <a:pt x="3587020" y="158619"/>
                  <a:pt x="3584704" y="165057"/>
                </a:cubicBezTo>
                <a:cubicBezTo>
                  <a:pt x="3582388" y="171496"/>
                  <a:pt x="3576856" y="173762"/>
                  <a:pt x="3568109" y="171855"/>
                </a:cubicBezTo>
                <a:cubicBezTo>
                  <a:pt x="3559361" y="169947"/>
                  <a:pt x="3549287" y="163759"/>
                  <a:pt x="3537887" y="153291"/>
                </a:cubicBezTo>
                <a:cubicBezTo>
                  <a:pt x="3527218" y="138664"/>
                  <a:pt x="3529928" y="132290"/>
                  <a:pt x="3546018" y="134168"/>
                </a:cubicBezTo>
                <a:close/>
                <a:moveTo>
                  <a:pt x="5528334" y="133491"/>
                </a:moveTo>
                <a:cubicBezTo>
                  <a:pt x="5527280" y="133068"/>
                  <a:pt x="5518597" y="133982"/>
                  <a:pt x="5502285" y="136233"/>
                </a:cubicBezTo>
                <a:cubicBezTo>
                  <a:pt x="5485973" y="138485"/>
                  <a:pt x="5466897" y="140808"/>
                  <a:pt x="5445056" y="143203"/>
                </a:cubicBezTo>
                <a:cubicBezTo>
                  <a:pt x="5446806" y="157744"/>
                  <a:pt x="5448061" y="169990"/>
                  <a:pt x="5448821" y="179942"/>
                </a:cubicBezTo>
                <a:cubicBezTo>
                  <a:pt x="5469170" y="177289"/>
                  <a:pt x="5494107" y="173439"/>
                  <a:pt x="5523633" y="168391"/>
                </a:cubicBezTo>
                <a:cubicBezTo>
                  <a:pt x="5526043" y="158740"/>
                  <a:pt x="5527692" y="150617"/>
                  <a:pt x="5528581" y="144020"/>
                </a:cubicBezTo>
                <a:cubicBezTo>
                  <a:pt x="5529470" y="137424"/>
                  <a:pt x="5529388" y="133914"/>
                  <a:pt x="5528334" y="133491"/>
                </a:cubicBezTo>
                <a:close/>
                <a:moveTo>
                  <a:pt x="1775484" y="133491"/>
                </a:moveTo>
                <a:cubicBezTo>
                  <a:pt x="1774430" y="133068"/>
                  <a:pt x="1765747" y="133982"/>
                  <a:pt x="1749435" y="136233"/>
                </a:cubicBezTo>
                <a:cubicBezTo>
                  <a:pt x="1733123" y="138485"/>
                  <a:pt x="1714047" y="140808"/>
                  <a:pt x="1692207" y="143203"/>
                </a:cubicBezTo>
                <a:cubicBezTo>
                  <a:pt x="1693956" y="157744"/>
                  <a:pt x="1695211" y="169990"/>
                  <a:pt x="1695971" y="179942"/>
                </a:cubicBezTo>
                <a:cubicBezTo>
                  <a:pt x="1716320" y="177289"/>
                  <a:pt x="1741257" y="173439"/>
                  <a:pt x="1770784" y="168391"/>
                </a:cubicBezTo>
                <a:cubicBezTo>
                  <a:pt x="1773193" y="158740"/>
                  <a:pt x="1774842" y="150617"/>
                  <a:pt x="1775731" y="144020"/>
                </a:cubicBezTo>
                <a:cubicBezTo>
                  <a:pt x="1776620" y="137424"/>
                  <a:pt x="1776538" y="133914"/>
                  <a:pt x="1775484" y="133491"/>
                </a:cubicBezTo>
                <a:close/>
                <a:moveTo>
                  <a:pt x="7672577" y="131520"/>
                </a:moveTo>
                <a:cubicBezTo>
                  <a:pt x="7675506" y="130837"/>
                  <a:pt x="7678783" y="131107"/>
                  <a:pt x="7682407" y="132329"/>
                </a:cubicBezTo>
                <a:cubicBezTo>
                  <a:pt x="7689656" y="134774"/>
                  <a:pt x="7696009" y="138901"/>
                  <a:pt x="7701465" y="144709"/>
                </a:cubicBezTo>
                <a:cubicBezTo>
                  <a:pt x="7706922" y="150516"/>
                  <a:pt x="7706453" y="154833"/>
                  <a:pt x="7700056" y="157658"/>
                </a:cubicBezTo>
                <a:cubicBezTo>
                  <a:pt x="7693661" y="160483"/>
                  <a:pt x="7687215" y="165577"/>
                  <a:pt x="7680719" y="172941"/>
                </a:cubicBezTo>
                <a:cubicBezTo>
                  <a:pt x="7674222" y="180305"/>
                  <a:pt x="7666849" y="191364"/>
                  <a:pt x="7658595" y="206120"/>
                </a:cubicBezTo>
                <a:cubicBezTo>
                  <a:pt x="7650343" y="220877"/>
                  <a:pt x="7646632" y="234048"/>
                  <a:pt x="7647463" y="245635"/>
                </a:cubicBezTo>
                <a:cubicBezTo>
                  <a:pt x="7648295" y="257222"/>
                  <a:pt x="7656186" y="264241"/>
                  <a:pt x="7671136" y="266694"/>
                </a:cubicBezTo>
                <a:cubicBezTo>
                  <a:pt x="7686085" y="269146"/>
                  <a:pt x="7701942" y="269737"/>
                  <a:pt x="7718705" y="268468"/>
                </a:cubicBezTo>
                <a:cubicBezTo>
                  <a:pt x="7735469" y="267199"/>
                  <a:pt x="7746923" y="263904"/>
                  <a:pt x="7753069" y="258584"/>
                </a:cubicBezTo>
                <a:cubicBezTo>
                  <a:pt x="7759213" y="253264"/>
                  <a:pt x="7765043" y="241526"/>
                  <a:pt x="7770557" y="223372"/>
                </a:cubicBezTo>
                <a:cubicBezTo>
                  <a:pt x="7776070" y="205217"/>
                  <a:pt x="7779211" y="206210"/>
                  <a:pt x="7779978" y="226351"/>
                </a:cubicBezTo>
                <a:cubicBezTo>
                  <a:pt x="7780745" y="246492"/>
                  <a:pt x="7783165" y="260649"/>
                  <a:pt x="7787237" y="268823"/>
                </a:cubicBezTo>
                <a:cubicBezTo>
                  <a:pt x="7791311" y="276997"/>
                  <a:pt x="7782835" y="284500"/>
                  <a:pt x="7761812" y="291334"/>
                </a:cubicBezTo>
                <a:cubicBezTo>
                  <a:pt x="7740789" y="298167"/>
                  <a:pt x="7714863" y="300422"/>
                  <a:pt x="7684031" y="298099"/>
                </a:cubicBezTo>
                <a:cubicBezTo>
                  <a:pt x="7653199" y="295775"/>
                  <a:pt x="7634439" y="285906"/>
                  <a:pt x="7627749" y="268490"/>
                </a:cubicBezTo>
                <a:cubicBezTo>
                  <a:pt x="7621060" y="251073"/>
                  <a:pt x="7621350" y="233180"/>
                  <a:pt x="7628621" y="214811"/>
                </a:cubicBezTo>
                <a:cubicBezTo>
                  <a:pt x="7635891" y="196441"/>
                  <a:pt x="7641738" y="183933"/>
                  <a:pt x="7646163" y="177286"/>
                </a:cubicBezTo>
                <a:cubicBezTo>
                  <a:pt x="7650587" y="170639"/>
                  <a:pt x="7652798" y="166606"/>
                  <a:pt x="7652798" y="165186"/>
                </a:cubicBezTo>
                <a:cubicBezTo>
                  <a:pt x="7652798" y="165229"/>
                  <a:pt x="7649568" y="166369"/>
                  <a:pt x="7643108" y="168606"/>
                </a:cubicBezTo>
                <a:cubicBezTo>
                  <a:pt x="7636648" y="170844"/>
                  <a:pt x="7630331" y="172195"/>
                  <a:pt x="7624157" y="172661"/>
                </a:cubicBezTo>
                <a:cubicBezTo>
                  <a:pt x="7617984" y="173127"/>
                  <a:pt x="7611989" y="169962"/>
                  <a:pt x="7606175" y="163164"/>
                </a:cubicBezTo>
                <a:cubicBezTo>
                  <a:pt x="7600360" y="156367"/>
                  <a:pt x="7603332" y="152968"/>
                  <a:pt x="7615091" y="152968"/>
                </a:cubicBezTo>
                <a:cubicBezTo>
                  <a:pt x="7624569" y="152968"/>
                  <a:pt x="7633898" y="151714"/>
                  <a:pt x="7643075" y="149204"/>
                </a:cubicBezTo>
                <a:cubicBezTo>
                  <a:pt x="7653113" y="145863"/>
                  <a:pt x="7660366" y="141604"/>
                  <a:pt x="7664833" y="136427"/>
                </a:cubicBezTo>
                <a:cubicBezTo>
                  <a:pt x="7667067" y="133839"/>
                  <a:pt x="7669648" y="132203"/>
                  <a:pt x="7672577" y="131520"/>
                </a:cubicBezTo>
                <a:close/>
                <a:moveTo>
                  <a:pt x="4634103" y="131520"/>
                </a:moveTo>
                <a:cubicBezTo>
                  <a:pt x="4637031" y="130837"/>
                  <a:pt x="4640308" y="131107"/>
                  <a:pt x="4643933" y="132329"/>
                </a:cubicBezTo>
                <a:cubicBezTo>
                  <a:pt x="4651182" y="134774"/>
                  <a:pt x="4657534" y="138901"/>
                  <a:pt x="4662991" y="144709"/>
                </a:cubicBezTo>
                <a:cubicBezTo>
                  <a:pt x="4668447" y="150516"/>
                  <a:pt x="4667978" y="154833"/>
                  <a:pt x="4661582" y="157658"/>
                </a:cubicBezTo>
                <a:cubicBezTo>
                  <a:pt x="4655186" y="160483"/>
                  <a:pt x="4648740" y="165577"/>
                  <a:pt x="4642244" y="172941"/>
                </a:cubicBezTo>
                <a:cubicBezTo>
                  <a:pt x="4635748" y="180305"/>
                  <a:pt x="4628373" y="191364"/>
                  <a:pt x="4620121" y="206120"/>
                </a:cubicBezTo>
                <a:cubicBezTo>
                  <a:pt x="4611868" y="220877"/>
                  <a:pt x="4608157" y="234048"/>
                  <a:pt x="4608989" y="245635"/>
                </a:cubicBezTo>
                <a:cubicBezTo>
                  <a:pt x="4609821" y="257222"/>
                  <a:pt x="4617712" y="264241"/>
                  <a:pt x="4632661" y="266694"/>
                </a:cubicBezTo>
                <a:cubicBezTo>
                  <a:pt x="4647611" y="269146"/>
                  <a:pt x="4663467" y="269737"/>
                  <a:pt x="4680231" y="268468"/>
                </a:cubicBezTo>
                <a:cubicBezTo>
                  <a:pt x="4696995" y="267199"/>
                  <a:pt x="4708449" y="263904"/>
                  <a:pt x="4714594" y="258584"/>
                </a:cubicBezTo>
                <a:cubicBezTo>
                  <a:pt x="4720739" y="253264"/>
                  <a:pt x="4726568" y="241526"/>
                  <a:pt x="4732082" y="223372"/>
                </a:cubicBezTo>
                <a:cubicBezTo>
                  <a:pt x="4737596" y="205217"/>
                  <a:pt x="4740736" y="206210"/>
                  <a:pt x="4741503" y="226351"/>
                </a:cubicBezTo>
                <a:cubicBezTo>
                  <a:pt x="4742270" y="246492"/>
                  <a:pt x="4744690" y="260649"/>
                  <a:pt x="4748763" y="268823"/>
                </a:cubicBezTo>
                <a:cubicBezTo>
                  <a:pt x="4752836" y="276997"/>
                  <a:pt x="4744361" y="284500"/>
                  <a:pt x="4723338" y="291334"/>
                </a:cubicBezTo>
                <a:cubicBezTo>
                  <a:pt x="4702315" y="298167"/>
                  <a:pt x="4676388" y="300422"/>
                  <a:pt x="4645556" y="298099"/>
                </a:cubicBezTo>
                <a:cubicBezTo>
                  <a:pt x="4614725" y="295775"/>
                  <a:pt x="4595965" y="285906"/>
                  <a:pt x="4589275" y="268490"/>
                </a:cubicBezTo>
                <a:cubicBezTo>
                  <a:pt x="4582585" y="251073"/>
                  <a:pt x="4582875" y="233180"/>
                  <a:pt x="4590146" y="214811"/>
                </a:cubicBezTo>
                <a:cubicBezTo>
                  <a:pt x="4597416" y="196441"/>
                  <a:pt x="4603264" y="183933"/>
                  <a:pt x="4607688" y="177286"/>
                </a:cubicBezTo>
                <a:cubicBezTo>
                  <a:pt x="4612111" y="170639"/>
                  <a:pt x="4614324" y="166606"/>
                  <a:pt x="4614324" y="165186"/>
                </a:cubicBezTo>
                <a:cubicBezTo>
                  <a:pt x="4614324" y="165229"/>
                  <a:pt x="4611093" y="166369"/>
                  <a:pt x="4604633" y="168606"/>
                </a:cubicBezTo>
                <a:cubicBezTo>
                  <a:pt x="4598173" y="170844"/>
                  <a:pt x="4591856" y="172195"/>
                  <a:pt x="4585683" y="172661"/>
                </a:cubicBezTo>
                <a:cubicBezTo>
                  <a:pt x="4579509" y="173127"/>
                  <a:pt x="4573515" y="169962"/>
                  <a:pt x="4567700" y="163164"/>
                </a:cubicBezTo>
                <a:cubicBezTo>
                  <a:pt x="4561885" y="156367"/>
                  <a:pt x="4564857" y="152969"/>
                  <a:pt x="4576616" y="152969"/>
                </a:cubicBezTo>
                <a:cubicBezTo>
                  <a:pt x="4586095" y="152969"/>
                  <a:pt x="4595423" y="151714"/>
                  <a:pt x="4604601" y="149204"/>
                </a:cubicBezTo>
                <a:cubicBezTo>
                  <a:pt x="4614639" y="145863"/>
                  <a:pt x="4621892" y="141604"/>
                  <a:pt x="4626359" y="136427"/>
                </a:cubicBezTo>
                <a:cubicBezTo>
                  <a:pt x="4628592" y="133839"/>
                  <a:pt x="4631173" y="132203"/>
                  <a:pt x="4634103" y="131520"/>
                </a:cubicBezTo>
                <a:close/>
                <a:moveTo>
                  <a:pt x="6301949" y="127803"/>
                </a:moveTo>
                <a:cubicBezTo>
                  <a:pt x="6318129" y="126719"/>
                  <a:pt x="6331702" y="129092"/>
                  <a:pt x="6342667" y="134921"/>
                </a:cubicBezTo>
                <a:cubicBezTo>
                  <a:pt x="6357287" y="142694"/>
                  <a:pt x="6363725" y="149692"/>
                  <a:pt x="6361983" y="155915"/>
                </a:cubicBezTo>
                <a:cubicBezTo>
                  <a:pt x="6360241" y="162139"/>
                  <a:pt x="6353207" y="164803"/>
                  <a:pt x="6340881" y="163906"/>
                </a:cubicBezTo>
                <a:cubicBezTo>
                  <a:pt x="6328556" y="163010"/>
                  <a:pt x="6311237" y="162562"/>
                  <a:pt x="6288923" y="162562"/>
                </a:cubicBezTo>
                <a:cubicBezTo>
                  <a:pt x="6266639" y="162562"/>
                  <a:pt x="6242698" y="163684"/>
                  <a:pt x="6217100" y="165928"/>
                </a:cubicBezTo>
                <a:cubicBezTo>
                  <a:pt x="6191503" y="168173"/>
                  <a:pt x="6170079" y="170844"/>
                  <a:pt x="6152828" y="173941"/>
                </a:cubicBezTo>
                <a:cubicBezTo>
                  <a:pt x="6135577" y="177039"/>
                  <a:pt x="6120520" y="179964"/>
                  <a:pt x="6107656" y="182717"/>
                </a:cubicBezTo>
                <a:cubicBezTo>
                  <a:pt x="6094793" y="185471"/>
                  <a:pt x="6081406" y="182481"/>
                  <a:pt x="6067497" y="173747"/>
                </a:cubicBezTo>
                <a:cubicBezTo>
                  <a:pt x="6054891" y="159880"/>
                  <a:pt x="6053995" y="153632"/>
                  <a:pt x="6064808" y="155001"/>
                </a:cubicBezTo>
                <a:cubicBezTo>
                  <a:pt x="6075620" y="156371"/>
                  <a:pt x="6094144" y="155941"/>
                  <a:pt x="6120380" y="153711"/>
                </a:cubicBezTo>
                <a:cubicBezTo>
                  <a:pt x="6146615" y="151481"/>
                  <a:pt x="6174622" y="148107"/>
                  <a:pt x="6204399" y="143590"/>
                </a:cubicBezTo>
                <a:cubicBezTo>
                  <a:pt x="6234176" y="139073"/>
                  <a:pt x="6261011" y="134556"/>
                  <a:pt x="6284901" y="130038"/>
                </a:cubicBezTo>
                <a:cubicBezTo>
                  <a:pt x="6290873" y="128909"/>
                  <a:pt x="6296557" y="128164"/>
                  <a:pt x="6301949" y="127803"/>
                </a:cubicBezTo>
                <a:close/>
                <a:moveTo>
                  <a:pt x="6891713" y="124209"/>
                </a:moveTo>
                <a:cubicBezTo>
                  <a:pt x="6890273" y="123679"/>
                  <a:pt x="6886461" y="123865"/>
                  <a:pt x="6880281" y="124768"/>
                </a:cubicBezTo>
                <a:cubicBezTo>
                  <a:pt x="6874100" y="125672"/>
                  <a:pt x="6865639" y="127213"/>
                  <a:pt x="6854899" y="129393"/>
                </a:cubicBezTo>
                <a:cubicBezTo>
                  <a:pt x="6855759" y="143246"/>
                  <a:pt x="6856569" y="155148"/>
                  <a:pt x="6857329" y="165100"/>
                </a:cubicBezTo>
                <a:cubicBezTo>
                  <a:pt x="6870135" y="163408"/>
                  <a:pt x="6881485" y="161042"/>
                  <a:pt x="6891380" y="158002"/>
                </a:cubicBezTo>
                <a:cubicBezTo>
                  <a:pt x="6893044" y="145469"/>
                  <a:pt x="6893875" y="136613"/>
                  <a:pt x="6893875" y="131437"/>
                </a:cubicBezTo>
                <a:cubicBezTo>
                  <a:pt x="6893875" y="127149"/>
                  <a:pt x="6893155" y="124740"/>
                  <a:pt x="6891713" y="124209"/>
                </a:cubicBezTo>
                <a:close/>
                <a:moveTo>
                  <a:pt x="6584643" y="116659"/>
                </a:moveTo>
                <a:cubicBezTo>
                  <a:pt x="6569887" y="120215"/>
                  <a:pt x="6556379" y="123148"/>
                  <a:pt x="6544117" y="125457"/>
                </a:cubicBezTo>
                <a:cubicBezTo>
                  <a:pt x="6543357" y="145404"/>
                  <a:pt x="6542977" y="162670"/>
                  <a:pt x="6542977" y="177254"/>
                </a:cubicBezTo>
                <a:cubicBezTo>
                  <a:pt x="6557576" y="175518"/>
                  <a:pt x="6569743" y="173525"/>
                  <a:pt x="6579481" y="171274"/>
                </a:cubicBezTo>
                <a:cubicBezTo>
                  <a:pt x="6582047" y="154295"/>
                  <a:pt x="6583769" y="136090"/>
                  <a:pt x="6584643" y="116659"/>
                </a:cubicBezTo>
                <a:close/>
                <a:moveTo>
                  <a:pt x="3870495" y="115916"/>
                </a:moveTo>
                <a:cubicBezTo>
                  <a:pt x="3872092" y="115804"/>
                  <a:pt x="3874084" y="116112"/>
                  <a:pt x="3876470" y="116842"/>
                </a:cubicBezTo>
                <a:cubicBezTo>
                  <a:pt x="3886013" y="119760"/>
                  <a:pt x="3892563" y="123575"/>
                  <a:pt x="3896120" y="128285"/>
                </a:cubicBezTo>
                <a:cubicBezTo>
                  <a:pt x="3899676" y="132996"/>
                  <a:pt x="3899877" y="139213"/>
                  <a:pt x="3896722" y="146935"/>
                </a:cubicBezTo>
                <a:cubicBezTo>
                  <a:pt x="3893567" y="154657"/>
                  <a:pt x="3888444" y="154790"/>
                  <a:pt x="3881353" y="147333"/>
                </a:cubicBezTo>
                <a:cubicBezTo>
                  <a:pt x="3874262" y="139876"/>
                  <a:pt x="3869397" y="133530"/>
                  <a:pt x="3866758" y="128296"/>
                </a:cubicBezTo>
                <a:cubicBezTo>
                  <a:pt x="3864456" y="120380"/>
                  <a:pt x="3865702" y="116254"/>
                  <a:pt x="3870495" y="115916"/>
                </a:cubicBezTo>
                <a:close/>
                <a:moveTo>
                  <a:pt x="3913715" y="107127"/>
                </a:moveTo>
                <a:cubicBezTo>
                  <a:pt x="3910775" y="107172"/>
                  <a:pt x="3906896" y="107639"/>
                  <a:pt x="3902078" y="108528"/>
                </a:cubicBezTo>
                <a:cubicBezTo>
                  <a:pt x="3892441" y="110306"/>
                  <a:pt x="3878417" y="112034"/>
                  <a:pt x="3860004" y="113712"/>
                </a:cubicBezTo>
                <a:cubicBezTo>
                  <a:pt x="3856146" y="126088"/>
                  <a:pt x="3851070" y="140966"/>
                  <a:pt x="3844774" y="158346"/>
                </a:cubicBezTo>
                <a:cubicBezTo>
                  <a:pt x="3869655" y="157500"/>
                  <a:pt x="3895266" y="155837"/>
                  <a:pt x="3921609" y="153356"/>
                </a:cubicBezTo>
                <a:cubicBezTo>
                  <a:pt x="3922470" y="124890"/>
                  <a:pt x="3921839" y="109858"/>
                  <a:pt x="3919716" y="108259"/>
                </a:cubicBezTo>
                <a:cubicBezTo>
                  <a:pt x="3918655" y="107460"/>
                  <a:pt x="3916655" y="107083"/>
                  <a:pt x="3913715" y="107127"/>
                </a:cubicBezTo>
                <a:close/>
                <a:moveTo>
                  <a:pt x="7545215" y="100473"/>
                </a:moveTo>
                <a:cubicBezTo>
                  <a:pt x="7539629" y="101369"/>
                  <a:pt x="7529199" y="103359"/>
                  <a:pt x="7513927" y="106442"/>
                </a:cubicBezTo>
                <a:cubicBezTo>
                  <a:pt x="7514788" y="123033"/>
                  <a:pt x="7515619" y="140335"/>
                  <a:pt x="7516423" y="158346"/>
                </a:cubicBezTo>
                <a:cubicBezTo>
                  <a:pt x="7524740" y="156654"/>
                  <a:pt x="7537403" y="153377"/>
                  <a:pt x="7554410" y="148516"/>
                </a:cubicBezTo>
                <a:cubicBezTo>
                  <a:pt x="7556117" y="131680"/>
                  <a:pt x="7556751" y="119882"/>
                  <a:pt x="7556313" y="113121"/>
                </a:cubicBezTo>
                <a:cubicBezTo>
                  <a:pt x="7555877" y="106359"/>
                  <a:pt x="7555313" y="102337"/>
                  <a:pt x="7554625" y="101053"/>
                </a:cubicBezTo>
                <a:cubicBezTo>
                  <a:pt x="7553937" y="99770"/>
                  <a:pt x="7550800" y="99576"/>
                  <a:pt x="7545215" y="100473"/>
                </a:cubicBezTo>
                <a:close/>
                <a:moveTo>
                  <a:pt x="4506740" y="100473"/>
                </a:moveTo>
                <a:cubicBezTo>
                  <a:pt x="4501154" y="101369"/>
                  <a:pt x="4490725" y="103359"/>
                  <a:pt x="4475453" y="106442"/>
                </a:cubicBezTo>
                <a:cubicBezTo>
                  <a:pt x="4476313" y="123033"/>
                  <a:pt x="4477145" y="140335"/>
                  <a:pt x="4477948" y="158346"/>
                </a:cubicBezTo>
                <a:cubicBezTo>
                  <a:pt x="4486265" y="156654"/>
                  <a:pt x="4498928" y="153377"/>
                  <a:pt x="4515935" y="148516"/>
                </a:cubicBezTo>
                <a:cubicBezTo>
                  <a:pt x="4517642" y="131680"/>
                  <a:pt x="4518276" y="119882"/>
                  <a:pt x="4517839" y="113121"/>
                </a:cubicBezTo>
                <a:cubicBezTo>
                  <a:pt x="4517402" y="106359"/>
                  <a:pt x="4516839" y="102337"/>
                  <a:pt x="4516150" y="101053"/>
                </a:cubicBezTo>
                <a:cubicBezTo>
                  <a:pt x="4515462" y="99770"/>
                  <a:pt x="4512325" y="99576"/>
                  <a:pt x="4506740" y="100473"/>
                </a:cubicBezTo>
                <a:close/>
                <a:moveTo>
                  <a:pt x="6902463" y="96171"/>
                </a:moveTo>
                <a:cubicBezTo>
                  <a:pt x="6908224" y="96938"/>
                  <a:pt x="6915271" y="99472"/>
                  <a:pt x="6923603" y="103774"/>
                </a:cubicBezTo>
                <a:cubicBezTo>
                  <a:pt x="6935390" y="112450"/>
                  <a:pt x="6938484" y="119631"/>
                  <a:pt x="6932885" y="125317"/>
                </a:cubicBezTo>
                <a:cubicBezTo>
                  <a:pt x="6927285" y="131003"/>
                  <a:pt x="6921989" y="140600"/>
                  <a:pt x="6916999" y="154109"/>
                </a:cubicBezTo>
                <a:cubicBezTo>
                  <a:pt x="6927797" y="168492"/>
                  <a:pt x="6927686" y="175967"/>
                  <a:pt x="6916665" y="176533"/>
                </a:cubicBezTo>
                <a:cubicBezTo>
                  <a:pt x="6905645" y="177099"/>
                  <a:pt x="6886217" y="179484"/>
                  <a:pt x="6858383" y="183685"/>
                </a:cubicBezTo>
                <a:cubicBezTo>
                  <a:pt x="6856318" y="194799"/>
                  <a:pt x="6852801" y="199470"/>
                  <a:pt x="6847833" y="197699"/>
                </a:cubicBezTo>
                <a:cubicBezTo>
                  <a:pt x="6842863" y="195928"/>
                  <a:pt x="6838992" y="188794"/>
                  <a:pt x="6836217" y="176296"/>
                </a:cubicBezTo>
                <a:cubicBezTo>
                  <a:pt x="6833442" y="163799"/>
                  <a:pt x="6831147" y="153008"/>
                  <a:pt x="6829333" y="143923"/>
                </a:cubicBezTo>
                <a:cubicBezTo>
                  <a:pt x="6827520" y="134839"/>
                  <a:pt x="6824551" y="126428"/>
                  <a:pt x="6820429" y="118692"/>
                </a:cubicBezTo>
                <a:cubicBezTo>
                  <a:pt x="6816305" y="110955"/>
                  <a:pt x="6817872" y="107087"/>
                  <a:pt x="6825128" y="107087"/>
                </a:cubicBezTo>
                <a:cubicBezTo>
                  <a:pt x="6830319" y="107087"/>
                  <a:pt x="6835535" y="107983"/>
                  <a:pt x="6840777" y="109776"/>
                </a:cubicBezTo>
                <a:cubicBezTo>
                  <a:pt x="6846019" y="111568"/>
                  <a:pt x="6853777" y="111633"/>
                  <a:pt x="6864051" y="109969"/>
                </a:cubicBezTo>
                <a:cubicBezTo>
                  <a:pt x="6874327" y="108306"/>
                  <a:pt x="6882655" y="104706"/>
                  <a:pt x="6889035" y="99171"/>
                </a:cubicBezTo>
                <a:cubicBezTo>
                  <a:pt x="6892227" y="96404"/>
                  <a:pt x="6896703" y="95403"/>
                  <a:pt x="6902463" y="96171"/>
                </a:cubicBezTo>
                <a:close/>
                <a:moveTo>
                  <a:pt x="3089465" y="87413"/>
                </a:moveTo>
                <a:cubicBezTo>
                  <a:pt x="3092348" y="86372"/>
                  <a:pt x="3097388" y="87778"/>
                  <a:pt x="3104587" y="91632"/>
                </a:cubicBezTo>
                <a:cubicBezTo>
                  <a:pt x="3118984" y="99340"/>
                  <a:pt x="3126660" y="108331"/>
                  <a:pt x="3127614" y="118606"/>
                </a:cubicBezTo>
                <a:cubicBezTo>
                  <a:pt x="3128567" y="128881"/>
                  <a:pt x="3125534" y="135402"/>
                  <a:pt x="3118515" y="138169"/>
                </a:cubicBezTo>
                <a:cubicBezTo>
                  <a:pt x="3111495" y="140937"/>
                  <a:pt x="3105447" y="136968"/>
                  <a:pt x="3100371" y="126263"/>
                </a:cubicBezTo>
                <a:cubicBezTo>
                  <a:pt x="3095295" y="115558"/>
                  <a:pt x="3090935" y="106098"/>
                  <a:pt x="3087293" y="97881"/>
                </a:cubicBezTo>
                <a:cubicBezTo>
                  <a:pt x="3085859" y="91944"/>
                  <a:pt x="3086583" y="88455"/>
                  <a:pt x="3089465" y="87413"/>
                </a:cubicBezTo>
                <a:close/>
                <a:moveTo>
                  <a:pt x="3922637" y="79339"/>
                </a:moveTo>
                <a:cubicBezTo>
                  <a:pt x="3926498" y="79048"/>
                  <a:pt x="3930371" y="79869"/>
                  <a:pt x="3934257" y="81802"/>
                </a:cubicBezTo>
                <a:cubicBezTo>
                  <a:pt x="3942030" y="85666"/>
                  <a:pt x="3948856" y="90183"/>
                  <a:pt x="3954735" y="95353"/>
                </a:cubicBezTo>
                <a:cubicBezTo>
                  <a:pt x="3960615" y="100523"/>
                  <a:pt x="3961529" y="106037"/>
                  <a:pt x="3957478" y="111895"/>
                </a:cubicBezTo>
                <a:cubicBezTo>
                  <a:pt x="3953427" y="117753"/>
                  <a:pt x="3951401" y="130540"/>
                  <a:pt x="3951401" y="150258"/>
                </a:cubicBezTo>
                <a:cubicBezTo>
                  <a:pt x="3970803" y="149398"/>
                  <a:pt x="3988356" y="147831"/>
                  <a:pt x="4004058" y="145558"/>
                </a:cubicBezTo>
                <a:cubicBezTo>
                  <a:pt x="4019761" y="143285"/>
                  <a:pt x="4031559" y="147799"/>
                  <a:pt x="4039454" y="159099"/>
                </a:cubicBezTo>
                <a:cubicBezTo>
                  <a:pt x="4047348" y="170399"/>
                  <a:pt x="4046075" y="175827"/>
                  <a:pt x="4035635" y="175382"/>
                </a:cubicBezTo>
                <a:cubicBezTo>
                  <a:pt x="4025196" y="174938"/>
                  <a:pt x="4013484" y="174490"/>
                  <a:pt x="4000498" y="174038"/>
                </a:cubicBezTo>
                <a:cubicBezTo>
                  <a:pt x="3987513" y="173586"/>
                  <a:pt x="3970624" y="173360"/>
                  <a:pt x="3949831" y="173360"/>
                </a:cubicBezTo>
                <a:cubicBezTo>
                  <a:pt x="3949028" y="194526"/>
                  <a:pt x="3947752" y="210681"/>
                  <a:pt x="3946002" y="221823"/>
                </a:cubicBezTo>
                <a:cubicBezTo>
                  <a:pt x="3951609" y="221823"/>
                  <a:pt x="3961461" y="223035"/>
                  <a:pt x="3975557" y="225458"/>
                </a:cubicBezTo>
                <a:cubicBezTo>
                  <a:pt x="3989654" y="227882"/>
                  <a:pt x="3997924" y="234428"/>
                  <a:pt x="4000369" y="245097"/>
                </a:cubicBezTo>
                <a:cubicBezTo>
                  <a:pt x="4002814" y="255766"/>
                  <a:pt x="3997756" y="259280"/>
                  <a:pt x="3985194" y="255637"/>
                </a:cubicBezTo>
                <a:cubicBezTo>
                  <a:pt x="3972632" y="251995"/>
                  <a:pt x="3958822" y="248417"/>
                  <a:pt x="3943765" y="244904"/>
                </a:cubicBezTo>
                <a:cubicBezTo>
                  <a:pt x="3938731" y="273125"/>
                  <a:pt x="3929790" y="293901"/>
                  <a:pt x="3916942" y="307230"/>
                </a:cubicBezTo>
                <a:cubicBezTo>
                  <a:pt x="3904093" y="320559"/>
                  <a:pt x="3895044" y="322506"/>
                  <a:pt x="3889796" y="313070"/>
                </a:cubicBezTo>
                <a:cubicBezTo>
                  <a:pt x="3884547" y="303634"/>
                  <a:pt x="3876603" y="294384"/>
                  <a:pt x="3865962" y="285321"/>
                </a:cubicBezTo>
                <a:cubicBezTo>
                  <a:pt x="3855322" y="276258"/>
                  <a:pt x="3857444" y="273079"/>
                  <a:pt x="3872329" y="275782"/>
                </a:cubicBezTo>
                <a:cubicBezTo>
                  <a:pt x="3887214" y="278485"/>
                  <a:pt x="3896908" y="278320"/>
                  <a:pt x="3901411" y="275287"/>
                </a:cubicBezTo>
                <a:cubicBezTo>
                  <a:pt x="3905914" y="272254"/>
                  <a:pt x="3909929" y="261144"/>
                  <a:pt x="3913457" y="241957"/>
                </a:cubicBezTo>
                <a:cubicBezTo>
                  <a:pt x="3865991" y="239418"/>
                  <a:pt x="3835023" y="239469"/>
                  <a:pt x="3820554" y="242107"/>
                </a:cubicBezTo>
                <a:cubicBezTo>
                  <a:pt x="3806085" y="244746"/>
                  <a:pt x="3794838" y="248119"/>
                  <a:pt x="3786815" y="252228"/>
                </a:cubicBezTo>
                <a:cubicBezTo>
                  <a:pt x="3778792" y="256336"/>
                  <a:pt x="3773145" y="253221"/>
                  <a:pt x="3769876" y="242882"/>
                </a:cubicBezTo>
                <a:cubicBezTo>
                  <a:pt x="3766606" y="232542"/>
                  <a:pt x="3769592" y="225483"/>
                  <a:pt x="3778835" y="221705"/>
                </a:cubicBezTo>
                <a:cubicBezTo>
                  <a:pt x="3788077" y="217926"/>
                  <a:pt x="3799201" y="204959"/>
                  <a:pt x="3812208" y="182803"/>
                </a:cubicBezTo>
                <a:cubicBezTo>
                  <a:pt x="3783011" y="185485"/>
                  <a:pt x="3763838" y="187729"/>
                  <a:pt x="3754689" y="189536"/>
                </a:cubicBezTo>
                <a:cubicBezTo>
                  <a:pt x="3745540" y="191343"/>
                  <a:pt x="3736420" y="187496"/>
                  <a:pt x="3727328" y="177996"/>
                </a:cubicBezTo>
                <a:cubicBezTo>
                  <a:pt x="3718237" y="168495"/>
                  <a:pt x="3720646" y="164204"/>
                  <a:pt x="3734556" y="165122"/>
                </a:cubicBezTo>
                <a:cubicBezTo>
                  <a:pt x="3748466" y="166040"/>
                  <a:pt x="3776881" y="164785"/>
                  <a:pt x="3819801" y="161358"/>
                </a:cubicBezTo>
                <a:cubicBezTo>
                  <a:pt x="3830943" y="132634"/>
                  <a:pt x="3834715" y="113027"/>
                  <a:pt x="3831115" y="102538"/>
                </a:cubicBezTo>
                <a:cubicBezTo>
                  <a:pt x="3827516" y="92048"/>
                  <a:pt x="3828685" y="87287"/>
                  <a:pt x="3834622" y="88255"/>
                </a:cubicBezTo>
                <a:cubicBezTo>
                  <a:pt x="3840558" y="89223"/>
                  <a:pt x="3845678" y="90574"/>
                  <a:pt x="3849980" y="92309"/>
                </a:cubicBezTo>
                <a:cubicBezTo>
                  <a:pt x="3854282" y="94045"/>
                  <a:pt x="3863625" y="94274"/>
                  <a:pt x="3878008" y="92998"/>
                </a:cubicBezTo>
                <a:cubicBezTo>
                  <a:pt x="3892391" y="91721"/>
                  <a:pt x="3903419" y="88570"/>
                  <a:pt x="3911091" y="83544"/>
                </a:cubicBezTo>
                <a:cubicBezTo>
                  <a:pt x="3914927" y="81031"/>
                  <a:pt x="3918775" y="79629"/>
                  <a:pt x="3922637" y="79339"/>
                </a:cubicBezTo>
                <a:close/>
                <a:moveTo>
                  <a:pt x="7174496" y="76677"/>
                </a:moveTo>
                <a:cubicBezTo>
                  <a:pt x="7175839" y="76404"/>
                  <a:pt x="7177596" y="76446"/>
                  <a:pt x="7179765" y="76800"/>
                </a:cubicBezTo>
                <a:cubicBezTo>
                  <a:pt x="7188441" y="78220"/>
                  <a:pt x="7196077" y="80816"/>
                  <a:pt x="7202673" y="84587"/>
                </a:cubicBezTo>
                <a:cubicBezTo>
                  <a:pt x="7211221" y="89104"/>
                  <a:pt x="7214131" y="94830"/>
                  <a:pt x="7211407" y="101763"/>
                </a:cubicBezTo>
                <a:cubicBezTo>
                  <a:pt x="7208682" y="108697"/>
                  <a:pt x="7207101" y="123711"/>
                  <a:pt x="7206663" y="146806"/>
                </a:cubicBezTo>
                <a:cubicBezTo>
                  <a:pt x="7206227" y="169901"/>
                  <a:pt x="7206022" y="184574"/>
                  <a:pt x="7206050" y="190827"/>
                </a:cubicBezTo>
                <a:cubicBezTo>
                  <a:pt x="7206050" y="194369"/>
                  <a:pt x="7208843" y="193429"/>
                  <a:pt x="7214429" y="188009"/>
                </a:cubicBezTo>
                <a:cubicBezTo>
                  <a:pt x="7220015" y="182588"/>
                  <a:pt x="7232491" y="171342"/>
                  <a:pt x="7251857" y="154270"/>
                </a:cubicBezTo>
                <a:cubicBezTo>
                  <a:pt x="7271223" y="137198"/>
                  <a:pt x="7282828" y="129999"/>
                  <a:pt x="7286671" y="132674"/>
                </a:cubicBezTo>
                <a:cubicBezTo>
                  <a:pt x="7290515" y="135348"/>
                  <a:pt x="7285599" y="144515"/>
                  <a:pt x="7271926" y="160174"/>
                </a:cubicBezTo>
                <a:cubicBezTo>
                  <a:pt x="7258253" y="175834"/>
                  <a:pt x="7245257" y="190045"/>
                  <a:pt x="7232938" y="202808"/>
                </a:cubicBezTo>
                <a:cubicBezTo>
                  <a:pt x="7220621" y="215571"/>
                  <a:pt x="7210951" y="227799"/>
                  <a:pt x="7203932" y="239494"/>
                </a:cubicBezTo>
                <a:cubicBezTo>
                  <a:pt x="7196913" y="251188"/>
                  <a:pt x="7190843" y="257035"/>
                  <a:pt x="7185723" y="257035"/>
                </a:cubicBezTo>
                <a:cubicBezTo>
                  <a:pt x="7180603" y="257035"/>
                  <a:pt x="7175710" y="253246"/>
                  <a:pt x="7171043" y="245667"/>
                </a:cubicBezTo>
                <a:cubicBezTo>
                  <a:pt x="7166375" y="238088"/>
                  <a:pt x="7166310" y="230972"/>
                  <a:pt x="7170849" y="224318"/>
                </a:cubicBezTo>
                <a:cubicBezTo>
                  <a:pt x="7175387" y="217664"/>
                  <a:pt x="7178987" y="207934"/>
                  <a:pt x="7181647" y="195129"/>
                </a:cubicBezTo>
                <a:cubicBezTo>
                  <a:pt x="7184307" y="182323"/>
                  <a:pt x="7184751" y="163354"/>
                  <a:pt x="7182981" y="138223"/>
                </a:cubicBezTo>
                <a:cubicBezTo>
                  <a:pt x="7181210" y="113092"/>
                  <a:pt x="7178062" y="96217"/>
                  <a:pt x="7173537" y="87599"/>
                </a:cubicBezTo>
                <a:cubicBezTo>
                  <a:pt x="7170145" y="81135"/>
                  <a:pt x="7170463" y="77494"/>
                  <a:pt x="7174496" y="76677"/>
                </a:cubicBezTo>
                <a:close/>
                <a:moveTo>
                  <a:pt x="7560573" y="72106"/>
                </a:moveTo>
                <a:cubicBezTo>
                  <a:pt x="7563893" y="71668"/>
                  <a:pt x="7567281" y="72176"/>
                  <a:pt x="7570736" y="73628"/>
                </a:cubicBezTo>
                <a:cubicBezTo>
                  <a:pt x="7577649" y="76532"/>
                  <a:pt x="7584305" y="80389"/>
                  <a:pt x="7590709" y="85200"/>
                </a:cubicBezTo>
                <a:cubicBezTo>
                  <a:pt x="7597112" y="90011"/>
                  <a:pt x="7597549" y="95450"/>
                  <a:pt x="7592021" y="101516"/>
                </a:cubicBezTo>
                <a:cubicBezTo>
                  <a:pt x="7586493" y="107582"/>
                  <a:pt x="7581161" y="122739"/>
                  <a:pt x="7576027" y="146989"/>
                </a:cubicBezTo>
                <a:cubicBezTo>
                  <a:pt x="7585923" y="158446"/>
                  <a:pt x="7585331" y="165032"/>
                  <a:pt x="7574253" y="166746"/>
                </a:cubicBezTo>
                <a:cubicBezTo>
                  <a:pt x="7563175" y="168460"/>
                  <a:pt x="7544422" y="171374"/>
                  <a:pt x="7517993" y="175490"/>
                </a:cubicBezTo>
                <a:cubicBezTo>
                  <a:pt x="7517993" y="185743"/>
                  <a:pt x="7515674" y="193125"/>
                  <a:pt x="7511035" y="197635"/>
                </a:cubicBezTo>
                <a:cubicBezTo>
                  <a:pt x="7506395" y="202145"/>
                  <a:pt x="7502553" y="200055"/>
                  <a:pt x="7499505" y="191364"/>
                </a:cubicBezTo>
                <a:cubicBezTo>
                  <a:pt x="7496457" y="182674"/>
                  <a:pt x="7493597" y="167176"/>
                  <a:pt x="7490923" y="144870"/>
                </a:cubicBezTo>
                <a:cubicBezTo>
                  <a:pt x="7488248" y="122564"/>
                  <a:pt x="7484415" y="107087"/>
                  <a:pt x="7479425" y="98440"/>
                </a:cubicBezTo>
                <a:cubicBezTo>
                  <a:pt x="7474435" y="89793"/>
                  <a:pt x="7476410" y="86168"/>
                  <a:pt x="7485351" y="87566"/>
                </a:cubicBezTo>
                <a:cubicBezTo>
                  <a:pt x="7494293" y="88965"/>
                  <a:pt x="7500161" y="89864"/>
                  <a:pt x="7502957" y="90266"/>
                </a:cubicBezTo>
                <a:cubicBezTo>
                  <a:pt x="7505753" y="90667"/>
                  <a:pt x="7512838" y="89595"/>
                  <a:pt x="7524209" y="87050"/>
                </a:cubicBezTo>
                <a:cubicBezTo>
                  <a:pt x="7535581" y="84505"/>
                  <a:pt x="7544451" y="80905"/>
                  <a:pt x="7550817" y="76252"/>
                </a:cubicBezTo>
                <a:cubicBezTo>
                  <a:pt x="7554001" y="73925"/>
                  <a:pt x="7557253" y="72543"/>
                  <a:pt x="7560573" y="72106"/>
                </a:cubicBezTo>
                <a:close/>
                <a:moveTo>
                  <a:pt x="4522098" y="72106"/>
                </a:moveTo>
                <a:cubicBezTo>
                  <a:pt x="4525418" y="71668"/>
                  <a:pt x="4528806" y="72176"/>
                  <a:pt x="4532262" y="73628"/>
                </a:cubicBezTo>
                <a:cubicBezTo>
                  <a:pt x="4539174" y="76532"/>
                  <a:pt x="4545831" y="80389"/>
                  <a:pt x="4552234" y="85200"/>
                </a:cubicBezTo>
                <a:cubicBezTo>
                  <a:pt x="4558637" y="90011"/>
                  <a:pt x="4559075" y="95450"/>
                  <a:pt x="4553546" y="101516"/>
                </a:cubicBezTo>
                <a:cubicBezTo>
                  <a:pt x="4548018" y="107582"/>
                  <a:pt x="4542687" y="122739"/>
                  <a:pt x="4537553" y="146989"/>
                </a:cubicBezTo>
                <a:cubicBezTo>
                  <a:pt x="4547448" y="158446"/>
                  <a:pt x="4546857" y="165032"/>
                  <a:pt x="4535779" y="166746"/>
                </a:cubicBezTo>
                <a:cubicBezTo>
                  <a:pt x="4524701" y="168460"/>
                  <a:pt x="4505947" y="171374"/>
                  <a:pt x="4479518" y="175490"/>
                </a:cubicBezTo>
                <a:cubicBezTo>
                  <a:pt x="4479518" y="185743"/>
                  <a:pt x="4477199" y="193125"/>
                  <a:pt x="4472560" y="197635"/>
                </a:cubicBezTo>
                <a:cubicBezTo>
                  <a:pt x="4467921" y="202145"/>
                  <a:pt x="4464077" y="200055"/>
                  <a:pt x="4461031" y="191364"/>
                </a:cubicBezTo>
                <a:cubicBezTo>
                  <a:pt x="4457983" y="182674"/>
                  <a:pt x="4455122" y="167176"/>
                  <a:pt x="4452448" y="144870"/>
                </a:cubicBezTo>
                <a:cubicBezTo>
                  <a:pt x="4449773" y="122564"/>
                  <a:pt x="4445941" y="107087"/>
                  <a:pt x="4440950" y="98440"/>
                </a:cubicBezTo>
                <a:cubicBezTo>
                  <a:pt x="4435960" y="89793"/>
                  <a:pt x="4437935" y="86168"/>
                  <a:pt x="4446877" y="87566"/>
                </a:cubicBezTo>
                <a:cubicBezTo>
                  <a:pt x="4455817" y="88965"/>
                  <a:pt x="4461686" y="89864"/>
                  <a:pt x="4464483" y="90266"/>
                </a:cubicBezTo>
                <a:cubicBezTo>
                  <a:pt x="4467279" y="90667"/>
                  <a:pt x="4474363" y="89595"/>
                  <a:pt x="4485735" y="87050"/>
                </a:cubicBezTo>
                <a:cubicBezTo>
                  <a:pt x="4497107" y="84505"/>
                  <a:pt x="4505976" y="80905"/>
                  <a:pt x="4512343" y="76252"/>
                </a:cubicBezTo>
                <a:cubicBezTo>
                  <a:pt x="4515527" y="73925"/>
                  <a:pt x="4518778" y="72543"/>
                  <a:pt x="4522098" y="72106"/>
                </a:cubicBezTo>
                <a:close/>
                <a:moveTo>
                  <a:pt x="2379694" y="72084"/>
                </a:moveTo>
                <a:cubicBezTo>
                  <a:pt x="2381488" y="71989"/>
                  <a:pt x="2383764" y="72238"/>
                  <a:pt x="2386523" y="72832"/>
                </a:cubicBezTo>
                <a:cubicBezTo>
                  <a:pt x="2397558" y="75205"/>
                  <a:pt x="2406359" y="78464"/>
                  <a:pt x="2412927" y="82608"/>
                </a:cubicBezTo>
                <a:cubicBezTo>
                  <a:pt x="2419495" y="86753"/>
                  <a:pt x="2421044" y="93241"/>
                  <a:pt x="2417573" y="102075"/>
                </a:cubicBezTo>
                <a:cubicBezTo>
                  <a:pt x="2414103" y="110909"/>
                  <a:pt x="2406847" y="111891"/>
                  <a:pt x="2395805" y="105022"/>
                </a:cubicBezTo>
                <a:cubicBezTo>
                  <a:pt x="2387387" y="98468"/>
                  <a:pt x="2380977" y="90872"/>
                  <a:pt x="2376575" y="82232"/>
                </a:cubicBezTo>
                <a:cubicBezTo>
                  <a:pt x="2373273" y="75752"/>
                  <a:pt x="2374313" y="72369"/>
                  <a:pt x="2379694" y="72084"/>
                </a:cubicBezTo>
                <a:close/>
                <a:moveTo>
                  <a:pt x="1120013" y="70057"/>
                </a:moveTo>
                <a:cubicBezTo>
                  <a:pt x="1110254" y="69634"/>
                  <a:pt x="1101424" y="74847"/>
                  <a:pt x="1093523" y="85695"/>
                </a:cubicBezTo>
                <a:cubicBezTo>
                  <a:pt x="1085621" y="96543"/>
                  <a:pt x="1080344" y="114063"/>
                  <a:pt x="1077691" y="138255"/>
                </a:cubicBezTo>
                <a:cubicBezTo>
                  <a:pt x="1075052" y="162433"/>
                  <a:pt x="1075949" y="184033"/>
                  <a:pt x="1080380" y="203055"/>
                </a:cubicBezTo>
                <a:cubicBezTo>
                  <a:pt x="1084812" y="222078"/>
                  <a:pt x="1091663" y="235131"/>
                  <a:pt x="1100933" y="242215"/>
                </a:cubicBezTo>
                <a:cubicBezTo>
                  <a:pt x="1110204" y="249299"/>
                  <a:pt x="1119511" y="250787"/>
                  <a:pt x="1128854" y="246678"/>
                </a:cubicBezTo>
                <a:cubicBezTo>
                  <a:pt x="1138196" y="242570"/>
                  <a:pt x="1145269" y="233317"/>
                  <a:pt x="1150073" y="218919"/>
                </a:cubicBezTo>
                <a:cubicBezTo>
                  <a:pt x="1154878" y="204522"/>
                  <a:pt x="1157279" y="188654"/>
                  <a:pt x="1157279" y="171317"/>
                </a:cubicBezTo>
                <a:cubicBezTo>
                  <a:pt x="1157279" y="153979"/>
                  <a:pt x="1156620" y="138266"/>
                  <a:pt x="1155300" y="124177"/>
                </a:cubicBezTo>
                <a:cubicBezTo>
                  <a:pt x="1153981" y="110088"/>
                  <a:pt x="1150210" y="97651"/>
                  <a:pt x="1143986" y="86867"/>
                </a:cubicBezTo>
                <a:cubicBezTo>
                  <a:pt x="1137762" y="76083"/>
                  <a:pt x="1129771" y="70480"/>
                  <a:pt x="1120013" y="70057"/>
                </a:cubicBezTo>
                <a:close/>
                <a:moveTo>
                  <a:pt x="3225416" y="68842"/>
                </a:moveTo>
                <a:cubicBezTo>
                  <a:pt x="3229478" y="68856"/>
                  <a:pt x="3236022" y="71430"/>
                  <a:pt x="3245049" y="76564"/>
                </a:cubicBezTo>
                <a:cubicBezTo>
                  <a:pt x="3263104" y="86831"/>
                  <a:pt x="3267083" y="94410"/>
                  <a:pt x="3256988" y="99300"/>
                </a:cubicBezTo>
                <a:cubicBezTo>
                  <a:pt x="3246892" y="104190"/>
                  <a:pt x="3238066" y="109966"/>
                  <a:pt x="3230508" y="116627"/>
                </a:cubicBezTo>
                <a:cubicBezTo>
                  <a:pt x="3222951" y="123288"/>
                  <a:pt x="3212898" y="130135"/>
                  <a:pt x="3200351" y="137169"/>
                </a:cubicBezTo>
                <a:cubicBezTo>
                  <a:pt x="3187803" y="144203"/>
                  <a:pt x="3186294" y="141034"/>
                  <a:pt x="3195823" y="127662"/>
                </a:cubicBezTo>
                <a:cubicBezTo>
                  <a:pt x="3205352" y="114289"/>
                  <a:pt x="3212325" y="103911"/>
                  <a:pt x="3216742" y="96525"/>
                </a:cubicBezTo>
                <a:cubicBezTo>
                  <a:pt x="3221158" y="89140"/>
                  <a:pt x="3222471" y="82458"/>
                  <a:pt x="3220678" y="76478"/>
                </a:cubicBezTo>
                <a:cubicBezTo>
                  <a:pt x="3219775" y="71373"/>
                  <a:pt x="3221354" y="68827"/>
                  <a:pt x="3225416" y="68842"/>
                </a:cubicBezTo>
                <a:close/>
                <a:moveTo>
                  <a:pt x="7258815" y="60563"/>
                </a:moveTo>
                <a:cubicBezTo>
                  <a:pt x="7261985" y="59446"/>
                  <a:pt x="7267498" y="59477"/>
                  <a:pt x="7275357" y="60657"/>
                </a:cubicBezTo>
                <a:cubicBezTo>
                  <a:pt x="7291073" y="63016"/>
                  <a:pt x="7301900" y="67680"/>
                  <a:pt x="7307837" y="74649"/>
                </a:cubicBezTo>
                <a:cubicBezTo>
                  <a:pt x="7313774" y="81619"/>
                  <a:pt x="7315875" y="89915"/>
                  <a:pt x="7314139" y="99537"/>
                </a:cubicBezTo>
                <a:cubicBezTo>
                  <a:pt x="7312405" y="109159"/>
                  <a:pt x="7306733" y="111091"/>
                  <a:pt x="7297125" y="105334"/>
                </a:cubicBezTo>
                <a:cubicBezTo>
                  <a:pt x="7287517" y="99576"/>
                  <a:pt x="7279157" y="93586"/>
                  <a:pt x="7272044" y="87362"/>
                </a:cubicBezTo>
                <a:cubicBezTo>
                  <a:pt x="7264616" y="80852"/>
                  <a:pt x="7259382" y="74183"/>
                  <a:pt x="7256341" y="67357"/>
                </a:cubicBezTo>
                <a:cubicBezTo>
                  <a:pt x="7254821" y="63944"/>
                  <a:pt x="7255646" y="61680"/>
                  <a:pt x="7258815" y="60563"/>
                </a:cubicBezTo>
                <a:close/>
                <a:moveTo>
                  <a:pt x="895938" y="43653"/>
                </a:moveTo>
                <a:lnTo>
                  <a:pt x="1010287" y="43653"/>
                </a:lnTo>
                <a:lnTo>
                  <a:pt x="1010287" y="74822"/>
                </a:lnTo>
                <a:lnTo>
                  <a:pt x="923148" y="74822"/>
                </a:lnTo>
                <a:cubicBezTo>
                  <a:pt x="919004" y="97336"/>
                  <a:pt x="914760" y="113927"/>
                  <a:pt x="910414" y="124596"/>
                </a:cubicBezTo>
                <a:cubicBezTo>
                  <a:pt x="920337" y="119219"/>
                  <a:pt x="931573" y="116770"/>
                  <a:pt x="944121" y="117251"/>
                </a:cubicBezTo>
                <a:cubicBezTo>
                  <a:pt x="956668" y="117731"/>
                  <a:pt x="968682" y="120603"/>
                  <a:pt x="980161" y="125865"/>
                </a:cubicBezTo>
                <a:cubicBezTo>
                  <a:pt x="991641" y="131128"/>
                  <a:pt x="999948" y="138194"/>
                  <a:pt x="1005081" y="147064"/>
                </a:cubicBezTo>
                <a:cubicBezTo>
                  <a:pt x="1010215" y="155933"/>
                  <a:pt x="1013937" y="164745"/>
                  <a:pt x="1016245" y="173500"/>
                </a:cubicBezTo>
                <a:cubicBezTo>
                  <a:pt x="1018554" y="182255"/>
                  <a:pt x="1019472" y="191770"/>
                  <a:pt x="1018999" y="202044"/>
                </a:cubicBezTo>
                <a:cubicBezTo>
                  <a:pt x="1018525" y="212319"/>
                  <a:pt x="1016413" y="222845"/>
                  <a:pt x="1012664" y="233621"/>
                </a:cubicBezTo>
                <a:cubicBezTo>
                  <a:pt x="1008913" y="244398"/>
                  <a:pt x="1003202" y="253386"/>
                  <a:pt x="995531" y="260585"/>
                </a:cubicBezTo>
                <a:cubicBezTo>
                  <a:pt x="987859" y="267783"/>
                  <a:pt x="978602" y="273491"/>
                  <a:pt x="967761" y="277707"/>
                </a:cubicBezTo>
                <a:cubicBezTo>
                  <a:pt x="956919" y="281923"/>
                  <a:pt x="944372" y="283568"/>
                  <a:pt x="930118" y="282643"/>
                </a:cubicBezTo>
                <a:cubicBezTo>
                  <a:pt x="915864" y="281718"/>
                  <a:pt x="902305" y="276491"/>
                  <a:pt x="889442" y="266962"/>
                </a:cubicBezTo>
                <a:cubicBezTo>
                  <a:pt x="876579" y="257433"/>
                  <a:pt x="867767" y="240494"/>
                  <a:pt x="863005" y="216144"/>
                </a:cubicBezTo>
                <a:lnTo>
                  <a:pt x="894561" y="206938"/>
                </a:lnTo>
                <a:cubicBezTo>
                  <a:pt x="901143" y="232506"/>
                  <a:pt x="911314" y="246323"/>
                  <a:pt x="925074" y="248388"/>
                </a:cubicBezTo>
                <a:cubicBezTo>
                  <a:pt x="938833" y="250453"/>
                  <a:pt x="950004" y="249012"/>
                  <a:pt x="958586" y="244065"/>
                </a:cubicBezTo>
                <a:cubicBezTo>
                  <a:pt x="967169" y="239117"/>
                  <a:pt x="973407" y="232112"/>
                  <a:pt x="977301" y="223049"/>
                </a:cubicBezTo>
                <a:cubicBezTo>
                  <a:pt x="981194" y="213986"/>
                  <a:pt x="982922" y="203891"/>
                  <a:pt x="982484" y="192763"/>
                </a:cubicBezTo>
                <a:cubicBezTo>
                  <a:pt x="982047" y="181635"/>
                  <a:pt x="979165" y="172382"/>
                  <a:pt x="973837" y="165004"/>
                </a:cubicBezTo>
                <a:cubicBezTo>
                  <a:pt x="968510" y="157625"/>
                  <a:pt x="961738" y="152675"/>
                  <a:pt x="953521" y="150151"/>
                </a:cubicBezTo>
                <a:cubicBezTo>
                  <a:pt x="945304" y="147627"/>
                  <a:pt x="936001" y="147641"/>
                  <a:pt x="925611" y="150194"/>
                </a:cubicBezTo>
                <a:cubicBezTo>
                  <a:pt x="915222" y="152746"/>
                  <a:pt x="906249" y="159120"/>
                  <a:pt x="898691" y="169316"/>
                </a:cubicBezTo>
                <a:lnTo>
                  <a:pt x="869760" y="166025"/>
                </a:lnTo>
                <a:cubicBezTo>
                  <a:pt x="871567" y="158009"/>
                  <a:pt x="880293" y="117218"/>
                  <a:pt x="895938" y="43653"/>
                </a:cubicBezTo>
                <a:close/>
                <a:moveTo>
                  <a:pt x="7369292" y="39588"/>
                </a:moveTo>
                <a:cubicBezTo>
                  <a:pt x="7373766" y="39588"/>
                  <a:pt x="7380972" y="42341"/>
                  <a:pt x="7390910" y="47848"/>
                </a:cubicBezTo>
                <a:cubicBezTo>
                  <a:pt x="7400847" y="53354"/>
                  <a:pt x="7405566" y="58076"/>
                  <a:pt x="7405063" y="62012"/>
                </a:cubicBezTo>
                <a:cubicBezTo>
                  <a:pt x="7404562" y="65948"/>
                  <a:pt x="7402952" y="70634"/>
                  <a:pt x="7400235" y="76069"/>
                </a:cubicBezTo>
                <a:cubicBezTo>
                  <a:pt x="7397517" y="81504"/>
                  <a:pt x="7392997" y="96629"/>
                  <a:pt x="7386673" y="121445"/>
                </a:cubicBezTo>
                <a:cubicBezTo>
                  <a:pt x="7380349" y="146261"/>
                  <a:pt x="7370985" y="168291"/>
                  <a:pt x="7358580" y="187536"/>
                </a:cubicBezTo>
                <a:cubicBezTo>
                  <a:pt x="7384737" y="201976"/>
                  <a:pt x="7402275" y="212954"/>
                  <a:pt x="7411194" y="220468"/>
                </a:cubicBezTo>
                <a:cubicBezTo>
                  <a:pt x="7420114" y="227982"/>
                  <a:pt x="7425273" y="236543"/>
                  <a:pt x="7426671" y="246151"/>
                </a:cubicBezTo>
                <a:cubicBezTo>
                  <a:pt x="7428069" y="255759"/>
                  <a:pt x="7426557" y="263800"/>
                  <a:pt x="7422133" y="270275"/>
                </a:cubicBezTo>
                <a:cubicBezTo>
                  <a:pt x="7417709" y="276750"/>
                  <a:pt x="7411725" y="275197"/>
                  <a:pt x="7404182" y="265618"/>
                </a:cubicBezTo>
                <a:cubicBezTo>
                  <a:pt x="7396639" y="256039"/>
                  <a:pt x="7389981" y="247037"/>
                  <a:pt x="7384209" y="238612"/>
                </a:cubicBezTo>
                <a:cubicBezTo>
                  <a:pt x="7378438" y="230187"/>
                  <a:pt x="7367737" y="216531"/>
                  <a:pt x="7352105" y="197645"/>
                </a:cubicBezTo>
                <a:cubicBezTo>
                  <a:pt x="7335901" y="221995"/>
                  <a:pt x="7319241" y="240422"/>
                  <a:pt x="7302127" y="252927"/>
                </a:cubicBezTo>
                <a:cubicBezTo>
                  <a:pt x="7285011" y="265432"/>
                  <a:pt x="7268968" y="273294"/>
                  <a:pt x="7253997" y="276513"/>
                </a:cubicBezTo>
                <a:cubicBezTo>
                  <a:pt x="7239025" y="279732"/>
                  <a:pt x="7231805" y="279535"/>
                  <a:pt x="7232336" y="275921"/>
                </a:cubicBezTo>
                <a:cubicBezTo>
                  <a:pt x="7232867" y="272308"/>
                  <a:pt x="7241130" y="265926"/>
                  <a:pt x="7257127" y="256777"/>
                </a:cubicBezTo>
                <a:cubicBezTo>
                  <a:pt x="7273123" y="247628"/>
                  <a:pt x="7289547" y="233521"/>
                  <a:pt x="7306396" y="214456"/>
                </a:cubicBezTo>
                <a:cubicBezTo>
                  <a:pt x="7323246" y="195390"/>
                  <a:pt x="7336353" y="175167"/>
                  <a:pt x="7345717" y="153786"/>
                </a:cubicBezTo>
                <a:cubicBezTo>
                  <a:pt x="7355081" y="132405"/>
                  <a:pt x="7361337" y="112597"/>
                  <a:pt x="7364485" y="94364"/>
                </a:cubicBezTo>
                <a:cubicBezTo>
                  <a:pt x="7367632" y="76130"/>
                  <a:pt x="7367859" y="62442"/>
                  <a:pt x="7365162" y="53300"/>
                </a:cubicBezTo>
                <a:cubicBezTo>
                  <a:pt x="7362467" y="44159"/>
                  <a:pt x="7363843" y="39588"/>
                  <a:pt x="7369292" y="39588"/>
                </a:cubicBezTo>
                <a:close/>
                <a:moveTo>
                  <a:pt x="4863387" y="38340"/>
                </a:moveTo>
                <a:cubicBezTo>
                  <a:pt x="4873139" y="36461"/>
                  <a:pt x="4881907" y="36479"/>
                  <a:pt x="4889694" y="38394"/>
                </a:cubicBezTo>
                <a:cubicBezTo>
                  <a:pt x="4897481" y="40308"/>
                  <a:pt x="4905472" y="43918"/>
                  <a:pt x="4913668" y="49224"/>
                </a:cubicBezTo>
                <a:cubicBezTo>
                  <a:pt x="4921863" y="54530"/>
                  <a:pt x="4928524" y="62313"/>
                  <a:pt x="4933651" y="72574"/>
                </a:cubicBezTo>
                <a:cubicBezTo>
                  <a:pt x="4938777" y="82834"/>
                  <a:pt x="4940642" y="95217"/>
                  <a:pt x="4939244" y="109722"/>
                </a:cubicBezTo>
                <a:cubicBezTo>
                  <a:pt x="4937845" y="124227"/>
                  <a:pt x="4930714" y="141353"/>
                  <a:pt x="4917851" y="161099"/>
                </a:cubicBezTo>
                <a:cubicBezTo>
                  <a:pt x="4904988" y="180846"/>
                  <a:pt x="4880875" y="209634"/>
                  <a:pt x="4845512" y="247463"/>
                </a:cubicBezTo>
                <a:lnTo>
                  <a:pt x="4942696" y="247463"/>
                </a:lnTo>
                <a:lnTo>
                  <a:pt x="4942696" y="278632"/>
                </a:lnTo>
                <a:lnTo>
                  <a:pt x="4798103" y="278632"/>
                </a:lnTo>
                <a:lnTo>
                  <a:pt x="4798103" y="268931"/>
                </a:lnTo>
                <a:cubicBezTo>
                  <a:pt x="4799036" y="254963"/>
                  <a:pt x="4805449" y="242487"/>
                  <a:pt x="4817345" y="231503"/>
                </a:cubicBezTo>
                <a:cubicBezTo>
                  <a:pt x="4829240" y="220518"/>
                  <a:pt x="4844125" y="203636"/>
                  <a:pt x="4862000" y="180857"/>
                </a:cubicBezTo>
                <a:cubicBezTo>
                  <a:pt x="4879875" y="158077"/>
                  <a:pt x="4891466" y="140536"/>
                  <a:pt x="4896771" y="128232"/>
                </a:cubicBezTo>
                <a:cubicBezTo>
                  <a:pt x="4902077" y="115928"/>
                  <a:pt x="4904096" y="105657"/>
                  <a:pt x="4902827" y="97418"/>
                </a:cubicBezTo>
                <a:cubicBezTo>
                  <a:pt x="4901557" y="89180"/>
                  <a:pt x="4897750" y="82454"/>
                  <a:pt x="4891405" y="77241"/>
                </a:cubicBezTo>
                <a:cubicBezTo>
                  <a:pt x="4885059" y="72029"/>
                  <a:pt x="4877631" y="69856"/>
                  <a:pt x="4869120" y="70724"/>
                </a:cubicBezTo>
                <a:cubicBezTo>
                  <a:pt x="4860609" y="71591"/>
                  <a:pt x="4852410" y="74929"/>
                  <a:pt x="4844523" y="80737"/>
                </a:cubicBezTo>
                <a:cubicBezTo>
                  <a:pt x="4836636" y="86545"/>
                  <a:pt x="4830190" y="96274"/>
                  <a:pt x="4825185" y="109926"/>
                </a:cubicBezTo>
                <a:lnTo>
                  <a:pt x="4792704" y="105108"/>
                </a:lnTo>
                <a:cubicBezTo>
                  <a:pt x="4800075" y="81404"/>
                  <a:pt x="4809676" y="64583"/>
                  <a:pt x="4821507" y="54645"/>
                </a:cubicBezTo>
                <a:cubicBezTo>
                  <a:pt x="4833337" y="44707"/>
                  <a:pt x="4847297" y="39272"/>
                  <a:pt x="4863387" y="38340"/>
                </a:cubicBezTo>
                <a:close/>
                <a:moveTo>
                  <a:pt x="396163" y="38340"/>
                </a:moveTo>
                <a:cubicBezTo>
                  <a:pt x="405914" y="36461"/>
                  <a:pt x="414683" y="36479"/>
                  <a:pt x="422470" y="38394"/>
                </a:cubicBezTo>
                <a:cubicBezTo>
                  <a:pt x="430257" y="40308"/>
                  <a:pt x="438248" y="43918"/>
                  <a:pt x="446443" y="49224"/>
                </a:cubicBezTo>
                <a:cubicBezTo>
                  <a:pt x="454638" y="54530"/>
                  <a:pt x="461300" y="62313"/>
                  <a:pt x="466426" y="72574"/>
                </a:cubicBezTo>
                <a:cubicBezTo>
                  <a:pt x="471552" y="82834"/>
                  <a:pt x="473417" y="95217"/>
                  <a:pt x="472019" y="109722"/>
                </a:cubicBezTo>
                <a:cubicBezTo>
                  <a:pt x="470620" y="124227"/>
                  <a:pt x="463490" y="141353"/>
                  <a:pt x="450627" y="161099"/>
                </a:cubicBezTo>
                <a:cubicBezTo>
                  <a:pt x="437763" y="180846"/>
                  <a:pt x="413651" y="209634"/>
                  <a:pt x="378287" y="247463"/>
                </a:cubicBezTo>
                <a:lnTo>
                  <a:pt x="475471" y="247463"/>
                </a:lnTo>
                <a:lnTo>
                  <a:pt x="475471" y="278632"/>
                </a:lnTo>
                <a:lnTo>
                  <a:pt x="330879" y="278632"/>
                </a:lnTo>
                <a:lnTo>
                  <a:pt x="330879" y="268931"/>
                </a:lnTo>
                <a:cubicBezTo>
                  <a:pt x="331811" y="254963"/>
                  <a:pt x="338224" y="242487"/>
                  <a:pt x="350120" y="231503"/>
                </a:cubicBezTo>
                <a:cubicBezTo>
                  <a:pt x="362015" y="220518"/>
                  <a:pt x="376900" y="203636"/>
                  <a:pt x="394775" y="180857"/>
                </a:cubicBezTo>
                <a:cubicBezTo>
                  <a:pt x="412650" y="158077"/>
                  <a:pt x="424241" y="140536"/>
                  <a:pt x="429547" y="128232"/>
                </a:cubicBezTo>
                <a:cubicBezTo>
                  <a:pt x="434853" y="115928"/>
                  <a:pt x="436871" y="105657"/>
                  <a:pt x="435602" y="97418"/>
                </a:cubicBezTo>
                <a:cubicBezTo>
                  <a:pt x="434332" y="89180"/>
                  <a:pt x="430525" y="82454"/>
                  <a:pt x="424180" y="77241"/>
                </a:cubicBezTo>
                <a:cubicBezTo>
                  <a:pt x="417834" y="72029"/>
                  <a:pt x="410406" y="69856"/>
                  <a:pt x="401895" y="70724"/>
                </a:cubicBezTo>
                <a:cubicBezTo>
                  <a:pt x="393385" y="71591"/>
                  <a:pt x="385185" y="74929"/>
                  <a:pt x="377298" y="80737"/>
                </a:cubicBezTo>
                <a:cubicBezTo>
                  <a:pt x="369411" y="86545"/>
                  <a:pt x="362965" y="96274"/>
                  <a:pt x="357960" y="109926"/>
                </a:cubicBezTo>
                <a:lnTo>
                  <a:pt x="325479" y="105108"/>
                </a:lnTo>
                <a:cubicBezTo>
                  <a:pt x="332850" y="81404"/>
                  <a:pt x="342451" y="64583"/>
                  <a:pt x="354282" y="54645"/>
                </a:cubicBezTo>
                <a:cubicBezTo>
                  <a:pt x="366113" y="44707"/>
                  <a:pt x="380073" y="39272"/>
                  <a:pt x="396163" y="38340"/>
                </a:cubicBezTo>
                <a:close/>
                <a:moveTo>
                  <a:pt x="1120400" y="38254"/>
                </a:moveTo>
                <a:cubicBezTo>
                  <a:pt x="1137515" y="38254"/>
                  <a:pt x="1152210" y="45101"/>
                  <a:pt x="1164485" y="58796"/>
                </a:cubicBezTo>
                <a:cubicBezTo>
                  <a:pt x="1176760" y="72491"/>
                  <a:pt x="1184723" y="89366"/>
                  <a:pt x="1188373" y="109421"/>
                </a:cubicBezTo>
                <a:cubicBezTo>
                  <a:pt x="1192022" y="129476"/>
                  <a:pt x="1193162" y="152513"/>
                  <a:pt x="1191793" y="178533"/>
                </a:cubicBezTo>
                <a:cubicBezTo>
                  <a:pt x="1190423" y="204554"/>
                  <a:pt x="1185741" y="226025"/>
                  <a:pt x="1177746" y="242946"/>
                </a:cubicBezTo>
                <a:cubicBezTo>
                  <a:pt x="1169752" y="259868"/>
                  <a:pt x="1157581" y="271623"/>
                  <a:pt x="1141233" y="278212"/>
                </a:cubicBezTo>
                <a:cubicBezTo>
                  <a:pt x="1124885" y="284802"/>
                  <a:pt x="1108570" y="284099"/>
                  <a:pt x="1092286" y="276104"/>
                </a:cubicBezTo>
                <a:cubicBezTo>
                  <a:pt x="1076003" y="268110"/>
                  <a:pt x="1064577" y="257541"/>
                  <a:pt x="1058010" y="244398"/>
                </a:cubicBezTo>
                <a:cubicBezTo>
                  <a:pt x="1051441" y="231255"/>
                  <a:pt x="1046774" y="217532"/>
                  <a:pt x="1044006" y="203227"/>
                </a:cubicBezTo>
                <a:cubicBezTo>
                  <a:pt x="1041238" y="188923"/>
                  <a:pt x="1040306" y="169704"/>
                  <a:pt x="1041210" y="145569"/>
                </a:cubicBezTo>
                <a:cubicBezTo>
                  <a:pt x="1042127" y="121434"/>
                  <a:pt x="1045555" y="102287"/>
                  <a:pt x="1051492" y="88126"/>
                </a:cubicBezTo>
                <a:cubicBezTo>
                  <a:pt x="1057429" y="73965"/>
                  <a:pt x="1066119" y="62113"/>
                  <a:pt x="1077562" y="52569"/>
                </a:cubicBezTo>
                <a:cubicBezTo>
                  <a:pt x="1089006" y="43026"/>
                  <a:pt x="1103285" y="38254"/>
                  <a:pt x="1120400" y="38254"/>
                </a:cubicBezTo>
                <a:close/>
                <a:moveTo>
                  <a:pt x="2497432" y="33567"/>
                </a:moveTo>
                <a:cubicBezTo>
                  <a:pt x="2499512" y="33917"/>
                  <a:pt x="2502014" y="34683"/>
                  <a:pt x="2504937" y="35866"/>
                </a:cubicBezTo>
                <a:cubicBezTo>
                  <a:pt x="2516632" y="40599"/>
                  <a:pt x="2525555" y="45166"/>
                  <a:pt x="2531707" y="49568"/>
                </a:cubicBezTo>
                <a:cubicBezTo>
                  <a:pt x="2539164" y="56495"/>
                  <a:pt x="2538723" y="61908"/>
                  <a:pt x="2530384" y="65809"/>
                </a:cubicBezTo>
                <a:cubicBezTo>
                  <a:pt x="2522045" y="69709"/>
                  <a:pt x="2508071" y="78937"/>
                  <a:pt x="2488460" y="93492"/>
                </a:cubicBezTo>
                <a:cubicBezTo>
                  <a:pt x="2468850" y="108048"/>
                  <a:pt x="2463114" y="108897"/>
                  <a:pt x="2471252" y="96041"/>
                </a:cubicBezTo>
                <a:cubicBezTo>
                  <a:pt x="2479390" y="83185"/>
                  <a:pt x="2485015" y="73058"/>
                  <a:pt x="2488127" y="65658"/>
                </a:cubicBezTo>
                <a:cubicBezTo>
                  <a:pt x="2491239" y="58259"/>
                  <a:pt x="2491895" y="50260"/>
                  <a:pt x="2490095" y="41663"/>
                </a:cubicBezTo>
                <a:cubicBezTo>
                  <a:pt x="2488745" y="35216"/>
                  <a:pt x="2491191" y="32517"/>
                  <a:pt x="2497432" y="33567"/>
                </a:cubicBezTo>
                <a:close/>
                <a:moveTo>
                  <a:pt x="4291929" y="31181"/>
                </a:moveTo>
                <a:cubicBezTo>
                  <a:pt x="4299919" y="30393"/>
                  <a:pt x="4307382" y="32586"/>
                  <a:pt x="4314319" y="37759"/>
                </a:cubicBezTo>
                <a:cubicBezTo>
                  <a:pt x="4323569" y="44657"/>
                  <a:pt x="4322464" y="50081"/>
                  <a:pt x="4311007" y="54032"/>
                </a:cubicBezTo>
                <a:cubicBezTo>
                  <a:pt x="4299549" y="57983"/>
                  <a:pt x="4275586" y="62747"/>
                  <a:pt x="4239119" y="68325"/>
                </a:cubicBezTo>
                <a:cubicBezTo>
                  <a:pt x="4247221" y="75237"/>
                  <a:pt x="4250351" y="80920"/>
                  <a:pt x="4248509" y="85372"/>
                </a:cubicBezTo>
                <a:cubicBezTo>
                  <a:pt x="4246666" y="89825"/>
                  <a:pt x="4244884" y="102900"/>
                  <a:pt x="4243163" y="124596"/>
                </a:cubicBezTo>
                <a:cubicBezTo>
                  <a:pt x="4269047" y="119377"/>
                  <a:pt x="4288743" y="114924"/>
                  <a:pt x="4302252" y="111238"/>
                </a:cubicBezTo>
                <a:cubicBezTo>
                  <a:pt x="4315760" y="107553"/>
                  <a:pt x="4327512" y="110568"/>
                  <a:pt x="4337507" y="120284"/>
                </a:cubicBezTo>
                <a:cubicBezTo>
                  <a:pt x="4347502" y="129999"/>
                  <a:pt x="4343415" y="135642"/>
                  <a:pt x="4325246" y="137212"/>
                </a:cubicBezTo>
                <a:cubicBezTo>
                  <a:pt x="4307077" y="138782"/>
                  <a:pt x="4291497" y="140475"/>
                  <a:pt x="4278504" y="142289"/>
                </a:cubicBezTo>
                <a:cubicBezTo>
                  <a:pt x="4265512" y="144103"/>
                  <a:pt x="4253144" y="146150"/>
                  <a:pt x="4241399" y="148430"/>
                </a:cubicBezTo>
                <a:cubicBezTo>
                  <a:pt x="4240740" y="154567"/>
                  <a:pt x="4239980" y="160447"/>
                  <a:pt x="4239119" y="166068"/>
                </a:cubicBezTo>
                <a:cubicBezTo>
                  <a:pt x="4259239" y="189644"/>
                  <a:pt x="4277587" y="208150"/>
                  <a:pt x="4294164" y="221586"/>
                </a:cubicBezTo>
                <a:cubicBezTo>
                  <a:pt x="4310741" y="235023"/>
                  <a:pt x="4323841" y="244803"/>
                  <a:pt x="4333463" y="250926"/>
                </a:cubicBezTo>
                <a:cubicBezTo>
                  <a:pt x="4343086" y="257050"/>
                  <a:pt x="4352514" y="261373"/>
                  <a:pt x="4361749" y="263897"/>
                </a:cubicBezTo>
                <a:cubicBezTo>
                  <a:pt x="4370985" y="266421"/>
                  <a:pt x="4380076" y="269207"/>
                  <a:pt x="4389024" y="272254"/>
                </a:cubicBezTo>
                <a:cubicBezTo>
                  <a:pt x="4397973" y="275301"/>
                  <a:pt x="4402447" y="278754"/>
                  <a:pt x="4402447" y="282611"/>
                </a:cubicBezTo>
                <a:cubicBezTo>
                  <a:pt x="4402447" y="286899"/>
                  <a:pt x="4392964" y="290007"/>
                  <a:pt x="4374000" y="291936"/>
                </a:cubicBezTo>
                <a:cubicBezTo>
                  <a:pt x="4355035" y="293865"/>
                  <a:pt x="4341616" y="294101"/>
                  <a:pt x="4333743" y="292646"/>
                </a:cubicBezTo>
                <a:cubicBezTo>
                  <a:pt x="4325870" y="291190"/>
                  <a:pt x="4318657" y="287186"/>
                  <a:pt x="4312104" y="280632"/>
                </a:cubicBezTo>
                <a:cubicBezTo>
                  <a:pt x="4305550" y="274079"/>
                  <a:pt x="4295419" y="262578"/>
                  <a:pt x="4281710" y="246130"/>
                </a:cubicBezTo>
                <a:cubicBezTo>
                  <a:pt x="4268000" y="229681"/>
                  <a:pt x="4252427" y="208121"/>
                  <a:pt x="4234989" y="181448"/>
                </a:cubicBezTo>
                <a:cubicBezTo>
                  <a:pt x="4225611" y="212782"/>
                  <a:pt x="4210260" y="236794"/>
                  <a:pt x="4188936" y="253486"/>
                </a:cubicBezTo>
                <a:cubicBezTo>
                  <a:pt x="4167612" y="270178"/>
                  <a:pt x="4145872" y="279442"/>
                  <a:pt x="4123716" y="281278"/>
                </a:cubicBezTo>
                <a:cubicBezTo>
                  <a:pt x="4101561" y="283113"/>
                  <a:pt x="4097316" y="280496"/>
                  <a:pt x="4110982" y="273426"/>
                </a:cubicBezTo>
                <a:cubicBezTo>
                  <a:pt x="4124648" y="266357"/>
                  <a:pt x="4137174" y="259538"/>
                  <a:pt x="4148561" y="252970"/>
                </a:cubicBezTo>
                <a:cubicBezTo>
                  <a:pt x="4159947" y="246402"/>
                  <a:pt x="4170265" y="238271"/>
                  <a:pt x="4179514" y="228577"/>
                </a:cubicBezTo>
                <a:cubicBezTo>
                  <a:pt x="4188763" y="218883"/>
                  <a:pt x="4196260" y="207415"/>
                  <a:pt x="4202003" y="194171"/>
                </a:cubicBezTo>
                <a:cubicBezTo>
                  <a:pt x="4207747" y="180928"/>
                  <a:pt x="4211514" y="167244"/>
                  <a:pt x="4213307" y="153119"/>
                </a:cubicBezTo>
                <a:cubicBezTo>
                  <a:pt x="4191309" y="157608"/>
                  <a:pt x="4177388" y="160529"/>
                  <a:pt x="4171545" y="161885"/>
                </a:cubicBezTo>
                <a:cubicBezTo>
                  <a:pt x="4165701" y="163240"/>
                  <a:pt x="4157254" y="159920"/>
                  <a:pt x="4146206" y="151925"/>
                </a:cubicBezTo>
                <a:cubicBezTo>
                  <a:pt x="4135156" y="143931"/>
                  <a:pt x="4136723" y="139643"/>
                  <a:pt x="4150905" y="139062"/>
                </a:cubicBezTo>
                <a:cubicBezTo>
                  <a:pt x="4165088" y="138481"/>
                  <a:pt x="4186405" y="135258"/>
                  <a:pt x="4214855" y="129393"/>
                </a:cubicBezTo>
                <a:cubicBezTo>
                  <a:pt x="4215630" y="122395"/>
                  <a:pt x="4216017" y="113174"/>
                  <a:pt x="4216017" y="101731"/>
                </a:cubicBezTo>
                <a:cubicBezTo>
                  <a:pt x="4216017" y="89398"/>
                  <a:pt x="4215680" y="79532"/>
                  <a:pt x="4215006" y="72133"/>
                </a:cubicBezTo>
                <a:cubicBezTo>
                  <a:pt x="4216110" y="72133"/>
                  <a:pt x="4212145" y="72807"/>
                  <a:pt x="4203111" y="74155"/>
                </a:cubicBezTo>
                <a:cubicBezTo>
                  <a:pt x="4194076" y="75503"/>
                  <a:pt x="4184970" y="72696"/>
                  <a:pt x="4175793" y="65733"/>
                </a:cubicBezTo>
                <a:cubicBezTo>
                  <a:pt x="4166615" y="58771"/>
                  <a:pt x="4168648" y="54713"/>
                  <a:pt x="4181891" y="53559"/>
                </a:cubicBezTo>
                <a:cubicBezTo>
                  <a:pt x="4195134" y="52404"/>
                  <a:pt x="4212643" y="49608"/>
                  <a:pt x="4234419" y="45170"/>
                </a:cubicBezTo>
                <a:cubicBezTo>
                  <a:pt x="4256195" y="40731"/>
                  <a:pt x="4272643" y="36662"/>
                  <a:pt x="4283764" y="32962"/>
                </a:cubicBezTo>
                <a:cubicBezTo>
                  <a:pt x="4286544" y="32037"/>
                  <a:pt x="4289266" y="31444"/>
                  <a:pt x="4291929" y="31181"/>
                </a:cubicBezTo>
                <a:close/>
                <a:moveTo>
                  <a:pt x="7044353" y="30828"/>
                </a:moveTo>
                <a:cubicBezTo>
                  <a:pt x="7051421" y="31502"/>
                  <a:pt x="7057454" y="33314"/>
                  <a:pt x="7062451" y="36264"/>
                </a:cubicBezTo>
                <a:cubicBezTo>
                  <a:pt x="7072447" y="42165"/>
                  <a:pt x="7077699" y="48267"/>
                  <a:pt x="7078208" y="54570"/>
                </a:cubicBezTo>
                <a:cubicBezTo>
                  <a:pt x="7078717" y="60872"/>
                  <a:pt x="7071701" y="63349"/>
                  <a:pt x="7057160" y="62001"/>
                </a:cubicBezTo>
                <a:cubicBezTo>
                  <a:pt x="7042619" y="60653"/>
                  <a:pt x="7028946" y="60205"/>
                  <a:pt x="7016139" y="60657"/>
                </a:cubicBezTo>
                <a:cubicBezTo>
                  <a:pt x="7003334" y="61109"/>
                  <a:pt x="6988729" y="61951"/>
                  <a:pt x="6972323" y="63184"/>
                </a:cubicBezTo>
                <a:cubicBezTo>
                  <a:pt x="6984929" y="70613"/>
                  <a:pt x="6990105" y="77023"/>
                  <a:pt x="6987853" y="82415"/>
                </a:cubicBezTo>
                <a:cubicBezTo>
                  <a:pt x="6985603" y="87807"/>
                  <a:pt x="6984477" y="101444"/>
                  <a:pt x="6984477" y="123327"/>
                </a:cubicBezTo>
                <a:cubicBezTo>
                  <a:pt x="6984477" y="145913"/>
                  <a:pt x="6984929" y="168244"/>
                  <a:pt x="6985831" y="190321"/>
                </a:cubicBezTo>
                <a:cubicBezTo>
                  <a:pt x="6986735" y="212398"/>
                  <a:pt x="6987187" y="231460"/>
                  <a:pt x="6987187" y="247506"/>
                </a:cubicBezTo>
                <a:cubicBezTo>
                  <a:pt x="6987187" y="265446"/>
                  <a:pt x="6982548" y="280517"/>
                  <a:pt x="6973269" y="292721"/>
                </a:cubicBezTo>
                <a:cubicBezTo>
                  <a:pt x="6963992" y="304925"/>
                  <a:pt x="6956453" y="305405"/>
                  <a:pt x="6950652" y="294162"/>
                </a:cubicBezTo>
                <a:cubicBezTo>
                  <a:pt x="6944851" y="282919"/>
                  <a:pt x="6935515" y="271644"/>
                  <a:pt x="6922645" y="260337"/>
                </a:cubicBezTo>
                <a:cubicBezTo>
                  <a:pt x="6909775" y="249030"/>
                  <a:pt x="6910492" y="245176"/>
                  <a:pt x="6924797" y="248775"/>
                </a:cubicBezTo>
                <a:cubicBezTo>
                  <a:pt x="6939101" y="252375"/>
                  <a:pt x="6947899" y="253701"/>
                  <a:pt x="6951189" y="252755"/>
                </a:cubicBezTo>
                <a:cubicBezTo>
                  <a:pt x="6954481" y="251808"/>
                  <a:pt x="6956775" y="246384"/>
                  <a:pt x="6958073" y="236482"/>
                </a:cubicBezTo>
                <a:cubicBezTo>
                  <a:pt x="6959371" y="226580"/>
                  <a:pt x="6959794" y="201313"/>
                  <a:pt x="6959342" y="160680"/>
                </a:cubicBezTo>
                <a:cubicBezTo>
                  <a:pt x="6958891" y="120047"/>
                  <a:pt x="6957575" y="95138"/>
                  <a:pt x="6955395" y="85953"/>
                </a:cubicBezTo>
                <a:cubicBezTo>
                  <a:pt x="6953215" y="76768"/>
                  <a:pt x="6950849" y="69910"/>
                  <a:pt x="6948296" y="65378"/>
                </a:cubicBezTo>
                <a:cubicBezTo>
                  <a:pt x="6915271" y="67142"/>
                  <a:pt x="6890631" y="69157"/>
                  <a:pt x="6874377" y="71423"/>
                </a:cubicBezTo>
                <a:cubicBezTo>
                  <a:pt x="6858121" y="73689"/>
                  <a:pt x="6842283" y="75947"/>
                  <a:pt x="6826860" y="78199"/>
                </a:cubicBezTo>
                <a:cubicBezTo>
                  <a:pt x="6811437" y="80450"/>
                  <a:pt x="6798280" y="76374"/>
                  <a:pt x="6787389" y="65970"/>
                </a:cubicBezTo>
                <a:cubicBezTo>
                  <a:pt x="6776497" y="55566"/>
                  <a:pt x="6776935" y="51049"/>
                  <a:pt x="6788701" y="52419"/>
                </a:cubicBezTo>
                <a:cubicBezTo>
                  <a:pt x="6800467" y="53788"/>
                  <a:pt x="6816317" y="54032"/>
                  <a:pt x="6836249" y="53150"/>
                </a:cubicBezTo>
                <a:cubicBezTo>
                  <a:pt x="6856182" y="52268"/>
                  <a:pt x="6887229" y="49360"/>
                  <a:pt x="6929389" y="44427"/>
                </a:cubicBezTo>
                <a:cubicBezTo>
                  <a:pt x="6971549" y="39494"/>
                  <a:pt x="7001767" y="35425"/>
                  <a:pt x="7020044" y="32220"/>
                </a:cubicBezTo>
                <a:cubicBezTo>
                  <a:pt x="7029183" y="30618"/>
                  <a:pt x="7037285" y="30154"/>
                  <a:pt x="7044353" y="30828"/>
                </a:cubicBezTo>
                <a:close/>
                <a:moveTo>
                  <a:pt x="3433671" y="25923"/>
                </a:moveTo>
                <a:cubicBezTo>
                  <a:pt x="3435213" y="25624"/>
                  <a:pt x="3437238" y="25708"/>
                  <a:pt x="3439746" y="26176"/>
                </a:cubicBezTo>
                <a:cubicBezTo>
                  <a:pt x="3449777" y="28047"/>
                  <a:pt x="3458800" y="31349"/>
                  <a:pt x="3466817" y="36081"/>
                </a:cubicBezTo>
                <a:cubicBezTo>
                  <a:pt x="3474833" y="40814"/>
                  <a:pt x="3477041" y="46177"/>
                  <a:pt x="3473442" y="52171"/>
                </a:cubicBezTo>
                <a:cubicBezTo>
                  <a:pt x="3469842" y="58165"/>
                  <a:pt x="3468043" y="77811"/>
                  <a:pt x="3468043" y="111109"/>
                </a:cubicBezTo>
                <a:cubicBezTo>
                  <a:pt x="3473349" y="109460"/>
                  <a:pt x="3479863" y="107696"/>
                  <a:pt x="3487585" y="105818"/>
                </a:cubicBezTo>
                <a:cubicBezTo>
                  <a:pt x="3495307" y="103939"/>
                  <a:pt x="3500057" y="105800"/>
                  <a:pt x="3501835" y="111400"/>
                </a:cubicBezTo>
                <a:cubicBezTo>
                  <a:pt x="3503614" y="117000"/>
                  <a:pt x="3501169" y="121922"/>
                  <a:pt x="3494500" y="126167"/>
                </a:cubicBezTo>
                <a:cubicBezTo>
                  <a:pt x="3487832" y="130411"/>
                  <a:pt x="3478949" y="134520"/>
                  <a:pt x="3467849" y="138492"/>
                </a:cubicBezTo>
                <a:cubicBezTo>
                  <a:pt x="3467089" y="155342"/>
                  <a:pt x="3466709" y="170958"/>
                  <a:pt x="3466709" y="185342"/>
                </a:cubicBezTo>
                <a:cubicBezTo>
                  <a:pt x="3476661" y="178587"/>
                  <a:pt x="3486348" y="172625"/>
                  <a:pt x="3495770" y="167456"/>
                </a:cubicBezTo>
                <a:cubicBezTo>
                  <a:pt x="3505191" y="162286"/>
                  <a:pt x="3508378" y="163096"/>
                  <a:pt x="3505331" y="169886"/>
                </a:cubicBezTo>
                <a:cubicBezTo>
                  <a:pt x="3502283" y="176676"/>
                  <a:pt x="3496164" y="183757"/>
                  <a:pt x="3486972" y="191128"/>
                </a:cubicBezTo>
                <a:cubicBezTo>
                  <a:pt x="3477780" y="198499"/>
                  <a:pt x="3465630" y="208189"/>
                  <a:pt x="3450523" y="220199"/>
                </a:cubicBezTo>
                <a:cubicBezTo>
                  <a:pt x="3435415" y="232209"/>
                  <a:pt x="3425244" y="242028"/>
                  <a:pt x="3420010" y="249657"/>
                </a:cubicBezTo>
                <a:cubicBezTo>
                  <a:pt x="3414776" y="257286"/>
                  <a:pt x="3405924" y="255408"/>
                  <a:pt x="3393456" y="244022"/>
                </a:cubicBezTo>
                <a:cubicBezTo>
                  <a:pt x="3380987" y="232636"/>
                  <a:pt x="3378545" y="226340"/>
                  <a:pt x="3386131" y="225136"/>
                </a:cubicBezTo>
                <a:cubicBezTo>
                  <a:pt x="3393717" y="223931"/>
                  <a:pt x="3401138" y="221411"/>
                  <a:pt x="3408395" y="217575"/>
                </a:cubicBezTo>
                <a:cubicBezTo>
                  <a:pt x="3415651" y="213739"/>
                  <a:pt x="3427381" y="206271"/>
                  <a:pt x="3443586" y="195172"/>
                </a:cubicBezTo>
                <a:lnTo>
                  <a:pt x="3443586" y="143655"/>
                </a:lnTo>
                <a:cubicBezTo>
                  <a:pt x="3438638" y="145461"/>
                  <a:pt x="3433268" y="146365"/>
                  <a:pt x="3427474" y="146365"/>
                </a:cubicBezTo>
                <a:cubicBezTo>
                  <a:pt x="3421351" y="146365"/>
                  <a:pt x="3414633" y="144017"/>
                  <a:pt x="3407319" y="139320"/>
                </a:cubicBezTo>
                <a:cubicBezTo>
                  <a:pt x="3400006" y="134624"/>
                  <a:pt x="3401741" y="130813"/>
                  <a:pt x="3412525" y="127887"/>
                </a:cubicBezTo>
                <a:cubicBezTo>
                  <a:pt x="3423308" y="124962"/>
                  <a:pt x="3433662" y="121972"/>
                  <a:pt x="3443586" y="118918"/>
                </a:cubicBezTo>
                <a:cubicBezTo>
                  <a:pt x="3443586" y="108535"/>
                  <a:pt x="3443148" y="95217"/>
                  <a:pt x="3442273" y="78962"/>
                </a:cubicBezTo>
                <a:cubicBezTo>
                  <a:pt x="3441398" y="62708"/>
                  <a:pt x="3438251" y="49378"/>
                  <a:pt x="3432830" y="38975"/>
                </a:cubicBezTo>
                <a:cubicBezTo>
                  <a:pt x="3428765" y="31172"/>
                  <a:pt x="3429045" y="26821"/>
                  <a:pt x="3433671" y="25923"/>
                </a:cubicBezTo>
                <a:close/>
                <a:moveTo>
                  <a:pt x="3210472" y="21411"/>
                </a:moveTo>
                <a:cubicBezTo>
                  <a:pt x="3225005" y="19117"/>
                  <a:pt x="3234638" y="21544"/>
                  <a:pt x="3239371" y="28693"/>
                </a:cubicBezTo>
                <a:cubicBezTo>
                  <a:pt x="3244103" y="35841"/>
                  <a:pt x="3238463" y="41714"/>
                  <a:pt x="3222453" y="46310"/>
                </a:cubicBezTo>
                <a:cubicBezTo>
                  <a:pt x="3206442" y="50906"/>
                  <a:pt x="3190155" y="53777"/>
                  <a:pt x="3173592" y="54924"/>
                </a:cubicBezTo>
                <a:cubicBezTo>
                  <a:pt x="3187086" y="60833"/>
                  <a:pt x="3192259" y="65877"/>
                  <a:pt x="3189112" y="70057"/>
                </a:cubicBezTo>
                <a:cubicBezTo>
                  <a:pt x="3185964" y="74237"/>
                  <a:pt x="3184390" y="99171"/>
                  <a:pt x="3184390" y="144859"/>
                </a:cubicBezTo>
                <a:cubicBezTo>
                  <a:pt x="3233247" y="140428"/>
                  <a:pt x="3265097" y="137520"/>
                  <a:pt x="3279939" y="136137"/>
                </a:cubicBezTo>
                <a:cubicBezTo>
                  <a:pt x="3294781" y="134753"/>
                  <a:pt x="3306189" y="138144"/>
                  <a:pt x="3314162" y="146311"/>
                </a:cubicBezTo>
                <a:cubicBezTo>
                  <a:pt x="3322135" y="154478"/>
                  <a:pt x="3323089" y="160128"/>
                  <a:pt x="3317023" y="163261"/>
                </a:cubicBezTo>
                <a:cubicBezTo>
                  <a:pt x="3310957" y="166395"/>
                  <a:pt x="3300481" y="167506"/>
                  <a:pt x="3285596" y="166595"/>
                </a:cubicBezTo>
                <a:cubicBezTo>
                  <a:pt x="3270711" y="165685"/>
                  <a:pt x="3253528" y="165011"/>
                  <a:pt x="3234047" y="164573"/>
                </a:cubicBezTo>
                <a:cubicBezTo>
                  <a:pt x="3214566" y="164136"/>
                  <a:pt x="3198013" y="164677"/>
                  <a:pt x="3184390" y="166197"/>
                </a:cubicBezTo>
                <a:cubicBezTo>
                  <a:pt x="3185251" y="218095"/>
                  <a:pt x="3184068" y="256232"/>
                  <a:pt x="3180841" y="280611"/>
                </a:cubicBezTo>
                <a:cubicBezTo>
                  <a:pt x="3177615" y="304989"/>
                  <a:pt x="3172872" y="319078"/>
                  <a:pt x="3166612" y="322878"/>
                </a:cubicBezTo>
                <a:cubicBezTo>
                  <a:pt x="3160353" y="326679"/>
                  <a:pt x="3157223" y="316404"/>
                  <a:pt x="3157223" y="292054"/>
                </a:cubicBezTo>
                <a:lnTo>
                  <a:pt x="3157223" y="167961"/>
                </a:lnTo>
                <a:cubicBezTo>
                  <a:pt x="3121731" y="171546"/>
                  <a:pt x="3096564" y="174913"/>
                  <a:pt x="3081722" y="178060"/>
                </a:cubicBezTo>
                <a:cubicBezTo>
                  <a:pt x="3066879" y="181208"/>
                  <a:pt x="3055497" y="183011"/>
                  <a:pt x="3047574" y="183470"/>
                </a:cubicBezTo>
                <a:cubicBezTo>
                  <a:pt x="3039651" y="183929"/>
                  <a:pt x="3031427" y="179408"/>
                  <a:pt x="3022902" y="169908"/>
                </a:cubicBezTo>
                <a:cubicBezTo>
                  <a:pt x="3014376" y="160407"/>
                  <a:pt x="3016162" y="156113"/>
                  <a:pt x="3028258" y="157023"/>
                </a:cubicBezTo>
                <a:cubicBezTo>
                  <a:pt x="3040353" y="157934"/>
                  <a:pt x="3083342" y="154912"/>
                  <a:pt x="3157223" y="147957"/>
                </a:cubicBezTo>
                <a:cubicBezTo>
                  <a:pt x="3157223" y="95959"/>
                  <a:pt x="3156147" y="65995"/>
                  <a:pt x="3153996" y="58065"/>
                </a:cubicBezTo>
                <a:cubicBezTo>
                  <a:pt x="3151343" y="57534"/>
                  <a:pt x="3146152" y="57269"/>
                  <a:pt x="3138423" y="57269"/>
                </a:cubicBezTo>
                <a:cubicBezTo>
                  <a:pt x="3130449" y="57269"/>
                  <a:pt x="3122591" y="54609"/>
                  <a:pt x="3114847" y="49289"/>
                </a:cubicBezTo>
                <a:cubicBezTo>
                  <a:pt x="3107104" y="43969"/>
                  <a:pt x="3107864" y="40355"/>
                  <a:pt x="3117128" y="38448"/>
                </a:cubicBezTo>
                <a:cubicBezTo>
                  <a:pt x="3126391" y="36540"/>
                  <a:pt x="3135694" y="34920"/>
                  <a:pt x="3145037" y="33586"/>
                </a:cubicBezTo>
                <a:cubicBezTo>
                  <a:pt x="3154380" y="32253"/>
                  <a:pt x="3163988" y="30464"/>
                  <a:pt x="3173861" y="28219"/>
                </a:cubicBezTo>
                <a:cubicBezTo>
                  <a:pt x="3183734" y="25975"/>
                  <a:pt x="3195938" y="23706"/>
                  <a:pt x="3210472" y="21411"/>
                </a:cubicBezTo>
                <a:close/>
                <a:moveTo>
                  <a:pt x="5167837" y="16104"/>
                </a:moveTo>
                <a:cubicBezTo>
                  <a:pt x="5170336" y="15928"/>
                  <a:pt x="5173933" y="16930"/>
                  <a:pt x="5178629" y="19110"/>
                </a:cubicBezTo>
                <a:cubicBezTo>
                  <a:pt x="5188023" y="23469"/>
                  <a:pt x="5195157" y="28632"/>
                  <a:pt x="5200032" y="34597"/>
                </a:cubicBezTo>
                <a:cubicBezTo>
                  <a:pt x="5204908" y="40563"/>
                  <a:pt x="5203037" y="44689"/>
                  <a:pt x="5194418" y="46976"/>
                </a:cubicBezTo>
                <a:cubicBezTo>
                  <a:pt x="5185800" y="49264"/>
                  <a:pt x="5175579" y="53032"/>
                  <a:pt x="5163755" y="58280"/>
                </a:cubicBezTo>
                <a:cubicBezTo>
                  <a:pt x="5151932" y="63529"/>
                  <a:pt x="5143066" y="66784"/>
                  <a:pt x="5137158" y="68046"/>
                </a:cubicBezTo>
                <a:cubicBezTo>
                  <a:pt x="5144342" y="69322"/>
                  <a:pt x="5149738" y="71839"/>
                  <a:pt x="5153344" y="75596"/>
                </a:cubicBezTo>
                <a:cubicBezTo>
                  <a:pt x="5156951" y="79353"/>
                  <a:pt x="5157632" y="84114"/>
                  <a:pt x="5155388" y="89879"/>
                </a:cubicBezTo>
                <a:cubicBezTo>
                  <a:pt x="5153144" y="95643"/>
                  <a:pt x="5152021" y="109016"/>
                  <a:pt x="5152021" y="129995"/>
                </a:cubicBezTo>
                <a:cubicBezTo>
                  <a:pt x="5189822" y="125607"/>
                  <a:pt x="5216707" y="121811"/>
                  <a:pt x="5232674" y="118606"/>
                </a:cubicBezTo>
                <a:cubicBezTo>
                  <a:pt x="5248642" y="115401"/>
                  <a:pt x="5260670" y="116014"/>
                  <a:pt x="5268758" y="120445"/>
                </a:cubicBezTo>
                <a:cubicBezTo>
                  <a:pt x="5276846" y="124876"/>
                  <a:pt x="5282582" y="130978"/>
                  <a:pt x="5285966" y="138750"/>
                </a:cubicBezTo>
                <a:cubicBezTo>
                  <a:pt x="5289351" y="146523"/>
                  <a:pt x="5283783" y="149735"/>
                  <a:pt x="5269263" y="148387"/>
                </a:cubicBezTo>
                <a:cubicBezTo>
                  <a:pt x="5254744" y="147039"/>
                  <a:pt x="5237471" y="146591"/>
                  <a:pt x="5217445" y="147042"/>
                </a:cubicBezTo>
                <a:cubicBezTo>
                  <a:pt x="5197419" y="147494"/>
                  <a:pt x="5175611" y="148939"/>
                  <a:pt x="5152021" y="151377"/>
                </a:cubicBezTo>
                <a:lnTo>
                  <a:pt x="5152021" y="250217"/>
                </a:lnTo>
                <a:cubicBezTo>
                  <a:pt x="5152021" y="279442"/>
                  <a:pt x="5148748" y="300483"/>
                  <a:pt x="5142202" y="313339"/>
                </a:cubicBezTo>
                <a:cubicBezTo>
                  <a:pt x="5135656" y="326195"/>
                  <a:pt x="5131128" y="325295"/>
                  <a:pt x="5128618" y="310639"/>
                </a:cubicBezTo>
                <a:cubicBezTo>
                  <a:pt x="5126109" y="295983"/>
                  <a:pt x="5124854" y="274939"/>
                  <a:pt x="5124854" y="247506"/>
                </a:cubicBezTo>
                <a:lnTo>
                  <a:pt x="5124854" y="154453"/>
                </a:lnTo>
                <a:cubicBezTo>
                  <a:pt x="5101480" y="157091"/>
                  <a:pt x="5080751" y="159995"/>
                  <a:pt x="5062667" y="163164"/>
                </a:cubicBezTo>
                <a:cubicBezTo>
                  <a:pt x="5044585" y="166334"/>
                  <a:pt x="5031550" y="168151"/>
                  <a:pt x="5023562" y="168617"/>
                </a:cubicBezTo>
                <a:cubicBezTo>
                  <a:pt x="5015574" y="169083"/>
                  <a:pt x="5007738" y="165470"/>
                  <a:pt x="5000051" y="157776"/>
                </a:cubicBezTo>
                <a:cubicBezTo>
                  <a:pt x="4992365" y="150083"/>
                  <a:pt x="4992150" y="146236"/>
                  <a:pt x="4999406" y="146236"/>
                </a:cubicBezTo>
                <a:cubicBezTo>
                  <a:pt x="5004769" y="146236"/>
                  <a:pt x="5017725" y="145117"/>
                  <a:pt x="5038275" y="142880"/>
                </a:cubicBezTo>
                <a:cubicBezTo>
                  <a:pt x="5058825" y="140643"/>
                  <a:pt x="5087684" y="137409"/>
                  <a:pt x="5124854" y="133179"/>
                </a:cubicBezTo>
                <a:cubicBezTo>
                  <a:pt x="5124854" y="99924"/>
                  <a:pt x="5123212" y="81375"/>
                  <a:pt x="5119928" y="77532"/>
                </a:cubicBezTo>
                <a:cubicBezTo>
                  <a:pt x="5105072" y="84688"/>
                  <a:pt x="5089806" y="89176"/>
                  <a:pt x="5074132" y="90997"/>
                </a:cubicBezTo>
                <a:cubicBezTo>
                  <a:pt x="5058459" y="92818"/>
                  <a:pt x="5057010" y="89965"/>
                  <a:pt x="5069787" y="82436"/>
                </a:cubicBezTo>
                <a:cubicBezTo>
                  <a:pt x="5082564" y="74908"/>
                  <a:pt x="5096292" y="67365"/>
                  <a:pt x="5110969" y="59807"/>
                </a:cubicBezTo>
                <a:cubicBezTo>
                  <a:pt x="5125646" y="52250"/>
                  <a:pt x="5137943" y="45019"/>
                  <a:pt x="5147859" y="38114"/>
                </a:cubicBezTo>
                <a:cubicBezTo>
                  <a:pt x="5157776" y="31209"/>
                  <a:pt x="5163034" y="25226"/>
                  <a:pt x="5163637" y="20164"/>
                </a:cubicBezTo>
                <a:cubicBezTo>
                  <a:pt x="5163938" y="17633"/>
                  <a:pt x="5165338" y="16279"/>
                  <a:pt x="5167837" y="16104"/>
                </a:cubicBezTo>
                <a:close/>
                <a:moveTo>
                  <a:pt x="1414987" y="16104"/>
                </a:moveTo>
                <a:cubicBezTo>
                  <a:pt x="1417486" y="15928"/>
                  <a:pt x="1421083" y="16930"/>
                  <a:pt x="1425780" y="19110"/>
                </a:cubicBezTo>
                <a:cubicBezTo>
                  <a:pt x="1435173" y="23469"/>
                  <a:pt x="1442307" y="28632"/>
                  <a:pt x="1447183" y="34597"/>
                </a:cubicBezTo>
                <a:cubicBezTo>
                  <a:pt x="1452058" y="40563"/>
                  <a:pt x="1450187" y="44689"/>
                  <a:pt x="1441568" y="46976"/>
                </a:cubicBezTo>
                <a:cubicBezTo>
                  <a:pt x="1432950" y="49264"/>
                  <a:pt x="1422729" y="53032"/>
                  <a:pt x="1410905" y="58280"/>
                </a:cubicBezTo>
                <a:cubicBezTo>
                  <a:pt x="1399082" y="63529"/>
                  <a:pt x="1390216" y="66784"/>
                  <a:pt x="1384308" y="68046"/>
                </a:cubicBezTo>
                <a:cubicBezTo>
                  <a:pt x="1391492" y="69322"/>
                  <a:pt x="1396888" y="71839"/>
                  <a:pt x="1400494" y="75596"/>
                </a:cubicBezTo>
                <a:cubicBezTo>
                  <a:pt x="1404101" y="79353"/>
                  <a:pt x="1404782" y="84114"/>
                  <a:pt x="1402538" y="89879"/>
                </a:cubicBezTo>
                <a:cubicBezTo>
                  <a:pt x="1400294" y="95643"/>
                  <a:pt x="1399172" y="109016"/>
                  <a:pt x="1399172" y="129995"/>
                </a:cubicBezTo>
                <a:cubicBezTo>
                  <a:pt x="1436973" y="125607"/>
                  <a:pt x="1463857" y="121811"/>
                  <a:pt x="1479824" y="118606"/>
                </a:cubicBezTo>
                <a:cubicBezTo>
                  <a:pt x="1495793" y="115401"/>
                  <a:pt x="1507820" y="116014"/>
                  <a:pt x="1515908" y="120445"/>
                </a:cubicBezTo>
                <a:cubicBezTo>
                  <a:pt x="1523996" y="124876"/>
                  <a:pt x="1529733" y="130978"/>
                  <a:pt x="1533116" y="138750"/>
                </a:cubicBezTo>
                <a:cubicBezTo>
                  <a:pt x="1536501" y="146523"/>
                  <a:pt x="1530933" y="149735"/>
                  <a:pt x="1516414" y="148387"/>
                </a:cubicBezTo>
                <a:cubicBezTo>
                  <a:pt x="1501894" y="147039"/>
                  <a:pt x="1484621" y="146591"/>
                  <a:pt x="1464595" y="147042"/>
                </a:cubicBezTo>
                <a:cubicBezTo>
                  <a:pt x="1444569" y="147494"/>
                  <a:pt x="1422761" y="148939"/>
                  <a:pt x="1399172" y="151377"/>
                </a:cubicBezTo>
                <a:lnTo>
                  <a:pt x="1399172" y="250217"/>
                </a:lnTo>
                <a:cubicBezTo>
                  <a:pt x="1399172" y="279442"/>
                  <a:pt x="1395898" y="300483"/>
                  <a:pt x="1389352" y="313339"/>
                </a:cubicBezTo>
                <a:cubicBezTo>
                  <a:pt x="1382806" y="326195"/>
                  <a:pt x="1378278" y="325295"/>
                  <a:pt x="1375768" y="310639"/>
                </a:cubicBezTo>
                <a:cubicBezTo>
                  <a:pt x="1373259" y="295983"/>
                  <a:pt x="1372004" y="274939"/>
                  <a:pt x="1372004" y="247506"/>
                </a:cubicBezTo>
                <a:lnTo>
                  <a:pt x="1372004" y="154453"/>
                </a:lnTo>
                <a:cubicBezTo>
                  <a:pt x="1348630" y="157091"/>
                  <a:pt x="1327901" y="159995"/>
                  <a:pt x="1309818" y="163164"/>
                </a:cubicBezTo>
                <a:cubicBezTo>
                  <a:pt x="1291735" y="166334"/>
                  <a:pt x="1278699" y="168151"/>
                  <a:pt x="1270712" y="168617"/>
                </a:cubicBezTo>
                <a:cubicBezTo>
                  <a:pt x="1262725" y="169083"/>
                  <a:pt x="1254887" y="165470"/>
                  <a:pt x="1247202" y="157776"/>
                </a:cubicBezTo>
                <a:cubicBezTo>
                  <a:pt x="1239515" y="150083"/>
                  <a:pt x="1239300" y="146236"/>
                  <a:pt x="1246556" y="146236"/>
                </a:cubicBezTo>
                <a:cubicBezTo>
                  <a:pt x="1251919" y="146236"/>
                  <a:pt x="1264876" y="145117"/>
                  <a:pt x="1285425" y="142880"/>
                </a:cubicBezTo>
                <a:cubicBezTo>
                  <a:pt x="1305974" y="140643"/>
                  <a:pt x="1334835" y="137409"/>
                  <a:pt x="1372004" y="133179"/>
                </a:cubicBezTo>
                <a:cubicBezTo>
                  <a:pt x="1372004" y="99924"/>
                  <a:pt x="1370362" y="81375"/>
                  <a:pt x="1367078" y="77532"/>
                </a:cubicBezTo>
                <a:cubicBezTo>
                  <a:pt x="1352222" y="84688"/>
                  <a:pt x="1336957" y="89176"/>
                  <a:pt x="1321283" y="90997"/>
                </a:cubicBezTo>
                <a:cubicBezTo>
                  <a:pt x="1305609" y="92818"/>
                  <a:pt x="1304160" y="89965"/>
                  <a:pt x="1316938" y="82436"/>
                </a:cubicBezTo>
                <a:cubicBezTo>
                  <a:pt x="1329715" y="74908"/>
                  <a:pt x="1343442" y="67365"/>
                  <a:pt x="1358119" y="59807"/>
                </a:cubicBezTo>
                <a:cubicBezTo>
                  <a:pt x="1372796" y="52250"/>
                  <a:pt x="1385093" y="45019"/>
                  <a:pt x="1395010" y="38114"/>
                </a:cubicBezTo>
                <a:cubicBezTo>
                  <a:pt x="1404926" y="31209"/>
                  <a:pt x="1410185" y="25226"/>
                  <a:pt x="1410788" y="20164"/>
                </a:cubicBezTo>
                <a:cubicBezTo>
                  <a:pt x="1411088" y="17633"/>
                  <a:pt x="1412488" y="16279"/>
                  <a:pt x="1414987" y="16104"/>
                </a:cubicBezTo>
                <a:close/>
                <a:moveTo>
                  <a:pt x="2073112" y="13172"/>
                </a:moveTo>
                <a:cubicBezTo>
                  <a:pt x="2074889" y="13081"/>
                  <a:pt x="2077149" y="13386"/>
                  <a:pt x="2079893" y="14087"/>
                </a:cubicBezTo>
                <a:cubicBezTo>
                  <a:pt x="2090871" y="16891"/>
                  <a:pt x="2099898" y="20142"/>
                  <a:pt x="2106975" y="23842"/>
                </a:cubicBezTo>
                <a:cubicBezTo>
                  <a:pt x="2114052" y="27542"/>
                  <a:pt x="2115550" y="33540"/>
                  <a:pt x="2111471" y="41835"/>
                </a:cubicBezTo>
                <a:cubicBezTo>
                  <a:pt x="2107391" y="50131"/>
                  <a:pt x="2104928" y="75919"/>
                  <a:pt x="2104082" y="119197"/>
                </a:cubicBezTo>
                <a:cubicBezTo>
                  <a:pt x="2130382" y="115684"/>
                  <a:pt x="2151537" y="111884"/>
                  <a:pt x="2167548" y="107797"/>
                </a:cubicBezTo>
                <a:cubicBezTo>
                  <a:pt x="2183559" y="103710"/>
                  <a:pt x="2195659" y="105212"/>
                  <a:pt x="2203847" y="112303"/>
                </a:cubicBezTo>
                <a:cubicBezTo>
                  <a:pt x="2212035" y="119394"/>
                  <a:pt x="2214064" y="124360"/>
                  <a:pt x="2209934" y="127199"/>
                </a:cubicBezTo>
                <a:cubicBezTo>
                  <a:pt x="2205804" y="130038"/>
                  <a:pt x="2190198" y="132584"/>
                  <a:pt x="2163117" y="134835"/>
                </a:cubicBezTo>
                <a:cubicBezTo>
                  <a:pt x="2136035" y="137087"/>
                  <a:pt x="2115776" y="139403"/>
                  <a:pt x="2102340" y="141783"/>
                </a:cubicBezTo>
                <a:lnTo>
                  <a:pt x="2100038" y="162089"/>
                </a:lnTo>
                <a:cubicBezTo>
                  <a:pt x="2120415" y="191300"/>
                  <a:pt x="2137896" y="213416"/>
                  <a:pt x="2152480" y="228437"/>
                </a:cubicBezTo>
                <a:cubicBezTo>
                  <a:pt x="2167064" y="243459"/>
                  <a:pt x="2182985" y="255178"/>
                  <a:pt x="2200244" y="263596"/>
                </a:cubicBezTo>
                <a:cubicBezTo>
                  <a:pt x="2217502" y="272014"/>
                  <a:pt x="2233463" y="279775"/>
                  <a:pt x="2248126" y="286881"/>
                </a:cubicBezTo>
                <a:cubicBezTo>
                  <a:pt x="2262789" y="293987"/>
                  <a:pt x="2257493" y="297539"/>
                  <a:pt x="2232240" y="297539"/>
                </a:cubicBezTo>
                <a:cubicBezTo>
                  <a:pt x="2210515" y="297539"/>
                  <a:pt x="2193457" y="297299"/>
                  <a:pt x="2181067" y="296819"/>
                </a:cubicBezTo>
                <a:cubicBezTo>
                  <a:pt x="2168677" y="296338"/>
                  <a:pt x="2157994" y="289717"/>
                  <a:pt x="2149017" y="276954"/>
                </a:cubicBezTo>
                <a:cubicBezTo>
                  <a:pt x="2140040" y="264191"/>
                  <a:pt x="2131680" y="251432"/>
                  <a:pt x="2123936" y="238676"/>
                </a:cubicBezTo>
                <a:cubicBezTo>
                  <a:pt x="2116192" y="225921"/>
                  <a:pt x="2106857" y="206845"/>
                  <a:pt x="2095929" y="181448"/>
                </a:cubicBezTo>
                <a:cubicBezTo>
                  <a:pt x="2088516" y="216051"/>
                  <a:pt x="2076678" y="241716"/>
                  <a:pt x="2060416" y="258444"/>
                </a:cubicBezTo>
                <a:cubicBezTo>
                  <a:pt x="2044154" y="275172"/>
                  <a:pt x="2024393" y="286996"/>
                  <a:pt x="2001134" y="293915"/>
                </a:cubicBezTo>
                <a:cubicBezTo>
                  <a:pt x="1977874" y="300834"/>
                  <a:pt x="1974289" y="298812"/>
                  <a:pt x="1990378" y="287849"/>
                </a:cubicBezTo>
                <a:cubicBezTo>
                  <a:pt x="2006469" y="276886"/>
                  <a:pt x="2020224" y="265256"/>
                  <a:pt x="2031646" y="252959"/>
                </a:cubicBezTo>
                <a:cubicBezTo>
                  <a:pt x="2043068" y="240662"/>
                  <a:pt x="2052802" y="224899"/>
                  <a:pt x="2060846" y="205669"/>
                </a:cubicBezTo>
                <a:cubicBezTo>
                  <a:pt x="2068891" y="186439"/>
                  <a:pt x="2073803" y="166671"/>
                  <a:pt x="2075581" y="146365"/>
                </a:cubicBezTo>
                <a:cubicBezTo>
                  <a:pt x="2047273" y="150868"/>
                  <a:pt x="2029753" y="154019"/>
                  <a:pt x="2023021" y="155819"/>
                </a:cubicBezTo>
                <a:cubicBezTo>
                  <a:pt x="2016287" y="157618"/>
                  <a:pt x="2006720" y="153542"/>
                  <a:pt x="1994315" y="143590"/>
                </a:cubicBezTo>
                <a:cubicBezTo>
                  <a:pt x="1981911" y="133638"/>
                  <a:pt x="1983958" y="129117"/>
                  <a:pt x="2000456" y="130028"/>
                </a:cubicBezTo>
                <a:cubicBezTo>
                  <a:pt x="2016955" y="130938"/>
                  <a:pt x="2042477" y="128870"/>
                  <a:pt x="2077022" y="123822"/>
                </a:cubicBezTo>
                <a:cubicBezTo>
                  <a:pt x="2077868" y="101982"/>
                  <a:pt x="2078069" y="82465"/>
                  <a:pt x="2077624" y="65271"/>
                </a:cubicBezTo>
                <a:cubicBezTo>
                  <a:pt x="2077180" y="48077"/>
                  <a:pt x="2074702" y="34547"/>
                  <a:pt x="2070192" y="24681"/>
                </a:cubicBezTo>
                <a:cubicBezTo>
                  <a:pt x="2066810" y="17281"/>
                  <a:pt x="2067783" y="13445"/>
                  <a:pt x="2073112" y="13172"/>
                </a:cubicBezTo>
                <a:close/>
                <a:moveTo>
                  <a:pt x="6583042" y="12274"/>
                </a:moveTo>
                <a:cubicBezTo>
                  <a:pt x="6585007" y="12249"/>
                  <a:pt x="6587488" y="12650"/>
                  <a:pt x="6590483" y="13474"/>
                </a:cubicBezTo>
                <a:cubicBezTo>
                  <a:pt x="6602465" y="16772"/>
                  <a:pt x="6611262" y="20300"/>
                  <a:pt x="6616877" y="24057"/>
                </a:cubicBezTo>
                <a:cubicBezTo>
                  <a:pt x="6622491" y="27814"/>
                  <a:pt x="6623699" y="32923"/>
                  <a:pt x="6620501" y="39383"/>
                </a:cubicBezTo>
                <a:cubicBezTo>
                  <a:pt x="6617303" y="45844"/>
                  <a:pt x="6614406" y="61205"/>
                  <a:pt x="6611811" y="85469"/>
                </a:cubicBezTo>
                <a:cubicBezTo>
                  <a:pt x="6620989" y="83734"/>
                  <a:pt x="6628919" y="82174"/>
                  <a:pt x="6635601" y="80791"/>
                </a:cubicBezTo>
                <a:cubicBezTo>
                  <a:pt x="6642283" y="79407"/>
                  <a:pt x="6648987" y="82318"/>
                  <a:pt x="6655713" y="89524"/>
                </a:cubicBezTo>
                <a:cubicBezTo>
                  <a:pt x="6662439" y="96730"/>
                  <a:pt x="6660509" y="101469"/>
                  <a:pt x="6649927" y="103742"/>
                </a:cubicBezTo>
                <a:cubicBezTo>
                  <a:pt x="6639343" y="106015"/>
                  <a:pt x="6626086" y="108743"/>
                  <a:pt x="6610154" y="111927"/>
                </a:cubicBezTo>
                <a:cubicBezTo>
                  <a:pt x="6608519" y="132390"/>
                  <a:pt x="6606820" y="151011"/>
                  <a:pt x="6605056" y="167789"/>
                </a:cubicBezTo>
                <a:cubicBezTo>
                  <a:pt x="6639387" y="165179"/>
                  <a:pt x="6663461" y="162727"/>
                  <a:pt x="6677277" y="160433"/>
                </a:cubicBezTo>
                <a:cubicBezTo>
                  <a:pt x="6691094" y="158138"/>
                  <a:pt x="6703207" y="160698"/>
                  <a:pt x="6713619" y="168112"/>
                </a:cubicBezTo>
                <a:cubicBezTo>
                  <a:pt x="6724029" y="175526"/>
                  <a:pt x="6728605" y="181627"/>
                  <a:pt x="6727343" y="186417"/>
                </a:cubicBezTo>
                <a:cubicBezTo>
                  <a:pt x="6726081" y="191207"/>
                  <a:pt x="6717003" y="193153"/>
                  <a:pt x="6700110" y="192257"/>
                </a:cubicBezTo>
                <a:cubicBezTo>
                  <a:pt x="6683217" y="191361"/>
                  <a:pt x="6664102" y="190913"/>
                  <a:pt x="6642763" y="190913"/>
                </a:cubicBezTo>
                <a:cubicBezTo>
                  <a:pt x="6622415" y="190913"/>
                  <a:pt x="6595129" y="193161"/>
                  <a:pt x="6560907" y="197656"/>
                </a:cubicBezTo>
                <a:cubicBezTo>
                  <a:pt x="6526683" y="202152"/>
                  <a:pt x="6501591" y="205948"/>
                  <a:pt x="6485631" y="209046"/>
                </a:cubicBezTo>
                <a:cubicBezTo>
                  <a:pt x="6469670" y="212143"/>
                  <a:pt x="6457338" y="215069"/>
                  <a:pt x="6448633" y="217822"/>
                </a:cubicBezTo>
                <a:cubicBezTo>
                  <a:pt x="6439929" y="220575"/>
                  <a:pt x="6429826" y="217266"/>
                  <a:pt x="6418325" y="207895"/>
                </a:cubicBezTo>
                <a:cubicBezTo>
                  <a:pt x="6406825" y="198524"/>
                  <a:pt x="6409269" y="193562"/>
                  <a:pt x="6425660" y="193010"/>
                </a:cubicBezTo>
                <a:cubicBezTo>
                  <a:pt x="6442051" y="192458"/>
                  <a:pt x="6473041" y="188310"/>
                  <a:pt x="6518627" y="180566"/>
                </a:cubicBezTo>
                <a:cubicBezTo>
                  <a:pt x="6519445" y="164003"/>
                  <a:pt x="6519854" y="147204"/>
                  <a:pt x="6519854" y="130168"/>
                </a:cubicBezTo>
                <a:cubicBezTo>
                  <a:pt x="6507937" y="133767"/>
                  <a:pt x="6495960" y="132247"/>
                  <a:pt x="6483921" y="125607"/>
                </a:cubicBezTo>
                <a:cubicBezTo>
                  <a:pt x="6471883" y="118968"/>
                  <a:pt x="6472251" y="114461"/>
                  <a:pt x="6485029" y="112088"/>
                </a:cubicBezTo>
                <a:cubicBezTo>
                  <a:pt x="6497805" y="109715"/>
                  <a:pt x="6509415" y="107402"/>
                  <a:pt x="6519854" y="105151"/>
                </a:cubicBezTo>
                <a:cubicBezTo>
                  <a:pt x="6519854" y="97995"/>
                  <a:pt x="6519205" y="90725"/>
                  <a:pt x="6517907" y="83340"/>
                </a:cubicBezTo>
                <a:cubicBezTo>
                  <a:pt x="6516610" y="75954"/>
                  <a:pt x="6513688" y="67938"/>
                  <a:pt x="6509141" y="59291"/>
                </a:cubicBezTo>
                <a:cubicBezTo>
                  <a:pt x="6504596" y="50644"/>
                  <a:pt x="6506847" y="47023"/>
                  <a:pt x="6515896" y="48428"/>
                </a:cubicBezTo>
                <a:cubicBezTo>
                  <a:pt x="6524945" y="49834"/>
                  <a:pt x="6533294" y="52368"/>
                  <a:pt x="6540945" y="56032"/>
                </a:cubicBezTo>
                <a:cubicBezTo>
                  <a:pt x="6548595" y="59696"/>
                  <a:pt x="6551503" y="64554"/>
                  <a:pt x="6549667" y="70605"/>
                </a:cubicBezTo>
                <a:cubicBezTo>
                  <a:pt x="6547831" y="76657"/>
                  <a:pt x="6546498" y="86107"/>
                  <a:pt x="6545666" y="98956"/>
                </a:cubicBezTo>
                <a:cubicBezTo>
                  <a:pt x="6554399" y="97350"/>
                  <a:pt x="6567449" y="94891"/>
                  <a:pt x="6584815" y="91578"/>
                </a:cubicBezTo>
                <a:cubicBezTo>
                  <a:pt x="6585604" y="83806"/>
                  <a:pt x="6585998" y="73244"/>
                  <a:pt x="6585998" y="59893"/>
                </a:cubicBezTo>
                <a:cubicBezTo>
                  <a:pt x="6585998" y="46213"/>
                  <a:pt x="6583751" y="34232"/>
                  <a:pt x="6579255" y="23950"/>
                </a:cubicBezTo>
                <a:cubicBezTo>
                  <a:pt x="6575883" y="16238"/>
                  <a:pt x="6577145" y="12346"/>
                  <a:pt x="6583042" y="12274"/>
                </a:cubicBezTo>
                <a:close/>
                <a:moveTo>
                  <a:pt x="3559102" y="8319"/>
                </a:moveTo>
                <a:cubicBezTo>
                  <a:pt x="3560923" y="8273"/>
                  <a:pt x="3563122" y="8668"/>
                  <a:pt x="3565700" y="9505"/>
                </a:cubicBezTo>
                <a:cubicBezTo>
                  <a:pt x="3576010" y="12854"/>
                  <a:pt x="3584360" y="17532"/>
                  <a:pt x="3590748" y="23541"/>
                </a:cubicBezTo>
                <a:cubicBezTo>
                  <a:pt x="3597137" y="29549"/>
                  <a:pt x="3597911" y="34224"/>
                  <a:pt x="3593071" y="37566"/>
                </a:cubicBezTo>
                <a:cubicBezTo>
                  <a:pt x="3588232" y="40907"/>
                  <a:pt x="3582983" y="47801"/>
                  <a:pt x="3577326" y="58248"/>
                </a:cubicBezTo>
                <a:cubicBezTo>
                  <a:pt x="3571669" y="68695"/>
                  <a:pt x="3564939" y="80651"/>
                  <a:pt x="3557138" y="94116"/>
                </a:cubicBezTo>
                <a:cubicBezTo>
                  <a:pt x="3564007" y="93743"/>
                  <a:pt x="3574368" y="92266"/>
                  <a:pt x="3588221" y="89685"/>
                </a:cubicBezTo>
                <a:cubicBezTo>
                  <a:pt x="3602074" y="87104"/>
                  <a:pt x="3611000" y="84404"/>
                  <a:pt x="3615001" y="81586"/>
                </a:cubicBezTo>
                <a:cubicBezTo>
                  <a:pt x="3619002" y="78769"/>
                  <a:pt x="3624649" y="78561"/>
                  <a:pt x="3631941" y="80963"/>
                </a:cubicBezTo>
                <a:cubicBezTo>
                  <a:pt x="3639233" y="83365"/>
                  <a:pt x="3647034" y="87208"/>
                  <a:pt x="3655344" y="92492"/>
                </a:cubicBezTo>
                <a:cubicBezTo>
                  <a:pt x="3663654" y="97777"/>
                  <a:pt x="3665561" y="102738"/>
                  <a:pt x="3661066" y="107377"/>
                </a:cubicBezTo>
                <a:cubicBezTo>
                  <a:pt x="3656570" y="112016"/>
                  <a:pt x="3654763" y="125754"/>
                  <a:pt x="3655645" y="148591"/>
                </a:cubicBezTo>
                <a:cubicBezTo>
                  <a:pt x="3656527" y="171428"/>
                  <a:pt x="3656054" y="194702"/>
                  <a:pt x="3654225" y="218414"/>
                </a:cubicBezTo>
                <a:cubicBezTo>
                  <a:pt x="3652397" y="242125"/>
                  <a:pt x="3648895" y="259864"/>
                  <a:pt x="3643718" y="271630"/>
                </a:cubicBezTo>
                <a:cubicBezTo>
                  <a:pt x="3638541" y="283396"/>
                  <a:pt x="3630119" y="293581"/>
                  <a:pt x="3618454" y="302186"/>
                </a:cubicBezTo>
                <a:cubicBezTo>
                  <a:pt x="3606788" y="310790"/>
                  <a:pt x="3599112" y="310306"/>
                  <a:pt x="3595427" y="300734"/>
                </a:cubicBezTo>
                <a:cubicBezTo>
                  <a:pt x="3591741" y="291162"/>
                  <a:pt x="3584410" y="280335"/>
                  <a:pt x="3573433" y="268253"/>
                </a:cubicBezTo>
                <a:cubicBezTo>
                  <a:pt x="3562455" y="256171"/>
                  <a:pt x="3563473" y="252404"/>
                  <a:pt x="3576487" y="256949"/>
                </a:cubicBezTo>
                <a:cubicBezTo>
                  <a:pt x="3589501" y="261495"/>
                  <a:pt x="3598230" y="263747"/>
                  <a:pt x="3602676" y="263704"/>
                </a:cubicBezTo>
                <a:cubicBezTo>
                  <a:pt x="3607121" y="263661"/>
                  <a:pt x="3612094" y="257279"/>
                  <a:pt x="3617593" y="244559"/>
                </a:cubicBezTo>
                <a:cubicBezTo>
                  <a:pt x="3623093" y="231840"/>
                  <a:pt x="3626287" y="210118"/>
                  <a:pt x="3627176" y="179394"/>
                </a:cubicBezTo>
                <a:cubicBezTo>
                  <a:pt x="3628065" y="148670"/>
                  <a:pt x="3627122" y="128060"/>
                  <a:pt x="3624347" y="117562"/>
                </a:cubicBezTo>
                <a:cubicBezTo>
                  <a:pt x="3621573" y="107065"/>
                  <a:pt x="3613158" y="103169"/>
                  <a:pt x="3599105" y="105872"/>
                </a:cubicBezTo>
                <a:cubicBezTo>
                  <a:pt x="3585052" y="108575"/>
                  <a:pt x="3575121" y="110826"/>
                  <a:pt x="3569313" y="112626"/>
                </a:cubicBezTo>
                <a:cubicBezTo>
                  <a:pt x="3563506" y="114426"/>
                  <a:pt x="3556665" y="112622"/>
                  <a:pt x="3548792" y="107216"/>
                </a:cubicBezTo>
                <a:cubicBezTo>
                  <a:pt x="3540045" y="120897"/>
                  <a:pt x="3528422" y="131967"/>
                  <a:pt x="3513924" y="140428"/>
                </a:cubicBezTo>
                <a:cubicBezTo>
                  <a:pt x="3499426" y="148889"/>
                  <a:pt x="3498071" y="144400"/>
                  <a:pt x="3509859" y="126963"/>
                </a:cubicBezTo>
                <a:cubicBezTo>
                  <a:pt x="3521646" y="109525"/>
                  <a:pt x="3532222" y="90144"/>
                  <a:pt x="3541587" y="68820"/>
                </a:cubicBezTo>
                <a:cubicBezTo>
                  <a:pt x="3550951" y="47496"/>
                  <a:pt x="3554733" y="31442"/>
                  <a:pt x="3552933" y="20659"/>
                </a:cubicBezTo>
                <a:cubicBezTo>
                  <a:pt x="3551583" y="12571"/>
                  <a:pt x="3553640" y="8457"/>
                  <a:pt x="3559102" y="8319"/>
                </a:cubicBezTo>
                <a:close/>
                <a:moveTo>
                  <a:pt x="2423447" y="4736"/>
                </a:moveTo>
                <a:cubicBezTo>
                  <a:pt x="2425169" y="4524"/>
                  <a:pt x="2427459" y="4712"/>
                  <a:pt x="2430318" y="5300"/>
                </a:cubicBezTo>
                <a:cubicBezTo>
                  <a:pt x="2441754" y="7652"/>
                  <a:pt x="2451904" y="11438"/>
                  <a:pt x="2460766" y="16658"/>
                </a:cubicBezTo>
                <a:cubicBezTo>
                  <a:pt x="2469628" y="21877"/>
                  <a:pt x="2471360" y="27940"/>
                  <a:pt x="2465961" y="34845"/>
                </a:cubicBezTo>
                <a:cubicBezTo>
                  <a:pt x="2460562" y="41749"/>
                  <a:pt x="2457862" y="69422"/>
                  <a:pt x="2457862" y="117864"/>
                </a:cubicBezTo>
                <a:cubicBezTo>
                  <a:pt x="2475830" y="116172"/>
                  <a:pt x="2491009" y="112823"/>
                  <a:pt x="2503399" y="107818"/>
                </a:cubicBezTo>
                <a:cubicBezTo>
                  <a:pt x="2515789" y="102814"/>
                  <a:pt x="2526820" y="104477"/>
                  <a:pt x="2536493" y="112809"/>
                </a:cubicBezTo>
                <a:cubicBezTo>
                  <a:pt x="2546166" y="121140"/>
                  <a:pt x="2546642" y="126780"/>
                  <a:pt x="2537923" y="129727"/>
                </a:cubicBezTo>
                <a:cubicBezTo>
                  <a:pt x="2529205" y="132674"/>
                  <a:pt x="2502517" y="136728"/>
                  <a:pt x="2457862" y="141891"/>
                </a:cubicBezTo>
                <a:lnTo>
                  <a:pt x="2457862" y="146989"/>
                </a:lnTo>
                <a:cubicBezTo>
                  <a:pt x="2467226" y="157213"/>
                  <a:pt x="2477935" y="167011"/>
                  <a:pt x="2489988" y="176382"/>
                </a:cubicBezTo>
                <a:cubicBezTo>
                  <a:pt x="2502040" y="185754"/>
                  <a:pt x="2513516" y="193709"/>
                  <a:pt x="2524415" y="200248"/>
                </a:cubicBezTo>
                <a:cubicBezTo>
                  <a:pt x="2535313" y="206787"/>
                  <a:pt x="2546779" y="212509"/>
                  <a:pt x="2558810" y="217413"/>
                </a:cubicBezTo>
                <a:cubicBezTo>
                  <a:pt x="2570841" y="222318"/>
                  <a:pt x="2585594" y="227111"/>
                  <a:pt x="2603067" y="231793"/>
                </a:cubicBezTo>
                <a:cubicBezTo>
                  <a:pt x="2620541" y="236475"/>
                  <a:pt x="2620129" y="241179"/>
                  <a:pt x="2601831" y="245904"/>
                </a:cubicBezTo>
                <a:cubicBezTo>
                  <a:pt x="2583533" y="250629"/>
                  <a:pt x="2567464" y="252991"/>
                  <a:pt x="2553626" y="252991"/>
                </a:cubicBezTo>
                <a:cubicBezTo>
                  <a:pt x="2539773" y="252991"/>
                  <a:pt x="2524096" y="243778"/>
                  <a:pt x="2506594" y="225351"/>
                </a:cubicBezTo>
                <a:cubicBezTo>
                  <a:pt x="2489091" y="206924"/>
                  <a:pt x="2472847" y="187342"/>
                  <a:pt x="2457862" y="166606"/>
                </a:cubicBezTo>
                <a:cubicBezTo>
                  <a:pt x="2457862" y="185291"/>
                  <a:pt x="2458081" y="207615"/>
                  <a:pt x="2458518" y="233578"/>
                </a:cubicBezTo>
                <a:cubicBezTo>
                  <a:pt x="2458955" y="259541"/>
                  <a:pt x="2456829" y="280292"/>
                  <a:pt x="2452140" y="295829"/>
                </a:cubicBezTo>
                <a:cubicBezTo>
                  <a:pt x="2447451" y="311367"/>
                  <a:pt x="2441356" y="310854"/>
                  <a:pt x="2433856" y="294291"/>
                </a:cubicBezTo>
                <a:cubicBezTo>
                  <a:pt x="2426357" y="277728"/>
                  <a:pt x="2424632" y="263058"/>
                  <a:pt x="2428683" y="250281"/>
                </a:cubicBezTo>
                <a:cubicBezTo>
                  <a:pt x="2432734" y="237504"/>
                  <a:pt x="2434760" y="205117"/>
                  <a:pt x="2434760" y="153119"/>
                </a:cubicBezTo>
                <a:cubicBezTo>
                  <a:pt x="2418068" y="184495"/>
                  <a:pt x="2399415" y="209802"/>
                  <a:pt x="2378801" y="229040"/>
                </a:cubicBezTo>
                <a:cubicBezTo>
                  <a:pt x="2358187" y="248277"/>
                  <a:pt x="2338064" y="261578"/>
                  <a:pt x="2318432" y="268941"/>
                </a:cubicBezTo>
                <a:cubicBezTo>
                  <a:pt x="2298800" y="276305"/>
                  <a:pt x="2299435" y="271193"/>
                  <a:pt x="2320336" y="253604"/>
                </a:cubicBezTo>
                <a:cubicBezTo>
                  <a:pt x="2341237" y="236016"/>
                  <a:pt x="2361073" y="215381"/>
                  <a:pt x="2379844" y="191698"/>
                </a:cubicBezTo>
                <a:cubicBezTo>
                  <a:pt x="2398615" y="168015"/>
                  <a:pt x="2410174" y="153356"/>
                  <a:pt x="2414519" y="147720"/>
                </a:cubicBezTo>
                <a:cubicBezTo>
                  <a:pt x="2400437" y="150416"/>
                  <a:pt x="2387792" y="152890"/>
                  <a:pt x="2376585" y="155141"/>
                </a:cubicBezTo>
                <a:cubicBezTo>
                  <a:pt x="2365378" y="157392"/>
                  <a:pt x="2354501" y="154517"/>
                  <a:pt x="2343954" y="146515"/>
                </a:cubicBezTo>
                <a:cubicBezTo>
                  <a:pt x="2333407" y="138514"/>
                  <a:pt x="2335422" y="134226"/>
                  <a:pt x="2349999" y="133652"/>
                </a:cubicBezTo>
                <a:cubicBezTo>
                  <a:pt x="2364575" y="133079"/>
                  <a:pt x="2377517" y="131888"/>
                  <a:pt x="2388825" y="130082"/>
                </a:cubicBezTo>
                <a:cubicBezTo>
                  <a:pt x="2400132" y="128275"/>
                  <a:pt x="2415444" y="125758"/>
                  <a:pt x="2434760" y="122531"/>
                </a:cubicBezTo>
                <a:cubicBezTo>
                  <a:pt x="2434760" y="92560"/>
                  <a:pt x="2434541" y="70165"/>
                  <a:pt x="2434104" y="55344"/>
                </a:cubicBezTo>
                <a:cubicBezTo>
                  <a:pt x="2433666" y="40523"/>
                  <a:pt x="2430067" y="27890"/>
                  <a:pt x="2423306" y="17443"/>
                </a:cubicBezTo>
                <a:cubicBezTo>
                  <a:pt x="2418234" y="9608"/>
                  <a:pt x="2418282" y="5372"/>
                  <a:pt x="2423447" y="4736"/>
                </a:cubicBezTo>
                <a:close/>
                <a:moveTo>
                  <a:pt x="5473088" y="4608"/>
                </a:moveTo>
                <a:cubicBezTo>
                  <a:pt x="5474817" y="4492"/>
                  <a:pt x="5477003" y="4730"/>
                  <a:pt x="5479645" y="5322"/>
                </a:cubicBezTo>
                <a:cubicBezTo>
                  <a:pt x="5490214" y="7688"/>
                  <a:pt x="5498337" y="10757"/>
                  <a:pt x="5504016" y="14528"/>
                </a:cubicBezTo>
                <a:cubicBezTo>
                  <a:pt x="5509695" y="18300"/>
                  <a:pt x="5511384" y="22741"/>
                  <a:pt x="5509082" y="27854"/>
                </a:cubicBezTo>
                <a:cubicBezTo>
                  <a:pt x="5506780" y="32966"/>
                  <a:pt x="5503880" y="45417"/>
                  <a:pt x="5500381" y="65206"/>
                </a:cubicBezTo>
                <a:cubicBezTo>
                  <a:pt x="5515166" y="62754"/>
                  <a:pt x="5529026" y="59893"/>
                  <a:pt x="5541960" y="56624"/>
                </a:cubicBezTo>
                <a:cubicBezTo>
                  <a:pt x="5554895" y="53354"/>
                  <a:pt x="5564923" y="56348"/>
                  <a:pt x="5572043" y="65604"/>
                </a:cubicBezTo>
                <a:cubicBezTo>
                  <a:pt x="5579163" y="74861"/>
                  <a:pt x="5575258" y="80271"/>
                  <a:pt x="5560330" y="81834"/>
                </a:cubicBezTo>
                <a:cubicBezTo>
                  <a:pt x="5545402" y="83397"/>
                  <a:pt x="5524781" y="85878"/>
                  <a:pt x="5498467" y="89276"/>
                </a:cubicBezTo>
                <a:cubicBezTo>
                  <a:pt x="5496058" y="103703"/>
                  <a:pt x="5494451" y="113676"/>
                  <a:pt x="5493648" y="119197"/>
                </a:cubicBezTo>
                <a:cubicBezTo>
                  <a:pt x="5500273" y="118380"/>
                  <a:pt x="5506999" y="117329"/>
                  <a:pt x="5513825" y="116046"/>
                </a:cubicBezTo>
                <a:cubicBezTo>
                  <a:pt x="5520651" y="114763"/>
                  <a:pt x="5526308" y="112719"/>
                  <a:pt x="5530796" y="109916"/>
                </a:cubicBezTo>
                <a:cubicBezTo>
                  <a:pt x="5535285" y="107112"/>
                  <a:pt x="5541419" y="107162"/>
                  <a:pt x="5549199" y="110066"/>
                </a:cubicBezTo>
                <a:cubicBezTo>
                  <a:pt x="5556978" y="112970"/>
                  <a:pt x="5564284" y="117638"/>
                  <a:pt x="5571118" y="124069"/>
                </a:cubicBezTo>
                <a:cubicBezTo>
                  <a:pt x="5577951" y="130501"/>
                  <a:pt x="5577155" y="136746"/>
                  <a:pt x="5568730" y="142805"/>
                </a:cubicBezTo>
                <a:cubicBezTo>
                  <a:pt x="5560305" y="148864"/>
                  <a:pt x="5552823" y="157708"/>
                  <a:pt x="5546284" y="169338"/>
                </a:cubicBezTo>
                <a:cubicBezTo>
                  <a:pt x="5553483" y="180638"/>
                  <a:pt x="5553522" y="186607"/>
                  <a:pt x="5546402" y="187245"/>
                </a:cubicBezTo>
                <a:cubicBezTo>
                  <a:pt x="5539282" y="187883"/>
                  <a:pt x="5527097" y="188833"/>
                  <a:pt x="5509845" y="190095"/>
                </a:cubicBezTo>
                <a:cubicBezTo>
                  <a:pt x="5520644" y="196720"/>
                  <a:pt x="5524444" y="203213"/>
                  <a:pt x="5521246" y="209573"/>
                </a:cubicBezTo>
                <a:cubicBezTo>
                  <a:pt x="5518048" y="215933"/>
                  <a:pt x="5515797" y="226842"/>
                  <a:pt x="5514492" y="242301"/>
                </a:cubicBezTo>
                <a:cubicBezTo>
                  <a:pt x="5513187" y="257760"/>
                  <a:pt x="5515937" y="267884"/>
                  <a:pt x="5522741" y="272673"/>
                </a:cubicBezTo>
                <a:cubicBezTo>
                  <a:pt x="5529545" y="277463"/>
                  <a:pt x="5542807" y="279646"/>
                  <a:pt x="5562524" y="279223"/>
                </a:cubicBezTo>
                <a:cubicBezTo>
                  <a:pt x="5582242" y="278800"/>
                  <a:pt x="5596030" y="276728"/>
                  <a:pt x="5603889" y="273007"/>
                </a:cubicBezTo>
                <a:cubicBezTo>
                  <a:pt x="5611747" y="269286"/>
                  <a:pt x="5617368" y="264464"/>
                  <a:pt x="5620753" y="258541"/>
                </a:cubicBezTo>
                <a:cubicBezTo>
                  <a:pt x="5624137" y="252619"/>
                  <a:pt x="5628117" y="243889"/>
                  <a:pt x="5632691" y="232352"/>
                </a:cubicBezTo>
                <a:cubicBezTo>
                  <a:pt x="5637265" y="220816"/>
                  <a:pt x="5639965" y="222182"/>
                  <a:pt x="5640790" y="236450"/>
                </a:cubicBezTo>
                <a:cubicBezTo>
                  <a:pt x="5641614" y="250719"/>
                  <a:pt x="5643614" y="261947"/>
                  <a:pt x="5646791" y="270135"/>
                </a:cubicBezTo>
                <a:cubicBezTo>
                  <a:pt x="5649968" y="278323"/>
                  <a:pt x="5649193" y="284880"/>
                  <a:pt x="5644468" y="289806"/>
                </a:cubicBezTo>
                <a:cubicBezTo>
                  <a:pt x="5639743" y="294732"/>
                  <a:pt x="5631777" y="298593"/>
                  <a:pt x="5620570" y="301390"/>
                </a:cubicBezTo>
                <a:cubicBezTo>
                  <a:pt x="5609363" y="304186"/>
                  <a:pt x="5594277" y="306269"/>
                  <a:pt x="5575312" y="307638"/>
                </a:cubicBezTo>
                <a:cubicBezTo>
                  <a:pt x="5556347" y="309008"/>
                  <a:pt x="5538447" y="307054"/>
                  <a:pt x="5521611" y="301777"/>
                </a:cubicBezTo>
                <a:cubicBezTo>
                  <a:pt x="5504776" y="296500"/>
                  <a:pt x="5495878" y="286142"/>
                  <a:pt x="5494917" y="270705"/>
                </a:cubicBezTo>
                <a:cubicBezTo>
                  <a:pt x="5493957" y="255268"/>
                  <a:pt x="5493928" y="239637"/>
                  <a:pt x="5494831" y="223813"/>
                </a:cubicBezTo>
                <a:cubicBezTo>
                  <a:pt x="5495735" y="207988"/>
                  <a:pt x="5494581" y="197466"/>
                  <a:pt x="5491368" y="192246"/>
                </a:cubicBezTo>
                <a:lnTo>
                  <a:pt x="5469342" y="194376"/>
                </a:lnTo>
                <a:cubicBezTo>
                  <a:pt x="5471679" y="195709"/>
                  <a:pt x="5474515" y="198725"/>
                  <a:pt x="5477849" y="203421"/>
                </a:cubicBezTo>
                <a:cubicBezTo>
                  <a:pt x="5481183" y="208117"/>
                  <a:pt x="5480645" y="212835"/>
                  <a:pt x="5476236" y="217575"/>
                </a:cubicBezTo>
                <a:cubicBezTo>
                  <a:pt x="5471826" y="222314"/>
                  <a:pt x="5466248" y="229861"/>
                  <a:pt x="5459501" y="240214"/>
                </a:cubicBezTo>
                <a:cubicBezTo>
                  <a:pt x="5452753" y="250568"/>
                  <a:pt x="5441077" y="262664"/>
                  <a:pt x="5424471" y="276502"/>
                </a:cubicBezTo>
                <a:cubicBezTo>
                  <a:pt x="5407865" y="290341"/>
                  <a:pt x="5388893" y="299106"/>
                  <a:pt x="5367555" y="302799"/>
                </a:cubicBezTo>
                <a:cubicBezTo>
                  <a:pt x="5346216" y="306491"/>
                  <a:pt x="5344754" y="303053"/>
                  <a:pt x="5363166" y="292484"/>
                </a:cubicBezTo>
                <a:cubicBezTo>
                  <a:pt x="5381579" y="281916"/>
                  <a:pt x="5397623" y="270236"/>
                  <a:pt x="5411296" y="257444"/>
                </a:cubicBezTo>
                <a:cubicBezTo>
                  <a:pt x="5424970" y="244653"/>
                  <a:pt x="5435111" y="231958"/>
                  <a:pt x="5441722" y="219360"/>
                </a:cubicBezTo>
                <a:cubicBezTo>
                  <a:pt x="5448333" y="206762"/>
                  <a:pt x="5451237" y="199524"/>
                  <a:pt x="5450434" y="197645"/>
                </a:cubicBezTo>
                <a:lnTo>
                  <a:pt x="5447788" y="198635"/>
                </a:lnTo>
                <a:cubicBezTo>
                  <a:pt x="5442425" y="206981"/>
                  <a:pt x="5437481" y="207555"/>
                  <a:pt x="5432957" y="200356"/>
                </a:cubicBezTo>
                <a:cubicBezTo>
                  <a:pt x="5428433" y="193157"/>
                  <a:pt x="5424830" y="183302"/>
                  <a:pt x="5422148" y="170790"/>
                </a:cubicBezTo>
                <a:cubicBezTo>
                  <a:pt x="5419467" y="158278"/>
                  <a:pt x="5415613" y="147799"/>
                  <a:pt x="5410586" y="139352"/>
                </a:cubicBezTo>
                <a:cubicBezTo>
                  <a:pt x="5405560" y="130906"/>
                  <a:pt x="5405796" y="126113"/>
                  <a:pt x="5411296" y="124973"/>
                </a:cubicBezTo>
                <a:cubicBezTo>
                  <a:pt x="5416796" y="123833"/>
                  <a:pt x="5422883" y="123937"/>
                  <a:pt x="5429558" y="125285"/>
                </a:cubicBezTo>
                <a:cubicBezTo>
                  <a:pt x="5436234" y="126633"/>
                  <a:pt x="5449516" y="126145"/>
                  <a:pt x="5469406" y="123822"/>
                </a:cubicBezTo>
                <a:cubicBezTo>
                  <a:pt x="5471055" y="108908"/>
                  <a:pt x="5472331" y="98425"/>
                  <a:pt x="5473235" y="92374"/>
                </a:cubicBezTo>
                <a:cubicBezTo>
                  <a:pt x="5461849" y="94166"/>
                  <a:pt x="5451624" y="95514"/>
                  <a:pt x="5442561" y="96418"/>
                </a:cubicBezTo>
                <a:cubicBezTo>
                  <a:pt x="5433498" y="97321"/>
                  <a:pt x="5425095" y="94231"/>
                  <a:pt x="5417351" y="87147"/>
                </a:cubicBezTo>
                <a:cubicBezTo>
                  <a:pt x="5409607" y="80063"/>
                  <a:pt x="5411458" y="76227"/>
                  <a:pt x="5422901" y="75639"/>
                </a:cubicBezTo>
                <a:cubicBezTo>
                  <a:pt x="5434344" y="75051"/>
                  <a:pt x="5451624" y="73108"/>
                  <a:pt x="5474740" y="69810"/>
                </a:cubicBezTo>
                <a:cubicBezTo>
                  <a:pt x="5475529" y="59413"/>
                  <a:pt x="5475924" y="49812"/>
                  <a:pt x="5475924" y="41007"/>
                </a:cubicBezTo>
                <a:cubicBezTo>
                  <a:pt x="5475924" y="32762"/>
                  <a:pt x="5473902" y="24161"/>
                  <a:pt x="5469858" y="15206"/>
                </a:cubicBezTo>
                <a:cubicBezTo>
                  <a:pt x="5466825" y="8489"/>
                  <a:pt x="5467902" y="4957"/>
                  <a:pt x="5473088" y="4608"/>
                </a:cubicBezTo>
                <a:close/>
                <a:moveTo>
                  <a:pt x="1720239" y="4608"/>
                </a:moveTo>
                <a:cubicBezTo>
                  <a:pt x="1721968" y="4492"/>
                  <a:pt x="1724153" y="4730"/>
                  <a:pt x="1726795" y="5322"/>
                </a:cubicBezTo>
                <a:cubicBezTo>
                  <a:pt x="1737364" y="7688"/>
                  <a:pt x="1745488" y="10757"/>
                  <a:pt x="1751166" y="14528"/>
                </a:cubicBezTo>
                <a:cubicBezTo>
                  <a:pt x="1756845" y="18300"/>
                  <a:pt x="1758534" y="22741"/>
                  <a:pt x="1756232" y="27854"/>
                </a:cubicBezTo>
                <a:cubicBezTo>
                  <a:pt x="1753931" y="32966"/>
                  <a:pt x="1751030" y="45417"/>
                  <a:pt x="1747531" y="65206"/>
                </a:cubicBezTo>
                <a:cubicBezTo>
                  <a:pt x="1762316" y="62754"/>
                  <a:pt x="1776176" y="59893"/>
                  <a:pt x="1789110" y="56624"/>
                </a:cubicBezTo>
                <a:cubicBezTo>
                  <a:pt x="1802045" y="53354"/>
                  <a:pt x="1812073" y="56348"/>
                  <a:pt x="1819193" y="65604"/>
                </a:cubicBezTo>
                <a:cubicBezTo>
                  <a:pt x="1826313" y="74861"/>
                  <a:pt x="1822408" y="80271"/>
                  <a:pt x="1807481" y="81834"/>
                </a:cubicBezTo>
                <a:cubicBezTo>
                  <a:pt x="1792553" y="83397"/>
                  <a:pt x="1771931" y="85878"/>
                  <a:pt x="1745617" y="89276"/>
                </a:cubicBezTo>
                <a:cubicBezTo>
                  <a:pt x="1743208" y="103703"/>
                  <a:pt x="1741601" y="113676"/>
                  <a:pt x="1740798" y="119197"/>
                </a:cubicBezTo>
                <a:cubicBezTo>
                  <a:pt x="1747424" y="118380"/>
                  <a:pt x="1754150" y="117329"/>
                  <a:pt x="1760975" y="116046"/>
                </a:cubicBezTo>
                <a:cubicBezTo>
                  <a:pt x="1767801" y="114763"/>
                  <a:pt x="1773458" y="112719"/>
                  <a:pt x="1777947" y="109916"/>
                </a:cubicBezTo>
                <a:cubicBezTo>
                  <a:pt x="1782435" y="107112"/>
                  <a:pt x="1788570" y="107162"/>
                  <a:pt x="1796349" y="110066"/>
                </a:cubicBezTo>
                <a:cubicBezTo>
                  <a:pt x="1804128" y="112970"/>
                  <a:pt x="1811435" y="117638"/>
                  <a:pt x="1818268" y="124069"/>
                </a:cubicBezTo>
                <a:cubicBezTo>
                  <a:pt x="1825101" y="130501"/>
                  <a:pt x="1824305" y="136746"/>
                  <a:pt x="1815881" y="142805"/>
                </a:cubicBezTo>
                <a:cubicBezTo>
                  <a:pt x="1807456" y="148864"/>
                  <a:pt x="1799973" y="157708"/>
                  <a:pt x="1793434" y="169338"/>
                </a:cubicBezTo>
                <a:cubicBezTo>
                  <a:pt x="1800633" y="180638"/>
                  <a:pt x="1800672" y="186607"/>
                  <a:pt x="1793553" y="187245"/>
                </a:cubicBezTo>
                <a:cubicBezTo>
                  <a:pt x="1786433" y="187883"/>
                  <a:pt x="1774247" y="188833"/>
                  <a:pt x="1756996" y="190095"/>
                </a:cubicBezTo>
                <a:cubicBezTo>
                  <a:pt x="1767794" y="196720"/>
                  <a:pt x="1771594" y="203213"/>
                  <a:pt x="1768397" y="209573"/>
                </a:cubicBezTo>
                <a:cubicBezTo>
                  <a:pt x="1765199" y="215933"/>
                  <a:pt x="1762947" y="226842"/>
                  <a:pt x="1761642" y="242301"/>
                </a:cubicBezTo>
                <a:cubicBezTo>
                  <a:pt x="1760337" y="257760"/>
                  <a:pt x="1763087" y="267884"/>
                  <a:pt x="1769891" y="272673"/>
                </a:cubicBezTo>
                <a:cubicBezTo>
                  <a:pt x="1776696" y="277463"/>
                  <a:pt x="1789956" y="279646"/>
                  <a:pt x="1809674" y="279223"/>
                </a:cubicBezTo>
                <a:cubicBezTo>
                  <a:pt x="1829393" y="278800"/>
                  <a:pt x="1843181" y="276728"/>
                  <a:pt x="1851039" y="273007"/>
                </a:cubicBezTo>
                <a:cubicBezTo>
                  <a:pt x="1858897" y="269286"/>
                  <a:pt x="1864519" y="264464"/>
                  <a:pt x="1867903" y="258541"/>
                </a:cubicBezTo>
                <a:cubicBezTo>
                  <a:pt x="1871287" y="252619"/>
                  <a:pt x="1875266" y="243889"/>
                  <a:pt x="1879841" y="232352"/>
                </a:cubicBezTo>
                <a:cubicBezTo>
                  <a:pt x="1884416" y="220816"/>
                  <a:pt x="1887115" y="222182"/>
                  <a:pt x="1887940" y="236450"/>
                </a:cubicBezTo>
                <a:cubicBezTo>
                  <a:pt x="1888764" y="250719"/>
                  <a:pt x="1890765" y="261947"/>
                  <a:pt x="1893941" y="270135"/>
                </a:cubicBezTo>
                <a:cubicBezTo>
                  <a:pt x="1897117" y="278323"/>
                  <a:pt x="1896343" y="284880"/>
                  <a:pt x="1891618" y="289806"/>
                </a:cubicBezTo>
                <a:cubicBezTo>
                  <a:pt x="1886893" y="294732"/>
                  <a:pt x="1878927" y="298593"/>
                  <a:pt x="1867720" y="301390"/>
                </a:cubicBezTo>
                <a:cubicBezTo>
                  <a:pt x="1856513" y="304186"/>
                  <a:pt x="1841427" y="306269"/>
                  <a:pt x="1822463" y="307638"/>
                </a:cubicBezTo>
                <a:cubicBezTo>
                  <a:pt x="1803498" y="309008"/>
                  <a:pt x="1785597" y="307054"/>
                  <a:pt x="1768762" y="301777"/>
                </a:cubicBezTo>
                <a:cubicBezTo>
                  <a:pt x="1751927" y="296500"/>
                  <a:pt x="1743029" y="286142"/>
                  <a:pt x="1742068" y="270705"/>
                </a:cubicBezTo>
                <a:cubicBezTo>
                  <a:pt x="1741107" y="255268"/>
                  <a:pt x="1741078" y="239637"/>
                  <a:pt x="1741982" y="223813"/>
                </a:cubicBezTo>
                <a:cubicBezTo>
                  <a:pt x="1742885" y="207988"/>
                  <a:pt x="1741731" y="197466"/>
                  <a:pt x="1738518" y="192246"/>
                </a:cubicBezTo>
                <a:lnTo>
                  <a:pt x="1716492" y="194376"/>
                </a:lnTo>
                <a:cubicBezTo>
                  <a:pt x="1718830" y="195709"/>
                  <a:pt x="1721665" y="198725"/>
                  <a:pt x="1724999" y="203421"/>
                </a:cubicBezTo>
                <a:cubicBezTo>
                  <a:pt x="1728334" y="208117"/>
                  <a:pt x="1727795" y="212835"/>
                  <a:pt x="1723386" y="217575"/>
                </a:cubicBezTo>
                <a:cubicBezTo>
                  <a:pt x="1718976" y="222314"/>
                  <a:pt x="1713398" y="229861"/>
                  <a:pt x="1706651" y="240214"/>
                </a:cubicBezTo>
                <a:cubicBezTo>
                  <a:pt x="1699904" y="250568"/>
                  <a:pt x="1688227" y="262664"/>
                  <a:pt x="1671621" y="276502"/>
                </a:cubicBezTo>
                <a:cubicBezTo>
                  <a:pt x="1655016" y="290341"/>
                  <a:pt x="1636044" y="299106"/>
                  <a:pt x="1614705" y="302799"/>
                </a:cubicBezTo>
                <a:cubicBezTo>
                  <a:pt x="1593367" y="306491"/>
                  <a:pt x="1591904" y="303053"/>
                  <a:pt x="1610317" y="292484"/>
                </a:cubicBezTo>
                <a:cubicBezTo>
                  <a:pt x="1628730" y="281916"/>
                  <a:pt x="1644773" y="270236"/>
                  <a:pt x="1658446" y="257444"/>
                </a:cubicBezTo>
                <a:cubicBezTo>
                  <a:pt x="1672119" y="244653"/>
                  <a:pt x="1682262" y="231958"/>
                  <a:pt x="1688872" y="219360"/>
                </a:cubicBezTo>
                <a:cubicBezTo>
                  <a:pt x="1695484" y="206762"/>
                  <a:pt x="1698387" y="199524"/>
                  <a:pt x="1697585" y="197645"/>
                </a:cubicBezTo>
                <a:lnTo>
                  <a:pt x="1694938" y="198635"/>
                </a:lnTo>
                <a:cubicBezTo>
                  <a:pt x="1689575" y="206981"/>
                  <a:pt x="1684632" y="207555"/>
                  <a:pt x="1680107" y="200356"/>
                </a:cubicBezTo>
                <a:cubicBezTo>
                  <a:pt x="1675583" y="193157"/>
                  <a:pt x="1671980" y="183302"/>
                  <a:pt x="1669299" y="170790"/>
                </a:cubicBezTo>
                <a:cubicBezTo>
                  <a:pt x="1666616" y="158278"/>
                  <a:pt x="1662763" y="147799"/>
                  <a:pt x="1657736" y="139352"/>
                </a:cubicBezTo>
                <a:cubicBezTo>
                  <a:pt x="1652711" y="130906"/>
                  <a:pt x="1652947" y="126113"/>
                  <a:pt x="1658446" y="124973"/>
                </a:cubicBezTo>
                <a:cubicBezTo>
                  <a:pt x="1663946" y="123833"/>
                  <a:pt x="1670033" y="123937"/>
                  <a:pt x="1676708" y="125285"/>
                </a:cubicBezTo>
                <a:cubicBezTo>
                  <a:pt x="1683384" y="126633"/>
                  <a:pt x="1696666" y="126145"/>
                  <a:pt x="1716557" y="123822"/>
                </a:cubicBezTo>
                <a:cubicBezTo>
                  <a:pt x="1718205" y="108908"/>
                  <a:pt x="1719482" y="98425"/>
                  <a:pt x="1720385" y="92374"/>
                </a:cubicBezTo>
                <a:cubicBezTo>
                  <a:pt x="1708999" y="94166"/>
                  <a:pt x="1698775" y="95514"/>
                  <a:pt x="1689712" y="96418"/>
                </a:cubicBezTo>
                <a:cubicBezTo>
                  <a:pt x="1680649" y="97321"/>
                  <a:pt x="1672245" y="94231"/>
                  <a:pt x="1664501" y="87147"/>
                </a:cubicBezTo>
                <a:cubicBezTo>
                  <a:pt x="1656758" y="80063"/>
                  <a:pt x="1658607" y="76227"/>
                  <a:pt x="1670051" y="75639"/>
                </a:cubicBezTo>
                <a:cubicBezTo>
                  <a:pt x="1681495" y="75051"/>
                  <a:pt x="1698775" y="73108"/>
                  <a:pt x="1721891" y="69810"/>
                </a:cubicBezTo>
                <a:cubicBezTo>
                  <a:pt x="1722679" y="59413"/>
                  <a:pt x="1723074" y="49812"/>
                  <a:pt x="1723074" y="41007"/>
                </a:cubicBezTo>
                <a:cubicBezTo>
                  <a:pt x="1723074" y="32762"/>
                  <a:pt x="1721052" y="24161"/>
                  <a:pt x="1717008" y="15206"/>
                </a:cubicBezTo>
                <a:cubicBezTo>
                  <a:pt x="1713975" y="8489"/>
                  <a:pt x="1715052" y="4957"/>
                  <a:pt x="1720239" y="4608"/>
                </a:cubicBezTo>
                <a:close/>
                <a:moveTo>
                  <a:pt x="7659997" y="3754"/>
                </a:moveTo>
                <a:cubicBezTo>
                  <a:pt x="7665021" y="3975"/>
                  <a:pt x="7672896" y="7552"/>
                  <a:pt x="7683623" y="14485"/>
                </a:cubicBezTo>
                <a:cubicBezTo>
                  <a:pt x="7691079" y="20465"/>
                  <a:pt x="7692657" y="26101"/>
                  <a:pt x="7688355" y="31392"/>
                </a:cubicBezTo>
                <a:cubicBezTo>
                  <a:pt x="7684053" y="36684"/>
                  <a:pt x="7674057" y="52910"/>
                  <a:pt x="7658369" y="80070"/>
                </a:cubicBezTo>
                <a:cubicBezTo>
                  <a:pt x="7678919" y="78378"/>
                  <a:pt x="7696045" y="74355"/>
                  <a:pt x="7709747" y="68003"/>
                </a:cubicBezTo>
                <a:cubicBezTo>
                  <a:pt x="7723449" y="61650"/>
                  <a:pt x="7735183" y="62464"/>
                  <a:pt x="7744948" y="70444"/>
                </a:cubicBezTo>
                <a:cubicBezTo>
                  <a:pt x="7754714" y="78424"/>
                  <a:pt x="7749809" y="84741"/>
                  <a:pt x="7730235" y="89395"/>
                </a:cubicBezTo>
                <a:cubicBezTo>
                  <a:pt x="7710661" y="94048"/>
                  <a:pt x="7694084" y="97056"/>
                  <a:pt x="7680503" y="98418"/>
                </a:cubicBezTo>
                <a:cubicBezTo>
                  <a:pt x="7666923" y="99781"/>
                  <a:pt x="7657215" y="98662"/>
                  <a:pt x="7651379" y="95063"/>
                </a:cubicBezTo>
                <a:cubicBezTo>
                  <a:pt x="7642703" y="107696"/>
                  <a:pt x="7633941" y="117968"/>
                  <a:pt x="7625093" y="125876"/>
                </a:cubicBezTo>
                <a:cubicBezTo>
                  <a:pt x="7616245" y="133785"/>
                  <a:pt x="7608527" y="138725"/>
                  <a:pt x="7601937" y="140697"/>
                </a:cubicBezTo>
                <a:cubicBezTo>
                  <a:pt x="7595348" y="142669"/>
                  <a:pt x="7596581" y="137216"/>
                  <a:pt x="7605637" y="124338"/>
                </a:cubicBezTo>
                <a:cubicBezTo>
                  <a:pt x="7614693" y="111461"/>
                  <a:pt x="7625269" y="92958"/>
                  <a:pt x="7637365" y="68831"/>
                </a:cubicBezTo>
                <a:cubicBezTo>
                  <a:pt x="7649461" y="44703"/>
                  <a:pt x="7654831" y="26147"/>
                  <a:pt x="7653476" y="13162"/>
                </a:cubicBezTo>
                <a:cubicBezTo>
                  <a:pt x="7652798" y="6670"/>
                  <a:pt x="7654971" y="3534"/>
                  <a:pt x="7659997" y="3754"/>
                </a:cubicBezTo>
                <a:close/>
                <a:moveTo>
                  <a:pt x="4621522" y="3754"/>
                </a:moveTo>
                <a:cubicBezTo>
                  <a:pt x="4626546" y="3975"/>
                  <a:pt x="4634421" y="7552"/>
                  <a:pt x="4645148" y="14485"/>
                </a:cubicBezTo>
                <a:cubicBezTo>
                  <a:pt x="4652605" y="20465"/>
                  <a:pt x="4654182" y="26101"/>
                  <a:pt x="4649880" y="31392"/>
                </a:cubicBezTo>
                <a:cubicBezTo>
                  <a:pt x="4645578" y="36684"/>
                  <a:pt x="4635583" y="52910"/>
                  <a:pt x="4619895" y="80070"/>
                </a:cubicBezTo>
                <a:cubicBezTo>
                  <a:pt x="4640444" y="78378"/>
                  <a:pt x="4657570" y="74355"/>
                  <a:pt x="4671272" y="68003"/>
                </a:cubicBezTo>
                <a:cubicBezTo>
                  <a:pt x="4684974" y="61650"/>
                  <a:pt x="4696708" y="62464"/>
                  <a:pt x="4706474" y="70444"/>
                </a:cubicBezTo>
                <a:cubicBezTo>
                  <a:pt x="4716239" y="78424"/>
                  <a:pt x="4711335" y="84741"/>
                  <a:pt x="4691761" y="89395"/>
                </a:cubicBezTo>
                <a:cubicBezTo>
                  <a:pt x="4672186" y="94048"/>
                  <a:pt x="4655609" y="97056"/>
                  <a:pt x="4642029" y="98418"/>
                </a:cubicBezTo>
                <a:cubicBezTo>
                  <a:pt x="4628449" y="99781"/>
                  <a:pt x="4618740" y="98662"/>
                  <a:pt x="4612904" y="95063"/>
                </a:cubicBezTo>
                <a:cubicBezTo>
                  <a:pt x="4604228" y="107696"/>
                  <a:pt x="4595466" y="117968"/>
                  <a:pt x="4586618" y="125876"/>
                </a:cubicBezTo>
                <a:cubicBezTo>
                  <a:pt x="4577770" y="133785"/>
                  <a:pt x="4570052" y="138725"/>
                  <a:pt x="4563463" y="140697"/>
                </a:cubicBezTo>
                <a:cubicBezTo>
                  <a:pt x="4556873" y="142669"/>
                  <a:pt x="4558107" y="137216"/>
                  <a:pt x="4567162" y="124338"/>
                </a:cubicBezTo>
                <a:cubicBezTo>
                  <a:pt x="4576218" y="111461"/>
                  <a:pt x="4586794" y="92958"/>
                  <a:pt x="4598890" y="68831"/>
                </a:cubicBezTo>
                <a:cubicBezTo>
                  <a:pt x="4610986" y="44703"/>
                  <a:pt x="4616357" y="26147"/>
                  <a:pt x="4615001" y="13162"/>
                </a:cubicBezTo>
                <a:cubicBezTo>
                  <a:pt x="4614324" y="6670"/>
                  <a:pt x="4616497" y="3534"/>
                  <a:pt x="4621522" y="3754"/>
                </a:cubicBezTo>
                <a:close/>
                <a:moveTo>
                  <a:pt x="553132" y="3128"/>
                </a:moveTo>
                <a:cubicBezTo>
                  <a:pt x="610306" y="49418"/>
                  <a:pt x="638894" y="98289"/>
                  <a:pt x="638894" y="149742"/>
                </a:cubicBezTo>
                <a:cubicBezTo>
                  <a:pt x="640701" y="210014"/>
                  <a:pt x="612536" y="260628"/>
                  <a:pt x="554401" y="301583"/>
                </a:cubicBezTo>
                <a:lnTo>
                  <a:pt x="536161" y="279922"/>
                </a:lnTo>
                <a:cubicBezTo>
                  <a:pt x="583856" y="244158"/>
                  <a:pt x="608148" y="202729"/>
                  <a:pt x="609038" y="155636"/>
                </a:cubicBezTo>
                <a:cubicBezTo>
                  <a:pt x="610844" y="107582"/>
                  <a:pt x="586100" y="64332"/>
                  <a:pt x="534806" y="25886"/>
                </a:cubicBezTo>
                <a:close/>
                <a:moveTo>
                  <a:pt x="250348" y="3128"/>
                </a:moveTo>
                <a:lnTo>
                  <a:pt x="268739" y="25886"/>
                </a:lnTo>
                <a:cubicBezTo>
                  <a:pt x="217445" y="64332"/>
                  <a:pt x="192679" y="107596"/>
                  <a:pt x="194443" y="155679"/>
                </a:cubicBezTo>
                <a:cubicBezTo>
                  <a:pt x="195332" y="202758"/>
                  <a:pt x="219646" y="244165"/>
                  <a:pt x="267385" y="279901"/>
                </a:cubicBezTo>
                <a:lnTo>
                  <a:pt x="249079" y="301583"/>
                </a:lnTo>
                <a:cubicBezTo>
                  <a:pt x="190987" y="260642"/>
                  <a:pt x="162844" y="209326"/>
                  <a:pt x="164651" y="147634"/>
                </a:cubicBezTo>
                <a:cubicBezTo>
                  <a:pt x="164651" y="97544"/>
                  <a:pt x="193217" y="49375"/>
                  <a:pt x="250348" y="3128"/>
                </a:cubicBezTo>
                <a:close/>
                <a:moveTo>
                  <a:pt x="3859046" y="25"/>
                </a:moveTo>
                <a:cubicBezTo>
                  <a:pt x="3860679" y="134"/>
                  <a:pt x="3862622" y="613"/>
                  <a:pt x="3864876" y="1461"/>
                </a:cubicBezTo>
                <a:cubicBezTo>
                  <a:pt x="3873889" y="4852"/>
                  <a:pt x="3880664" y="8849"/>
                  <a:pt x="3885203" y="13453"/>
                </a:cubicBezTo>
                <a:cubicBezTo>
                  <a:pt x="3889742" y="18056"/>
                  <a:pt x="3889789" y="22053"/>
                  <a:pt x="3885343" y="25445"/>
                </a:cubicBezTo>
                <a:cubicBezTo>
                  <a:pt x="3880898" y="28836"/>
                  <a:pt x="3874573" y="34447"/>
                  <a:pt x="3866371" y="42276"/>
                </a:cubicBezTo>
                <a:cubicBezTo>
                  <a:pt x="3894306" y="41445"/>
                  <a:pt x="3916644" y="37860"/>
                  <a:pt x="3933386" y="31521"/>
                </a:cubicBezTo>
                <a:cubicBezTo>
                  <a:pt x="3950128" y="25183"/>
                  <a:pt x="3963167" y="25143"/>
                  <a:pt x="3972503" y="31403"/>
                </a:cubicBezTo>
                <a:cubicBezTo>
                  <a:pt x="3981838" y="37662"/>
                  <a:pt x="3981487" y="43079"/>
                  <a:pt x="3971449" y="47654"/>
                </a:cubicBezTo>
                <a:cubicBezTo>
                  <a:pt x="3961411" y="52229"/>
                  <a:pt x="3947565" y="55871"/>
                  <a:pt x="3929912" y="58581"/>
                </a:cubicBezTo>
                <a:cubicBezTo>
                  <a:pt x="3912260" y="61292"/>
                  <a:pt x="3897973" y="62876"/>
                  <a:pt x="3887053" y="63335"/>
                </a:cubicBezTo>
                <a:cubicBezTo>
                  <a:pt x="3876133" y="63794"/>
                  <a:pt x="3866779" y="61772"/>
                  <a:pt x="3858993" y="57269"/>
                </a:cubicBezTo>
                <a:cubicBezTo>
                  <a:pt x="3834830" y="82063"/>
                  <a:pt x="3815370" y="97038"/>
                  <a:pt x="3800614" y="102193"/>
                </a:cubicBezTo>
                <a:cubicBezTo>
                  <a:pt x="3785858" y="107349"/>
                  <a:pt x="3783994" y="104266"/>
                  <a:pt x="3795021" y="92944"/>
                </a:cubicBezTo>
                <a:cubicBezTo>
                  <a:pt x="3806049" y="81622"/>
                  <a:pt x="3818647" y="66909"/>
                  <a:pt x="3832815" y="48805"/>
                </a:cubicBezTo>
                <a:cubicBezTo>
                  <a:pt x="3846983" y="30700"/>
                  <a:pt x="3853615" y="17436"/>
                  <a:pt x="3852712" y="9011"/>
                </a:cubicBezTo>
                <a:cubicBezTo>
                  <a:pt x="3852034" y="2692"/>
                  <a:pt x="3854146" y="-303"/>
                  <a:pt x="3859046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339108" y="3027182"/>
            <a:ext cx="2808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20÷4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（人）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224365" y="4552826"/>
            <a:ext cx="31818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50÷2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（天）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温故知新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>
            <a:off x="9624491" y="3752084"/>
            <a:ext cx="2073506" cy="2651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/>
          <p:nvPr/>
        </p:nvSpPr>
        <p:spPr>
          <a:xfrm>
            <a:off x="2169981" y="1628873"/>
            <a:ext cx="7464856" cy="1347510"/>
          </a:xfrm>
          <a:custGeom>
            <a:avLst/>
            <a:gdLst/>
            <a:ahLst/>
            <a:cxnLst/>
            <a:rect l="l" t="t" r="r" b="b"/>
            <a:pathLst>
              <a:path w="7464856" h="1347510">
                <a:moveTo>
                  <a:pt x="1143680" y="1272256"/>
                </a:moveTo>
                <a:lnTo>
                  <a:pt x="1189733" y="1272256"/>
                </a:lnTo>
                <a:lnTo>
                  <a:pt x="1189733" y="1318288"/>
                </a:lnTo>
                <a:lnTo>
                  <a:pt x="1143680" y="1318288"/>
                </a:lnTo>
                <a:close/>
                <a:moveTo>
                  <a:pt x="566935" y="1142509"/>
                </a:moveTo>
                <a:cubicBezTo>
                  <a:pt x="568837" y="1142729"/>
                  <a:pt x="571151" y="1143309"/>
                  <a:pt x="573876" y="1144248"/>
                </a:cubicBezTo>
                <a:cubicBezTo>
                  <a:pt x="582064" y="1147317"/>
                  <a:pt x="588836" y="1152021"/>
                  <a:pt x="594192" y="1158359"/>
                </a:cubicBezTo>
                <a:cubicBezTo>
                  <a:pt x="599548" y="1164697"/>
                  <a:pt x="599606" y="1170200"/>
                  <a:pt x="594364" y="1174868"/>
                </a:cubicBezTo>
                <a:cubicBezTo>
                  <a:pt x="589123" y="1179536"/>
                  <a:pt x="581117" y="1191962"/>
                  <a:pt x="570348" y="1212146"/>
                </a:cubicBezTo>
                <a:cubicBezTo>
                  <a:pt x="559579" y="1232329"/>
                  <a:pt x="546447" y="1250857"/>
                  <a:pt x="530952" y="1267728"/>
                </a:cubicBezTo>
                <a:cubicBezTo>
                  <a:pt x="515457" y="1284599"/>
                  <a:pt x="496933" y="1299682"/>
                  <a:pt x="475380" y="1312975"/>
                </a:cubicBezTo>
                <a:cubicBezTo>
                  <a:pt x="453826" y="1326269"/>
                  <a:pt x="430635" y="1335651"/>
                  <a:pt x="405805" y="1341121"/>
                </a:cubicBezTo>
                <a:cubicBezTo>
                  <a:pt x="380975" y="1346592"/>
                  <a:pt x="379368" y="1343796"/>
                  <a:pt x="400987" y="1332732"/>
                </a:cubicBezTo>
                <a:cubicBezTo>
                  <a:pt x="422604" y="1321669"/>
                  <a:pt x="443666" y="1308117"/>
                  <a:pt x="464173" y="1292078"/>
                </a:cubicBezTo>
                <a:cubicBezTo>
                  <a:pt x="484679" y="1276038"/>
                  <a:pt x="502261" y="1259805"/>
                  <a:pt x="516916" y="1243379"/>
                </a:cubicBezTo>
                <a:cubicBezTo>
                  <a:pt x="531572" y="1226952"/>
                  <a:pt x="543130" y="1209256"/>
                  <a:pt x="551591" y="1190291"/>
                </a:cubicBezTo>
                <a:cubicBezTo>
                  <a:pt x="560052" y="1171326"/>
                  <a:pt x="563156" y="1157972"/>
                  <a:pt x="560905" y="1150228"/>
                </a:cubicBezTo>
                <a:cubicBezTo>
                  <a:pt x="559217" y="1144420"/>
                  <a:pt x="561226" y="1141847"/>
                  <a:pt x="566935" y="1142509"/>
                </a:cubicBezTo>
                <a:close/>
                <a:moveTo>
                  <a:pt x="431346" y="1113876"/>
                </a:moveTo>
                <a:cubicBezTo>
                  <a:pt x="433269" y="1113650"/>
                  <a:pt x="435650" y="1115080"/>
                  <a:pt x="438490" y="1118167"/>
                </a:cubicBezTo>
                <a:cubicBezTo>
                  <a:pt x="444168" y="1124340"/>
                  <a:pt x="447008" y="1133429"/>
                  <a:pt x="447008" y="1145431"/>
                </a:cubicBezTo>
                <a:cubicBezTo>
                  <a:pt x="447008" y="1156846"/>
                  <a:pt x="442476" y="1170512"/>
                  <a:pt x="433413" y="1186430"/>
                </a:cubicBezTo>
                <a:cubicBezTo>
                  <a:pt x="424350" y="1202348"/>
                  <a:pt x="416901" y="1205165"/>
                  <a:pt x="411064" y="1194884"/>
                </a:cubicBezTo>
                <a:cubicBezTo>
                  <a:pt x="405228" y="1184602"/>
                  <a:pt x="404116" y="1176180"/>
                  <a:pt x="407730" y="1169620"/>
                </a:cubicBezTo>
                <a:cubicBezTo>
                  <a:pt x="411344" y="1163059"/>
                  <a:pt x="415001" y="1154695"/>
                  <a:pt x="418700" y="1144528"/>
                </a:cubicBezTo>
                <a:cubicBezTo>
                  <a:pt x="422185" y="1134934"/>
                  <a:pt x="424935" y="1126599"/>
                  <a:pt x="426949" y="1119522"/>
                </a:cubicBezTo>
                <a:cubicBezTo>
                  <a:pt x="427957" y="1115984"/>
                  <a:pt x="429422" y="1114102"/>
                  <a:pt x="431346" y="1113876"/>
                </a:cubicBezTo>
                <a:close/>
                <a:moveTo>
                  <a:pt x="601925" y="1098162"/>
                </a:moveTo>
                <a:cubicBezTo>
                  <a:pt x="605955" y="1097223"/>
                  <a:pt x="614559" y="1099077"/>
                  <a:pt x="627737" y="1103723"/>
                </a:cubicBezTo>
                <a:cubicBezTo>
                  <a:pt x="643024" y="1106792"/>
                  <a:pt x="650918" y="1114973"/>
                  <a:pt x="651420" y="1128266"/>
                </a:cubicBezTo>
                <a:cubicBezTo>
                  <a:pt x="651922" y="1141559"/>
                  <a:pt x="646204" y="1145654"/>
                  <a:pt x="634266" y="1140548"/>
                </a:cubicBezTo>
                <a:cubicBezTo>
                  <a:pt x="622328" y="1135443"/>
                  <a:pt x="609027" y="1127678"/>
                  <a:pt x="594364" y="1117253"/>
                </a:cubicBezTo>
                <a:cubicBezTo>
                  <a:pt x="579701" y="1106827"/>
                  <a:pt x="576288" y="1101274"/>
                  <a:pt x="584125" y="1100593"/>
                </a:cubicBezTo>
                <a:cubicBezTo>
                  <a:pt x="591962" y="1099912"/>
                  <a:pt x="597895" y="1099102"/>
                  <a:pt x="601925" y="1098162"/>
                </a:cubicBezTo>
                <a:close/>
                <a:moveTo>
                  <a:pt x="161054" y="1075329"/>
                </a:moveTo>
                <a:cubicBezTo>
                  <a:pt x="157160" y="1079158"/>
                  <a:pt x="152367" y="1083448"/>
                  <a:pt x="146672" y="1088200"/>
                </a:cubicBezTo>
                <a:lnTo>
                  <a:pt x="130091" y="1101307"/>
                </a:lnTo>
                <a:lnTo>
                  <a:pt x="140135" y="1100980"/>
                </a:lnTo>
                <a:cubicBezTo>
                  <a:pt x="150869" y="1102895"/>
                  <a:pt x="158770" y="1106415"/>
                  <a:pt x="163839" y="1111542"/>
                </a:cubicBezTo>
                <a:cubicBezTo>
                  <a:pt x="168909" y="1116668"/>
                  <a:pt x="170992" y="1120737"/>
                  <a:pt x="170088" y="1123749"/>
                </a:cubicBezTo>
                <a:cubicBezTo>
                  <a:pt x="172311" y="1120064"/>
                  <a:pt x="177828" y="1113370"/>
                  <a:pt x="186640" y="1103669"/>
                </a:cubicBezTo>
                <a:cubicBezTo>
                  <a:pt x="195452" y="1093968"/>
                  <a:pt x="200719" y="1087267"/>
                  <a:pt x="202440" y="1083568"/>
                </a:cubicBezTo>
                <a:cubicBezTo>
                  <a:pt x="204160" y="1079868"/>
                  <a:pt x="202798" y="1078018"/>
                  <a:pt x="198353" y="1078018"/>
                </a:cubicBezTo>
                <a:cubicBezTo>
                  <a:pt x="192445" y="1078018"/>
                  <a:pt x="186113" y="1078470"/>
                  <a:pt x="179359" y="1079373"/>
                </a:cubicBezTo>
                <a:cubicBezTo>
                  <a:pt x="172605" y="1080277"/>
                  <a:pt x="166503" y="1078929"/>
                  <a:pt x="161054" y="1075329"/>
                </a:cubicBezTo>
                <a:close/>
                <a:moveTo>
                  <a:pt x="1172246" y="1063176"/>
                </a:moveTo>
                <a:cubicBezTo>
                  <a:pt x="1198230" y="1059476"/>
                  <a:pt x="1218858" y="1072296"/>
                  <a:pt x="1234131" y="1101636"/>
                </a:cubicBezTo>
                <a:cubicBezTo>
                  <a:pt x="1243222" y="1133601"/>
                  <a:pt x="1230782" y="1165321"/>
                  <a:pt x="1196810" y="1196798"/>
                </a:cubicBezTo>
                <a:cubicBezTo>
                  <a:pt x="1186686" y="1211998"/>
                  <a:pt x="1181624" y="1229995"/>
                  <a:pt x="1181624" y="1250789"/>
                </a:cubicBezTo>
                <a:lnTo>
                  <a:pt x="1149187" y="1250789"/>
                </a:lnTo>
                <a:cubicBezTo>
                  <a:pt x="1148211" y="1214279"/>
                  <a:pt x="1163161" y="1181031"/>
                  <a:pt x="1194035" y="1151046"/>
                </a:cubicBezTo>
                <a:cubicBezTo>
                  <a:pt x="1200962" y="1140692"/>
                  <a:pt x="1203988" y="1129686"/>
                  <a:pt x="1203113" y="1118027"/>
                </a:cubicBezTo>
                <a:cubicBezTo>
                  <a:pt x="1198395" y="1102153"/>
                  <a:pt x="1189439" y="1094667"/>
                  <a:pt x="1176246" y="1095570"/>
                </a:cubicBezTo>
                <a:lnTo>
                  <a:pt x="1170955" y="1095570"/>
                </a:lnTo>
                <a:cubicBezTo>
                  <a:pt x="1154679" y="1096345"/>
                  <a:pt x="1146993" y="1110291"/>
                  <a:pt x="1147896" y="1137408"/>
                </a:cubicBezTo>
                <a:lnTo>
                  <a:pt x="1114082" y="1137408"/>
                </a:lnTo>
                <a:cubicBezTo>
                  <a:pt x="1113121" y="1100296"/>
                  <a:pt x="1124858" y="1077509"/>
                  <a:pt x="1149294" y="1069048"/>
                </a:cubicBezTo>
                <a:cubicBezTo>
                  <a:pt x="1153266" y="1066065"/>
                  <a:pt x="1160917" y="1064108"/>
                  <a:pt x="1172246" y="1063176"/>
                </a:cubicBezTo>
                <a:close/>
                <a:moveTo>
                  <a:pt x="857068" y="1060359"/>
                </a:moveTo>
                <a:cubicBezTo>
                  <a:pt x="859150" y="1060624"/>
                  <a:pt x="861710" y="1061405"/>
                  <a:pt x="864749" y="1062703"/>
                </a:cubicBezTo>
                <a:cubicBezTo>
                  <a:pt x="876902" y="1067894"/>
                  <a:pt x="885926" y="1073121"/>
                  <a:pt x="891819" y="1078384"/>
                </a:cubicBezTo>
                <a:cubicBezTo>
                  <a:pt x="897713" y="1083647"/>
                  <a:pt x="898294" y="1089114"/>
                  <a:pt x="893562" y="1094785"/>
                </a:cubicBezTo>
                <a:cubicBezTo>
                  <a:pt x="888829" y="1100457"/>
                  <a:pt x="884044" y="1108796"/>
                  <a:pt x="879204" y="1119802"/>
                </a:cubicBezTo>
                <a:cubicBezTo>
                  <a:pt x="874364" y="1130808"/>
                  <a:pt x="869370" y="1142033"/>
                  <a:pt x="864222" y="1153476"/>
                </a:cubicBezTo>
                <a:cubicBezTo>
                  <a:pt x="879150" y="1171588"/>
                  <a:pt x="898208" y="1192023"/>
                  <a:pt x="921396" y="1214781"/>
                </a:cubicBezTo>
                <a:cubicBezTo>
                  <a:pt x="944584" y="1237538"/>
                  <a:pt x="963474" y="1253112"/>
                  <a:pt x="978065" y="1261501"/>
                </a:cubicBezTo>
                <a:cubicBezTo>
                  <a:pt x="992656" y="1269890"/>
                  <a:pt x="1009277" y="1277766"/>
                  <a:pt x="1027926" y="1285130"/>
                </a:cubicBezTo>
                <a:cubicBezTo>
                  <a:pt x="1046576" y="1292494"/>
                  <a:pt x="1045769" y="1297610"/>
                  <a:pt x="1025507" y="1300478"/>
                </a:cubicBezTo>
                <a:cubicBezTo>
                  <a:pt x="1005243" y="1303346"/>
                  <a:pt x="988186" y="1304073"/>
                  <a:pt x="974333" y="1302661"/>
                </a:cubicBezTo>
                <a:cubicBezTo>
                  <a:pt x="960481" y="1301248"/>
                  <a:pt x="949887" y="1295290"/>
                  <a:pt x="942552" y="1284786"/>
                </a:cubicBezTo>
                <a:cubicBezTo>
                  <a:pt x="935216" y="1274282"/>
                  <a:pt x="922250" y="1256959"/>
                  <a:pt x="903650" y="1232817"/>
                </a:cubicBezTo>
                <a:cubicBezTo>
                  <a:pt x="885051" y="1208675"/>
                  <a:pt x="869277" y="1185871"/>
                  <a:pt x="856327" y="1164403"/>
                </a:cubicBezTo>
                <a:cubicBezTo>
                  <a:pt x="842346" y="1190904"/>
                  <a:pt x="828500" y="1213522"/>
                  <a:pt x="814791" y="1232258"/>
                </a:cubicBezTo>
                <a:cubicBezTo>
                  <a:pt x="801082" y="1250993"/>
                  <a:pt x="787562" y="1265878"/>
                  <a:pt x="774233" y="1276913"/>
                </a:cubicBezTo>
                <a:cubicBezTo>
                  <a:pt x="760904" y="1287948"/>
                  <a:pt x="745998" y="1296251"/>
                  <a:pt x="729513" y="1301822"/>
                </a:cubicBezTo>
                <a:cubicBezTo>
                  <a:pt x="713029" y="1307393"/>
                  <a:pt x="713015" y="1303159"/>
                  <a:pt x="729471" y="1289120"/>
                </a:cubicBezTo>
                <a:cubicBezTo>
                  <a:pt x="745926" y="1275081"/>
                  <a:pt x="762152" y="1258282"/>
                  <a:pt x="778148" y="1238722"/>
                </a:cubicBezTo>
                <a:cubicBezTo>
                  <a:pt x="794145" y="1219161"/>
                  <a:pt x="808446" y="1197006"/>
                  <a:pt x="821051" y="1172255"/>
                </a:cubicBezTo>
                <a:cubicBezTo>
                  <a:pt x="833656" y="1147503"/>
                  <a:pt x="842625" y="1127431"/>
                  <a:pt x="847960" y="1112037"/>
                </a:cubicBezTo>
                <a:cubicBezTo>
                  <a:pt x="853295" y="1096642"/>
                  <a:pt x="854388" y="1083274"/>
                  <a:pt x="851241" y="1071931"/>
                </a:cubicBezTo>
                <a:cubicBezTo>
                  <a:pt x="848880" y="1063423"/>
                  <a:pt x="850822" y="1059566"/>
                  <a:pt x="857068" y="1060359"/>
                </a:cubicBezTo>
                <a:close/>
                <a:moveTo>
                  <a:pt x="500975" y="1036277"/>
                </a:moveTo>
                <a:cubicBezTo>
                  <a:pt x="505150" y="1036607"/>
                  <a:pt x="510893" y="1037923"/>
                  <a:pt x="518207" y="1040224"/>
                </a:cubicBezTo>
                <a:cubicBezTo>
                  <a:pt x="532834" y="1044598"/>
                  <a:pt x="538348" y="1050997"/>
                  <a:pt x="534749" y="1059422"/>
                </a:cubicBezTo>
                <a:cubicBezTo>
                  <a:pt x="531149" y="1067847"/>
                  <a:pt x="529349" y="1085267"/>
                  <a:pt x="529349" y="1111682"/>
                </a:cubicBezTo>
                <a:cubicBezTo>
                  <a:pt x="529349" y="1138541"/>
                  <a:pt x="528632" y="1159406"/>
                  <a:pt x="527198" y="1174277"/>
                </a:cubicBezTo>
                <a:cubicBezTo>
                  <a:pt x="525764" y="1189147"/>
                  <a:pt x="522545" y="1197744"/>
                  <a:pt x="517540" y="1200068"/>
                </a:cubicBezTo>
                <a:cubicBezTo>
                  <a:pt x="512535" y="1202391"/>
                  <a:pt x="507376" y="1198680"/>
                  <a:pt x="502063" y="1188936"/>
                </a:cubicBezTo>
                <a:cubicBezTo>
                  <a:pt x="496751" y="1179192"/>
                  <a:pt x="495668" y="1169462"/>
                  <a:pt x="498815" y="1159746"/>
                </a:cubicBezTo>
                <a:cubicBezTo>
                  <a:pt x="501963" y="1150031"/>
                  <a:pt x="503537" y="1131765"/>
                  <a:pt x="503537" y="1104949"/>
                </a:cubicBezTo>
                <a:cubicBezTo>
                  <a:pt x="503537" y="1077946"/>
                  <a:pt x="501289" y="1060899"/>
                  <a:pt x="496793" y="1053808"/>
                </a:cubicBezTo>
                <a:cubicBezTo>
                  <a:pt x="492298" y="1046717"/>
                  <a:pt x="491086" y="1041529"/>
                  <a:pt x="493159" y="1038245"/>
                </a:cubicBezTo>
                <a:cubicBezTo>
                  <a:pt x="494194" y="1036603"/>
                  <a:pt x="496800" y="1035947"/>
                  <a:pt x="500975" y="1036277"/>
                </a:cubicBezTo>
                <a:close/>
                <a:moveTo>
                  <a:pt x="157283" y="1028484"/>
                </a:moveTo>
                <a:cubicBezTo>
                  <a:pt x="158650" y="1028515"/>
                  <a:pt x="160222" y="1028897"/>
                  <a:pt x="162000" y="1029631"/>
                </a:cubicBezTo>
                <a:cubicBezTo>
                  <a:pt x="169113" y="1032563"/>
                  <a:pt x="175616" y="1036772"/>
                  <a:pt x="181510" y="1042257"/>
                </a:cubicBezTo>
                <a:cubicBezTo>
                  <a:pt x="187404" y="1047742"/>
                  <a:pt x="188698" y="1051811"/>
                  <a:pt x="185393" y="1054464"/>
                </a:cubicBezTo>
                <a:cubicBezTo>
                  <a:pt x="182088" y="1057117"/>
                  <a:pt x="176986" y="1059526"/>
                  <a:pt x="170088" y="1061692"/>
                </a:cubicBezTo>
                <a:cubicBezTo>
                  <a:pt x="189906" y="1061692"/>
                  <a:pt x="203383" y="1059888"/>
                  <a:pt x="210517" y="1056282"/>
                </a:cubicBezTo>
                <a:cubicBezTo>
                  <a:pt x="217651" y="1052675"/>
                  <a:pt x="224599" y="1052564"/>
                  <a:pt x="231360" y="1055948"/>
                </a:cubicBezTo>
                <a:cubicBezTo>
                  <a:pt x="238122" y="1059333"/>
                  <a:pt x="244224" y="1063671"/>
                  <a:pt x="249666" y="1068962"/>
                </a:cubicBezTo>
                <a:cubicBezTo>
                  <a:pt x="255108" y="1074254"/>
                  <a:pt x="254631" y="1078326"/>
                  <a:pt x="248235" y="1081180"/>
                </a:cubicBezTo>
                <a:cubicBezTo>
                  <a:pt x="241839" y="1084034"/>
                  <a:pt x="235777" y="1088988"/>
                  <a:pt x="230048" y="1096044"/>
                </a:cubicBezTo>
                <a:cubicBezTo>
                  <a:pt x="224319" y="1103099"/>
                  <a:pt x="216231" y="1111617"/>
                  <a:pt x="205784" y="1121598"/>
                </a:cubicBezTo>
                <a:cubicBezTo>
                  <a:pt x="195337" y="1131579"/>
                  <a:pt x="184643" y="1140445"/>
                  <a:pt x="173702" y="1148195"/>
                </a:cubicBezTo>
                <a:lnTo>
                  <a:pt x="169153" y="1150707"/>
                </a:lnTo>
                <a:lnTo>
                  <a:pt x="173183" y="1150279"/>
                </a:lnTo>
                <a:cubicBezTo>
                  <a:pt x="174804" y="1150469"/>
                  <a:pt x="176694" y="1150993"/>
                  <a:pt x="178853" y="1151852"/>
                </a:cubicBezTo>
                <a:cubicBezTo>
                  <a:pt x="187494" y="1155287"/>
                  <a:pt x="193817" y="1159560"/>
                  <a:pt x="197826" y="1164672"/>
                </a:cubicBezTo>
                <a:cubicBezTo>
                  <a:pt x="201834" y="1169784"/>
                  <a:pt x="201794" y="1173789"/>
                  <a:pt x="197707" y="1176686"/>
                </a:cubicBezTo>
                <a:cubicBezTo>
                  <a:pt x="193620" y="1179582"/>
                  <a:pt x="189369" y="1181748"/>
                  <a:pt x="184952" y="1183182"/>
                </a:cubicBezTo>
                <a:cubicBezTo>
                  <a:pt x="193541" y="1183182"/>
                  <a:pt x="202776" y="1182106"/>
                  <a:pt x="212657" y="1179955"/>
                </a:cubicBezTo>
                <a:cubicBezTo>
                  <a:pt x="222537" y="1177804"/>
                  <a:pt x="230224" y="1175098"/>
                  <a:pt x="235716" y="1171835"/>
                </a:cubicBezTo>
                <a:cubicBezTo>
                  <a:pt x="241209" y="1168573"/>
                  <a:pt x="248052" y="1168870"/>
                  <a:pt x="256247" y="1172728"/>
                </a:cubicBezTo>
                <a:cubicBezTo>
                  <a:pt x="264443" y="1176585"/>
                  <a:pt x="271929" y="1181773"/>
                  <a:pt x="278705" y="1188291"/>
                </a:cubicBezTo>
                <a:cubicBezTo>
                  <a:pt x="285480" y="1194808"/>
                  <a:pt x="285455" y="1199981"/>
                  <a:pt x="278629" y="1203810"/>
                </a:cubicBezTo>
                <a:cubicBezTo>
                  <a:pt x="271803" y="1207639"/>
                  <a:pt x="263479" y="1215354"/>
                  <a:pt x="253655" y="1226955"/>
                </a:cubicBezTo>
                <a:cubicBezTo>
                  <a:pt x="243833" y="1238557"/>
                  <a:pt x="228291" y="1254083"/>
                  <a:pt x="207032" y="1273536"/>
                </a:cubicBezTo>
                <a:cubicBezTo>
                  <a:pt x="185773" y="1292988"/>
                  <a:pt x="161420" y="1309343"/>
                  <a:pt x="133972" y="1322601"/>
                </a:cubicBezTo>
                <a:cubicBezTo>
                  <a:pt x="106525" y="1335859"/>
                  <a:pt x="79562" y="1343853"/>
                  <a:pt x="53083" y="1346585"/>
                </a:cubicBezTo>
                <a:cubicBezTo>
                  <a:pt x="26604" y="1349317"/>
                  <a:pt x="25406" y="1346001"/>
                  <a:pt x="49490" y="1336637"/>
                </a:cubicBezTo>
                <a:cubicBezTo>
                  <a:pt x="73575" y="1327272"/>
                  <a:pt x="97588" y="1315936"/>
                  <a:pt x="121528" y="1302629"/>
                </a:cubicBezTo>
                <a:cubicBezTo>
                  <a:pt x="145469" y="1289321"/>
                  <a:pt x="162502" y="1278164"/>
                  <a:pt x="172626" y="1269159"/>
                </a:cubicBezTo>
                <a:cubicBezTo>
                  <a:pt x="166302" y="1265258"/>
                  <a:pt x="157974" y="1257378"/>
                  <a:pt x="147642" y="1245519"/>
                </a:cubicBezTo>
                <a:cubicBezTo>
                  <a:pt x="137310" y="1233659"/>
                  <a:pt x="135152" y="1226823"/>
                  <a:pt x="141167" y="1225009"/>
                </a:cubicBezTo>
                <a:cubicBezTo>
                  <a:pt x="147183" y="1223195"/>
                  <a:pt x="156407" y="1224729"/>
                  <a:pt x="168841" y="1229612"/>
                </a:cubicBezTo>
                <a:cubicBezTo>
                  <a:pt x="181273" y="1234495"/>
                  <a:pt x="187841" y="1244199"/>
                  <a:pt x="188544" y="1258726"/>
                </a:cubicBezTo>
                <a:cubicBezTo>
                  <a:pt x="198180" y="1248831"/>
                  <a:pt x="208287" y="1237051"/>
                  <a:pt x="218863" y="1223385"/>
                </a:cubicBezTo>
                <a:cubicBezTo>
                  <a:pt x="229439" y="1209718"/>
                  <a:pt x="234726" y="1200835"/>
                  <a:pt x="234726" y="1196733"/>
                </a:cubicBezTo>
                <a:cubicBezTo>
                  <a:pt x="234726" y="1194984"/>
                  <a:pt x="230568" y="1195009"/>
                  <a:pt x="222250" y="1196809"/>
                </a:cubicBezTo>
                <a:cubicBezTo>
                  <a:pt x="213933" y="1198608"/>
                  <a:pt x="205437" y="1200182"/>
                  <a:pt x="196761" y="1201530"/>
                </a:cubicBezTo>
                <a:cubicBezTo>
                  <a:pt x="188085" y="1202878"/>
                  <a:pt x="180643" y="1200856"/>
                  <a:pt x="174433" y="1195464"/>
                </a:cubicBezTo>
                <a:cubicBezTo>
                  <a:pt x="161498" y="1209317"/>
                  <a:pt x="145860" y="1221054"/>
                  <a:pt x="127519" y="1230677"/>
                </a:cubicBezTo>
                <a:cubicBezTo>
                  <a:pt x="109178" y="1240299"/>
                  <a:pt x="92092" y="1246956"/>
                  <a:pt x="76260" y="1250649"/>
                </a:cubicBezTo>
                <a:cubicBezTo>
                  <a:pt x="60429" y="1254342"/>
                  <a:pt x="60386" y="1251126"/>
                  <a:pt x="76131" y="1241002"/>
                </a:cubicBezTo>
                <a:cubicBezTo>
                  <a:pt x="91877" y="1230877"/>
                  <a:pt x="107941" y="1219839"/>
                  <a:pt x="124325" y="1207887"/>
                </a:cubicBezTo>
                <a:cubicBezTo>
                  <a:pt x="140709" y="1195934"/>
                  <a:pt x="151732" y="1185379"/>
                  <a:pt x="157397" y="1176223"/>
                </a:cubicBezTo>
                <a:cubicBezTo>
                  <a:pt x="163061" y="1167067"/>
                  <a:pt x="165893" y="1160854"/>
                  <a:pt x="165893" y="1157585"/>
                </a:cubicBezTo>
                <a:cubicBezTo>
                  <a:pt x="165893" y="1155771"/>
                  <a:pt x="166163" y="1154291"/>
                  <a:pt x="166704" y="1153145"/>
                </a:cubicBezTo>
                <a:lnTo>
                  <a:pt x="169115" y="1150729"/>
                </a:lnTo>
                <a:lnTo>
                  <a:pt x="127756" y="1173567"/>
                </a:lnTo>
                <a:cubicBezTo>
                  <a:pt x="108067" y="1182730"/>
                  <a:pt x="89478" y="1187771"/>
                  <a:pt x="71990" y="1188689"/>
                </a:cubicBezTo>
                <a:cubicBezTo>
                  <a:pt x="54503" y="1189606"/>
                  <a:pt x="52893" y="1186491"/>
                  <a:pt x="67162" y="1179342"/>
                </a:cubicBezTo>
                <a:cubicBezTo>
                  <a:pt x="81430" y="1172194"/>
                  <a:pt x="95375" y="1165328"/>
                  <a:pt x="108999" y="1158746"/>
                </a:cubicBezTo>
                <a:cubicBezTo>
                  <a:pt x="122622" y="1152164"/>
                  <a:pt x="137084" y="1144227"/>
                  <a:pt x="152385" y="1134934"/>
                </a:cubicBezTo>
                <a:cubicBezTo>
                  <a:pt x="137514" y="1123835"/>
                  <a:pt x="129071" y="1114923"/>
                  <a:pt x="127057" y="1108197"/>
                </a:cubicBezTo>
                <a:lnTo>
                  <a:pt x="128504" y="1102561"/>
                </a:lnTo>
                <a:lnTo>
                  <a:pt x="126884" y="1103841"/>
                </a:lnTo>
                <a:cubicBezTo>
                  <a:pt x="111892" y="1115191"/>
                  <a:pt x="95071" y="1123401"/>
                  <a:pt x="76421" y="1128470"/>
                </a:cubicBezTo>
                <a:cubicBezTo>
                  <a:pt x="57772" y="1133540"/>
                  <a:pt x="56714" y="1130363"/>
                  <a:pt x="73248" y="1118941"/>
                </a:cubicBezTo>
                <a:cubicBezTo>
                  <a:pt x="89783" y="1107519"/>
                  <a:pt x="106665" y="1093197"/>
                  <a:pt x="123895" y="1075975"/>
                </a:cubicBezTo>
                <a:cubicBezTo>
                  <a:pt x="141124" y="1058752"/>
                  <a:pt x="150004" y="1045989"/>
                  <a:pt x="150535" y="1037686"/>
                </a:cubicBezTo>
                <a:cubicBezTo>
                  <a:pt x="150933" y="1031459"/>
                  <a:pt x="153182" y="1028392"/>
                  <a:pt x="157283" y="1028484"/>
                </a:cubicBezTo>
                <a:close/>
                <a:moveTo>
                  <a:pt x="3093752" y="752601"/>
                </a:moveTo>
                <a:cubicBezTo>
                  <a:pt x="3097735" y="751958"/>
                  <a:pt x="3102137" y="752256"/>
                  <a:pt x="3106959" y="753496"/>
                </a:cubicBezTo>
                <a:cubicBezTo>
                  <a:pt x="3116603" y="755977"/>
                  <a:pt x="3122902" y="761194"/>
                  <a:pt x="3125856" y="769145"/>
                </a:cubicBezTo>
                <a:cubicBezTo>
                  <a:pt x="3128810" y="777097"/>
                  <a:pt x="3128394" y="787045"/>
                  <a:pt x="3124608" y="798991"/>
                </a:cubicBezTo>
                <a:cubicBezTo>
                  <a:pt x="3120822" y="810936"/>
                  <a:pt x="3113946" y="822362"/>
                  <a:pt x="3103980" y="833267"/>
                </a:cubicBezTo>
                <a:cubicBezTo>
                  <a:pt x="3094013" y="844173"/>
                  <a:pt x="3084405" y="850110"/>
                  <a:pt x="3075156" y="851078"/>
                </a:cubicBezTo>
                <a:cubicBezTo>
                  <a:pt x="3065907" y="852046"/>
                  <a:pt x="3064100" y="849562"/>
                  <a:pt x="3069735" y="843625"/>
                </a:cubicBezTo>
                <a:cubicBezTo>
                  <a:pt x="3075371" y="837688"/>
                  <a:pt x="3080566" y="831697"/>
                  <a:pt x="3085320" y="825653"/>
                </a:cubicBezTo>
                <a:cubicBezTo>
                  <a:pt x="3090073" y="819608"/>
                  <a:pt x="3094207" y="812370"/>
                  <a:pt x="3097720" y="803938"/>
                </a:cubicBezTo>
                <a:cubicBezTo>
                  <a:pt x="3091396" y="803938"/>
                  <a:pt x="3086080" y="802321"/>
                  <a:pt x="3081770" y="799088"/>
                </a:cubicBezTo>
                <a:cubicBezTo>
                  <a:pt x="3077461" y="795854"/>
                  <a:pt x="3074543" y="791624"/>
                  <a:pt x="3073016" y="786397"/>
                </a:cubicBezTo>
                <a:cubicBezTo>
                  <a:pt x="3071488" y="781170"/>
                  <a:pt x="3071209" y="776287"/>
                  <a:pt x="3072177" y="771748"/>
                </a:cubicBezTo>
                <a:cubicBezTo>
                  <a:pt x="3073145" y="767209"/>
                  <a:pt x="3076773" y="762413"/>
                  <a:pt x="3083061" y="757358"/>
                </a:cubicBezTo>
                <a:cubicBezTo>
                  <a:pt x="3086205" y="754830"/>
                  <a:pt x="3089769" y="753245"/>
                  <a:pt x="3093752" y="752601"/>
                </a:cubicBezTo>
                <a:close/>
                <a:moveTo>
                  <a:pt x="6150368" y="742419"/>
                </a:moveTo>
                <a:cubicBezTo>
                  <a:pt x="6146996" y="742609"/>
                  <a:pt x="6143717" y="743889"/>
                  <a:pt x="6140530" y="746258"/>
                </a:cubicBezTo>
                <a:cubicBezTo>
                  <a:pt x="6134156" y="750998"/>
                  <a:pt x="6130968" y="757315"/>
                  <a:pt x="6130968" y="765209"/>
                </a:cubicBezTo>
                <a:cubicBezTo>
                  <a:pt x="6130968" y="773103"/>
                  <a:pt x="6134517" y="779029"/>
                  <a:pt x="6141616" y="782987"/>
                </a:cubicBezTo>
                <a:cubicBezTo>
                  <a:pt x="6148714" y="786945"/>
                  <a:pt x="6155662" y="786744"/>
                  <a:pt x="6162459" y="782385"/>
                </a:cubicBezTo>
                <a:cubicBezTo>
                  <a:pt x="6169256" y="778011"/>
                  <a:pt x="6172451" y="771701"/>
                  <a:pt x="6172042" y="763456"/>
                </a:cubicBezTo>
                <a:cubicBezTo>
                  <a:pt x="6171634" y="755210"/>
                  <a:pt x="6167873" y="749098"/>
                  <a:pt x="6160760" y="745118"/>
                </a:cubicBezTo>
                <a:cubicBezTo>
                  <a:pt x="6157204" y="743129"/>
                  <a:pt x="6153740" y="742229"/>
                  <a:pt x="6150368" y="742419"/>
                </a:cubicBezTo>
                <a:close/>
                <a:moveTo>
                  <a:pt x="6932545" y="729619"/>
                </a:moveTo>
                <a:cubicBezTo>
                  <a:pt x="6936009" y="729860"/>
                  <a:pt x="6934309" y="733115"/>
                  <a:pt x="6927447" y="739386"/>
                </a:cubicBezTo>
                <a:cubicBezTo>
                  <a:pt x="6918299" y="747746"/>
                  <a:pt x="6904357" y="758394"/>
                  <a:pt x="6885621" y="771329"/>
                </a:cubicBezTo>
                <a:cubicBezTo>
                  <a:pt x="6866885" y="784263"/>
                  <a:pt x="6854707" y="793606"/>
                  <a:pt x="6849085" y="799356"/>
                </a:cubicBezTo>
                <a:cubicBezTo>
                  <a:pt x="6843465" y="805107"/>
                  <a:pt x="6834208" y="803845"/>
                  <a:pt x="6821316" y="795571"/>
                </a:cubicBezTo>
                <a:cubicBezTo>
                  <a:pt x="6808424" y="787296"/>
                  <a:pt x="6805484" y="781937"/>
                  <a:pt x="6812497" y="779492"/>
                </a:cubicBezTo>
                <a:cubicBezTo>
                  <a:pt x="6819509" y="777047"/>
                  <a:pt x="6827282" y="774254"/>
                  <a:pt x="6835814" y="771113"/>
                </a:cubicBezTo>
                <a:cubicBezTo>
                  <a:pt x="6844347" y="767973"/>
                  <a:pt x="6859468" y="760975"/>
                  <a:pt x="6881179" y="750119"/>
                </a:cubicBezTo>
                <a:cubicBezTo>
                  <a:pt x="6902761" y="739321"/>
                  <a:pt x="6918155" y="732743"/>
                  <a:pt x="6927361" y="730384"/>
                </a:cubicBezTo>
                <a:cubicBezTo>
                  <a:pt x="6929663" y="729794"/>
                  <a:pt x="6931391" y="729539"/>
                  <a:pt x="6932545" y="729619"/>
                </a:cubicBezTo>
                <a:close/>
                <a:moveTo>
                  <a:pt x="5865746" y="729619"/>
                </a:moveTo>
                <a:cubicBezTo>
                  <a:pt x="5869209" y="729860"/>
                  <a:pt x="5867510" y="733115"/>
                  <a:pt x="5860648" y="739386"/>
                </a:cubicBezTo>
                <a:cubicBezTo>
                  <a:pt x="5851499" y="747746"/>
                  <a:pt x="5837557" y="758394"/>
                  <a:pt x="5818821" y="771329"/>
                </a:cubicBezTo>
                <a:cubicBezTo>
                  <a:pt x="5800086" y="784263"/>
                  <a:pt x="5787908" y="793606"/>
                  <a:pt x="5782286" y="799356"/>
                </a:cubicBezTo>
                <a:cubicBezTo>
                  <a:pt x="5776665" y="805107"/>
                  <a:pt x="5767408" y="803845"/>
                  <a:pt x="5754516" y="795571"/>
                </a:cubicBezTo>
                <a:cubicBezTo>
                  <a:pt x="5741624" y="787296"/>
                  <a:pt x="5738684" y="781937"/>
                  <a:pt x="5745697" y="779492"/>
                </a:cubicBezTo>
                <a:cubicBezTo>
                  <a:pt x="5752709" y="777047"/>
                  <a:pt x="5760482" y="774254"/>
                  <a:pt x="5769014" y="771113"/>
                </a:cubicBezTo>
                <a:cubicBezTo>
                  <a:pt x="5777547" y="767973"/>
                  <a:pt x="5792668" y="760975"/>
                  <a:pt x="5814379" y="750119"/>
                </a:cubicBezTo>
                <a:cubicBezTo>
                  <a:pt x="5835962" y="739321"/>
                  <a:pt x="5851356" y="732743"/>
                  <a:pt x="5860562" y="730384"/>
                </a:cubicBezTo>
                <a:cubicBezTo>
                  <a:pt x="5862864" y="729794"/>
                  <a:pt x="5864592" y="729539"/>
                  <a:pt x="5865746" y="729619"/>
                </a:cubicBezTo>
                <a:close/>
                <a:moveTo>
                  <a:pt x="6152850" y="719499"/>
                </a:moveTo>
                <a:cubicBezTo>
                  <a:pt x="6158371" y="719621"/>
                  <a:pt x="6164016" y="720894"/>
                  <a:pt x="6169784" y="723318"/>
                </a:cubicBezTo>
                <a:cubicBezTo>
                  <a:pt x="6181320" y="728164"/>
                  <a:pt x="6188981" y="735844"/>
                  <a:pt x="6192767" y="746355"/>
                </a:cubicBezTo>
                <a:cubicBezTo>
                  <a:pt x="6196553" y="756866"/>
                  <a:pt x="6196998" y="767263"/>
                  <a:pt x="6194101" y="777545"/>
                </a:cubicBezTo>
                <a:cubicBezTo>
                  <a:pt x="6191205" y="787827"/>
                  <a:pt x="6185784" y="795696"/>
                  <a:pt x="6177839" y="801153"/>
                </a:cubicBezTo>
                <a:cubicBezTo>
                  <a:pt x="6169895" y="806609"/>
                  <a:pt x="6160455" y="809337"/>
                  <a:pt x="6149521" y="809337"/>
                </a:cubicBezTo>
                <a:cubicBezTo>
                  <a:pt x="6138587" y="809337"/>
                  <a:pt x="6128685" y="804899"/>
                  <a:pt x="6119815" y="796022"/>
                </a:cubicBezTo>
                <a:cubicBezTo>
                  <a:pt x="6110946" y="787146"/>
                  <a:pt x="6106511" y="777602"/>
                  <a:pt x="6106511" y="767392"/>
                </a:cubicBezTo>
                <a:cubicBezTo>
                  <a:pt x="6106511" y="757182"/>
                  <a:pt x="6108899" y="748252"/>
                  <a:pt x="6113674" y="740601"/>
                </a:cubicBezTo>
                <a:cubicBezTo>
                  <a:pt x="6118449" y="732951"/>
                  <a:pt x="6126111" y="726946"/>
                  <a:pt x="6136658" y="722586"/>
                </a:cubicBezTo>
                <a:cubicBezTo>
                  <a:pt x="6141931" y="720406"/>
                  <a:pt x="6147329" y="719378"/>
                  <a:pt x="6152850" y="719499"/>
                </a:cubicBezTo>
                <a:close/>
                <a:moveTo>
                  <a:pt x="4702395" y="701458"/>
                </a:moveTo>
                <a:cubicBezTo>
                  <a:pt x="4706197" y="701404"/>
                  <a:pt x="4706045" y="703686"/>
                  <a:pt x="4701941" y="708303"/>
                </a:cubicBezTo>
                <a:cubicBezTo>
                  <a:pt x="4693731" y="717538"/>
                  <a:pt x="4682029" y="727519"/>
                  <a:pt x="4666836" y="738246"/>
                </a:cubicBezTo>
                <a:cubicBezTo>
                  <a:pt x="4651642" y="748972"/>
                  <a:pt x="4641353" y="756752"/>
                  <a:pt x="4635969" y="761584"/>
                </a:cubicBezTo>
                <a:cubicBezTo>
                  <a:pt x="4630584" y="766417"/>
                  <a:pt x="4622238" y="763320"/>
                  <a:pt x="4610931" y="752292"/>
                </a:cubicBezTo>
                <a:cubicBezTo>
                  <a:pt x="4599623" y="741264"/>
                  <a:pt x="4599157" y="735191"/>
                  <a:pt x="4609532" y="734073"/>
                </a:cubicBezTo>
                <a:cubicBezTo>
                  <a:pt x="4619907" y="732954"/>
                  <a:pt x="4629587" y="730466"/>
                  <a:pt x="4638571" y="726609"/>
                </a:cubicBezTo>
                <a:cubicBezTo>
                  <a:pt x="4647555" y="722751"/>
                  <a:pt x="4661075" y="716757"/>
                  <a:pt x="4679129" y="708626"/>
                </a:cubicBezTo>
                <a:cubicBezTo>
                  <a:pt x="4690838" y="703901"/>
                  <a:pt x="4698593" y="701511"/>
                  <a:pt x="4702395" y="701458"/>
                </a:cubicBezTo>
                <a:close/>
                <a:moveTo>
                  <a:pt x="1673446" y="701458"/>
                </a:moveTo>
                <a:cubicBezTo>
                  <a:pt x="1677248" y="701404"/>
                  <a:pt x="1677096" y="703686"/>
                  <a:pt x="1672991" y="708303"/>
                </a:cubicBezTo>
                <a:cubicBezTo>
                  <a:pt x="1664781" y="717538"/>
                  <a:pt x="1653080" y="727519"/>
                  <a:pt x="1637886" y="738246"/>
                </a:cubicBezTo>
                <a:cubicBezTo>
                  <a:pt x="1622692" y="748972"/>
                  <a:pt x="1612404" y="756752"/>
                  <a:pt x="1607019" y="761584"/>
                </a:cubicBezTo>
                <a:cubicBezTo>
                  <a:pt x="1601635" y="766417"/>
                  <a:pt x="1593288" y="763320"/>
                  <a:pt x="1581981" y="752292"/>
                </a:cubicBezTo>
                <a:cubicBezTo>
                  <a:pt x="1570673" y="741264"/>
                  <a:pt x="1570208" y="735191"/>
                  <a:pt x="1580583" y="734073"/>
                </a:cubicBezTo>
                <a:cubicBezTo>
                  <a:pt x="1590958" y="732954"/>
                  <a:pt x="1600638" y="730466"/>
                  <a:pt x="1609622" y="726609"/>
                </a:cubicBezTo>
                <a:cubicBezTo>
                  <a:pt x="1618606" y="722751"/>
                  <a:pt x="1632125" y="716757"/>
                  <a:pt x="1650179" y="708626"/>
                </a:cubicBezTo>
                <a:cubicBezTo>
                  <a:pt x="1661888" y="703901"/>
                  <a:pt x="1669644" y="701511"/>
                  <a:pt x="1673446" y="701458"/>
                </a:cubicBezTo>
                <a:close/>
                <a:moveTo>
                  <a:pt x="6639877" y="691912"/>
                </a:moveTo>
                <a:lnTo>
                  <a:pt x="6589459" y="695867"/>
                </a:lnTo>
                <a:lnTo>
                  <a:pt x="6593941" y="697053"/>
                </a:lnTo>
                <a:cubicBezTo>
                  <a:pt x="6605607" y="701499"/>
                  <a:pt x="6611931" y="706823"/>
                  <a:pt x="6612913" y="713025"/>
                </a:cubicBezTo>
                <a:cubicBezTo>
                  <a:pt x="6613896" y="719227"/>
                  <a:pt x="6612325" y="725132"/>
                  <a:pt x="6608203" y="730739"/>
                </a:cubicBezTo>
                <a:cubicBezTo>
                  <a:pt x="6604079" y="736346"/>
                  <a:pt x="6599415" y="735206"/>
                  <a:pt x="6594210" y="727318"/>
                </a:cubicBezTo>
                <a:cubicBezTo>
                  <a:pt x="6589005" y="719431"/>
                  <a:pt x="6584559" y="712261"/>
                  <a:pt x="6580873" y="705808"/>
                </a:cubicBezTo>
                <a:cubicBezTo>
                  <a:pt x="6580135" y="703238"/>
                  <a:pt x="6579854" y="701127"/>
                  <a:pt x="6580029" y="699477"/>
                </a:cubicBezTo>
                <a:lnTo>
                  <a:pt x="6581621" y="696481"/>
                </a:lnTo>
                <a:lnTo>
                  <a:pt x="6556223" y="698473"/>
                </a:lnTo>
                <a:cubicBezTo>
                  <a:pt x="6544191" y="722493"/>
                  <a:pt x="6536584" y="735098"/>
                  <a:pt x="6533401" y="736288"/>
                </a:cubicBezTo>
                <a:cubicBezTo>
                  <a:pt x="6570283" y="736331"/>
                  <a:pt x="6604112" y="736331"/>
                  <a:pt x="6634886" y="736288"/>
                </a:cubicBezTo>
                <a:cubicBezTo>
                  <a:pt x="6636449" y="727827"/>
                  <a:pt x="6638113" y="713036"/>
                  <a:pt x="6639877" y="691912"/>
                </a:cubicBezTo>
                <a:close/>
                <a:moveTo>
                  <a:pt x="3601402" y="691912"/>
                </a:moveTo>
                <a:lnTo>
                  <a:pt x="3550983" y="695867"/>
                </a:lnTo>
                <a:lnTo>
                  <a:pt x="3555466" y="697053"/>
                </a:lnTo>
                <a:cubicBezTo>
                  <a:pt x="3567132" y="701499"/>
                  <a:pt x="3573456" y="706823"/>
                  <a:pt x="3574439" y="713025"/>
                </a:cubicBezTo>
                <a:cubicBezTo>
                  <a:pt x="3575421" y="719227"/>
                  <a:pt x="3573851" y="725132"/>
                  <a:pt x="3569728" y="730739"/>
                </a:cubicBezTo>
                <a:cubicBezTo>
                  <a:pt x="3565605" y="736346"/>
                  <a:pt x="3560941" y="735206"/>
                  <a:pt x="3555735" y="727318"/>
                </a:cubicBezTo>
                <a:cubicBezTo>
                  <a:pt x="3550530" y="719431"/>
                  <a:pt x="3546084" y="712261"/>
                  <a:pt x="3542399" y="705808"/>
                </a:cubicBezTo>
                <a:cubicBezTo>
                  <a:pt x="3541660" y="703238"/>
                  <a:pt x="3541379" y="701127"/>
                  <a:pt x="3541554" y="699477"/>
                </a:cubicBezTo>
                <a:lnTo>
                  <a:pt x="3543146" y="696481"/>
                </a:lnTo>
                <a:lnTo>
                  <a:pt x="3517748" y="698473"/>
                </a:lnTo>
                <a:cubicBezTo>
                  <a:pt x="3505717" y="722493"/>
                  <a:pt x="3498109" y="735098"/>
                  <a:pt x="3494926" y="736288"/>
                </a:cubicBezTo>
                <a:cubicBezTo>
                  <a:pt x="3531809" y="736331"/>
                  <a:pt x="3565637" y="736331"/>
                  <a:pt x="3596411" y="736288"/>
                </a:cubicBezTo>
                <a:cubicBezTo>
                  <a:pt x="3597974" y="727827"/>
                  <a:pt x="3599638" y="713036"/>
                  <a:pt x="3601402" y="691912"/>
                </a:cubicBezTo>
                <a:close/>
                <a:moveTo>
                  <a:pt x="432231" y="671521"/>
                </a:moveTo>
                <a:cubicBezTo>
                  <a:pt x="419482" y="673227"/>
                  <a:pt x="410211" y="679451"/>
                  <a:pt x="404418" y="690192"/>
                </a:cubicBezTo>
                <a:cubicBezTo>
                  <a:pt x="398624" y="700932"/>
                  <a:pt x="396162" y="712534"/>
                  <a:pt x="397029" y="724995"/>
                </a:cubicBezTo>
                <a:cubicBezTo>
                  <a:pt x="397896" y="737457"/>
                  <a:pt x="402095" y="747660"/>
                  <a:pt x="409623" y="755605"/>
                </a:cubicBezTo>
                <a:cubicBezTo>
                  <a:pt x="417152" y="763549"/>
                  <a:pt x="426914" y="767715"/>
                  <a:pt x="438910" y="768102"/>
                </a:cubicBezTo>
                <a:cubicBezTo>
                  <a:pt x="450905" y="768489"/>
                  <a:pt x="461076" y="764302"/>
                  <a:pt x="469422" y="755540"/>
                </a:cubicBezTo>
                <a:cubicBezTo>
                  <a:pt x="477768" y="746778"/>
                  <a:pt x="481941" y="733449"/>
                  <a:pt x="481941" y="715552"/>
                </a:cubicBezTo>
                <a:cubicBezTo>
                  <a:pt x="481941" y="697656"/>
                  <a:pt x="476843" y="685416"/>
                  <a:pt x="466647" y="678834"/>
                </a:cubicBezTo>
                <a:cubicBezTo>
                  <a:pt x="456451" y="672252"/>
                  <a:pt x="444979" y="669814"/>
                  <a:pt x="432231" y="671521"/>
                </a:cubicBezTo>
                <a:close/>
                <a:moveTo>
                  <a:pt x="173160" y="671304"/>
                </a:moveTo>
                <a:cubicBezTo>
                  <a:pt x="175479" y="671615"/>
                  <a:pt x="178284" y="672250"/>
                  <a:pt x="181575" y="673209"/>
                </a:cubicBezTo>
                <a:cubicBezTo>
                  <a:pt x="194739" y="677045"/>
                  <a:pt x="204214" y="682857"/>
                  <a:pt x="210000" y="690643"/>
                </a:cubicBezTo>
                <a:cubicBezTo>
                  <a:pt x="215787" y="698430"/>
                  <a:pt x="217214" y="708009"/>
                  <a:pt x="214281" y="719381"/>
                </a:cubicBezTo>
                <a:cubicBezTo>
                  <a:pt x="211348" y="730753"/>
                  <a:pt x="202103" y="728071"/>
                  <a:pt x="186544" y="711336"/>
                </a:cubicBezTo>
                <a:cubicBezTo>
                  <a:pt x="174857" y="695146"/>
                  <a:pt x="167816" y="683785"/>
                  <a:pt x="165421" y="677253"/>
                </a:cubicBezTo>
                <a:cubicBezTo>
                  <a:pt x="163625" y="672354"/>
                  <a:pt x="166204" y="670371"/>
                  <a:pt x="173160" y="671304"/>
                </a:cubicBezTo>
                <a:close/>
                <a:moveTo>
                  <a:pt x="5021396" y="656517"/>
                </a:moveTo>
                <a:cubicBezTo>
                  <a:pt x="5028674" y="655678"/>
                  <a:pt x="5038562" y="659260"/>
                  <a:pt x="5051060" y="667262"/>
                </a:cubicBezTo>
                <a:cubicBezTo>
                  <a:pt x="5065127" y="677458"/>
                  <a:pt x="5069132" y="685631"/>
                  <a:pt x="5063073" y="691783"/>
                </a:cubicBezTo>
                <a:cubicBezTo>
                  <a:pt x="5057014" y="697935"/>
                  <a:pt x="5052350" y="705507"/>
                  <a:pt x="5049081" y="714498"/>
                </a:cubicBezTo>
                <a:cubicBezTo>
                  <a:pt x="5046385" y="749689"/>
                  <a:pt x="5040807" y="775268"/>
                  <a:pt x="5032346" y="791236"/>
                </a:cubicBezTo>
                <a:cubicBezTo>
                  <a:pt x="5023885" y="807204"/>
                  <a:pt x="5012230" y="818260"/>
                  <a:pt x="4997381" y="824405"/>
                </a:cubicBezTo>
                <a:cubicBezTo>
                  <a:pt x="4982532" y="830550"/>
                  <a:pt x="4974845" y="828693"/>
                  <a:pt x="4974322" y="818834"/>
                </a:cubicBezTo>
                <a:cubicBezTo>
                  <a:pt x="4973799" y="808975"/>
                  <a:pt x="4970149" y="798378"/>
                  <a:pt x="4963373" y="787042"/>
                </a:cubicBezTo>
                <a:cubicBezTo>
                  <a:pt x="4956597" y="775706"/>
                  <a:pt x="4957164" y="771687"/>
                  <a:pt x="4965072" y="774985"/>
                </a:cubicBezTo>
                <a:cubicBezTo>
                  <a:pt x="4972981" y="778284"/>
                  <a:pt x="4981998" y="782041"/>
                  <a:pt x="4992121" y="786257"/>
                </a:cubicBezTo>
                <a:cubicBezTo>
                  <a:pt x="4999134" y="786257"/>
                  <a:pt x="5005429" y="778327"/>
                  <a:pt x="5011007" y="762466"/>
                </a:cubicBezTo>
                <a:cubicBezTo>
                  <a:pt x="5016586" y="746606"/>
                  <a:pt x="5019823" y="731839"/>
                  <a:pt x="5020720" y="718166"/>
                </a:cubicBezTo>
                <a:cubicBezTo>
                  <a:pt x="5021616" y="704492"/>
                  <a:pt x="5021702" y="695121"/>
                  <a:pt x="5020978" y="690052"/>
                </a:cubicBezTo>
                <a:cubicBezTo>
                  <a:pt x="5020253" y="684983"/>
                  <a:pt x="5017174" y="682674"/>
                  <a:pt x="5011739" y="683126"/>
                </a:cubicBezTo>
                <a:cubicBezTo>
                  <a:pt x="5006304" y="683577"/>
                  <a:pt x="4989999" y="685825"/>
                  <a:pt x="4962824" y="689869"/>
                </a:cubicBezTo>
                <a:cubicBezTo>
                  <a:pt x="4974526" y="693483"/>
                  <a:pt x="4978043" y="698434"/>
                  <a:pt x="4973375" y="704722"/>
                </a:cubicBezTo>
                <a:cubicBezTo>
                  <a:pt x="4968708" y="711010"/>
                  <a:pt x="4965263" y="717273"/>
                  <a:pt x="4963039" y="723511"/>
                </a:cubicBezTo>
                <a:cubicBezTo>
                  <a:pt x="4960817" y="729749"/>
                  <a:pt x="4954421" y="740447"/>
                  <a:pt x="4943852" y="755605"/>
                </a:cubicBezTo>
                <a:cubicBezTo>
                  <a:pt x="4933284" y="770762"/>
                  <a:pt x="4921001" y="783711"/>
                  <a:pt x="4907005" y="794452"/>
                </a:cubicBezTo>
                <a:cubicBezTo>
                  <a:pt x="4893009" y="805193"/>
                  <a:pt x="4880114" y="811259"/>
                  <a:pt x="4868319" y="812650"/>
                </a:cubicBezTo>
                <a:cubicBezTo>
                  <a:pt x="4856524" y="814041"/>
                  <a:pt x="4854635" y="811488"/>
                  <a:pt x="4862651" y="804992"/>
                </a:cubicBezTo>
                <a:cubicBezTo>
                  <a:pt x="4870667" y="798496"/>
                  <a:pt x="4880415" y="789953"/>
                  <a:pt x="4891894" y="779363"/>
                </a:cubicBezTo>
                <a:cubicBezTo>
                  <a:pt x="4903374" y="768772"/>
                  <a:pt x="4914441" y="754418"/>
                  <a:pt x="4925095" y="736299"/>
                </a:cubicBezTo>
                <a:cubicBezTo>
                  <a:pt x="4935750" y="718180"/>
                  <a:pt x="4940404" y="704733"/>
                  <a:pt x="4939055" y="695956"/>
                </a:cubicBezTo>
                <a:cubicBezTo>
                  <a:pt x="4934223" y="697620"/>
                  <a:pt x="4927824" y="699610"/>
                  <a:pt x="4919858" y="701926"/>
                </a:cubicBezTo>
                <a:cubicBezTo>
                  <a:pt x="4911892" y="704241"/>
                  <a:pt x="4903291" y="701986"/>
                  <a:pt x="4894056" y="695161"/>
                </a:cubicBezTo>
                <a:cubicBezTo>
                  <a:pt x="4885810" y="685954"/>
                  <a:pt x="4888539" y="681075"/>
                  <a:pt x="4902241" y="680523"/>
                </a:cubicBezTo>
                <a:cubicBezTo>
                  <a:pt x="4915943" y="679971"/>
                  <a:pt x="4937227" y="677436"/>
                  <a:pt x="4966094" y="672919"/>
                </a:cubicBezTo>
                <a:cubicBezTo>
                  <a:pt x="4991304" y="668574"/>
                  <a:pt x="5007602" y="663877"/>
                  <a:pt x="5014987" y="658830"/>
                </a:cubicBezTo>
                <a:cubicBezTo>
                  <a:pt x="5016833" y="657568"/>
                  <a:pt x="5018970" y="656797"/>
                  <a:pt x="5021396" y="656517"/>
                </a:cubicBezTo>
                <a:close/>
                <a:moveTo>
                  <a:pt x="1982921" y="656517"/>
                </a:moveTo>
                <a:cubicBezTo>
                  <a:pt x="1990199" y="655678"/>
                  <a:pt x="2000088" y="659260"/>
                  <a:pt x="2012586" y="667262"/>
                </a:cubicBezTo>
                <a:cubicBezTo>
                  <a:pt x="2026653" y="677458"/>
                  <a:pt x="2030657" y="685631"/>
                  <a:pt x="2024598" y="691783"/>
                </a:cubicBezTo>
                <a:cubicBezTo>
                  <a:pt x="2018540" y="697935"/>
                  <a:pt x="2013876" y="705507"/>
                  <a:pt x="2010606" y="714498"/>
                </a:cubicBezTo>
                <a:cubicBezTo>
                  <a:pt x="2007910" y="749689"/>
                  <a:pt x="2002332" y="775268"/>
                  <a:pt x="1993871" y="791236"/>
                </a:cubicBezTo>
                <a:cubicBezTo>
                  <a:pt x="1985410" y="807204"/>
                  <a:pt x="1973756" y="818260"/>
                  <a:pt x="1958906" y="824405"/>
                </a:cubicBezTo>
                <a:cubicBezTo>
                  <a:pt x="1944057" y="830550"/>
                  <a:pt x="1936371" y="828693"/>
                  <a:pt x="1935848" y="818834"/>
                </a:cubicBezTo>
                <a:cubicBezTo>
                  <a:pt x="1935324" y="808975"/>
                  <a:pt x="1931674" y="798378"/>
                  <a:pt x="1924899" y="787042"/>
                </a:cubicBezTo>
                <a:cubicBezTo>
                  <a:pt x="1918123" y="775706"/>
                  <a:pt x="1918689" y="771687"/>
                  <a:pt x="1926598" y="774985"/>
                </a:cubicBezTo>
                <a:cubicBezTo>
                  <a:pt x="1934506" y="778284"/>
                  <a:pt x="1943523" y="782041"/>
                  <a:pt x="1953647" y="786257"/>
                </a:cubicBezTo>
                <a:cubicBezTo>
                  <a:pt x="1960659" y="786257"/>
                  <a:pt x="1966955" y="778327"/>
                  <a:pt x="1972533" y="762466"/>
                </a:cubicBezTo>
                <a:cubicBezTo>
                  <a:pt x="1978111" y="746606"/>
                  <a:pt x="1981349" y="731839"/>
                  <a:pt x="1982245" y="718166"/>
                </a:cubicBezTo>
                <a:cubicBezTo>
                  <a:pt x="1983141" y="704492"/>
                  <a:pt x="1983228" y="695121"/>
                  <a:pt x="1982503" y="690052"/>
                </a:cubicBezTo>
                <a:cubicBezTo>
                  <a:pt x="1981779" y="684983"/>
                  <a:pt x="1978699" y="682674"/>
                  <a:pt x="1973264" y="683126"/>
                </a:cubicBezTo>
                <a:cubicBezTo>
                  <a:pt x="1967829" y="683577"/>
                  <a:pt x="1951525" y="685825"/>
                  <a:pt x="1924350" y="689869"/>
                </a:cubicBezTo>
                <a:cubicBezTo>
                  <a:pt x="1936052" y="693483"/>
                  <a:pt x="1939568" y="698434"/>
                  <a:pt x="1934900" y="704722"/>
                </a:cubicBezTo>
                <a:cubicBezTo>
                  <a:pt x="1930233" y="711010"/>
                  <a:pt x="1926788" y="717273"/>
                  <a:pt x="1924565" y="723511"/>
                </a:cubicBezTo>
                <a:cubicBezTo>
                  <a:pt x="1922342" y="729749"/>
                  <a:pt x="1915946" y="740447"/>
                  <a:pt x="1905378" y="755605"/>
                </a:cubicBezTo>
                <a:cubicBezTo>
                  <a:pt x="1894809" y="770762"/>
                  <a:pt x="1882526" y="783711"/>
                  <a:pt x="1868531" y="794452"/>
                </a:cubicBezTo>
                <a:cubicBezTo>
                  <a:pt x="1854535" y="805193"/>
                  <a:pt x="1841639" y="811259"/>
                  <a:pt x="1829845" y="812650"/>
                </a:cubicBezTo>
                <a:cubicBezTo>
                  <a:pt x="1818049" y="814041"/>
                  <a:pt x="1816160" y="811488"/>
                  <a:pt x="1824177" y="804992"/>
                </a:cubicBezTo>
                <a:cubicBezTo>
                  <a:pt x="1832192" y="798496"/>
                  <a:pt x="1841940" y="789953"/>
                  <a:pt x="1853419" y="779363"/>
                </a:cubicBezTo>
                <a:cubicBezTo>
                  <a:pt x="1864899" y="768772"/>
                  <a:pt x="1875966" y="754418"/>
                  <a:pt x="1886621" y="736299"/>
                </a:cubicBezTo>
                <a:cubicBezTo>
                  <a:pt x="1897276" y="718180"/>
                  <a:pt x="1901929" y="704733"/>
                  <a:pt x="1900581" y="695956"/>
                </a:cubicBezTo>
                <a:cubicBezTo>
                  <a:pt x="1895748" y="697620"/>
                  <a:pt x="1889350" y="699610"/>
                  <a:pt x="1881383" y="701926"/>
                </a:cubicBezTo>
                <a:cubicBezTo>
                  <a:pt x="1873418" y="704241"/>
                  <a:pt x="1864817" y="701986"/>
                  <a:pt x="1855582" y="695161"/>
                </a:cubicBezTo>
                <a:cubicBezTo>
                  <a:pt x="1847335" y="685954"/>
                  <a:pt x="1850064" y="681075"/>
                  <a:pt x="1863766" y="680523"/>
                </a:cubicBezTo>
                <a:cubicBezTo>
                  <a:pt x="1877468" y="679971"/>
                  <a:pt x="1898753" y="677436"/>
                  <a:pt x="1927620" y="672919"/>
                </a:cubicBezTo>
                <a:cubicBezTo>
                  <a:pt x="1952830" y="668574"/>
                  <a:pt x="1969127" y="663877"/>
                  <a:pt x="1976512" y="658830"/>
                </a:cubicBezTo>
                <a:cubicBezTo>
                  <a:pt x="1978359" y="657568"/>
                  <a:pt x="1980495" y="656797"/>
                  <a:pt x="1982921" y="656517"/>
                </a:cubicBezTo>
                <a:close/>
                <a:moveTo>
                  <a:pt x="4645100" y="651366"/>
                </a:moveTo>
                <a:cubicBezTo>
                  <a:pt x="4661190" y="653244"/>
                  <a:pt x="4672239" y="657252"/>
                  <a:pt x="4678247" y="663390"/>
                </a:cubicBezTo>
                <a:cubicBezTo>
                  <a:pt x="4684256" y="669527"/>
                  <a:pt x="4686102" y="675816"/>
                  <a:pt x="4683786" y="682254"/>
                </a:cubicBezTo>
                <a:cubicBezTo>
                  <a:pt x="4681470" y="688693"/>
                  <a:pt x="4675938" y="690959"/>
                  <a:pt x="4667191" y="689052"/>
                </a:cubicBezTo>
                <a:cubicBezTo>
                  <a:pt x="4658443" y="687144"/>
                  <a:pt x="4648369" y="680957"/>
                  <a:pt x="4636969" y="670488"/>
                </a:cubicBezTo>
                <a:cubicBezTo>
                  <a:pt x="4626300" y="655861"/>
                  <a:pt x="4629010" y="649487"/>
                  <a:pt x="4645100" y="651366"/>
                </a:cubicBezTo>
                <a:close/>
                <a:moveTo>
                  <a:pt x="1616150" y="651366"/>
                </a:moveTo>
                <a:cubicBezTo>
                  <a:pt x="1632240" y="653244"/>
                  <a:pt x="1643289" y="657252"/>
                  <a:pt x="1649298" y="663390"/>
                </a:cubicBezTo>
                <a:cubicBezTo>
                  <a:pt x="1655306" y="669527"/>
                  <a:pt x="1657152" y="675816"/>
                  <a:pt x="1654836" y="682254"/>
                </a:cubicBezTo>
                <a:cubicBezTo>
                  <a:pt x="1652520" y="688693"/>
                  <a:pt x="1646989" y="690959"/>
                  <a:pt x="1638241" y="689052"/>
                </a:cubicBezTo>
                <a:cubicBezTo>
                  <a:pt x="1629493" y="687144"/>
                  <a:pt x="1619419" y="680957"/>
                  <a:pt x="1608019" y="670488"/>
                </a:cubicBezTo>
                <a:cubicBezTo>
                  <a:pt x="1597351" y="655861"/>
                  <a:pt x="1600060" y="649487"/>
                  <a:pt x="1616150" y="651366"/>
                </a:cubicBezTo>
                <a:close/>
                <a:moveTo>
                  <a:pt x="97029" y="643977"/>
                </a:moveTo>
                <a:cubicBezTo>
                  <a:pt x="92103" y="644414"/>
                  <a:pt x="79566" y="646640"/>
                  <a:pt x="59418" y="650656"/>
                </a:cubicBezTo>
                <a:lnTo>
                  <a:pt x="60601" y="689052"/>
                </a:lnTo>
                <a:cubicBezTo>
                  <a:pt x="68531" y="688306"/>
                  <a:pt x="75131" y="686542"/>
                  <a:pt x="80401" y="683760"/>
                </a:cubicBezTo>
                <a:cubicBezTo>
                  <a:pt x="85671" y="680978"/>
                  <a:pt x="91364" y="682595"/>
                  <a:pt x="97481" y="688611"/>
                </a:cubicBezTo>
                <a:cubicBezTo>
                  <a:pt x="103596" y="694626"/>
                  <a:pt x="101839" y="699602"/>
                  <a:pt x="92210" y="703539"/>
                </a:cubicBezTo>
                <a:cubicBezTo>
                  <a:pt x="82580" y="707475"/>
                  <a:pt x="72102" y="709443"/>
                  <a:pt x="60773" y="709443"/>
                </a:cubicBezTo>
                <a:lnTo>
                  <a:pt x="61935" y="744376"/>
                </a:lnTo>
                <a:cubicBezTo>
                  <a:pt x="66466" y="744505"/>
                  <a:pt x="73220" y="742738"/>
                  <a:pt x="82197" y="739074"/>
                </a:cubicBezTo>
                <a:cubicBezTo>
                  <a:pt x="91174" y="735410"/>
                  <a:pt x="97193" y="735603"/>
                  <a:pt x="100255" y="739655"/>
                </a:cubicBezTo>
                <a:cubicBezTo>
                  <a:pt x="103317" y="743706"/>
                  <a:pt x="105571" y="743448"/>
                  <a:pt x="107020" y="738880"/>
                </a:cubicBezTo>
                <a:cubicBezTo>
                  <a:pt x="108468" y="734313"/>
                  <a:pt x="109418" y="718797"/>
                  <a:pt x="109871" y="692332"/>
                </a:cubicBezTo>
                <a:cubicBezTo>
                  <a:pt x="110322" y="665867"/>
                  <a:pt x="109526" y="651082"/>
                  <a:pt x="107482" y="647978"/>
                </a:cubicBezTo>
                <a:cubicBezTo>
                  <a:pt x="105439" y="644873"/>
                  <a:pt x="101954" y="643539"/>
                  <a:pt x="97029" y="643977"/>
                </a:cubicBezTo>
                <a:close/>
                <a:moveTo>
                  <a:pt x="3550352" y="633113"/>
                </a:moveTo>
                <a:cubicBezTo>
                  <a:pt x="3551949" y="633001"/>
                  <a:pt x="3553941" y="633309"/>
                  <a:pt x="3556327" y="634039"/>
                </a:cubicBezTo>
                <a:cubicBezTo>
                  <a:pt x="3565870" y="636957"/>
                  <a:pt x="3572420" y="640772"/>
                  <a:pt x="3575977" y="645482"/>
                </a:cubicBezTo>
                <a:cubicBezTo>
                  <a:pt x="3579533" y="650193"/>
                  <a:pt x="3579734" y="656410"/>
                  <a:pt x="3576579" y="664132"/>
                </a:cubicBezTo>
                <a:cubicBezTo>
                  <a:pt x="3573424" y="671854"/>
                  <a:pt x="3568301" y="671987"/>
                  <a:pt x="3561210" y="664530"/>
                </a:cubicBezTo>
                <a:cubicBezTo>
                  <a:pt x="3554119" y="657073"/>
                  <a:pt x="3549253" y="650727"/>
                  <a:pt x="3546615" y="645493"/>
                </a:cubicBezTo>
                <a:cubicBezTo>
                  <a:pt x="3544313" y="637577"/>
                  <a:pt x="3545559" y="633451"/>
                  <a:pt x="3550352" y="633113"/>
                </a:cubicBezTo>
                <a:close/>
                <a:moveTo>
                  <a:pt x="6588827" y="633113"/>
                </a:moveTo>
                <a:cubicBezTo>
                  <a:pt x="6590424" y="633001"/>
                  <a:pt x="6592416" y="633309"/>
                  <a:pt x="6594802" y="634039"/>
                </a:cubicBezTo>
                <a:cubicBezTo>
                  <a:pt x="6604345" y="636957"/>
                  <a:pt x="6610895" y="640772"/>
                  <a:pt x="6614451" y="645482"/>
                </a:cubicBezTo>
                <a:cubicBezTo>
                  <a:pt x="6618008" y="650193"/>
                  <a:pt x="6618209" y="656410"/>
                  <a:pt x="6615053" y="664132"/>
                </a:cubicBezTo>
                <a:cubicBezTo>
                  <a:pt x="6611899" y="671854"/>
                  <a:pt x="6606776" y="671987"/>
                  <a:pt x="6599685" y="664530"/>
                </a:cubicBezTo>
                <a:cubicBezTo>
                  <a:pt x="6592593" y="657073"/>
                  <a:pt x="6587729" y="650727"/>
                  <a:pt x="6585089" y="645493"/>
                </a:cubicBezTo>
                <a:cubicBezTo>
                  <a:pt x="6582789" y="637577"/>
                  <a:pt x="6584034" y="633451"/>
                  <a:pt x="6588827" y="633113"/>
                </a:cubicBezTo>
                <a:close/>
                <a:moveTo>
                  <a:pt x="6632047" y="624324"/>
                </a:moveTo>
                <a:cubicBezTo>
                  <a:pt x="6629107" y="624369"/>
                  <a:pt x="6625228" y="624836"/>
                  <a:pt x="6620409" y="625725"/>
                </a:cubicBezTo>
                <a:cubicBezTo>
                  <a:pt x="6610773" y="627503"/>
                  <a:pt x="6596748" y="629231"/>
                  <a:pt x="6578336" y="630909"/>
                </a:cubicBezTo>
                <a:cubicBezTo>
                  <a:pt x="6574478" y="643285"/>
                  <a:pt x="6569401" y="658163"/>
                  <a:pt x="6563106" y="675543"/>
                </a:cubicBezTo>
                <a:cubicBezTo>
                  <a:pt x="6587987" y="674697"/>
                  <a:pt x="6613599" y="673034"/>
                  <a:pt x="6639941" y="670553"/>
                </a:cubicBezTo>
                <a:cubicBezTo>
                  <a:pt x="6640801" y="642087"/>
                  <a:pt x="6640171" y="627055"/>
                  <a:pt x="6638048" y="625456"/>
                </a:cubicBezTo>
                <a:cubicBezTo>
                  <a:pt x="6636987" y="624657"/>
                  <a:pt x="6634987" y="624280"/>
                  <a:pt x="6632047" y="624324"/>
                </a:cubicBezTo>
                <a:close/>
                <a:moveTo>
                  <a:pt x="3593572" y="624324"/>
                </a:moveTo>
                <a:cubicBezTo>
                  <a:pt x="3590632" y="624369"/>
                  <a:pt x="3586753" y="624836"/>
                  <a:pt x="3581935" y="625725"/>
                </a:cubicBezTo>
                <a:cubicBezTo>
                  <a:pt x="3572298" y="627503"/>
                  <a:pt x="3558274" y="629231"/>
                  <a:pt x="3539861" y="630909"/>
                </a:cubicBezTo>
                <a:cubicBezTo>
                  <a:pt x="3536003" y="643285"/>
                  <a:pt x="3530927" y="658163"/>
                  <a:pt x="3524631" y="675543"/>
                </a:cubicBezTo>
                <a:cubicBezTo>
                  <a:pt x="3549512" y="674697"/>
                  <a:pt x="3575123" y="673034"/>
                  <a:pt x="3601466" y="670553"/>
                </a:cubicBezTo>
                <a:cubicBezTo>
                  <a:pt x="3602327" y="642087"/>
                  <a:pt x="3601696" y="627055"/>
                  <a:pt x="3599573" y="625456"/>
                </a:cubicBezTo>
                <a:cubicBezTo>
                  <a:pt x="3598512" y="624657"/>
                  <a:pt x="3596512" y="624280"/>
                  <a:pt x="3593572" y="624324"/>
                </a:cubicBezTo>
                <a:close/>
                <a:moveTo>
                  <a:pt x="7022749" y="606140"/>
                </a:moveTo>
                <a:cubicBezTo>
                  <a:pt x="7019645" y="606549"/>
                  <a:pt x="7013970" y="607212"/>
                  <a:pt x="7005724" y="608130"/>
                </a:cubicBezTo>
                <a:cubicBezTo>
                  <a:pt x="6997479" y="609048"/>
                  <a:pt x="6987211" y="611019"/>
                  <a:pt x="6974921" y="614045"/>
                </a:cubicBezTo>
                <a:cubicBezTo>
                  <a:pt x="6975825" y="622119"/>
                  <a:pt x="6976276" y="635419"/>
                  <a:pt x="6976276" y="653947"/>
                </a:cubicBezTo>
                <a:cubicBezTo>
                  <a:pt x="6979890" y="654047"/>
                  <a:pt x="6986049" y="652498"/>
                  <a:pt x="6994753" y="649301"/>
                </a:cubicBezTo>
                <a:cubicBezTo>
                  <a:pt x="7003458" y="646103"/>
                  <a:pt x="7011101" y="646967"/>
                  <a:pt x="7017683" y="651893"/>
                </a:cubicBezTo>
                <a:cubicBezTo>
                  <a:pt x="7024265" y="656818"/>
                  <a:pt x="7022513" y="661569"/>
                  <a:pt x="7012425" y="666143"/>
                </a:cubicBezTo>
                <a:cubicBezTo>
                  <a:pt x="7002336" y="670718"/>
                  <a:pt x="6990731" y="673005"/>
                  <a:pt x="6977610" y="673005"/>
                </a:cubicBezTo>
                <a:lnTo>
                  <a:pt x="6977610" y="706582"/>
                </a:lnTo>
                <a:cubicBezTo>
                  <a:pt x="6981425" y="706669"/>
                  <a:pt x="6987985" y="705342"/>
                  <a:pt x="6997291" y="702603"/>
                </a:cubicBezTo>
                <a:cubicBezTo>
                  <a:pt x="7006599" y="699864"/>
                  <a:pt x="7013743" y="701355"/>
                  <a:pt x="7018727" y="707077"/>
                </a:cubicBezTo>
                <a:cubicBezTo>
                  <a:pt x="7023711" y="712799"/>
                  <a:pt x="7020659" y="717323"/>
                  <a:pt x="7009574" y="720650"/>
                </a:cubicBezTo>
                <a:cubicBezTo>
                  <a:pt x="6998489" y="723977"/>
                  <a:pt x="6987835" y="725641"/>
                  <a:pt x="6977610" y="725641"/>
                </a:cubicBezTo>
                <a:lnTo>
                  <a:pt x="6977610" y="767328"/>
                </a:lnTo>
                <a:cubicBezTo>
                  <a:pt x="6990487" y="767399"/>
                  <a:pt x="7007087" y="766216"/>
                  <a:pt x="7027406" y="763778"/>
                </a:cubicBezTo>
                <a:lnTo>
                  <a:pt x="7027406" y="614884"/>
                </a:lnTo>
                <a:cubicBezTo>
                  <a:pt x="7027406" y="608646"/>
                  <a:pt x="7025854" y="605731"/>
                  <a:pt x="7022749" y="606140"/>
                </a:cubicBezTo>
                <a:close/>
                <a:moveTo>
                  <a:pt x="5955950" y="606140"/>
                </a:moveTo>
                <a:cubicBezTo>
                  <a:pt x="5952845" y="606549"/>
                  <a:pt x="5947170" y="607212"/>
                  <a:pt x="5938924" y="608130"/>
                </a:cubicBezTo>
                <a:cubicBezTo>
                  <a:pt x="5930679" y="609048"/>
                  <a:pt x="5920411" y="611019"/>
                  <a:pt x="5908121" y="614045"/>
                </a:cubicBezTo>
                <a:cubicBezTo>
                  <a:pt x="5909025" y="622119"/>
                  <a:pt x="5909476" y="635419"/>
                  <a:pt x="5909476" y="653947"/>
                </a:cubicBezTo>
                <a:cubicBezTo>
                  <a:pt x="5913090" y="654047"/>
                  <a:pt x="5919250" y="652498"/>
                  <a:pt x="5927954" y="649301"/>
                </a:cubicBezTo>
                <a:cubicBezTo>
                  <a:pt x="5936658" y="646103"/>
                  <a:pt x="5944302" y="646967"/>
                  <a:pt x="5950884" y="651893"/>
                </a:cubicBezTo>
                <a:cubicBezTo>
                  <a:pt x="5957466" y="656818"/>
                  <a:pt x="5955713" y="661569"/>
                  <a:pt x="5945625" y="666143"/>
                </a:cubicBezTo>
                <a:cubicBezTo>
                  <a:pt x="5935536" y="670718"/>
                  <a:pt x="5923931" y="673005"/>
                  <a:pt x="5910810" y="673005"/>
                </a:cubicBezTo>
                <a:lnTo>
                  <a:pt x="5910810" y="706582"/>
                </a:lnTo>
                <a:cubicBezTo>
                  <a:pt x="5914625" y="706669"/>
                  <a:pt x="5921186" y="705342"/>
                  <a:pt x="5930492" y="702603"/>
                </a:cubicBezTo>
                <a:cubicBezTo>
                  <a:pt x="5939799" y="699864"/>
                  <a:pt x="5946944" y="701355"/>
                  <a:pt x="5951927" y="707077"/>
                </a:cubicBezTo>
                <a:cubicBezTo>
                  <a:pt x="5956911" y="712799"/>
                  <a:pt x="5953860" y="717323"/>
                  <a:pt x="5942774" y="720650"/>
                </a:cubicBezTo>
                <a:cubicBezTo>
                  <a:pt x="5931690" y="723977"/>
                  <a:pt x="5921035" y="725641"/>
                  <a:pt x="5910810" y="725641"/>
                </a:cubicBezTo>
                <a:lnTo>
                  <a:pt x="5910810" y="767328"/>
                </a:lnTo>
                <a:cubicBezTo>
                  <a:pt x="5923688" y="767399"/>
                  <a:pt x="5940287" y="766216"/>
                  <a:pt x="5960606" y="763778"/>
                </a:cubicBezTo>
                <a:lnTo>
                  <a:pt x="5960606" y="614884"/>
                </a:lnTo>
                <a:cubicBezTo>
                  <a:pt x="5960606" y="608646"/>
                  <a:pt x="5959054" y="605731"/>
                  <a:pt x="5955950" y="606140"/>
                </a:cubicBezTo>
                <a:close/>
                <a:moveTo>
                  <a:pt x="4198072" y="604610"/>
                </a:moveTo>
                <a:cubicBezTo>
                  <a:pt x="4200955" y="603569"/>
                  <a:pt x="4205995" y="604975"/>
                  <a:pt x="4213194" y="608829"/>
                </a:cubicBezTo>
                <a:cubicBezTo>
                  <a:pt x="4227592" y="616537"/>
                  <a:pt x="4235267" y="625528"/>
                  <a:pt x="4236221" y="635803"/>
                </a:cubicBezTo>
                <a:cubicBezTo>
                  <a:pt x="4237174" y="646078"/>
                  <a:pt x="4234141" y="652599"/>
                  <a:pt x="4227122" y="655366"/>
                </a:cubicBezTo>
                <a:cubicBezTo>
                  <a:pt x="4220102" y="658134"/>
                  <a:pt x="4214055" y="654165"/>
                  <a:pt x="4208978" y="643460"/>
                </a:cubicBezTo>
                <a:cubicBezTo>
                  <a:pt x="4203902" y="632755"/>
                  <a:pt x="4199542" y="623295"/>
                  <a:pt x="4195900" y="615078"/>
                </a:cubicBezTo>
                <a:cubicBezTo>
                  <a:pt x="4194466" y="609141"/>
                  <a:pt x="4195190" y="605652"/>
                  <a:pt x="4198072" y="604610"/>
                </a:cubicBezTo>
                <a:close/>
                <a:moveTo>
                  <a:pt x="1159597" y="604610"/>
                </a:moveTo>
                <a:cubicBezTo>
                  <a:pt x="1162480" y="603569"/>
                  <a:pt x="1167520" y="604975"/>
                  <a:pt x="1174720" y="608829"/>
                </a:cubicBezTo>
                <a:cubicBezTo>
                  <a:pt x="1189117" y="616537"/>
                  <a:pt x="1196793" y="625528"/>
                  <a:pt x="1197746" y="635803"/>
                </a:cubicBezTo>
                <a:cubicBezTo>
                  <a:pt x="1198700" y="646078"/>
                  <a:pt x="1195667" y="652599"/>
                  <a:pt x="1188647" y="655366"/>
                </a:cubicBezTo>
                <a:cubicBezTo>
                  <a:pt x="1181628" y="658134"/>
                  <a:pt x="1175580" y="654165"/>
                  <a:pt x="1170503" y="643460"/>
                </a:cubicBezTo>
                <a:cubicBezTo>
                  <a:pt x="1165427" y="632755"/>
                  <a:pt x="1161068" y="623295"/>
                  <a:pt x="1157425" y="615078"/>
                </a:cubicBezTo>
                <a:cubicBezTo>
                  <a:pt x="1155991" y="609141"/>
                  <a:pt x="1156715" y="605652"/>
                  <a:pt x="1159597" y="604610"/>
                </a:cubicBezTo>
                <a:close/>
                <a:moveTo>
                  <a:pt x="6640968" y="596536"/>
                </a:moveTo>
                <a:cubicBezTo>
                  <a:pt x="6644829" y="596245"/>
                  <a:pt x="6648703" y="597066"/>
                  <a:pt x="6652589" y="598999"/>
                </a:cubicBezTo>
                <a:cubicBezTo>
                  <a:pt x="6660361" y="602863"/>
                  <a:pt x="6667187" y="607380"/>
                  <a:pt x="6673067" y="612550"/>
                </a:cubicBezTo>
                <a:cubicBezTo>
                  <a:pt x="6678947" y="617720"/>
                  <a:pt x="6679861" y="623234"/>
                  <a:pt x="6675809" y="629092"/>
                </a:cubicBezTo>
                <a:cubicBezTo>
                  <a:pt x="6671759" y="634950"/>
                  <a:pt x="6669733" y="647737"/>
                  <a:pt x="6669733" y="667455"/>
                </a:cubicBezTo>
                <a:cubicBezTo>
                  <a:pt x="6689135" y="666595"/>
                  <a:pt x="6706687" y="665028"/>
                  <a:pt x="6722390" y="662755"/>
                </a:cubicBezTo>
                <a:cubicBezTo>
                  <a:pt x="6738093" y="660482"/>
                  <a:pt x="6749891" y="664996"/>
                  <a:pt x="6757785" y="676296"/>
                </a:cubicBezTo>
                <a:cubicBezTo>
                  <a:pt x="6765679" y="687596"/>
                  <a:pt x="6764407" y="693024"/>
                  <a:pt x="6753967" y="692579"/>
                </a:cubicBezTo>
                <a:cubicBezTo>
                  <a:pt x="6743527" y="692135"/>
                  <a:pt x="6731815" y="691687"/>
                  <a:pt x="6718830" y="691235"/>
                </a:cubicBezTo>
                <a:cubicBezTo>
                  <a:pt x="6705845" y="690783"/>
                  <a:pt x="6688956" y="690557"/>
                  <a:pt x="6668163" y="690557"/>
                </a:cubicBezTo>
                <a:cubicBezTo>
                  <a:pt x="6667359" y="711723"/>
                  <a:pt x="6666083" y="727878"/>
                  <a:pt x="6664333" y="739020"/>
                </a:cubicBezTo>
                <a:cubicBezTo>
                  <a:pt x="6669941" y="739020"/>
                  <a:pt x="6679793" y="740232"/>
                  <a:pt x="6693889" y="742655"/>
                </a:cubicBezTo>
                <a:cubicBezTo>
                  <a:pt x="6707985" y="745079"/>
                  <a:pt x="6716256" y="751625"/>
                  <a:pt x="6718701" y="762294"/>
                </a:cubicBezTo>
                <a:cubicBezTo>
                  <a:pt x="6721147" y="772963"/>
                  <a:pt x="6716087" y="776477"/>
                  <a:pt x="6703525" y="772834"/>
                </a:cubicBezTo>
                <a:cubicBezTo>
                  <a:pt x="6690963" y="769192"/>
                  <a:pt x="6677153" y="765614"/>
                  <a:pt x="6662097" y="762101"/>
                </a:cubicBezTo>
                <a:cubicBezTo>
                  <a:pt x="6657063" y="790322"/>
                  <a:pt x="6648123" y="811097"/>
                  <a:pt x="6635273" y="824427"/>
                </a:cubicBezTo>
                <a:cubicBezTo>
                  <a:pt x="6622425" y="837756"/>
                  <a:pt x="6613375" y="839703"/>
                  <a:pt x="6608127" y="830267"/>
                </a:cubicBezTo>
                <a:cubicBezTo>
                  <a:pt x="6602879" y="820831"/>
                  <a:pt x="6594935" y="811581"/>
                  <a:pt x="6584293" y="802519"/>
                </a:cubicBezTo>
                <a:cubicBezTo>
                  <a:pt x="6573653" y="793455"/>
                  <a:pt x="6575775" y="790276"/>
                  <a:pt x="6590661" y="792979"/>
                </a:cubicBezTo>
                <a:cubicBezTo>
                  <a:pt x="6605546" y="795682"/>
                  <a:pt x="6615240" y="795517"/>
                  <a:pt x="6619743" y="792484"/>
                </a:cubicBezTo>
                <a:cubicBezTo>
                  <a:pt x="6624246" y="789451"/>
                  <a:pt x="6628261" y="778341"/>
                  <a:pt x="6631789" y="759154"/>
                </a:cubicBezTo>
                <a:cubicBezTo>
                  <a:pt x="6584323" y="756615"/>
                  <a:pt x="6553355" y="756666"/>
                  <a:pt x="6538885" y="759304"/>
                </a:cubicBezTo>
                <a:cubicBezTo>
                  <a:pt x="6524417" y="761943"/>
                  <a:pt x="6513170" y="765316"/>
                  <a:pt x="6505147" y="769425"/>
                </a:cubicBezTo>
                <a:cubicBezTo>
                  <a:pt x="6497123" y="773533"/>
                  <a:pt x="6491477" y="770418"/>
                  <a:pt x="6488207" y="760079"/>
                </a:cubicBezTo>
                <a:cubicBezTo>
                  <a:pt x="6484937" y="749739"/>
                  <a:pt x="6487924" y="742680"/>
                  <a:pt x="6497167" y="738902"/>
                </a:cubicBezTo>
                <a:cubicBezTo>
                  <a:pt x="6506409" y="735123"/>
                  <a:pt x="6517533" y="722156"/>
                  <a:pt x="6530539" y="700000"/>
                </a:cubicBezTo>
                <a:cubicBezTo>
                  <a:pt x="6501343" y="702682"/>
                  <a:pt x="6482171" y="704926"/>
                  <a:pt x="6473021" y="706733"/>
                </a:cubicBezTo>
                <a:cubicBezTo>
                  <a:pt x="6463872" y="708540"/>
                  <a:pt x="6454751" y="704693"/>
                  <a:pt x="6445659" y="695193"/>
                </a:cubicBezTo>
                <a:cubicBezTo>
                  <a:pt x="6436569" y="685692"/>
                  <a:pt x="6438977" y="681401"/>
                  <a:pt x="6452887" y="682319"/>
                </a:cubicBezTo>
                <a:cubicBezTo>
                  <a:pt x="6466797" y="683237"/>
                  <a:pt x="6495213" y="681982"/>
                  <a:pt x="6538133" y="678555"/>
                </a:cubicBezTo>
                <a:cubicBezTo>
                  <a:pt x="6549275" y="649831"/>
                  <a:pt x="6553047" y="630224"/>
                  <a:pt x="6549447" y="619735"/>
                </a:cubicBezTo>
                <a:cubicBezTo>
                  <a:pt x="6545848" y="609245"/>
                  <a:pt x="6547017" y="604484"/>
                  <a:pt x="6552953" y="605452"/>
                </a:cubicBezTo>
                <a:cubicBezTo>
                  <a:pt x="6558890" y="606420"/>
                  <a:pt x="6564009" y="607771"/>
                  <a:pt x="6568311" y="609506"/>
                </a:cubicBezTo>
                <a:cubicBezTo>
                  <a:pt x="6572613" y="611242"/>
                  <a:pt x="6581957" y="611471"/>
                  <a:pt x="6596339" y="610195"/>
                </a:cubicBezTo>
                <a:cubicBezTo>
                  <a:pt x="6610723" y="608918"/>
                  <a:pt x="6621751" y="605767"/>
                  <a:pt x="6629423" y="600741"/>
                </a:cubicBezTo>
                <a:cubicBezTo>
                  <a:pt x="6633259" y="598228"/>
                  <a:pt x="6637107" y="596826"/>
                  <a:pt x="6640968" y="596536"/>
                </a:cubicBezTo>
                <a:close/>
                <a:moveTo>
                  <a:pt x="3602493" y="596536"/>
                </a:moveTo>
                <a:cubicBezTo>
                  <a:pt x="3606354" y="596245"/>
                  <a:pt x="3610228" y="597066"/>
                  <a:pt x="3614114" y="598999"/>
                </a:cubicBezTo>
                <a:cubicBezTo>
                  <a:pt x="3621887" y="602863"/>
                  <a:pt x="3628713" y="607380"/>
                  <a:pt x="3634592" y="612550"/>
                </a:cubicBezTo>
                <a:cubicBezTo>
                  <a:pt x="3640472" y="617720"/>
                  <a:pt x="3641386" y="623234"/>
                  <a:pt x="3637335" y="629092"/>
                </a:cubicBezTo>
                <a:cubicBezTo>
                  <a:pt x="3633284" y="634950"/>
                  <a:pt x="3631258" y="647737"/>
                  <a:pt x="3631258" y="667455"/>
                </a:cubicBezTo>
                <a:cubicBezTo>
                  <a:pt x="3650660" y="666595"/>
                  <a:pt x="3668213" y="665028"/>
                  <a:pt x="3683915" y="662755"/>
                </a:cubicBezTo>
                <a:cubicBezTo>
                  <a:pt x="3699618" y="660482"/>
                  <a:pt x="3711416" y="664996"/>
                  <a:pt x="3719311" y="676296"/>
                </a:cubicBezTo>
                <a:cubicBezTo>
                  <a:pt x="3727205" y="687596"/>
                  <a:pt x="3725932" y="693024"/>
                  <a:pt x="3715492" y="692579"/>
                </a:cubicBezTo>
                <a:cubicBezTo>
                  <a:pt x="3705053" y="692135"/>
                  <a:pt x="3693340" y="691687"/>
                  <a:pt x="3680355" y="691235"/>
                </a:cubicBezTo>
                <a:cubicBezTo>
                  <a:pt x="3667370" y="690783"/>
                  <a:pt x="3650481" y="690557"/>
                  <a:pt x="3629688" y="690557"/>
                </a:cubicBezTo>
                <a:cubicBezTo>
                  <a:pt x="3628885" y="711723"/>
                  <a:pt x="3627609" y="727878"/>
                  <a:pt x="3625859" y="739020"/>
                </a:cubicBezTo>
                <a:cubicBezTo>
                  <a:pt x="3631466" y="739020"/>
                  <a:pt x="3641318" y="740232"/>
                  <a:pt x="3655414" y="742655"/>
                </a:cubicBezTo>
                <a:cubicBezTo>
                  <a:pt x="3669511" y="745079"/>
                  <a:pt x="3677781" y="751625"/>
                  <a:pt x="3680226" y="762294"/>
                </a:cubicBezTo>
                <a:cubicBezTo>
                  <a:pt x="3682671" y="772963"/>
                  <a:pt x="3677613" y="776477"/>
                  <a:pt x="3665051" y="772834"/>
                </a:cubicBezTo>
                <a:cubicBezTo>
                  <a:pt x="3652489" y="769192"/>
                  <a:pt x="3638679" y="765614"/>
                  <a:pt x="3623622" y="762101"/>
                </a:cubicBezTo>
                <a:cubicBezTo>
                  <a:pt x="3618588" y="790322"/>
                  <a:pt x="3609647" y="811097"/>
                  <a:pt x="3596799" y="824427"/>
                </a:cubicBezTo>
                <a:cubicBezTo>
                  <a:pt x="3583950" y="837756"/>
                  <a:pt x="3574901" y="839703"/>
                  <a:pt x="3569653" y="830267"/>
                </a:cubicBezTo>
                <a:cubicBezTo>
                  <a:pt x="3564404" y="820831"/>
                  <a:pt x="3556459" y="811581"/>
                  <a:pt x="3545819" y="802519"/>
                </a:cubicBezTo>
                <a:cubicBezTo>
                  <a:pt x="3535179" y="793455"/>
                  <a:pt x="3537301" y="790276"/>
                  <a:pt x="3552186" y="792979"/>
                </a:cubicBezTo>
                <a:cubicBezTo>
                  <a:pt x="3567071" y="795682"/>
                  <a:pt x="3576765" y="795517"/>
                  <a:pt x="3581268" y="792484"/>
                </a:cubicBezTo>
                <a:cubicBezTo>
                  <a:pt x="3585771" y="789451"/>
                  <a:pt x="3589786" y="778341"/>
                  <a:pt x="3593314" y="759154"/>
                </a:cubicBezTo>
                <a:cubicBezTo>
                  <a:pt x="3545848" y="756615"/>
                  <a:pt x="3514880" y="756666"/>
                  <a:pt x="3500411" y="759304"/>
                </a:cubicBezTo>
                <a:cubicBezTo>
                  <a:pt x="3485942" y="761943"/>
                  <a:pt x="3474695" y="765316"/>
                  <a:pt x="3466672" y="769425"/>
                </a:cubicBezTo>
                <a:cubicBezTo>
                  <a:pt x="3458649" y="773533"/>
                  <a:pt x="3453002" y="770418"/>
                  <a:pt x="3449733" y="760079"/>
                </a:cubicBezTo>
                <a:cubicBezTo>
                  <a:pt x="3446463" y="749739"/>
                  <a:pt x="3449449" y="742680"/>
                  <a:pt x="3458692" y="738902"/>
                </a:cubicBezTo>
                <a:cubicBezTo>
                  <a:pt x="3467934" y="735123"/>
                  <a:pt x="3479058" y="722156"/>
                  <a:pt x="3492065" y="700000"/>
                </a:cubicBezTo>
                <a:cubicBezTo>
                  <a:pt x="3462868" y="702682"/>
                  <a:pt x="3443695" y="704926"/>
                  <a:pt x="3434546" y="706733"/>
                </a:cubicBezTo>
                <a:cubicBezTo>
                  <a:pt x="3425397" y="708540"/>
                  <a:pt x="3416277" y="704693"/>
                  <a:pt x="3407185" y="695193"/>
                </a:cubicBezTo>
                <a:cubicBezTo>
                  <a:pt x="3398094" y="685692"/>
                  <a:pt x="3400503" y="681401"/>
                  <a:pt x="3414413" y="682319"/>
                </a:cubicBezTo>
                <a:cubicBezTo>
                  <a:pt x="3428322" y="683237"/>
                  <a:pt x="3456738" y="681982"/>
                  <a:pt x="3499658" y="678555"/>
                </a:cubicBezTo>
                <a:cubicBezTo>
                  <a:pt x="3510800" y="649831"/>
                  <a:pt x="3514572" y="630224"/>
                  <a:pt x="3510972" y="619735"/>
                </a:cubicBezTo>
                <a:cubicBezTo>
                  <a:pt x="3507373" y="609245"/>
                  <a:pt x="3508542" y="604484"/>
                  <a:pt x="3514479" y="605452"/>
                </a:cubicBezTo>
                <a:cubicBezTo>
                  <a:pt x="3520415" y="606420"/>
                  <a:pt x="3525535" y="607771"/>
                  <a:pt x="3529837" y="609506"/>
                </a:cubicBezTo>
                <a:cubicBezTo>
                  <a:pt x="3534139" y="611242"/>
                  <a:pt x="3543482" y="611471"/>
                  <a:pt x="3557865" y="610195"/>
                </a:cubicBezTo>
                <a:cubicBezTo>
                  <a:pt x="3572248" y="608918"/>
                  <a:pt x="3583276" y="605767"/>
                  <a:pt x="3590948" y="600741"/>
                </a:cubicBezTo>
                <a:cubicBezTo>
                  <a:pt x="3594784" y="598228"/>
                  <a:pt x="3598632" y="596826"/>
                  <a:pt x="3602493" y="596536"/>
                </a:cubicBezTo>
                <a:close/>
                <a:moveTo>
                  <a:pt x="3847082" y="589921"/>
                </a:moveTo>
                <a:cubicBezTo>
                  <a:pt x="3846100" y="589527"/>
                  <a:pt x="3837628" y="591302"/>
                  <a:pt x="3821667" y="595245"/>
                </a:cubicBezTo>
                <a:cubicBezTo>
                  <a:pt x="3821778" y="608393"/>
                  <a:pt x="3821858" y="620926"/>
                  <a:pt x="3821906" y="632844"/>
                </a:cubicBezTo>
                <a:lnTo>
                  <a:pt x="3821951" y="665124"/>
                </a:lnTo>
                <a:lnTo>
                  <a:pt x="3831089" y="662078"/>
                </a:lnTo>
                <a:cubicBezTo>
                  <a:pt x="3840453" y="662078"/>
                  <a:pt x="3845705" y="661536"/>
                  <a:pt x="3846845" y="660454"/>
                </a:cubicBezTo>
                <a:cubicBezTo>
                  <a:pt x="3847985" y="659371"/>
                  <a:pt x="3847429" y="652649"/>
                  <a:pt x="3845178" y="640288"/>
                </a:cubicBezTo>
                <a:cubicBezTo>
                  <a:pt x="3842927" y="627926"/>
                  <a:pt x="3842927" y="616540"/>
                  <a:pt x="3845178" y="606129"/>
                </a:cubicBezTo>
                <a:cubicBezTo>
                  <a:pt x="3847429" y="595718"/>
                  <a:pt x="3848064" y="590316"/>
                  <a:pt x="3847082" y="589921"/>
                </a:cubicBezTo>
                <a:close/>
                <a:moveTo>
                  <a:pt x="2780282" y="589921"/>
                </a:moveTo>
                <a:cubicBezTo>
                  <a:pt x="2779300" y="589527"/>
                  <a:pt x="2770828" y="591302"/>
                  <a:pt x="2754867" y="595245"/>
                </a:cubicBezTo>
                <a:cubicBezTo>
                  <a:pt x="2754978" y="608393"/>
                  <a:pt x="2755058" y="620926"/>
                  <a:pt x="2755106" y="632844"/>
                </a:cubicBezTo>
                <a:lnTo>
                  <a:pt x="2755151" y="665124"/>
                </a:lnTo>
                <a:lnTo>
                  <a:pt x="2764289" y="662078"/>
                </a:lnTo>
                <a:cubicBezTo>
                  <a:pt x="2773653" y="662078"/>
                  <a:pt x="2778905" y="661536"/>
                  <a:pt x="2780045" y="660454"/>
                </a:cubicBezTo>
                <a:cubicBezTo>
                  <a:pt x="2781185" y="659371"/>
                  <a:pt x="2780629" y="652649"/>
                  <a:pt x="2778378" y="640288"/>
                </a:cubicBezTo>
                <a:cubicBezTo>
                  <a:pt x="2776127" y="627926"/>
                  <a:pt x="2776127" y="616540"/>
                  <a:pt x="2778378" y="606129"/>
                </a:cubicBezTo>
                <a:cubicBezTo>
                  <a:pt x="2780629" y="595718"/>
                  <a:pt x="2781264" y="590316"/>
                  <a:pt x="2780282" y="589921"/>
                </a:cubicBezTo>
                <a:close/>
                <a:moveTo>
                  <a:pt x="618895" y="587254"/>
                </a:moveTo>
                <a:cubicBezTo>
                  <a:pt x="609136" y="586831"/>
                  <a:pt x="600307" y="592044"/>
                  <a:pt x="592405" y="602892"/>
                </a:cubicBezTo>
                <a:cubicBezTo>
                  <a:pt x="584503" y="613740"/>
                  <a:pt x="579226" y="631260"/>
                  <a:pt x="576573" y="655452"/>
                </a:cubicBezTo>
                <a:cubicBezTo>
                  <a:pt x="573935" y="679630"/>
                  <a:pt x="574831" y="701230"/>
                  <a:pt x="579262" y="720252"/>
                </a:cubicBezTo>
                <a:cubicBezTo>
                  <a:pt x="583693" y="739275"/>
                  <a:pt x="590544" y="752328"/>
                  <a:pt x="599816" y="759412"/>
                </a:cubicBezTo>
                <a:cubicBezTo>
                  <a:pt x="609086" y="766496"/>
                  <a:pt x="618393" y="767984"/>
                  <a:pt x="627735" y="763875"/>
                </a:cubicBezTo>
                <a:cubicBezTo>
                  <a:pt x="637078" y="759767"/>
                  <a:pt x="644151" y="750514"/>
                  <a:pt x="648955" y="736116"/>
                </a:cubicBezTo>
                <a:cubicBezTo>
                  <a:pt x="653760" y="721719"/>
                  <a:pt x="656162" y="705851"/>
                  <a:pt x="656162" y="688514"/>
                </a:cubicBezTo>
                <a:cubicBezTo>
                  <a:pt x="656162" y="671177"/>
                  <a:pt x="655502" y="655463"/>
                  <a:pt x="654183" y="641374"/>
                </a:cubicBezTo>
                <a:cubicBezTo>
                  <a:pt x="652864" y="627285"/>
                  <a:pt x="649092" y="614848"/>
                  <a:pt x="642868" y="604064"/>
                </a:cubicBezTo>
                <a:cubicBezTo>
                  <a:pt x="636645" y="593280"/>
                  <a:pt x="628654" y="587677"/>
                  <a:pt x="618895" y="587254"/>
                </a:cubicBezTo>
                <a:close/>
                <a:moveTo>
                  <a:pt x="4334023" y="586039"/>
                </a:moveTo>
                <a:cubicBezTo>
                  <a:pt x="4338085" y="586053"/>
                  <a:pt x="4344629" y="588627"/>
                  <a:pt x="4353657" y="593761"/>
                </a:cubicBezTo>
                <a:cubicBezTo>
                  <a:pt x="4371711" y="604028"/>
                  <a:pt x="4375690" y="611607"/>
                  <a:pt x="4365595" y="616497"/>
                </a:cubicBezTo>
                <a:cubicBezTo>
                  <a:pt x="4355499" y="621387"/>
                  <a:pt x="4346673" y="627163"/>
                  <a:pt x="4339116" y="633824"/>
                </a:cubicBezTo>
                <a:cubicBezTo>
                  <a:pt x="4331558" y="640485"/>
                  <a:pt x="4321506" y="647332"/>
                  <a:pt x="4308958" y="654366"/>
                </a:cubicBezTo>
                <a:cubicBezTo>
                  <a:pt x="4296410" y="661400"/>
                  <a:pt x="4294901" y="658231"/>
                  <a:pt x="4304430" y="644859"/>
                </a:cubicBezTo>
                <a:cubicBezTo>
                  <a:pt x="4313959" y="631486"/>
                  <a:pt x="4320932" y="621108"/>
                  <a:pt x="4325349" y="613722"/>
                </a:cubicBezTo>
                <a:cubicBezTo>
                  <a:pt x="4329766" y="606337"/>
                  <a:pt x="4331078" y="599655"/>
                  <a:pt x="4329285" y="593675"/>
                </a:cubicBezTo>
                <a:cubicBezTo>
                  <a:pt x="4328382" y="588570"/>
                  <a:pt x="4329961" y="586024"/>
                  <a:pt x="4334023" y="586039"/>
                </a:cubicBezTo>
                <a:close/>
                <a:moveTo>
                  <a:pt x="1295548" y="586039"/>
                </a:moveTo>
                <a:cubicBezTo>
                  <a:pt x="1299610" y="586053"/>
                  <a:pt x="1306154" y="588627"/>
                  <a:pt x="1315182" y="593761"/>
                </a:cubicBezTo>
                <a:cubicBezTo>
                  <a:pt x="1333236" y="604028"/>
                  <a:pt x="1337216" y="611607"/>
                  <a:pt x="1327120" y="616497"/>
                </a:cubicBezTo>
                <a:cubicBezTo>
                  <a:pt x="1317024" y="621387"/>
                  <a:pt x="1308198" y="627163"/>
                  <a:pt x="1300641" y="633824"/>
                </a:cubicBezTo>
                <a:cubicBezTo>
                  <a:pt x="1293083" y="640485"/>
                  <a:pt x="1283031" y="647332"/>
                  <a:pt x="1270484" y="654366"/>
                </a:cubicBezTo>
                <a:cubicBezTo>
                  <a:pt x="1257936" y="661400"/>
                  <a:pt x="1256427" y="658231"/>
                  <a:pt x="1265955" y="644859"/>
                </a:cubicBezTo>
                <a:cubicBezTo>
                  <a:pt x="1275485" y="631486"/>
                  <a:pt x="1282458" y="621108"/>
                  <a:pt x="1286874" y="613722"/>
                </a:cubicBezTo>
                <a:cubicBezTo>
                  <a:pt x="1291291" y="606337"/>
                  <a:pt x="1292603" y="599655"/>
                  <a:pt x="1290810" y="593675"/>
                </a:cubicBezTo>
                <a:cubicBezTo>
                  <a:pt x="1289907" y="588570"/>
                  <a:pt x="1291486" y="586024"/>
                  <a:pt x="1295548" y="586039"/>
                </a:cubicBezTo>
                <a:close/>
                <a:moveTo>
                  <a:pt x="7031775" y="581008"/>
                </a:moveTo>
                <a:cubicBezTo>
                  <a:pt x="7035183" y="580931"/>
                  <a:pt x="7038828" y="581737"/>
                  <a:pt x="7042711" y="583425"/>
                </a:cubicBezTo>
                <a:cubicBezTo>
                  <a:pt x="7050477" y="586802"/>
                  <a:pt x="7056417" y="590140"/>
                  <a:pt x="7060532" y="593438"/>
                </a:cubicBezTo>
                <a:cubicBezTo>
                  <a:pt x="7064648" y="596736"/>
                  <a:pt x="7065111" y="601361"/>
                  <a:pt x="7061920" y="607312"/>
                </a:cubicBezTo>
                <a:cubicBezTo>
                  <a:pt x="7058729" y="613264"/>
                  <a:pt x="7056693" y="622861"/>
                  <a:pt x="7055811" y="636104"/>
                </a:cubicBezTo>
                <a:cubicBezTo>
                  <a:pt x="7054929" y="649347"/>
                  <a:pt x="7054262" y="667150"/>
                  <a:pt x="7053811" y="689514"/>
                </a:cubicBezTo>
                <a:cubicBezTo>
                  <a:pt x="7053359" y="711878"/>
                  <a:pt x="7052710" y="735564"/>
                  <a:pt x="7051863" y="760573"/>
                </a:cubicBezTo>
                <a:cubicBezTo>
                  <a:pt x="7060153" y="760659"/>
                  <a:pt x="7068473" y="759559"/>
                  <a:pt x="7076827" y="757272"/>
                </a:cubicBezTo>
                <a:cubicBezTo>
                  <a:pt x="7085179" y="754984"/>
                  <a:pt x="7092755" y="756615"/>
                  <a:pt x="7099552" y="762165"/>
                </a:cubicBezTo>
                <a:cubicBezTo>
                  <a:pt x="7106349" y="767715"/>
                  <a:pt x="7109999" y="772913"/>
                  <a:pt x="7110501" y="777760"/>
                </a:cubicBezTo>
                <a:cubicBezTo>
                  <a:pt x="7111003" y="782607"/>
                  <a:pt x="7104033" y="784582"/>
                  <a:pt x="7089593" y="783686"/>
                </a:cubicBezTo>
                <a:cubicBezTo>
                  <a:pt x="7075152" y="782790"/>
                  <a:pt x="7065061" y="782568"/>
                  <a:pt x="7059317" y="783019"/>
                </a:cubicBezTo>
                <a:cubicBezTo>
                  <a:pt x="7053574" y="783471"/>
                  <a:pt x="7046558" y="783697"/>
                  <a:pt x="7038269" y="783697"/>
                </a:cubicBezTo>
                <a:cubicBezTo>
                  <a:pt x="7031329" y="783697"/>
                  <a:pt x="7018505" y="784590"/>
                  <a:pt x="6999798" y="786375"/>
                </a:cubicBezTo>
                <a:cubicBezTo>
                  <a:pt x="6981091" y="788160"/>
                  <a:pt x="6966231" y="789960"/>
                  <a:pt x="6955217" y="791774"/>
                </a:cubicBezTo>
                <a:cubicBezTo>
                  <a:pt x="6944205" y="793588"/>
                  <a:pt x="6935672" y="794251"/>
                  <a:pt x="6929621" y="793764"/>
                </a:cubicBezTo>
                <a:cubicBezTo>
                  <a:pt x="6923569" y="793276"/>
                  <a:pt x="6916980" y="789200"/>
                  <a:pt x="6909853" y="781535"/>
                </a:cubicBezTo>
                <a:cubicBezTo>
                  <a:pt x="6902725" y="773870"/>
                  <a:pt x="6903665" y="770486"/>
                  <a:pt x="6912670" y="771382"/>
                </a:cubicBezTo>
                <a:cubicBezTo>
                  <a:pt x="6921676" y="772279"/>
                  <a:pt x="6935621" y="772002"/>
                  <a:pt x="6954507" y="770554"/>
                </a:cubicBezTo>
                <a:cubicBezTo>
                  <a:pt x="6954507" y="707400"/>
                  <a:pt x="6954067" y="666315"/>
                  <a:pt x="6953185" y="647300"/>
                </a:cubicBezTo>
                <a:cubicBezTo>
                  <a:pt x="6952303" y="628285"/>
                  <a:pt x="6949829" y="614067"/>
                  <a:pt x="6945764" y="604645"/>
                </a:cubicBezTo>
                <a:cubicBezTo>
                  <a:pt x="6941699" y="595224"/>
                  <a:pt x="6944627" y="591413"/>
                  <a:pt x="6954551" y="593212"/>
                </a:cubicBezTo>
                <a:cubicBezTo>
                  <a:pt x="6964475" y="595012"/>
                  <a:pt x="6976775" y="594829"/>
                  <a:pt x="6991452" y="592664"/>
                </a:cubicBezTo>
                <a:cubicBezTo>
                  <a:pt x="7006129" y="590498"/>
                  <a:pt x="7016401" y="587573"/>
                  <a:pt x="7022265" y="583888"/>
                </a:cubicBezTo>
                <a:cubicBezTo>
                  <a:pt x="7025198" y="582045"/>
                  <a:pt x="7028369" y="581085"/>
                  <a:pt x="7031775" y="581008"/>
                </a:cubicBezTo>
                <a:close/>
                <a:moveTo>
                  <a:pt x="5964976" y="581008"/>
                </a:moveTo>
                <a:cubicBezTo>
                  <a:pt x="5968383" y="580931"/>
                  <a:pt x="5972028" y="581737"/>
                  <a:pt x="5975911" y="583425"/>
                </a:cubicBezTo>
                <a:cubicBezTo>
                  <a:pt x="5983677" y="586802"/>
                  <a:pt x="5989617" y="590140"/>
                  <a:pt x="5993732" y="593438"/>
                </a:cubicBezTo>
                <a:cubicBezTo>
                  <a:pt x="5997848" y="596736"/>
                  <a:pt x="5998311" y="601361"/>
                  <a:pt x="5995120" y="607312"/>
                </a:cubicBezTo>
                <a:cubicBezTo>
                  <a:pt x="5991930" y="613264"/>
                  <a:pt x="5989893" y="622861"/>
                  <a:pt x="5989011" y="636104"/>
                </a:cubicBezTo>
                <a:cubicBezTo>
                  <a:pt x="5988129" y="649347"/>
                  <a:pt x="5987462" y="667150"/>
                  <a:pt x="5987011" y="689514"/>
                </a:cubicBezTo>
                <a:cubicBezTo>
                  <a:pt x="5986559" y="711878"/>
                  <a:pt x="5985910" y="735564"/>
                  <a:pt x="5985064" y="760573"/>
                </a:cubicBezTo>
                <a:cubicBezTo>
                  <a:pt x="5993353" y="760659"/>
                  <a:pt x="6001674" y="759559"/>
                  <a:pt x="6010027" y="757272"/>
                </a:cubicBezTo>
                <a:cubicBezTo>
                  <a:pt x="6018380" y="754984"/>
                  <a:pt x="6025955" y="756615"/>
                  <a:pt x="6032752" y="762165"/>
                </a:cubicBezTo>
                <a:cubicBezTo>
                  <a:pt x="6039549" y="767715"/>
                  <a:pt x="6043199" y="772913"/>
                  <a:pt x="6043701" y="777760"/>
                </a:cubicBezTo>
                <a:cubicBezTo>
                  <a:pt x="6044203" y="782607"/>
                  <a:pt x="6037234" y="784582"/>
                  <a:pt x="6022793" y="783686"/>
                </a:cubicBezTo>
                <a:cubicBezTo>
                  <a:pt x="6008352" y="782790"/>
                  <a:pt x="5998261" y="782568"/>
                  <a:pt x="5992517" y="783019"/>
                </a:cubicBezTo>
                <a:cubicBezTo>
                  <a:pt x="5986774" y="783471"/>
                  <a:pt x="5979758" y="783697"/>
                  <a:pt x="5971469" y="783697"/>
                </a:cubicBezTo>
                <a:cubicBezTo>
                  <a:pt x="5964529" y="783697"/>
                  <a:pt x="5951705" y="784590"/>
                  <a:pt x="5932998" y="786375"/>
                </a:cubicBezTo>
                <a:cubicBezTo>
                  <a:pt x="5914291" y="788160"/>
                  <a:pt x="5899431" y="789960"/>
                  <a:pt x="5888418" y="791774"/>
                </a:cubicBezTo>
                <a:cubicBezTo>
                  <a:pt x="5877405" y="793588"/>
                  <a:pt x="5868872" y="794251"/>
                  <a:pt x="5862821" y="793764"/>
                </a:cubicBezTo>
                <a:cubicBezTo>
                  <a:pt x="5856769" y="793276"/>
                  <a:pt x="5850180" y="789200"/>
                  <a:pt x="5843053" y="781535"/>
                </a:cubicBezTo>
                <a:cubicBezTo>
                  <a:pt x="5835926" y="773870"/>
                  <a:pt x="5836865" y="770486"/>
                  <a:pt x="5845870" y="771382"/>
                </a:cubicBezTo>
                <a:cubicBezTo>
                  <a:pt x="5854876" y="772279"/>
                  <a:pt x="5868822" y="772002"/>
                  <a:pt x="5887708" y="770554"/>
                </a:cubicBezTo>
                <a:cubicBezTo>
                  <a:pt x="5887708" y="707400"/>
                  <a:pt x="5887267" y="666315"/>
                  <a:pt x="5886385" y="647300"/>
                </a:cubicBezTo>
                <a:cubicBezTo>
                  <a:pt x="5885503" y="628285"/>
                  <a:pt x="5883030" y="614067"/>
                  <a:pt x="5878964" y="604645"/>
                </a:cubicBezTo>
                <a:cubicBezTo>
                  <a:pt x="5874899" y="595224"/>
                  <a:pt x="5877828" y="591413"/>
                  <a:pt x="5887751" y="593212"/>
                </a:cubicBezTo>
                <a:cubicBezTo>
                  <a:pt x="5897675" y="595012"/>
                  <a:pt x="5909975" y="594829"/>
                  <a:pt x="5924652" y="592664"/>
                </a:cubicBezTo>
                <a:cubicBezTo>
                  <a:pt x="5939329" y="590498"/>
                  <a:pt x="5949601" y="587573"/>
                  <a:pt x="5955465" y="583888"/>
                </a:cubicBezTo>
                <a:cubicBezTo>
                  <a:pt x="5958398" y="582045"/>
                  <a:pt x="5961569" y="581085"/>
                  <a:pt x="5964976" y="581008"/>
                </a:cubicBezTo>
                <a:close/>
                <a:moveTo>
                  <a:pt x="4929010" y="566249"/>
                </a:moveTo>
                <a:cubicBezTo>
                  <a:pt x="4934116" y="566249"/>
                  <a:pt x="4942379" y="568644"/>
                  <a:pt x="4953801" y="573434"/>
                </a:cubicBezTo>
                <a:cubicBezTo>
                  <a:pt x="4965223" y="578223"/>
                  <a:pt x="4968098" y="583612"/>
                  <a:pt x="4962427" y="589599"/>
                </a:cubicBezTo>
                <a:cubicBezTo>
                  <a:pt x="4956755" y="595586"/>
                  <a:pt x="4952184" y="602049"/>
                  <a:pt x="4948714" y="608990"/>
                </a:cubicBezTo>
                <a:cubicBezTo>
                  <a:pt x="4935865" y="628235"/>
                  <a:pt x="4922826" y="644242"/>
                  <a:pt x="4909597" y="657012"/>
                </a:cubicBezTo>
                <a:cubicBezTo>
                  <a:pt x="4896368" y="669782"/>
                  <a:pt x="4883742" y="680103"/>
                  <a:pt x="4871718" y="687976"/>
                </a:cubicBezTo>
                <a:cubicBezTo>
                  <a:pt x="4859693" y="695849"/>
                  <a:pt x="4850024" y="700495"/>
                  <a:pt x="4842711" y="701915"/>
                </a:cubicBezTo>
                <a:cubicBezTo>
                  <a:pt x="4835397" y="703334"/>
                  <a:pt x="4834440" y="700843"/>
                  <a:pt x="4839839" y="694440"/>
                </a:cubicBezTo>
                <a:cubicBezTo>
                  <a:pt x="4845238" y="688037"/>
                  <a:pt x="4853871" y="679490"/>
                  <a:pt x="4865738" y="668800"/>
                </a:cubicBezTo>
                <a:cubicBezTo>
                  <a:pt x="4877604" y="658109"/>
                  <a:pt x="4889320" y="644536"/>
                  <a:pt x="4900886" y="628081"/>
                </a:cubicBezTo>
                <a:cubicBezTo>
                  <a:pt x="4912451" y="611625"/>
                  <a:pt x="4918890" y="599985"/>
                  <a:pt x="4920202" y="593159"/>
                </a:cubicBezTo>
                <a:cubicBezTo>
                  <a:pt x="4921514" y="586333"/>
                  <a:pt x="4921496" y="580141"/>
                  <a:pt x="4920148" y="574584"/>
                </a:cubicBezTo>
                <a:cubicBezTo>
                  <a:pt x="4918800" y="569028"/>
                  <a:pt x="4921754" y="566249"/>
                  <a:pt x="4929010" y="566249"/>
                </a:cubicBezTo>
                <a:close/>
                <a:moveTo>
                  <a:pt x="1890535" y="566249"/>
                </a:moveTo>
                <a:cubicBezTo>
                  <a:pt x="1895641" y="566249"/>
                  <a:pt x="1903904" y="568644"/>
                  <a:pt x="1915326" y="573434"/>
                </a:cubicBezTo>
                <a:cubicBezTo>
                  <a:pt x="1926749" y="578223"/>
                  <a:pt x="1929623" y="583612"/>
                  <a:pt x="1923952" y="589599"/>
                </a:cubicBezTo>
                <a:cubicBezTo>
                  <a:pt x="1918280" y="595586"/>
                  <a:pt x="1913710" y="602049"/>
                  <a:pt x="1910239" y="608990"/>
                </a:cubicBezTo>
                <a:cubicBezTo>
                  <a:pt x="1897390" y="628235"/>
                  <a:pt x="1884352" y="644242"/>
                  <a:pt x="1871123" y="657012"/>
                </a:cubicBezTo>
                <a:cubicBezTo>
                  <a:pt x="1857894" y="669782"/>
                  <a:pt x="1845267" y="680103"/>
                  <a:pt x="1833243" y="687976"/>
                </a:cubicBezTo>
                <a:cubicBezTo>
                  <a:pt x="1821218" y="695849"/>
                  <a:pt x="1811550" y="700495"/>
                  <a:pt x="1804236" y="701915"/>
                </a:cubicBezTo>
                <a:cubicBezTo>
                  <a:pt x="1796923" y="703334"/>
                  <a:pt x="1795966" y="700843"/>
                  <a:pt x="1801364" y="694440"/>
                </a:cubicBezTo>
                <a:cubicBezTo>
                  <a:pt x="1806763" y="688037"/>
                  <a:pt x="1815396" y="679490"/>
                  <a:pt x="1827263" y="668800"/>
                </a:cubicBezTo>
                <a:cubicBezTo>
                  <a:pt x="1839130" y="658109"/>
                  <a:pt x="1850845" y="644536"/>
                  <a:pt x="1862411" y="628081"/>
                </a:cubicBezTo>
                <a:cubicBezTo>
                  <a:pt x="1873976" y="611625"/>
                  <a:pt x="1880415" y="599985"/>
                  <a:pt x="1881727" y="593159"/>
                </a:cubicBezTo>
                <a:cubicBezTo>
                  <a:pt x="1883039" y="586333"/>
                  <a:pt x="1883021" y="580141"/>
                  <a:pt x="1881674" y="574584"/>
                </a:cubicBezTo>
                <a:cubicBezTo>
                  <a:pt x="1880325" y="569028"/>
                  <a:pt x="1883280" y="566249"/>
                  <a:pt x="1890535" y="566249"/>
                </a:cubicBezTo>
                <a:close/>
                <a:moveTo>
                  <a:pt x="3856165" y="560111"/>
                </a:moveTo>
                <a:cubicBezTo>
                  <a:pt x="3861065" y="560216"/>
                  <a:pt x="3867176" y="561890"/>
                  <a:pt x="3874497" y="565131"/>
                </a:cubicBezTo>
                <a:cubicBezTo>
                  <a:pt x="3887001" y="571096"/>
                  <a:pt x="3890404" y="576829"/>
                  <a:pt x="3884703" y="582328"/>
                </a:cubicBezTo>
                <a:cubicBezTo>
                  <a:pt x="3879003" y="587828"/>
                  <a:pt x="3873152" y="596270"/>
                  <a:pt x="3867151" y="607657"/>
                </a:cubicBezTo>
                <a:cubicBezTo>
                  <a:pt x="3861150" y="619043"/>
                  <a:pt x="3861519" y="632709"/>
                  <a:pt x="3868259" y="648655"/>
                </a:cubicBezTo>
                <a:cubicBezTo>
                  <a:pt x="3874999" y="664601"/>
                  <a:pt x="3878071" y="677820"/>
                  <a:pt x="3877476" y="688309"/>
                </a:cubicBezTo>
                <a:cubicBezTo>
                  <a:pt x="3876881" y="698799"/>
                  <a:pt x="3872238" y="701248"/>
                  <a:pt x="3863548" y="695655"/>
                </a:cubicBezTo>
                <a:cubicBezTo>
                  <a:pt x="3854858" y="690063"/>
                  <a:pt x="3844110" y="683068"/>
                  <a:pt x="3831304" y="674672"/>
                </a:cubicBezTo>
                <a:lnTo>
                  <a:pt x="3821952" y="665526"/>
                </a:lnTo>
                <a:lnTo>
                  <a:pt x="3821954" y="666750"/>
                </a:lnTo>
                <a:cubicBezTo>
                  <a:pt x="3821860" y="730871"/>
                  <a:pt x="3820624" y="772840"/>
                  <a:pt x="3818247" y="792656"/>
                </a:cubicBezTo>
                <a:cubicBezTo>
                  <a:pt x="3815078" y="819078"/>
                  <a:pt x="3808761" y="825169"/>
                  <a:pt x="3799297" y="810929"/>
                </a:cubicBezTo>
                <a:cubicBezTo>
                  <a:pt x="3789832" y="796689"/>
                  <a:pt x="3786899" y="785152"/>
                  <a:pt x="3790499" y="776319"/>
                </a:cubicBezTo>
                <a:cubicBezTo>
                  <a:pt x="3794098" y="767485"/>
                  <a:pt x="3796576" y="751195"/>
                  <a:pt x="3797931" y="727448"/>
                </a:cubicBezTo>
                <a:cubicBezTo>
                  <a:pt x="3799286" y="703700"/>
                  <a:pt x="3799963" y="676525"/>
                  <a:pt x="3799963" y="645923"/>
                </a:cubicBezTo>
                <a:cubicBezTo>
                  <a:pt x="3799963" y="616096"/>
                  <a:pt x="3797712" y="596252"/>
                  <a:pt x="3793209" y="586394"/>
                </a:cubicBezTo>
                <a:cubicBezTo>
                  <a:pt x="3788706" y="576535"/>
                  <a:pt x="3789782" y="572530"/>
                  <a:pt x="3796436" y="574380"/>
                </a:cubicBezTo>
                <a:cubicBezTo>
                  <a:pt x="3803090" y="576230"/>
                  <a:pt x="3808041" y="577356"/>
                  <a:pt x="3811289" y="577757"/>
                </a:cubicBezTo>
                <a:cubicBezTo>
                  <a:pt x="3814537" y="578159"/>
                  <a:pt x="3819742" y="577564"/>
                  <a:pt x="3826905" y="575972"/>
                </a:cubicBezTo>
                <a:cubicBezTo>
                  <a:pt x="3834068" y="574380"/>
                  <a:pt x="3840130" y="570555"/>
                  <a:pt x="3845092" y="564496"/>
                </a:cubicBezTo>
                <a:cubicBezTo>
                  <a:pt x="3847573" y="561467"/>
                  <a:pt x="3851264" y="560005"/>
                  <a:pt x="3856165" y="560111"/>
                </a:cubicBezTo>
                <a:close/>
                <a:moveTo>
                  <a:pt x="2789364" y="560111"/>
                </a:moveTo>
                <a:cubicBezTo>
                  <a:pt x="2794265" y="560216"/>
                  <a:pt x="2800376" y="561890"/>
                  <a:pt x="2807697" y="565131"/>
                </a:cubicBezTo>
                <a:cubicBezTo>
                  <a:pt x="2820201" y="571096"/>
                  <a:pt x="2823604" y="576829"/>
                  <a:pt x="2817903" y="582328"/>
                </a:cubicBezTo>
                <a:cubicBezTo>
                  <a:pt x="2812203" y="587828"/>
                  <a:pt x="2806352" y="596270"/>
                  <a:pt x="2800351" y="607657"/>
                </a:cubicBezTo>
                <a:cubicBezTo>
                  <a:pt x="2794350" y="619043"/>
                  <a:pt x="2794719" y="632709"/>
                  <a:pt x="2801459" y="648655"/>
                </a:cubicBezTo>
                <a:cubicBezTo>
                  <a:pt x="2808199" y="664601"/>
                  <a:pt x="2811271" y="677820"/>
                  <a:pt x="2810676" y="688309"/>
                </a:cubicBezTo>
                <a:cubicBezTo>
                  <a:pt x="2810081" y="698799"/>
                  <a:pt x="2805438" y="701248"/>
                  <a:pt x="2796748" y="695655"/>
                </a:cubicBezTo>
                <a:cubicBezTo>
                  <a:pt x="2788058" y="690063"/>
                  <a:pt x="2777310" y="683068"/>
                  <a:pt x="2764504" y="674672"/>
                </a:cubicBezTo>
                <a:lnTo>
                  <a:pt x="2755152" y="665526"/>
                </a:lnTo>
                <a:lnTo>
                  <a:pt x="2755154" y="666750"/>
                </a:lnTo>
                <a:cubicBezTo>
                  <a:pt x="2755060" y="730871"/>
                  <a:pt x="2753824" y="772840"/>
                  <a:pt x="2751447" y="792656"/>
                </a:cubicBezTo>
                <a:cubicBezTo>
                  <a:pt x="2748278" y="819078"/>
                  <a:pt x="2741961" y="825169"/>
                  <a:pt x="2732497" y="810929"/>
                </a:cubicBezTo>
                <a:cubicBezTo>
                  <a:pt x="2723032" y="796689"/>
                  <a:pt x="2720099" y="785152"/>
                  <a:pt x="2723699" y="776319"/>
                </a:cubicBezTo>
                <a:cubicBezTo>
                  <a:pt x="2727298" y="767485"/>
                  <a:pt x="2729776" y="751195"/>
                  <a:pt x="2731131" y="727448"/>
                </a:cubicBezTo>
                <a:cubicBezTo>
                  <a:pt x="2732486" y="703700"/>
                  <a:pt x="2733163" y="676525"/>
                  <a:pt x="2733163" y="645923"/>
                </a:cubicBezTo>
                <a:cubicBezTo>
                  <a:pt x="2733163" y="616096"/>
                  <a:pt x="2730912" y="596252"/>
                  <a:pt x="2726409" y="586394"/>
                </a:cubicBezTo>
                <a:cubicBezTo>
                  <a:pt x="2721906" y="576535"/>
                  <a:pt x="2722982" y="572530"/>
                  <a:pt x="2729636" y="574380"/>
                </a:cubicBezTo>
                <a:cubicBezTo>
                  <a:pt x="2736290" y="576230"/>
                  <a:pt x="2741241" y="577356"/>
                  <a:pt x="2744489" y="577757"/>
                </a:cubicBezTo>
                <a:cubicBezTo>
                  <a:pt x="2747737" y="578159"/>
                  <a:pt x="2752942" y="577564"/>
                  <a:pt x="2760105" y="575972"/>
                </a:cubicBezTo>
                <a:cubicBezTo>
                  <a:pt x="2767268" y="574380"/>
                  <a:pt x="2773330" y="570555"/>
                  <a:pt x="2778292" y="564496"/>
                </a:cubicBezTo>
                <a:cubicBezTo>
                  <a:pt x="2780773" y="561467"/>
                  <a:pt x="2784464" y="560005"/>
                  <a:pt x="2789364" y="560111"/>
                </a:cubicBezTo>
                <a:close/>
                <a:moveTo>
                  <a:pt x="442921" y="556785"/>
                </a:moveTo>
                <a:lnTo>
                  <a:pt x="480758" y="556785"/>
                </a:lnTo>
                <a:lnTo>
                  <a:pt x="424057" y="644504"/>
                </a:lnTo>
                <a:cubicBezTo>
                  <a:pt x="446083" y="638208"/>
                  <a:pt x="464761" y="639546"/>
                  <a:pt x="480092" y="648515"/>
                </a:cubicBezTo>
                <a:cubicBezTo>
                  <a:pt x="495421" y="657485"/>
                  <a:pt x="505649" y="667330"/>
                  <a:pt x="510776" y="678049"/>
                </a:cubicBezTo>
                <a:cubicBezTo>
                  <a:pt x="515902" y="688768"/>
                  <a:pt x="518699" y="700391"/>
                  <a:pt x="519165" y="712917"/>
                </a:cubicBezTo>
                <a:cubicBezTo>
                  <a:pt x="519631" y="725443"/>
                  <a:pt x="517741" y="737837"/>
                  <a:pt x="513496" y="750098"/>
                </a:cubicBezTo>
                <a:cubicBezTo>
                  <a:pt x="509251" y="762359"/>
                  <a:pt x="501662" y="773487"/>
                  <a:pt x="490728" y="783482"/>
                </a:cubicBezTo>
                <a:cubicBezTo>
                  <a:pt x="479793" y="793477"/>
                  <a:pt x="464622" y="798933"/>
                  <a:pt x="445212" y="799851"/>
                </a:cubicBezTo>
                <a:cubicBezTo>
                  <a:pt x="425803" y="800769"/>
                  <a:pt x="409194" y="797195"/>
                  <a:pt x="395383" y="789128"/>
                </a:cubicBezTo>
                <a:cubicBezTo>
                  <a:pt x="381574" y="781062"/>
                  <a:pt x="372076" y="769690"/>
                  <a:pt x="366893" y="755013"/>
                </a:cubicBezTo>
                <a:cubicBezTo>
                  <a:pt x="361709" y="740336"/>
                  <a:pt x="359569" y="726286"/>
                  <a:pt x="360472" y="712864"/>
                </a:cubicBezTo>
                <a:cubicBezTo>
                  <a:pt x="361375" y="699441"/>
                  <a:pt x="363849" y="688245"/>
                  <a:pt x="367893" y="679275"/>
                </a:cubicBezTo>
                <a:cubicBezTo>
                  <a:pt x="371937" y="670305"/>
                  <a:pt x="378110" y="658873"/>
                  <a:pt x="386413" y="644977"/>
                </a:cubicBezTo>
                <a:close/>
                <a:moveTo>
                  <a:pt x="5633179" y="556115"/>
                </a:moveTo>
                <a:cubicBezTo>
                  <a:pt x="5640779" y="557203"/>
                  <a:pt x="5647845" y="559423"/>
                  <a:pt x="5654377" y="562775"/>
                </a:cubicBezTo>
                <a:cubicBezTo>
                  <a:pt x="5667441" y="569479"/>
                  <a:pt x="5676537" y="579173"/>
                  <a:pt x="5681663" y="591857"/>
                </a:cubicBezTo>
                <a:cubicBezTo>
                  <a:pt x="5686789" y="604541"/>
                  <a:pt x="5687464" y="618519"/>
                  <a:pt x="5683685" y="633792"/>
                </a:cubicBezTo>
                <a:cubicBezTo>
                  <a:pt x="5679906" y="649064"/>
                  <a:pt x="5669649" y="661239"/>
                  <a:pt x="5652914" y="670316"/>
                </a:cubicBezTo>
                <a:cubicBezTo>
                  <a:pt x="5664917" y="674446"/>
                  <a:pt x="5674439" y="682161"/>
                  <a:pt x="5681480" y="693461"/>
                </a:cubicBezTo>
                <a:cubicBezTo>
                  <a:pt x="5688521" y="704761"/>
                  <a:pt x="5690873" y="719596"/>
                  <a:pt x="5688535" y="737966"/>
                </a:cubicBezTo>
                <a:cubicBezTo>
                  <a:pt x="5686198" y="756336"/>
                  <a:pt x="5677859" y="771250"/>
                  <a:pt x="5663519" y="782708"/>
                </a:cubicBezTo>
                <a:cubicBezTo>
                  <a:pt x="5649179" y="794165"/>
                  <a:pt x="5632974" y="799661"/>
                  <a:pt x="5614905" y="799195"/>
                </a:cubicBezTo>
                <a:cubicBezTo>
                  <a:pt x="5596837" y="798729"/>
                  <a:pt x="5581138" y="793025"/>
                  <a:pt x="5567809" y="782084"/>
                </a:cubicBezTo>
                <a:cubicBezTo>
                  <a:pt x="5554479" y="771142"/>
                  <a:pt x="5545900" y="754314"/>
                  <a:pt x="5542071" y="731599"/>
                </a:cubicBezTo>
                <a:lnTo>
                  <a:pt x="5573627" y="725490"/>
                </a:lnTo>
                <a:cubicBezTo>
                  <a:pt x="5577729" y="739328"/>
                  <a:pt x="5583500" y="749535"/>
                  <a:pt x="5590943" y="756110"/>
                </a:cubicBezTo>
                <a:cubicBezTo>
                  <a:pt x="5598385" y="762685"/>
                  <a:pt x="5607438" y="766001"/>
                  <a:pt x="5618100" y="766059"/>
                </a:cubicBezTo>
                <a:cubicBezTo>
                  <a:pt x="5628762" y="766116"/>
                  <a:pt x="5637427" y="761782"/>
                  <a:pt x="5644095" y="753056"/>
                </a:cubicBezTo>
                <a:cubicBezTo>
                  <a:pt x="5650763" y="744329"/>
                  <a:pt x="5653667" y="734331"/>
                  <a:pt x="5652807" y="723059"/>
                </a:cubicBezTo>
                <a:cubicBezTo>
                  <a:pt x="5651946" y="711788"/>
                  <a:pt x="5647627" y="703076"/>
                  <a:pt x="5639847" y="696924"/>
                </a:cubicBezTo>
                <a:cubicBezTo>
                  <a:pt x="5632067" y="690772"/>
                  <a:pt x="5617917" y="686234"/>
                  <a:pt x="5597396" y="683308"/>
                </a:cubicBezTo>
                <a:lnTo>
                  <a:pt x="5597396" y="659755"/>
                </a:lnTo>
                <a:cubicBezTo>
                  <a:pt x="5617501" y="657847"/>
                  <a:pt x="5631526" y="653140"/>
                  <a:pt x="5639470" y="645633"/>
                </a:cubicBezTo>
                <a:cubicBezTo>
                  <a:pt x="5647415" y="638126"/>
                  <a:pt x="5650968" y="628410"/>
                  <a:pt x="5650129" y="616487"/>
                </a:cubicBezTo>
                <a:cubicBezTo>
                  <a:pt x="5649290" y="604563"/>
                  <a:pt x="5644077" y="595930"/>
                  <a:pt x="5634491" y="590588"/>
                </a:cubicBezTo>
                <a:cubicBezTo>
                  <a:pt x="5624904" y="585246"/>
                  <a:pt x="5614630" y="584680"/>
                  <a:pt x="5603667" y="588889"/>
                </a:cubicBezTo>
                <a:cubicBezTo>
                  <a:pt x="5592703" y="593098"/>
                  <a:pt x="5583457" y="605843"/>
                  <a:pt x="5575929" y="627123"/>
                </a:cubicBezTo>
                <a:lnTo>
                  <a:pt x="5544760" y="622284"/>
                </a:lnTo>
                <a:cubicBezTo>
                  <a:pt x="5550324" y="603211"/>
                  <a:pt x="5558050" y="588025"/>
                  <a:pt x="5567938" y="576725"/>
                </a:cubicBezTo>
                <a:cubicBezTo>
                  <a:pt x="5577826" y="565425"/>
                  <a:pt x="5591438" y="558599"/>
                  <a:pt x="5608775" y="556247"/>
                </a:cubicBezTo>
                <a:cubicBezTo>
                  <a:pt x="5617444" y="555071"/>
                  <a:pt x="5625579" y="555027"/>
                  <a:pt x="5633179" y="556115"/>
                </a:cubicBezTo>
                <a:close/>
                <a:moveTo>
                  <a:pt x="2571569" y="555537"/>
                </a:moveTo>
                <a:cubicBezTo>
                  <a:pt x="2581320" y="553658"/>
                  <a:pt x="2590090" y="553676"/>
                  <a:pt x="2597876" y="555591"/>
                </a:cubicBezTo>
                <a:cubicBezTo>
                  <a:pt x="2605663" y="557505"/>
                  <a:pt x="2613654" y="561115"/>
                  <a:pt x="2621850" y="566421"/>
                </a:cubicBezTo>
                <a:cubicBezTo>
                  <a:pt x="2630045" y="571727"/>
                  <a:pt x="2636706" y="579510"/>
                  <a:pt x="2641833" y="589771"/>
                </a:cubicBezTo>
                <a:cubicBezTo>
                  <a:pt x="2646959" y="600031"/>
                  <a:pt x="2648824" y="612414"/>
                  <a:pt x="2647425" y="626919"/>
                </a:cubicBezTo>
                <a:cubicBezTo>
                  <a:pt x="2646027" y="641424"/>
                  <a:pt x="2638897" y="658550"/>
                  <a:pt x="2626033" y="678296"/>
                </a:cubicBezTo>
                <a:cubicBezTo>
                  <a:pt x="2613170" y="698043"/>
                  <a:pt x="2589057" y="726831"/>
                  <a:pt x="2553694" y="764660"/>
                </a:cubicBezTo>
                <a:lnTo>
                  <a:pt x="2650878" y="764660"/>
                </a:lnTo>
                <a:lnTo>
                  <a:pt x="2650878" y="795829"/>
                </a:lnTo>
                <a:lnTo>
                  <a:pt x="2506285" y="795829"/>
                </a:lnTo>
                <a:lnTo>
                  <a:pt x="2506285" y="786128"/>
                </a:lnTo>
                <a:cubicBezTo>
                  <a:pt x="2507217" y="772160"/>
                  <a:pt x="2513631" y="759684"/>
                  <a:pt x="2525526" y="748700"/>
                </a:cubicBezTo>
                <a:cubicBezTo>
                  <a:pt x="2537422" y="737715"/>
                  <a:pt x="2552307" y="720833"/>
                  <a:pt x="2570182" y="698054"/>
                </a:cubicBezTo>
                <a:cubicBezTo>
                  <a:pt x="2588057" y="675274"/>
                  <a:pt x="2599647" y="657733"/>
                  <a:pt x="2604953" y="645429"/>
                </a:cubicBezTo>
                <a:cubicBezTo>
                  <a:pt x="2610259" y="633125"/>
                  <a:pt x="2612278" y="622854"/>
                  <a:pt x="2611008" y="614615"/>
                </a:cubicBezTo>
                <a:cubicBezTo>
                  <a:pt x="2609739" y="606377"/>
                  <a:pt x="2605932" y="599651"/>
                  <a:pt x="2599586" y="594438"/>
                </a:cubicBezTo>
                <a:cubicBezTo>
                  <a:pt x="2593241" y="589226"/>
                  <a:pt x="2585813" y="587053"/>
                  <a:pt x="2577302" y="587921"/>
                </a:cubicBezTo>
                <a:cubicBezTo>
                  <a:pt x="2568791" y="588788"/>
                  <a:pt x="2560592" y="592126"/>
                  <a:pt x="2552705" y="597934"/>
                </a:cubicBezTo>
                <a:cubicBezTo>
                  <a:pt x="2544817" y="603742"/>
                  <a:pt x="2538372" y="613471"/>
                  <a:pt x="2533367" y="627123"/>
                </a:cubicBezTo>
                <a:lnTo>
                  <a:pt x="2500886" y="622305"/>
                </a:lnTo>
                <a:cubicBezTo>
                  <a:pt x="2508257" y="598601"/>
                  <a:pt x="2517858" y="581780"/>
                  <a:pt x="2529689" y="571842"/>
                </a:cubicBezTo>
                <a:cubicBezTo>
                  <a:pt x="2541519" y="561904"/>
                  <a:pt x="2555480" y="556469"/>
                  <a:pt x="2571569" y="555537"/>
                </a:cubicBezTo>
                <a:close/>
                <a:moveTo>
                  <a:pt x="619283" y="555451"/>
                </a:moveTo>
                <a:cubicBezTo>
                  <a:pt x="636397" y="555451"/>
                  <a:pt x="651093" y="562298"/>
                  <a:pt x="663368" y="575993"/>
                </a:cubicBezTo>
                <a:cubicBezTo>
                  <a:pt x="675642" y="589688"/>
                  <a:pt x="683605" y="606563"/>
                  <a:pt x="687255" y="626618"/>
                </a:cubicBezTo>
                <a:cubicBezTo>
                  <a:pt x="690904" y="646673"/>
                  <a:pt x="692044" y="669710"/>
                  <a:pt x="690675" y="695731"/>
                </a:cubicBezTo>
                <a:cubicBezTo>
                  <a:pt x="689305" y="721751"/>
                  <a:pt x="684623" y="743222"/>
                  <a:pt x="676629" y="760143"/>
                </a:cubicBezTo>
                <a:cubicBezTo>
                  <a:pt x="668634" y="777065"/>
                  <a:pt x="656463" y="788820"/>
                  <a:pt x="640115" y="795409"/>
                </a:cubicBezTo>
                <a:cubicBezTo>
                  <a:pt x="623767" y="801999"/>
                  <a:pt x="607451" y="801296"/>
                  <a:pt x="591168" y="793301"/>
                </a:cubicBezTo>
                <a:cubicBezTo>
                  <a:pt x="574885" y="785307"/>
                  <a:pt x="563459" y="774738"/>
                  <a:pt x="556892" y="761595"/>
                </a:cubicBezTo>
                <a:cubicBezTo>
                  <a:pt x="550323" y="748452"/>
                  <a:pt x="545656" y="734729"/>
                  <a:pt x="542888" y="720424"/>
                </a:cubicBezTo>
                <a:cubicBezTo>
                  <a:pt x="540120" y="706120"/>
                  <a:pt x="539189" y="686901"/>
                  <a:pt x="540091" y="662766"/>
                </a:cubicBezTo>
                <a:cubicBezTo>
                  <a:pt x="541010" y="638631"/>
                  <a:pt x="544437" y="619484"/>
                  <a:pt x="550374" y="605323"/>
                </a:cubicBezTo>
                <a:cubicBezTo>
                  <a:pt x="556310" y="591162"/>
                  <a:pt x="565001" y="579310"/>
                  <a:pt x="576444" y="569766"/>
                </a:cubicBezTo>
                <a:cubicBezTo>
                  <a:pt x="587888" y="560223"/>
                  <a:pt x="602167" y="555451"/>
                  <a:pt x="619283" y="555451"/>
                </a:cubicBezTo>
                <a:close/>
                <a:moveTo>
                  <a:pt x="3929532" y="550595"/>
                </a:moveTo>
                <a:cubicBezTo>
                  <a:pt x="3931069" y="550541"/>
                  <a:pt x="3932994" y="550869"/>
                  <a:pt x="3935306" y="551579"/>
                </a:cubicBezTo>
                <a:cubicBezTo>
                  <a:pt x="3944556" y="554419"/>
                  <a:pt x="3952905" y="557649"/>
                  <a:pt x="3960355" y="561270"/>
                </a:cubicBezTo>
                <a:cubicBezTo>
                  <a:pt x="3967805" y="564890"/>
                  <a:pt x="3970379" y="569322"/>
                  <a:pt x="3968077" y="574563"/>
                </a:cubicBezTo>
                <a:cubicBezTo>
                  <a:pt x="3965776" y="579804"/>
                  <a:pt x="3963736" y="587760"/>
                  <a:pt x="3961958" y="598429"/>
                </a:cubicBezTo>
                <a:cubicBezTo>
                  <a:pt x="3960179" y="609098"/>
                  <a:pt x="3957527" y="635548"/>
                  <a:pt x="3953999" y="677780"/>
                </a:cubicBezTo>
                <a:cubicBezTo>
                  <a:pt x="3971422" y="698688"/>
                  <a:pt x="3986892" y="716126"/>
                  <a:pt x="4000407" y="730093"/>
                </a:cubicBezTo>
                <a:cubicBezTo>
                  <a:pt x="4013923" y="744061"/>
                  <a:pt x="4026567" y="755189"/>
                  <a:pt x="4038341" y="763477"/>
                </a:cubicBezTo>
                <a:cubicBezTo>
                  <a:pt x="4050114" y="771766"/>
                  <a:pt x="4062170" y="778119"/>
                  <a:pt x="4074510" y="782535"/>
                </a:cubicBezTo>
                <a:cubicBezTo>
                  <a:pt x="4086850" y="786952"/>
                  <a:pt x="4087062" y="790494"/>
                  <a:pt x="4075145" y="793162"/>
                </a:cubicBezTo>
                <a:cubicBezTo>
                  <a:pt x="4063228" y="795829"/>
                  <a:pt x="4050021" y="797392"/>
                  <a:pt x="4035523" y="797851"/>
                </a:cubicBezTo>
                <a:cubicBezTo>
                  <a:pt x="4021025" y="798310"/>
                  <a:pt x="4009635" y="791910"/>
                  <a:pt x="4001354" y="778653"/>
                </a:cubicBezTo>
                <a:cubicBezTo>
                  <a:pt x="3993072" y="765395"/>
                  <a:pt x="3985106" y="752887"/>
                  <a:pt x="3977456" y="741128"/>
                </a:cubicBezTo>
                <a:cubicBezTo>
                  <a:pt x="3969805" y="729369"/>
                  <a:pt x="3960179" y="713408"/>
                  <a:pt x="3948578" y="693246"/>
                </a:cubicBezTo>
                <a:cubicBezTo>
                  <a:pt x="3940189" y="724293"/>
                  <a:pt x="3928093" y="748180"/>
                  <a:pt x="3912290" y="764908"/>
                </a:cubicBezTo>
                <a:cubicBezTo>
                  <a:pt x="3896487" y="781636"/>
                  <a:pt x="3878763" y="792771"/>
                  <a:pt x="3859117" y="798313"/>
                </a:cubicBezTo>
                <a:cubicBezTo>
                  <a:pt x="3839471" y="803856"/>
                  <a:pt x="3839406" y="799407"/>
                  <a:pt x="3858923" y="784966"/>
                </a:cubicBezTo>
                <a:cubicBezTo>
                  <a:pt x="3878440" y="770525"/>
                  <a:pt x="3894193" y="752209"/>
                  <a:pt x="3906181" y="730018"/>
                </a:cubicBezTo>
                <a:cubicBezTo>
                  <a:pt x="3918170" y="707826"/>
                  <a:pt x="3925508" y="685087"/>
                  <a:pt x="3928197" y="661798"/>
                </a:cubicBezTo>
                <a:cubicBezTo>
                  <a:pt x="3930886" y="638509"/>
                  <a:pt x="3932008" y="618297"/>
                  <a:pt x="3931564" y="601160"/>
                </a:cubicBezTo>
                <a:cubicBezTo>
                  <a:pt x="3931119" y="584024"/>
                  <a:pt x="3929319" y="570766"/>
                  <a:pt x="3926164" y="561388"/>
                </a:cubicBezTo>
                <a:cubicBezTo>
                  <a:pt x="3923798" y="554354"/>
                  <a:pt x="3924921" y="550756"/>
                  <a:pt x="3929532" y="550595"/>
                </a:cubicBezTo>
                <a:close/>
                <a:moveTo>
                  <a:pt x="2862732" y="550595"/>
                </a:moveTo>
                <a:cubicBezTo>
                  <a:pt x="2864269" y="550541"/>
                  <a:pt x="2866194" y="550869"/>
                  <a:pt x="2868506" y="551579"/>
                </a:cubicBezTo>
                <a:cubicBezTo>
                  <a:pt x="2877756" y="554419"/>
                  <a:pt x="2886105" y="557649"/>
                  <a:pt x="2893555" y="561270"/>
                </a:cubicBezTo>
                <a:cubicBezTo>
                  <a:pt x="2901005" y="564890"/>
                  <a:pt x="2903579" y="569322"/>
                  <a:pt x="2901277" y="574563"/>
                </a:cubicBezTo>
                <a:cubicBezTo>
                  <a:pt x="2898976" y="579804"/>
                  <a:pt x="2896936" y="587760"/>
                  <a:pt x="2895158" y="598429"/>
                </a:cubicBezTo>
                <a:cubicBezTo>
                  <a:pt x="2893380" y="609098"/>
                  <a:pt x="2890727" y="635548"/>
                  <a:pt x="2887199" y="677780"/>
                </a:cubicBezTo>
                <a:cubicBezTo>
                  <a:pt x="2904622" y="698688"/>
                  <a:pt x="2920092" y="716126"/>
                  <a:pt x="2933607" y="730093"/>
                </a:cubicBezTo>
                <a:cubicBezTo>
                  <a:pt x="2947123" y="744061"/>
                  <a:pt x="2959767" y="755189"/>
                  <a:pt x="2971541" y="763477"/>
                </a:cubicBezTo>
                <a:cubicBezTo>
                  <a:pt x="2983314" y="771766"/>
                  <a:pt x="2995371" y="778119"/>
                  <a:pt x="3007710" y="782535"/>
                </a:cubicBezTo>
                <a:cubicBezTo>
                  <a:pt x="3020050" y="786952"/>
                  <a:pt x="3020262" y="790494"/>
                  <a:pt x="3008345" y="793162"/>
                </a:cubicBezTo>
                <a:cubicBezTo>
                  <a:pt x="2996428" y="795829"/>
                  <a:pt x="2983221" y="797392"/>
                  <a:pt x="2968723" y="797851"/>
                </a:cubicBezTo>
                <a:cubicBezTo>
                  <a:pt x="2954225" y="798310"/>
                  <a:pt x="2942835" y="791910"/>
                  <a:pt x="2934554" y="778653"/>
                </a:cubicBezTo>
                <a:cubicBezTo>
                  <a:pt x="2926272" y="765395"/>
                  <a:pt x="2918306" y="752887"/>
                  <a:pt x="2910656" y="741128"/>
                </a:cubicBezTo>
                <a:cubicBezTo>
                  <a:pt x="2903005" y="729369"/>
                  <a:pt x="2893380" y="713408"/>
                  <a:pt x="2881778" y="693246"/>
                </a:cubicBezTo>
                <a:cubicBezTo>
                  <a:pt x="2873389" y="724293"/>
                  <a:pt x="2861293" y="748180"/>
                  <a:pt x="2845490" y="764908"/>
                </a:cubicBezTo>
                <a:cubicBezTo>
                  <a:pt x="2829688" y="781636"/>
                  <a:pt x="2811963" y="792771"/>
                  <a:pt x="2792317" y="798313"/>
                </a:cubicBezTo>
                <a:cubicBezTo>
                  <a:pt x="2772671" y="803856"/>
                  <a:pt x="2772606" y="799407"/>
                  <a:pt x="2792123" y="784966"/>
                </a:cubicBezTo>
                <a:cubicBezTo>
                  <a:pt x="2811640" y="770525"/>
                  <a:pt x="2827393" y="752209"/>
                  <a:pt x="2839381" y="730018"/>
                </a:cubicBezTo>
                <a:cubicBezTo>
                  <a:pt x="2851370" y="707826"/>
                  <a:pt x="2858708" y="685087"/>
                  <a:pt x="2861397" y="661798"/>
                </a:cubicBezTo>
                <a:cubicBezTo>
                  <a:pt x="2864086" y="638509"/>
                  <a:pt x="2865208" y="618297"/>
                  <a:pt x="2864764" y="601160"/>
                </a:cubicBezTo>
                <a:cubicBezTo>
                  <a:pt x="2864319" y="584024"/>
                  <a:pt x="2862519" y="570766"/>
                  <a:pt x="2859364" y="561388"/>
                </a:cubicBezTo>
                <a:cubicBezTo>
                  <a:pt x="2856998" y="554354"/>
                  <a:pt x="2858121" y="550756"/>
                  <a:pt x="2862732" y="550595"/>
                </a:cubicBezTo>
                <a:close/>
                <a:moveTo>
                  <a:pt x="866594" y="546009"/>
                </a:moveTo>
                <a:cubicBezTo>
                  <a:pt x="868675" y="546274"/>
                  <a:pt x="871236" y="547055"/>
                  <a:pt x="874274" y="548353"/>
                </a:cubicBezTo>
                <a:cubicBezTo>
                  <a:pt x="886427" y="553544"/>
                  <a:pt x="895451" y="558771"/>
                  <a:pt x="901345" y="564034"/>
                </a:cubicBezTo>
                <a:cubicBezTo>
                  <a:pt x="907239" y="569296"/>
                  <a:pt x="907820" y="574764"/>
                  <a:pt x="903087" y="580435"/>
                </a:cubicBezTo>
                <a:cubicBezTo>
                  <a:pt x="898355" y="586107"/>
                  <a:pt x="893569" y="594446"/>
                  <a:pt x="888729" y="605452"/>
                </a:cubicBezTo>
                <a:cubicBezTo>
                  <a:pt x="883890" y="616458"/>
                  <a:pt x="878895" y="627683"/>
                  <a:pt x="873747" y="639126"/>
                </a:cubicBezTo>
                <a:cubicBezTo>
                  <a:pt x="888675" y="657238"/>
                  <a:pt x="907733" y="677673"/>
                  <a:pt x="930921" y="700431"/>
                </a:cubicBezTo>
                <a:cubicBezTo>
                  <a:pt x="954110" y="723188"/>
                  <a:pt x="972999" y="738762"/>
                  <a:pt x="987591" y="747151"/>
                </a:cubicBezTo>
                <a:cubicBezTo>
                  <a:pt x="1002182" y="755540"/>
                  <a:pt x="1018802" y="763416"/>
                  <a:pt x="1037452" y="770780"/>
                </a:cubicBezTo>
                <a:cubicBezTo>
                  <a:pt x="1056100" y="778144"/>
                  <a:pt x="1055294" y="783260"/>
                  <a:pt x="1035031" y="786128"/>
                </a:cubicBezTo>
                <a:cubicBezTo>
                  <a:pt x="1014769" y="788996"/>
                  <a:pt x="997711" y="789723"/>
                  <a:pt x="983858" y="788311"/>
                </a:cubicBezTo>
                <a:cubicBezTo>
                  <a:pt x="970006" y="786898"/>
                  <a:pt x="959412" y="780940"/>
                  <a:pt x="952077" y="770436"/>
                </a:cubicBezTo>
                <a:cubicBezTo>
                  <a:pt x="944742" y="759932"/>
                  <a:pt x="931775" y="742609"/>
                  <a:pt x="913176" y="718467"/>
                </a:cubicBezTo>
                <a:cubicBezTo>
                  <a:pt x="894577" y="694325"/>
                  <a:pt x="878802" y="671521"/>
                  <a:pt x="865853" y="650053"/>
                </a:cubicBezTo>
                <a:cubicBezTo>
                  <a:pt x="851871" y="676554"/>
                  <a:pt x="838026" y="699172"/>
                  <a:pt x="824316" y="717908"/>
                </a:cubicBezTo>
                <a:cubicBezTo>
                  <a:pt x="810607" y="736643"/>
                  <a:pt x="797089" y="751528"/>
                  <a:pt x="783759" y="762563"/>
                </a:cubicBezTo>
                <a:cubicBezTo>
                  <a:pt x="770430" y="773598"/>
                  <a:pt x="755523" y="781901"/>
                  <a:pt x="739038" y="787472"/>
                </a:cubicBezTo>
                <a:cubicBezTo>
                  <a:pt x="722555" y="793043"/>
                  <a:pt x="722541" y="788809"/>
                  <a:pt x="738996" y="774770"/>
                </a:cubicBezTo>
                <a:cubicBezTo>
                  <a:pt x="755451" y="760731"/>
                  <a:pt x="771677" y="743932"/>
                  <a:pt x="787674" y="724372"/>
                </a:cubicBezTo>
                <a:cubicBezTo>
                  <a:pt x="803670" y="704811"/>
                  <a:pt x="817971" y="682656"/>
                  <a:pt x="830576" y="657905"/>
                </a:cubicBezTo>
                <a:cubicBezTo>
                  <a:pt x="843181" y="633153"/>
                  <a:pt x="852151" y="613081"/>
                  <a:pt x="857485" y="597687"/>
                </a:cubicBezTo>
                <a:cubicBezTo>
                  <a:pt x="862820" y="582292"/>
                  <a:pt x="863913" y="568924"/>
                  <a:pt x="860766" y="557581"/>
                </a:cubicBezTo>
                <a:cubicBezTo>
                  <a:pt x="858405" y="549073"/>
                  <a:pt x="860348" y="545216"/>
                  <a:pt x="866594" y="546009"/>
                </a:cubicBezTo>
                <a:close/>
                <a:moveTo>
                  <a:pt x="4532753" y="543120"/>
                </a:moveTo>
                <a:cubicBezTo>
                  <a:pt x="4534296" y="542821"/>
                  <a:pt x="4536320" y="542905"/>
                  <a:pt x="4538828" y="543373"/>
                </a:cubicBezTo>
                <a:cubicBezTo>
                  <a:pt x="4548859" y="545244"/>
                  <a:pt x="4557882" y="548546"/>
                  <a:pt x="4565899" y="553278"/>
                </a:cubicBezTo>
                <a:cubicBezTo>
                  <a:pt x="4573915" y="558011"/>
                  <a:pt x="4576123" y="563374"/>
                  <a:pt x="4572524" y="569368"/>
                </a:cubicBezTo>
                <a:cubicBezTo>
                  <a:pt x="4568924" y="575362"/>
                  <a:pt x="4567125" y="595008"/>
                  <a:pt x="4567125" y="628306"/>
                </a:cubicBezTo>
                <a:cubicBezTo>
                  <a:pt x="4572431" y="626657"/>
                  <a:pt x="4578945" y="624893"/>
                  <a:pt x="4586667" y="623015"/>
                </a:cubicBezTo>
                <a:cubicBezTo>
                  <a:pt x="4594389" y="621136"/>
                  <a:pt x="4599139" y="622997"/>
                  <a:pt x="4600918" y="628597"/>
                </a:cubicBezTo>
                <a:cubicBezTo>
                  <a:pt x="4602696" y="634197"/>
                  <a:pt x="4600251" y="639119"/>
                  <a:pt x="4593583" y="643364"/>
                </a:cubicBezTo>
                <a:cubicBezTo>
                  <a:pt x="4586914" y="647608"/>
                  <a:pt x="4578031" y="651717"/>
                  <a:pt x="4566931" y="655689"/>
                </a:cubicBezTo>
                <a:cubicBezTo>
                  <a:pt x="4566171" y="672539"/>
                  <a:pt x="4565791" y="688155"/>
                  <a:pt x="4565791" y="702539"/>
                </a:cubicBezTo>
                <a:cubicBezTo>
                  <a:pt x="4575743" y="695784"/>
                  <a:pt x="4585430" y="689822"/>
                  <a:pt x="4594852" y="684653"/>
                </a:cubicBezTo>
                <a:cubicBezTo>
                  <a:pt x="4604273" y="679483"/>
                  <a:pt x="4607460" y="680293"/>
                  <a:pt x="4604413" y="687083"/>
                </a:cubicBezTo>
                <a:cubicBezTo>
                  <a:pt x="4601366" y="693873"/>
                  <a:pt x="4595246" y="700954"/>
                  <a:pt x="4586054" y="708325"/>
                </a:cubicBezTo>
                <a:cubicBezTo>
                  <a:pt x="4576862" y="715696"/>
                  <a:pt x="4564712" y="725386"/>
                  <a:pt x="4549605" y="737396"/>
                </a:cubicBezTo>
                <a:cubicBezTo>
                  <a:pt x="4534497" y="749406"/>
                  <a:pt x="4524326" y="759225"/>
                  <a:pt x="4519092" y="766854"/>
                </a:cubicBezTo>
                <a:cubicBezTo>
                  <a:pt x="4513858" y="774483"/>
                  <a:pt x="4505007" y="772605"/>
                  <a:pt x="4492538" y="761219"/>
                </a:cubicBezTo>
                <a:cubicBezTo>
                  <a:pt x="4480069" y="749833"/>
                  <a:pt x="4477627" y="743537"/>
                  <a:pt x="4485214" y="742333"/>
                </a:cubicBezTo>
                <a:cubicBezTo>
                  <a:pt x="4492799" y="741128"/>
                  <a:pt x="4500221" y="738608"/>
                  <a:pt x="4507477" y="734772"/>
                </a:cubicBezTo>
                <a:cubicBezTo>
                  <a:pt x="4514733" y="730936"/>
                  <a:pt x="4526463" y="723468"/>
                  <a:pt x="4542668" y="712369"/>
                </a:cubicBezTo>
                <a:lnTo>
                  <a:pt x="4542668" y="660852"/>
                </a:lnTo>
                <a:cubicBezTo>
                  <a:pt x="4537720" y="662658"/>
                  <a:pt x="4532350" y="663562"/>
                  <a:pt x="4526556" y="663562"/>
                </a:cubicBezTo>
                <a:cubicBezTo>
                  <a:pt x="4520433" y="663562"/>
                  <a:pt x="4513715" y="661214"/>
                  <a:pt x="4506401" y="656517"/>
                </a:cubicBezTo>
                <a:cubicBezTo>
                  <a:pt x="4499088" y="651821"/>
                  <a:pt x="4500823" y="648010"/>
                  <a:pt x="4511607" y="645085"/>
                </a:cubicBezTo>
                <a:cubicBezTo>
                  <a:pt x="4522390" y="642159"/>
                  <a:pt x="4532744" y="639169"/>
                  <a:pt x="4542668" y="636115"/>
                </a:cubicBezTo>
                <a:cubicBezTo>
                  <a:pt x="4542668" y="625732"/>
                  <a:pt x="4542230" y="612414"/>
                  <a:pt x="4541356" y="596159"/>
                </a:cubicBezTo>
                <a:cubicBezTo>
                  <a:pt x="4540481" y="579905"/>
                  <a:pt x="4537333" y="566575"/>
                  <a:pt x="4531913" y="556172"/>
                </a:cubicBezTo>
                <a:cubicBezTo>
                  <a:pt x="4527847" y="548369"/>
                  <a:pt x="4528127" y="544018"/>
                  <a:pt x="4532753" y="543120"/>
                </a:cubicBezTo>
                <a:close/>
                <a:moveTo>
                  <a:pt x="1503804" y="543120"/>
                </a:moveTo>
                <a:cubicBezTo>
                  <a:pt x="1505345" y="542821"/>
                  <a:pt x="1507371" y="542905"/>
                  <a:pt x="1509879" y="543373"/>
                </a:cubicBezTo>
                <a:cubicBezTo>
                  <a:pt x="1519910" y="545244"/>
                  <a:pt x="1528933" y="548546"/>
                  <a:pt x="1536949" y="553278"/>
                </a:cubicBezTo>
                <a:cubicBezTo>
                  <a:pt x="1544965" y="558011"/>
                  <a:pt x="1547174" y="563374"/>
                  <a:pt x="1543575" y="569368"/>
                </a:cubicBezTo>
                <a:cubicBezTo>
                  <a:pt x="1539975" y="575362"/>
                  <a:pt x="1538176" y="595008"/>
                  <a:pt x="1538176" y="628306"/>
                </a:cubicBezTo>
                <a:cubicBezTo>
                  <a:pt x="1543482" y="626657"/>
                  <a:pt x="1549995" y="624893"/>
                  <a:pt x="1557718" y="623015"/>
                </a:cubicBezTo>
                <a:cubicBezTo>
                  <a:pt x="1565440" y="621136"/>
                  <a:pt x="1570189" y="622997"/>
                  <a:pt x="1571968" y="628597"/>
                </a:cubicBezTo>
                <a:cubicBezTo>
                  <a:pt x="1573746" y="634197"/>
                  <a:pt x="1571302" y="639119"/>
                  <a:pt x="1564633" y="643364"/>
                </a:cubicBezTo>
                <a:cubicBezTo>
                  <a:pt x="1557965" y="647608"/>
                  <a:pt x="1549081" y="651717"/>
                  <a:pt x="1537982" y="655689"/>
                </a:cubicBezTo>
                <a:cubicBezTo>
                  <a:pt x="1537222" y="672539"/>
                  <a:pt x="1536841" y="688155"/>
                  <a:pt x="1536841" y="702539"/>
                </a:cubicBezTo>
                <a:cubicBezTo>
                  <a:pt x="1546794" y="695784"/>
                  <a:pt x="1556481" y="689822"/>
                  <a:pt x="1565902" y="684653"/>
                </a:cubicBezTo>
                <a:cubicBezTo>
                  <a:pt x="1575323" y="679483"/>
                  <a:pt x="1578511" y="680293"/>
                  <a:pt x="1575463" y="687083"/>
                </a:cubicBezTo>
                <a:cubicBezTo>
                  <a:pt x="1572417" y="693873"/>
                  <a:pt x="1566296" y="700954"/>
                  <a:pt x="1557104" y="708325"/>
                </a:cubicBezTo>
                <a:cubicBezTo>
                  <a:pt x="1547912" y="715696"/>
                  <a:pt x="1535762" y="725386"/>
                  <a:pt x="1520655" y="737396"/>
                </a:cubicBezTo>
                <a:cubicBezTo>
                  <a:pt x="1505547" y="749406"/>
                  <a:pt x="1495377" y="759225"/>
                  <a:pt x="1490143" y="766854"/>
                </a:cubicBezTo>
                <a:cubicBezTo>
                  <a:pt x="1484909" y="774483"/>
                  <a:pt x="1476057" y="772605"/>
                  <a:pt x="1463588" y="761219"/>
                </a:cubicBezTo>
                <a:cubicBezTo>
                  <a:pt x="1451119" y="749833"/>
                  <a:pt x="1448678" y="743537"/>
                  <a:pt x="1456264" y="742333"/>
                </a:cubicBezTo>
                <a:cubicBezTo>
                  <a:pt x="1463850" y="741128"/>
                  <a:pt x="1471271" y="738608"/>
                  <a:pt x="1478527" y="734772"/>
                </a:cubicBezTo>
                <a:cubicBezTo>
                  <a:pt x="1485783" y="730936"/>
                  <a:pt x="1497514" y="723468"/>
                  <a:pt x="1513718" y="712369"/>
                </a:cubicBezTo>
                <a:lnTo>
                  <a:pt x="1513718" y="660852"/>
                </a:lnTo>
                <a:cubicBezTo>
                  <a:pt x="1508771" y="662658"/>
                  <a:pt x="1503400" y="663562"/>
                  <a:pt x="1497607" y="663562"/>
                </a:cubicBezTo>
                <a:cubicBezTo>
                  <a:pt x="1491483" y="663562"/>
                  <a:pt x="1484765" y="661214"/>
                  <a:pt x="1477452" y="656517"/>
                </a:cubicBezTo>
                <a:cubicBezTo>
                  <a:pt x="1470138" y="651821"/>
                  <a:pt x="1471873" y="648010"/>
                  <a:pt x="1482657" y="645085"/>
                </a:cubicBezTo>
                <a:cubicBezTo>
                  <a:pt x="1493441" y="642159"/>
                  <a:pt x="1503795" y="639169"/>
                  <a:pt x="1513718" y="636115"/>
                </a:cubicBezTo>
                <a:cubicBezTo>
                  <a:pt x="1513718" y="625732"/>
                  <a:pt x="1513280" y="612414"/>
                  <a:pt x="1512406" y="596159"/>
                </a:cubicBezTo>
                <a:cubicBezTo>
                  <a:pt x="1511531" y="579905"/>
                  <a:pt x="1508384" y="566575"/>
                  <a:pt x="1502963" y="556172"/>
                </a:cubicBezTo>
                <a:cubicBezTo>
                  <a:pt x="1498898" y="548369"/>
                  <a:pt x="1499178" y="544018"/>
                  <a:pt x="1503804" y="543120"/>
                </a:cubicBezTo>
                <a:close/>
                <a:moveTo>
                  <a:pt x="5390750" y="540587"/>
                </a:moveTo>
                <a:cubicBezTo>
                  <a:pt x="5401563" y="540587"/>
                  <a:pt x="5410806" y="542893"/>
                  <a:pt x="5418477" y="547503"/>
                </a:cubicBezTo>
                <a:cubicBezTo>
                  <a:pt x="5426150" y="552113"/>
                  <a:pt x="5429688" y="558885"/>
                  <a:pt x="5429093" y="567819"/>
                </a:cubicBezTo>
                <a:cubicBezTo>
                  <a:pt x="5428498" y="576753"/>
                  <a:pt x="5418141" y="577449"/>
                  <a:pt x="5398021" y="569906"/>
                </a:cubicBezTo>
                <a:cubicBezTo>
                  <a:pt x="5387510" y="561287"/>
                  <a:pt x="5380734" y="554246"/>
                  <a:pt x="5377694" y="548783"/>
                </a:cubicBezTo>
                <a:cubicBezTo>
                  <a:pt x="5374654" y="543319"/>
                  <a:pt x="5379006" y="540587"/>
                  <a:pt x="5390750" y="540587"/>
                </a:cubicBezTo>
                <a:close/>
                <a:moveTo>
                  <a:pt x="2361801" y="540587"/>
                </a:moveTo>
                <a:cubicBezTo>
                  <a:pt x="2372613" y="540587"/>
                  <a:pt x="2381855" y="542893"/>
                  <a:pt x="2389527" y="547503"/>
                </a:cubicBezTo>
                <a:cubicBezTo>
                  <a:pt x="2397199" y="552113"/>
                  <a:pt x="2400738" y="558885"/>
                  <a:pt x="2400143" y="567819"/>
                </a:cubicBezTo>
                <a:cubicBezTo>
                  <a:pt x="2399547" y="576753"/>
                  <a:pt x="2389190" y="577449"/>
                  <a:pt x="2369071" y="569906"/>
                </a:cubicBezTo>
                <a:cubicBezTo>
                  <a:pt x="2358560" y="561287"/>
                  <a:pt x="2351784" y="554246"/>
                  <a:pt x="2348744" y="548783"/>
                </a:cubicBezTo>
                <a:cubicBezTo>
                  <a:pt x="2345704" y="543319"/>
                  <a:pt x="2350056" y="540587"/>
                  <a:pt x="2361801" y="540587"/>
                </a:cubicBezTo>
                <a:close/>
                <a:moveTo>
                  <a:pt x="4319079" y="538608"/>
                </a:moveTo>
                <a:cubicBezTo>
                  <a:pt x="4333612" y="536314"/>
                  <a:pt x="4343246" y="538741"/>
                  <a:pt x="4347978" y="545890"/>
                </a:cubicBezTo>
                <a:cubicBezTo>
                  <a:pt x="4352710" y="553038"/>
                  <a:pt x="4347071" y="558911"/>
                  <a:pt x="4331060" y="563507"/>
                </a:cubicBezTo>
                <a:cubicBezTo>
                  <a:pt x="4315049" y="568103"/>
                  <a:pt x="4298762" y="570974"/>
                  <a:pt x="4282199" y="572122"/>
                </a:cubicBezTo>
                <a:cubicBezTo>
                  <a:pt x="4295693" y="578030"/>
                  <a:pt x="4300866" y="583074"/>
                  <a:pt x="4297719" y="587254"/>
                </a:cubicBezTo>
                <a:cubicBezTo>
                  <a:pt x="4294571" y="591434"/>
                  <a:pt x="4292997" y="616368"/>
                  <a:pt x="4292997" y="662056"/>
                </a:cubicBezTo>
                <a:cubicBezTo>
                  <a:pt x="4341854" y="657625"/>
                  <a:pt x="4373704" y="654717"/>
                  <a:pt x="4388546" y="653334"/>
                </a:cubicBezTo>
                <a:cubicBezTo>
                  <a:pt x="4403388" y="651950"/>
                  <a:pt x="4414796" y="655341"/>
                  <a:pt x="4422769" y="663508"/>
                </a:cubicBezTo>
                <a:cubicBezTo>
                  <a:pt x="4430742" y="671675"/>
                  <a:pt x="4431696" y="677325"/>
                  <a:pt x="4425630" y="680458"/>
                </a:cubicBezTo>
                <a:cubicBezTo>
                  <a:pt x="4419564" y="683592"/>
                  <a:pt x="4409089" y="684703"/>
                  <a:pt x="4394203" y="683792"/>
                </a:cubicBezTo>
                <a:cubicBezTo>
                  <a:pt x="4379318" y="682882"/>
                  <a:pt x="4362135" y="682208"/>
                  <a:pt x="4342654" y="681770"/>
                </a:cubicBezTo>
                <a:cubicBezTo>
                  <a:pt x="4323173" y="681333"/>
                  <a:pt x="4306620" y="681874"/>
                  <a:pt x="4292997" y="683394"/>
                </a:cubicBezTo>
                <a:cubicBezTo>
                  <a:pt x="4293858" y="735292"/>
                  <a:pt x="4292675" y="773429"/>
                  <a:pt x="4289448" y="797808"/>
                </a:cubicBezTo>
                <a:cubicBezTo>
                  <a:pt x="4286222" y="822186"/>
                  <a:pt x="4281479" y="836275"/>
                  <a:pt x="4275219" y="840076"/>
                </a:cubicBezTo>
                <a:cubicBezTo>
                  <a:pt x="4268960" y="843876"/>
                  <a:pt x="4265830" y="833601"/>
                  <a:pt x="4265830" y="809251"/>
                </a:cubicBezTo>
                <a:lnTo>
                  <a:pt x="4265830" y="685158"/>
                </a:lnTo>
                <a:cubicBezTo>
                  <a:pt x="4230338" y="688743"/>
                  <a:pt x="4205171" y="692110"/>
                  <a:pt x="4190329" y="695257"/>
                </a:cubicBezTo>
                <a:cubicBezTo>
                  <a:pt x="4175487" y="698405"/>
                  <a:pt x="4164104" y="700208"/>
                  <a:pt x="4156181" y="700667"/>
                </a:cubicBezTo>
                <a:cubicBezTo>
                  <a:pt x="4148258" y="701126"/>
                  <a:pt x="4140034" y="696605"/>
                  <a:pt x="4131509" y="687105"/>
                </a:cubicBezTo>
                <a:cubicBezTo>
                  <a:pt x="4122983" y="677604"/>
                  <a:pt x="4124769" y="673310"/>
                  <a:pt x="4136865" y="674220"/>
                </a:cubicBezTo>
                <a:cubicBezTo>
                  <a:pt x="4148961" y="675131"/>
                  <a:pt x="4191949" y="672109"/>
                  <a:pt x="4265830" y="665154"/>
                </a:cubicBezTo>
                <a:cubicBezTo>
                  <a:pt x="4265830" y="613156"/>
                  <a:pt x="4264754" y="583192"/>
                  <a:pt x="4262603" y="575262"/>
                </a:cubicBezTo>
                <a:cubicBezTo>
                  <a:pt x="4259950" y="574731"/>
                  <a:pt x="4254759" y="574466"/>
                  <a:pt x="4247030" y="574466"/>
                </a:cubicBezTo>
                <a:cubicBezTo>
                  <a:pt x="4239057" y="574466"/>
                  <a:pt x="4231198" y="571806"/>
                  <a:pt x="4223455" y="566486"/>
                </a:cubicBezTo>
                <a:cubicBezTo>
                  <a:pt x="4215711" y="561166"/>
                  <a:pt x="4216471" y="557552"/>
                  <a:pt x="4225735" y="555645"/>
                </a:cubicBezTo>
                <a:cubicBezTo>
                  <a:pt x="4234998" y="553737"/>
                  <a:pt x="4244302" y="552117"/>
                  <a:pt x="4253644" y="550783"/>
                </a:cubicBezTo>
                <a:cubicBezTo>
                  <a:pt x="4262987" y="549450"/>
                  <a:pt x="4272595" y="547661"/>
                  <a:pt x="4282468" y="545416"/>
                </a:cubicBezTo>
                <a:cubicBezTo>
                  <a:pt x="4292341" y="543172"/>
                  <a:pt x="4304545" y="540903"/>
                  <a:pt x="4319079" y="538608"/>
                </a:cubicBezTo>
                <a:close/>
                <a:moveTo>
                  <a:pt x="1280604" y="538608"/>
                </a:moveTo>
                <a:cubicBezTo>
                  <a:pt x="1295138" y="536314"/>
                  <a:pt x="1304771" y="538741"/>
                  <a:pt x="1309503" y="545890"/>
                </a:cubicBezTo>
                <a:cubicBezTo>
                  <a:pt x="1314235" y="553038"/>
                  <a:pt x="1308596" y="558911"/>
                  <a:pt x="1292585" y="563507"/>
                </a:cubicBezTo>
                <a:cubicBezTo>
                  <a:pt x="1276575" y="568103"/>
                  <a:pt x="1260288" y="570974"/>
                  <a:pt x="1243725" y="572122"/>
                </a:cubicBezTo>
                <a:cubicBezTo>
                  <a:pt x="1257219" y="578030"/>
                  <a:pt x="1262392" y="583074"/>
                  <a:pt x="1259244" y="587254"/>
                </a:cubicBezTo>
                <a:cubicBezTo>
                  <a:pt x="1256097" y="591434"/>
                  <a:pt x="1254523" y="616368"/>
                  <a:pt x="1254523" y="662056"/>
                </a:cubicBezTo>
                <a:cubicBezTo>
                  <a:pt x="1303380" y="657625"/>
                  <a:pt x="1335230" y="654717"/>
                  <a:pt x="1350072" y="653334"/>
                </a:cubicBezTo>
                <a:cubicBezTo>
                  <a:pt x="1364914" y="651950"/>
                  <a:pt x="1376321" y="655341"/>
                  <a:pt x="1384295" y="663508"/>
                </a:cubicBezTo>
                <a:cubicBezTo>
                  <a:pt x="1392268" y="671675"/>
                  <a:pt x="1393221" y="677325"/>
                  <a:pt x="1387156" y="680458"/>
                </a:cubicBezTo>
                <a:cubicBezTo>
                  <a:pt x="1381090" y="683592"/>
                  <a:pt x="1370615" y="684703"/>
                  <a:pt x="1355728" y="683792"/>
                </a:cubicBezTo>
                <a:cubicBezTo>
                  <a:pt x="1340843" y="682882"/>
                  <a:pt x="1323661" y="682208"/>
                  <a:pt x="1304179" y="681770"/>
                </a:cubicBezTo>
                <a:cubicBezTo>
                  <a:pt x="1284698" y="681333"/>
                  <a:pt x="1268146" y="681874"/>
                  <a:pt x="1254523" y="683394"/>
                </a:cubicBezTo>
                <a:cubicBezTo>
                  <a:pt x="1255383" y="735292"/>
                  <a:pt x="1254200" y="773429"/>
                  <a:pt x="1250973" y="797808"/>
                </a:cubicBezTo>
                <a:cubicBezTo>
                  <a:pt x="1247747" y="822186"/>
                  <a:pt x="1243004" y="836275"/>
                  <a:pt x="1236744" y="840076"/>
                </a:cubicBezTo>
                <a:cubicBezTo>
                  <a:pt x="1230486" y="843876"/>
                  <a:pt x="1227355" y="833601"/>
                  <a:pt x="1227355" y="809251"/>
                </a:cubicBezTo>
                <a:lnTo>
                  <a:pt x="1227355" y="685158"/>
                </a:lnTo>
                <a:cubicBezTo>
                  <a:pt x="1191863" y="688743"/>
                  <a:pt x="1166696" y="692110"/>
                  <a:pt x="1151854" y="695257"/>
                </a:cubicBezTo>
                <a:cubicBezTo>
                  <a:pt x="1137012" y="698405"/>
                  <a:pt x="1125629" y="700208"/>
                  <a:pt x="1117707" y="700667"/>
                </a:cubicBezTo>
                <a:cubicBezTo>
                  <a:pt x="1109784" y="701126"/>
                  <a:pt x="1101559" y="696605"/>
                  <a:pt x="1093034" y="687105"/>
                </a:cubicBezTo>
                <a:cubicBezTo>
                  <a:pt x="1084508" y="677604"/>
                  <a:pt x="1086294" y="673310"/>
                  <a:pt x="1098390" y="674220"/>
                </a:cubicBezTo>
                <a:cubicBezTo>
                  <a:pt x="1110487" y="675131"/>
                  <a:pt x="1153475" y="672109"/>
                  <a:pt x="1227355" y="665154"/>
                </a:cubicBezTo>
                <a:cubicBezTo>
                  <a:pt x="1227355" y="613156"/>
                  <a:pt x="1226280" y="583192"/>
                  <a:pt x="1224129" y="575262"/>
                </a:cubicBezTo>
                <a:cubicBezTo>
                  <a:pt x="1221475" y="574731"/>
                  <a:pt x="1216284" y="574466"/>
                  <a:pt x="1208555" y="574466"/>
                </a:cubicBezTo>
                <a:cubicBezTo>
                  <a:pt x="1200582" y="574466"/>
                  <a:pt x="1192723" y="571806"/>
                  <a:pt x="1184980" y="566486"/>
                </a:cubicBezTo>
                <a:cubicBezTo>
                  <a:pt x="1177236" y="561166"/>
                  <a:pt x="1177996" y="557552"/>
                  <a:pt x="1187260" y="555645"/>
                </a:cubicBezTo>
                <a:cubicBezTo>
                  <a:pt x="1196523" y="553737"/>
                  <a:pt x="1205828" y="552117"/>
                  <a:pt x="1215169" y="550783"/>
                </a:cubicBezTo>
                <a:cubicBezTo>
                  <a:pt x="1224512" y="549450"/>
                  <a:pt x="1234120" y="547661"/>
                  <a:pt x="1243993" y="545416"/>
                </a:cubicBezTo>
                <a:cubicBezTo>
                  <a:pt x="1253866" y="543172"/>
                  <a:pt x="1266070" y="540903"/>
                  <a:pt x="1280604" y="538608"/>
                </a:cubicBezTo>
                <a:close/>
                <a:moveTo>
                  <a:pt x="6878714" y="537453"/>
                </a:moveTo>
                <a:cubicBezTo>
                  <a:pt x="6882857" y="537863"/>
                  <a:pt x="6888913" y="540969"/>
                  <a:pt x="6896881" y="546772"/>
                </a:cubicBezTo>
                <a:cubicBezTo>
                  <a:pt x="6907507" y="554508"/>
                  <a:pt x="6910429" y="560803"/>
                  <a:pt x="6905647" y="565658"/>
                </a:cubicBezTo>
                <a:cubicBezTo>
                  <a:pt x="6900865" y="570512"/>
                  <a:pt x="6896721" y="575671"/>
                  <a:pt x="6893215" y="581134"/>
                </a:cubicBezTo>
                <a:cubicBezTo>
                  <a:pt x="6889708" y="586598"/>
                  <a:pt x="6876003" y="608180"/>
                  <a:pt x="6852097" y="645880"/>
                </a:cubicBezTo>
                <a:lnTo>
                  <a:pt x="6881889" y="645880"/>
                </a:lnTo>
                <a:cubicBezTo>
                  <a:pt x="6894308" y="629461"/>
                  <a:pt x="6899843" y="616128"/>
                  <a:pt x="6898495" y="605882"/>
                </a:cubicBezTo>
                <a:cubicBezTo>
                  <a:pt x="6897147" y="595636"/>
                  <a:pt x="6903475" y="594091"/>
                  <a:pt x="6917478" y="601246"/>
                </a:cubicBezTo>
                <a:cubicBezTo>
                  <a:pt x="6931481" y="608402"/>
                  <a:pt x="6936913" y="613873"/>
                  <a:pt x="6933772" y="617659"/>
                </a:cubicBezTo>
                <a:cubicBezTo>
                  <a:pt x="6930631" y="621445"/>
                  <a:pt x="6925634" y="627342"/>
                  <a:pt x="6918779" y="635351"/>
                </a:cubicBezTo>
                <a:cubicBezTo>
                  <a:pt x="6911925" y="643360"/>
                  <a:pt x="6903661" y="654087"/>
                  <a:pt x="6893989" y="667531"/>
                </a:cubicBezTo>
                <a:cubicBezTo>
                  <a:pt x="6884316" y="680974"/>
                  <a:pt x="6875751" y="692192"/>
                  <a:pt x="6868295" y="701183"/>
                </a:cubicBezTo>
                <a:cubicBezTo>
                  <a:pt x="6883437" y="695949"/>
                  <a:pt x="6898696" y="691719"/>
                  <a:pt x="6914069" y="688492"/>
                </a:cubicBezTo>
                <a:cubicBezTo>
                  <a:pt x="6929441" y="685266"/>
                  <a:pt x="6924720" y="690744"/>
                  <a:pt x="6899904" y="704926"/>
                </a:cubicBezTo>
                <a:cubicBezTo>
                  <a:pt x="6875088" y="719109"/>
                  <a:pt x="6859683" y="729032"/>
                  <a:pt x="6853689" y="734696"/>
                </a:cubicBezTo>
                <a:cubicBezTo>
                  <a:pt x="6847695" y="740361"/>
                  <a:pt x="6841629" y="738654"/>
                  <a:pt x="6835491" y="729577"/>
                </a:cubicBezTo>
                <a:cubicBezTo>
                  <a:pt x="6829353" y="720500"/>
                  <a:pt x="6829759" y="713061"/>
                  <a:pt x="6836707" y="707260"/>
                </a:cubicBezTo>
                <a:cubicBezTo>
                  <a:pt x="6843655" y="701459"/>
                  <a:pt x="6850015" y="695006"/>
                  <a:pt x="6855787" y="687901"/>
                </a:cubicBezTo>
                <a:cubicBezTo>
                  <a:pt x="6861558" y="680795"/>
                  <a:pt x="6868373" y="671779"/>
                  <a:pt x="6876231" y="660852"/>
                </a:cubicBezTo>
                <a:cubicBezTo>
                  <a:pt x="6852169" y="665254"/>
                  <a:pt x="6836563" y="669732"/>
                  <a:pt x="6829415" y="674285"/>
                </a:cubicBezTo>
                <a:cubicBezTo>
                  <a:pt x="6822267" y="678838"/>
                  <a:pt x="6817032" y="675686"/>
                  <a:pt x="6813712" y="664831"/>
                </a:cubicBezTo>
                <a:cubicBezTo>
                  <a:pt x="6810393" y="653975"/>
                  <a:pt x="6812307" y="647318"/>
                  <a:pt x="6819455" y="644859"/>
                </a:cubicBezTo>
                <a:cubicBezTo>
                  <a:pt x="6826604" y="642399"/>
                  <a:pt x="6832706" y="638011"/>
                  <a:pt x="6837761" y="631694"/>
                </a:cubicBezTo>
                <a:cubicBezTo>
                  <a:pt x="6842815" y="625377"/>
                  <a:pt x="6850265" y="612446"/>
                  <a:pt x="6860110" y="592900"/>
                </a:cubicBezTo>
                <a:cubicBezTo>
                  <a:pt x="6869955" y="573355"/>
                  <a:pt x="6873977" y="559771"/>
                  <a:pt x="6872177" y="552149"/>
                </a:cubicBezTo>
                <a:cubicBezTo>
                  <a:pt x="6870377" y="544527"/>
                  <a:pt x="6871389" y="539792"/>
                  <a:pt x="6875210" y="537942"/>
                </a:cubicBezTo>
                <a:cubicBezTo>
                  <a:pt x="6876165" y="537479"/>
                  <a:pt x="6877334" y="537316"/>
                  <a:pt x="6878714" y="537453"/>
                </a:cubicBezTo>
                <a:close/>
                <a:moveTo>
                  <a:pt x="5811914" y="537453"/>
                </a:moveTo>
                <a:cubicBezTo>
                  <a:pt x="5816057" y="537863"/>
                  <a:pt x="5822113" y="540969"/>
                  <a:pt x="5830082" y="546772"/>
                </a:cubicBezTo>
                <a:cubicBezTo>
                  <a:pt x="5840708" y="554508"/>
                  <a:pt x="5843630" y="560803"/>
                  <a:pt x="5838848" y="565658"/>
                </a:cubicBezTo>
                <a:cubicBezTo>
                  <a:pt x="5834065" y="570512"/>
                  <a:pt x="5829921" y="575671"/>
                  <a:pt x="5826415" y="581134"/>
                </a:cubicBezTo>
                <a:cubicBezTo>
                  <a:pt x="5822908" y="586598"/>
                  <a:pt x="5809203" y="608180"/>
                  <a:pt x="5785297" y="645880"/>
                </a:cubicBezTo>
                <a:lnTo>
                  <a:pt x="5815089" y="645880"/>
                </a:lnTo>
                <a:cubicBezTo>
                  <a:pt x="5827508" y="629461"/>
                  <a:pt x="5833043" y="616128"/>
                  <a:pt x="5831695" y="605882"/>
                </a:cubicBezTo>
                <a:cubicBezTo>
                  <a:pt x="5830348" y="595636"/>
                  <a:pt x="5836675" y="594091"/>
                  <a:pt x="5850678" y="601246"/>
                </a:cubicBezTo>
                <a:cubicBezTo>
                  <a:pt x="5864681" y="608402"/>
                  <a:pt x="5870113" y="613873"/>
                  <a:pt x="5866972" y="617659"/>
                </a:cubicBezTo>
                <a:cubicBezTo>
                  <a:pt x="5863832" y="621445"/>
                  <a:pt x="5858834" y="627342"/>
                  <a:pt x="5851979" y="635351"/>
                </a:cubicBezTo>
                <a:cubicBezTo>
                  <a:pt x="5845125" y="643360"/>
                  <a:pt x="5836862" y="654087"/>
                  <a:pt x="5827189" y="667531"/>
                </a:cubicBezTo>
                <a:cubicBezTo>
                  <a:pt x="5817516" y="680974"/>
                  <a:pt x="5808952" y="692192"/>
                  <a:pt x="5801495" y="701183"/>
                </a:cubicBezTo>
                <a:cubicBezTo>
                  <a:pt x="5816638" y="695949"/>
                  <a:pt x="5831896" y="691719"/>
                  <a:pt x="5847269" y="688492"/>
                </a:cubicBezTo>
                <a:cubicBezTo>
                  <a:pt x="5862641" y="685266"/>
                  <a:pt x="5857920" y="690744"/>
                  <a:pt x="5833104" y="704926"/>
                </a:cubicBezTo>
                <a:cubicBezTo>
                  <a:pt x="5808288" y="719109"/>
                  <a:pt x="5792884" y="729032"/>
                  <a:pt x="5786889" y="734696"/>
                </a:cubicBezTo>
                <a:cubicBezTo>
                  <a:pt x="5780895" y="740361"/>
                  <a:pt x="5774829" y="738654"/>
                  <a:pt x="5768691" y="729577"/>
                </a:cubicBezTo>
                <a:cubicBezTo>
                  <a:pt x="5762554" y="720500"/>
                  <a:pt x="5762959" y="713061"/>
                  <a:pt x="5769907" y="707260"/>
                </a:cubicBezTo>
                <a:cubicBezTo>
                  <a:pt x="5776855" y="701459"/>
                  <a:pt x="5783215" y="695006"/>
                  <a:pt x="5788987" y="687901"/>
                </a:cubicBezTo>
                <a:cubicBezTo>
                  <a:pt x="5794758" y="680795"/>
                  <a:pt x="5801574" y="671779"/>
                  <a:pt x="5809432" y="660852"/>
                </a:cubicBezTo>
                <a:cubicBezTo>
                  <a:pt x="5785369" y="665254"/>
                  <a:pt x="5769763" y="669732"/>
                  <a:pt x="5762615" y="674285"/>
                </a:cubicBezTo>
                <a:cubicBezTo>
                  <a:pt x="5755467" y="678838"/>
                  <a:pt x="5750232" y="675686"/>
                  <a:pt x="5746912" y="664831"/>
                </a:cubicBezTo>
                <a:cubicBezTo>
                  <a:pt x="5743593" y="653975"/>
                  <a:pt x="5745507" y="647318"/>
                  <a:pt x="5752656" y="644859"/>
                </a:cubicBezTo>
                <a:cubicBezTo>
                  <a:pt x="5759804" y="642399"/>
                  <a:pt x="5765906" y="638011"/>
                  <a:pt x="5770961" y="631694"/>
                </a:cubicBezTo>
                <a:cubicBezTo>
                  <a:pt x="5776016" y="625377"/>
                  <a:pt x="5783465" y="612446"/>
                  <a:pt x="5793310" y="592900"/>
                </a:cubicBezTo>
                <a:cubicBezTo>
                  <a:pt x="5803155" y="573355"/>
                  <a:pt x="5807177" y="559771"/>
                  <a:pt x="5805378" y="552149"/>
                </a:cubicBezTo>
                <a:cubicBezTo>
                  <a:pt x="5803578" y="544527"/>
                  <a:pt x="5804589" y="539792"/>
                  <a:pt x="5808410" y="537942"/>
                </a:cubicBezTo>
                <a:cubicBezTo>
                  <a:pt x="5809366" y="537479"/>
                  <a:pt x="5810534" y="537316"/>
                  <a:pt x="5811914" y="537453"/>
                </a:cubicBezTo>
                <a:close/>
                <a:moveTo>
                  <a:pt x="205256" y="530884"/>
                </a:moveTo>
                <a:cubicBezTo>
                  <a:pt x="207145" y="530826"/>
                  <a:pt x="209479" y="531211"/>
                  <a:pt x="212259" y="532037"/>
                </a:cubicBezTo>
                <a:cubicBezTo>
                  <a:pt x="223381" y="535342"/>
                  <a:pt x="231730" y="539189"/>
                  <a:pt x="237308" y="543577"/>
                </a:cubicBezTo>
                <a:cubicBezTo>
                  <a:pt x="242886" y="547965"/>
                  <a:pt x="243543" y="552784"/>
                  <a:pt x="239276" y="558032"/>
                </a:cubicBezTo>
                <a:cubicBezTo>
                  <a:pt x="235010" y="563281"/>
                  <a:pt x="229970" y="571713"/>
                  <a:pt x="224155" y="583328"/>
                </a:cubicBezTo>
                <a:cubicBezTo>
                  <a:pt x="218340" y="594944"/>
                  <a:pt x="209768" y="606789"/>
                  <a:pt x="198439" y="618863"/>
                </a:cubicBezTo>
                <a:cubicBezTo>
                  <a:pt x="226790" y="618075"/>
                  <a:pt x="244317" y="615178"/>
                  <a:pt x="251021" y="610173"/>
                </a:cubicBezTo>
                <a:cubicBezTo>
                  <a:pt x="257725" y="605168"/>
                  <a:pt x="265494" y="604595"/>
                  <a:pt x="274327" y="608452"/>
                </a:cubicBezTo>
                <a:cubicBezTo>
                  <a:pt x="283161" y="612310"/>
                  <a:pt x="290270" y="617132"/>
                  <a:pt x="295655" y="622918"/>
                </a:cubicBezTo>
                <a:cubicBezTo>
                  <a:pt x="301040" y="628704"/>
                  <a:pt x="301444" y="634089"/>
                  <a:pt x="296870" y="639072"/>
                </a:cubicBezTo>
                <a:cubicBezTo>
                  <a:pt x="292296" y="644056"/>
                  <a:pt x="289123" y="655872"/>
                  <a:pt x="287352" y="674521"/>
                </a:cubicBezTo>
                <a:cubicBezTo>
                  <a:pt x="285581" y="693171"/>
                  <a:pt x="284022" y="711928"/>
                  <a:pt x="282673" y="730792"/>
                </a:cubicBezTo>
                <a:cubicBezTo>
                  <a:pt x="281326" y="749657"/>
                  <a:pt x="277346" y="765929"/>
                  <a:pt x="270735" y="779610"/>
                </a:cubicBezTo>
                <a:cubicBezTo>
                  <a:pt x="264124" y="793291"/>
                  <a:pt x="253867" y="803691"/>
                  <a:pt x="239965" y="810811"/>
                </a:cubicBezTo>
                <a:cubicBezTo>
                  <a:pt x="226061" y="817931"/>
                  <a:pt x="218583" y="816142"/>
                  <a:pt x="217529" y="805444"/>
                </a:cubicBezTo>
                <a:cubicBezTo>
                  <a:pt x="216476" y="794746"/>
                  <a:pt x="210754" y="782571"/>
                  <a:pt x="200364" y="768919"/>
                </a:cubicBezTo>
                <a:cubicBezTo>
                  <a:pt x="189974" y="755267"/>
                  <a:pt x="191380" y="751639"/>
                  <a:pt x="204580" y="758035"/>
                </a:cubicBezTo>
                <a:cubicBezTo>
                  <a:pt x="217780" y="764431"/>
                  <a:pt x="226998" y="768030"/>
                  <a:pt x="232232" y="768833"/>
                </a:cubicBezTo>
                <a:cubicBezTo>
                  <a:pt x="237466" y="769636"/>
                  <a:pt x="242338" y="764829"/>
                  <a:pt x="246848" y="754411"/>
                </a:cubicBezTo>
                <a:cubicBezTo>
                  <a:pt x="251358" y="743992"/>
                  <a:pt x="254513" y="728215"/>
                  <a:pt x="256312" y="707077"/>
                </a:cubicBezTo>
                <a:cubicBezTo>
                  <a:pt x="258112" y="685940"/>
                  <a:pt x="259012" y="668258"/>
                  <a:pt x="259012" y="654033"/>
                </a:cubicBezTo>
                <a:cubicBezTo>
                  <a:pt x="259012" y="641198"/>
                  <a:pt x="257775" y="633953"/>
                  <a:pt x="255302" y="632297"/>
                </a:cubicBezTo>
                <a:cubicBezTo>
                  <a:pt x="252828" y="630640"/>
                  <a:pt x="246679" y="631045"/>
                  <a:pt x="236856" y="633512"/>
                </a:cubicBezTo>
                <a:lnTo>
                  <a:pt x="208721" y="640567"/>
                </a:lnTo>
                <a:cubicBezTo>
                  <a:pt x="201895" y="641499"/>
                  <a:pt x="195829" y="639262"/>
                  <a:pt x="190523" y="633856"/>
                </a:cubicBezTo>
                <a:cubicBezTo>
                  <a:pt x="176799" y="649444"/>
                  <a:pt x="162513" y="661439"/>
                  <a:pt x="147664" y="669843"/>
                </a:cubicBezTo>
                <a:cubicBezTo>
                  <a:pt x="143951" y="671944"/>
                  <a:pt x="141156" y="673222"/>
                  <a:pt x="139279" y="673678"/>
                </a:cubicBezTo>
                <a:lnTo>
                  <a:pt x="137616" y="673045"/>
                </a:lnTo>
                <a:lnTo>
                  <a:pt x="137299" y="678608"/>
                </a:lnTo>
                <a:cubicBezTo>
                  <a:pt x="137092" y="685940"/>
                  <a:pt x="137213" y="695003"/>
                  <a:pt x="137662" y="705797"/>
                </a:cubicBezTo>
                <a:cubicBezTo>
                  <a:pt x="138558" y="727387"/>
                  <a:pt x="137848" y="743734"/>
                  <a:pt x="135532" y="754841"/>
                </a:cubicBezTo>
                <a:cubicBezTo>
                  <a:pt x="133216" y="765947"/>
                  <a:pt x="130104" y="774881"/>
                  <a:pt x="126197" y="781643"/>
                </a:cubicBezTo>
                <a:cubicBezTo>
                  <a:pt x="122289" y="788404"/>
                  <a:pt x="118105" y="788505"/>
                  <a:pt x="113645" y="781944"/>
                </a:cubicBezTo>
                <a:cubicBezTo>
                  <a:pt x="109186" y="775383"/>
                  <a:pt x="105772" y="769934"/>
                  <a:pt x="103406" y="765596"/>
                </a:cubicBezTo>
                <a:cubicBezTo>
                  <a:pt x="101040" y="761258"/>
                  <a:pt x="98728" y="758913"/>
                  <a:pt x="96469" y="758562"/>
                </a:cubicBezTo>
                <a:cubicBezTo>
                  <a:pt x="94211" y="758211"/>
                  <a:pt x="82985" y="759684"/>
                  <a:pt x="62795" y="762983"/>
                </a:cubicBezTo>
                <a:cubicBezTo>
                  <a:pt x="58091" y="783087"/>
                  <a:pt x="52724" y="788587"/>
                  <a:pt x="46695" y="779481"/>
                </a:cubicBezTo>
                <a:cubicBezTo>
                  <a:pt x="40664" y="770375"/>
                  <a:pt x="37649" y="758250"/>
                  <a:pt x="37649" y="743107"/>
                </a:cubicBezTo>
                <a:cubicBezTo>
                  <a:pt x="37649" y="728838"/>
                  <a:pt x="37209" y="711110"/>
                  <a:pt x="36326" y="689923"/>
                </a:cubicBezTo>
                <a:cubicBezTo>
                  <a:pt x="35445" y="668735"/>
                  <a:pt x="32297" y="653398"/>
                  <a:pt x="26883" y="643912"/>
                </a:cubicBezTo>
                <a:cubicBezTo>
                  <a:pt x="21470" y="634426"/>
                  <a:pt x="22391" y="629683"/>
                  <a:pt x="29648" y="629683"/>
                </a:cubicBezTo>
                <a:cubicBezTo>
                  <a:pt x="34437" y="629683"/>
                  <a:pt x="40037" y="630120"/>
                  <a:pt x="46447" y="630995"/>
                </a:cubicBezTo>
                <a:cubicBezTo>
                  <a:pt x="53330" y="622348"/>
                  <a:pt x="61009" y="608976"/>
                  <a:pt x="69484" y="590879"/>
                </a:cubicBezTo>
                <a:cubicBezTo>
                  <a:pt x="77959" y="572781"/>
                  <a:pt x="80623" y="558523"/>
                  <a:pt x="77475" y="548105"/>
                </a:cubicBezTo>
                <a:cubicBezTo>
                  <a:pt x="74328" y="537687"/>
                  <a:pt x="82254" y="536601"/>
                  <a:pt x="101255" y="544846"/>
                </a:cubicBezTo>
                <a:cubicBezTo>
                  <a:pt x="117460" y="552676"/>
                  <a:pt x="122468" y="559570"/>
                  <a:pt x="116281" y="565529"/>
                </a:cubicBezTo>
                <a:cubicBezTo>
                  <a:pt x="110092" y="571487"/>
                  <a:pt x="103427" y="579822"/>
                  <a:pt x="96286" y="590534"/>
                </a:cubicBezTo>
                <a:cubicBezTo>
                  <a:pt x="89145" y="601246"/>
                  <a:pt x="78203" y="614733"/>
                  <a:pt x="63461" y="630995"/>
                </a:cubicBezTo>
                <a:cubicBezTo>
                  <a:pt x="80814" y="628500"/>
                  <a:pt x="92874" y="624277"/>
                  <a:pt x="99642" y="618326"/>
                </a:cubicBezTo>
                <a:cubicBezTo>
                  <a:pt x="106411" y="612374"/>
                  <a:pt x="113739" y="611320"/>
                  <a:pt x="121626" y="615164"/>
                </a:cubicBezTo>
                <a:cubicBezTo>
                  <a:pt x="129513" y="619007"/>
                  <a:pt x="136414" y="623008"/>
                  <a:pt x="142330" y="627166"/>
                </a:cubicBezTo>
                <a:cubicBezTo>
                  <a:pt x="148245" y="631325"/>
                  <a:pt x="149582" y="636204"/>
                  <a:pt x="146341" y="641804"/>
                </a:cubicBezTo>
                <a:cubicBezTo>
                  <a:pt x="143100" y="647404"/>
                  <a:pt x="140619" y="654072"/>
                  <a:pt x="138899" y="661809"/>
                </a:cubicBezTo>
                <a:cubicBezTo>
                  <a:pt x="138468" y="663743"/>
                  <a:pt x="138120" y="666110"/>
                  <a:pt x="137853" y="668910"/>
                </a:cubicBezTo>
                <a:lnTo>
                  <a:pt x="137832" y="669282"/>
                </a:lnTo>
                <a:lnTo>
                  <a:pt x="139021" y="666548"/>
                </a:lnTo>
                <a:cubicBezTo>
                  <a:pt x="140812" y="663715"/>
                  <a:pt x="143521" y="660059"/>
                  <a:pt x="147148" y="655582"/>
                </a:cubicBezTo>
                <a:cubicBezTo>
                  <a:pt x="161653" y="637671"/>
                  <a:pt x="174924" y="617196"/>
                  <a:pt x="186963" y="594159"/>
                </a:cubicBezTo>
                <a:cubicBezTo>
                  <a:pt x="199002" y="571121"/>
                  <a:pt x="203447" y="554182"/>
                  <a:pt x="200299" y="543341"/>
                </a:cubicBezTo>
                <a:cubicBezTo>
                  <a:pt x="197939" y="535210"/>
                  <a:pt x="199591" y="531058"/>
                  <a:pt x="205256" y="530884"/>
                </a:cubicBezTo>
                <a:close/>
                <a:moveTo>
                  <a:pt x="4658184" y="525516"/>
                </a:moveTo>
                <a:cubicBezTo>
                  <a:pt x="4660005" y="525470"/>
                  <a:pt x="4662204" y="525865"/>
                  <a:pt x="4664782" y="526702"/>
                </a:cubicBezTo>
                <a:cubicBezTo>
                  <a:pt x="4675092" y="530051"/>
                  <a:pt x="4683442" y="534729"/>
                  <a:pt x="4689830" y="540738"/>
                </a:cubicBezTo>
                <a:cubicBezTo>
                  <a:pt x="4696219" y="546746"/>
                  <a:pt x="4696993" y="551421"/>
                  <a:pt x="4692154" y="554763"/>
                </a:cubicBezTo>
                <a:cubicBezTo>
                  <a:pt x="4687314" y="558104"/>
                  <a:pt x="4682065" y="564998"/>
                  <a:pt x="4676408" y="575445"/>
                </a:cubicBezTo>
                <a:cubicBezTo>
                  <a:pt x="4670751" y="585892"/>
                  <a:pt x="4664022" y="597848"/>
                  <a:pt x="4656221" y="611313"/>
                </a:cubicBezTo>
                <a:cubicBezTo>
                  <a:pt x="4663089" y="610940"/>
                  <a:pt x="4673450" y="609463"/>
                  <a:pt x="4687303" y="606882"/>
                </a:cubicBezTo>
                <a:cubicBezTo>
                  <a:pt x="4701156" y="604301"/>
                  <a:pt x="4710082" y="601601"/>
                  <a:pt x="4714083" y="598784"/>
                </a:cubicBezTo>
                <a:cubicBezTo>
                  <a:pt x="4718084" y="595966"/>
                  <a:pt x="4723731" y="595758"/>
                  <a:pt x="4731023" y="598160"/>
                </a:cubicBezTo>
                <a:cubicBezTo>
                  <a:pt x="4738315" y="600562"/>
                  <a:pt x="4746116" y="604405"/>
                  <a:pt x="4754426" y="609689"/>
                </a:cubicBezTo>
                <a:cubicBezTo>
                  <a:pt x="4762736" y="614974"/>
                  <a:pt x="4764643" y="619935"/>
                  <a:pt x="4760148" y="624574"/>
                </a:cubicBezTo>
                <a:cubicBezTo>
                  <a:pt x="4755652" y="629213"/>
                  <a:pt x="4753845" y="642951"/>
                  <a:pt x="4754727" y="665788"/>
                </a:cubicBezTo>
                <a:cubicBezTo>
                  <a:pt x="4755609" y="688625"/>
                  <a:pt x="4755136" y="711899"/>
                  <a:pt x="4753307" y="735611"/>
                </a:cubicBezTo>
                <a:cubicBezTo>
                  <a:pt x="4751479" y="759322"/>
                  <a:pt x="4747976" y="777061"/>
                  <a:pt x="4742800" y="788827"/>
                </a:cubicBezTo>
                <a:cubicBezTo>
                  <a:pt x="4737623" y="800593"/>
                  <a:pt x="4729201" y="810778"/>
                  <a:pt x="4717536" y="819383"/>
                </a:cubicBezTo>
                <a:cubicBezTo>
                  <a:pt x="4705870" y="827987"/>
                  <a:pt x="4698194" y="827503"/>
                  <a:pt x="4694509" y="817931"/>
                </a:cubicBezTo>
                <a:cubicBezTo>
                  <a:pt x="4690823" y="808359"/>
                  <a:pt x="4683492" y="797532"/>
                  <a:pt x="4672515" y="785450"/>
                </a:cubicBezTo>
                <a:cubicBezTo>
                  <a:pt x="4661537" y="773368"/>
                  <a:pt x="4662555" y="769601"/>
                  <a:pt x="4675569" y="774146"/>
                </a:cubicBezTo>
                <a:cubicBezTo>
                  <a:pt x="4688583" y="778692"/>
                  <a:pt x="4697312" y="780944"/>
                  <a:pt x="4701758" y="780901"/>
                </a:cubicBezTo>
                <a:cubicBezTo>
                  <a:pt x="4706203" y="780858"/>
                  <a:pt x="4711176" y="774476"/>
                  <a:pt x="4716675" y="761756"/>
                </a:cubicBezTo>
                <a:cubicBezTo>
                  <a:pt x="4722175" y="749037"/>
                  <a:pt x="4725369" y="727315"/>
                  <a:pt x="4726258" y="696591"/>
                </a:cubicBezTo>
                <a:cubicBezTo>
                  <a:pt x="4727147" y="665867"/>
                  <a:pt x="4726204" y="645257"/>
                  <a:pt x="4723430" y="634760"/>
                </a:cubicBezTo>
                <a:cubicBezTo>
                  <a:pt x="4720655" y="624263"/>
                  <a:pt x="4712240" y="620366"/>
                  <a:pt x="4698187" y="623069"/>
                </a:cubicBezTo>
                <a:cubicBezTo>
                  <a:pt x="4684134" y="625772"/>
                  <a:pt x="4674203" y="628023"/>
                  <a:pt x="4668395" y="629823"/>
                </a:cubicBezTo>
                <a:cubicBezTo>
                  <a:pt x="4662588" y="631623"/>
                  <a:pt x="4655747" y="629819"/>
                  <a:pt x="4647875" y="624413"/>
                </a:cubicBezTo>
                <a:cubicBezTo>
                  <a:pt x="4639127" y="638094"/>
                  <a:pt x="4627504" y="649164"/>
                  <a:pt x="4613006" y="657625"/>
                </a:cubicBezTo>
                <a:cubicBezTo>
                  <a:pt x="4598508" y="666086"/>
                  <a:pt x="4597153" y="661597"/>
                  <a:pt x="4608941" y="644160"/>
                </a:cubicBezTo>
                <a:cubicBezTo>
                  <a:pt x="4620729" y="626722"/>
                  <a:pt x="4631304" y="607341"/>
                  <a:pt x="4640669" y="586017"/>
                </a:cubicBezTo>
                <a:cubicBezTo>
                  <a:pt x="4650033" y="564693"/>
                  <a:pt x="4653815" y="548639"/>
                  <a:pt x="4652015" y="537856"/>
                </a:cubicBezTo>
                <a:cubicBezTo>
                  <a:pt x="4650665" y="529768"/>
                  <a:pt x="4652722" y="525655"/>
                  <a:pt x="4658184" y="525516"/>
                </a:cubicBezTo>
                <a:close/>
                <a:moveTo>
                  <a:pt x="1629235" y="525516"/>
                </a:moveTo>
                <a:cubicBezTo>
                  <a:pt x="1631055" y="525470"/>
                  <a:pt x="1633255" y="525865"/>
                  <a:pt x="1635832" y="526702"/>
                </a:cubicBezTo>
                <a:cubicBezTo>
                  <a:pt x="1646142" y="530051"/>
                  <a:pt x="1654492" y="534729"/>
                  <a:pt x="1660881" y="540738"/>
                </a:cubicBezTo>
                <a:cubicBezTo>
                  <a:pt x="1667269" y="546746"/>
                  <a:pt x="1668044" y="551421"/>
                  <a:pt x="1663204" y="554763"/>
                </a:cubicBezTo>
                <a:cubicBezTo>
                  <a:pt x="1658364" y="558104"/>
                  <a:pt x="1653115" y="564998"/>
                  <a:pt x="1647458" y="575445"/>
                </a:cubicBezTo>
                <a:cubicBezTo>
                  <a:pt x="1641801" y="585892"/>
                  <a:pt x="1635072" y="597848"/>
                  <a:pt x="1627271" y="611313"/>
                </a:cubicBezTo>
                <a:cubicBezTo>
                  <a:pt x="1634140" y="610940"/>
                  <a:pt x="1644501" y="609463"/>
                  <a:pt x="1658354" y="606882"/>
                </a:cubicBezTo>
                <a:cubicBezTo>
                  <a:pt x="1672206" y="604301"/>
                  <a:pt x="1681133" y="601601"/>
                  <a:pt x="1685133" y="598784"/>
                </a:cubicBezTo>
                <a:cubicBezTo>
                  <a:pt x="1689134" y="595966"/>
                  <a:pt x="1694781" y="595758"/>
                  <a:pt x="1702073" y="598160"/>
                </a:cubicBezTo>
                <a:cubicBezTo>
                  <a:pt x="1709365" y="600562"/>
                  <a:pt x="1717166" y="604405"/>
                  <a:pt x="1725477" y="609689"/>
                </a:cubicBezTo>
                <a:cubicBezTo>
                  <a:pt x="1733787" y="614974"/>
                  <a:pt x="1735694" y="619935"/>
                  <a:pt x="1731198" y="624574"/>
                </a:cubicBezTo>
                <a:cubicBezTo>
                  <a:pt x="1726702" y="629213"/>
                  <a:pt x="1724896" y="642951"/>
                  <a:pt x="1725777" y="665788"/>
                </a:cubicBezTo>
                <a:cubicBezTo>
                  <a:pt x="1726659" y="688625"/>
                  <a:pt x="1726186" y="711899"/>
                  <a:pt x="1724357" y="735611"/>
                </a:cubicBezTo>
                <a:cubicBezTo>
                  <a:pt x="1722529" y="759322"/>
                  <a:pt x="1719027" y="777061"/>
                  <a:pt x="1713851" y="788827"/>
                </a:cubicBezTo>
                <a:cubicBezTo>
                  <a:pt x="1708673" y="800593"/>
                  <a:pt x="1700252" y="810778"/>
                  <a:pt x="1688586" y="819383"/>
                </a:cubicBezTo>
                <a:cubicBezTo>
                  <a:pt x="1676921" y="827987"/>
                  <a:pt x="1669245" y="827503"/>
                  <a:pt x="1665560" y="817931"/>
                </a:cubicBezTo>
                <a:cubicBezTo>
                  <a:pt x="1661874" y="808359"/>
                  <a:pt x="1654542" y="797532"/>
                  <a:pt x="1643565" y="785450"/>
                </a:cubicBezTo>
                <a:cubicBezTo>
                  <a:pt x="1632588" y="773368"/>
                  <a:pt x="1633605" y="769601"/>
                  <a:pt x="1646620" y="774146"/>
                </a:cubicBezTo>
                <a:cubicBezTo>
                  <a:pt x="1659633" y="778692"/>
                  <a:pt x="1668363" y="780944"/>
                  <a:pt x="1672809" y="780901"/>
                </a:cubicBezTo>
                <a:cubicBezTo>
                  <a:pt x="1677254" y="780858"/>
                  <a:pt x="1682226" y="774476"/>
                  <a:pt x="1687725" y="761756"/>
                </a:cubicBezTo>
                <a:cubicBezTo>
                  <a:pt x="1693225" y="749037"/>
                  <a:pt x="1696420" y="727315"/>
                  <a:pt x="1697308" y="696591"/>
                </a:cubicBezTo>
                <a:cubicBezTo>
                  <a:pt x="1698197" y="665867"/>
                  <a:pt x="1697254" y="645257"/>
                  <a:pt x="1694480" y="634760"/>
                </a:cubicBezTo>
                <a:cubicBezTo>
                  <a:pt x="1691706" y="624263"/>
                  <a:pt x="1683291" y="620366"/>
                  <a:pt x="1669238" y="623069"/>
                </a:cubicBezTo>
                <a:cubicBezTo>
                  <a:pt x="1655184" y="625772"/>
                  <a:pt x="1645254" y="628023"/>
                  <a:pt x="1639446" y="629823"/>
                </a:cubicBezTo>
                <a:cubicBezTo>
                  <a:pt x="1633639" y="631623"/>
                  <a:pt x="1626797" y="629819"/>
                  <a:pt x="1618925" y="624413"/>
                </a:cubicBezTo>
                <a:cubicBezTo>
                  <a:pt x="1610177" y="638094"/>
                  <a:pt x="1598554" y="649164"/>
                  <a:pt x="1584057" y="657625"/>
                </a:cubicBezTo>
                <a:cubicBezTo>
                  <a:pt x="1569559" y="666086"/>
                  <a:pt x="1568204" y="661597"/>
                  <a:pt x="1579991" y="644160"/>
                </a:cubicBezTo>
                <a:cubicBezTo>
                  <a:pt x="1591779" y="626722"/>
                  <a:pt x="1602355" y="607341"/>
                  <a:pt x="1611719" y="586017"/>
                </a:cubicBezTo>
                <a:cubicBezTo>
                  <a:pt x="1621084" y="564693"/>
                  <a:pt x="1624865" y="548639"/>
                  <a:pt x="1623066" y="537856"/>
                </a:cubicBezTo>
                <a:cubicBezTo>
                  <a:pt x="1621716" y="529768"/>
                  <a:pt x="1623772" y="525655"/>
                  <a:pt x="1629235" y="525516"/>
                </a:cubicBezTo>
                <a:close/>
                <a:moveTo>
                  <a:pt x="4968137" y="523056"/>
                </a:moveTo>
                <a:cubicBezTo>
                  <a:pt x="4983424" y="523056"/>
                  <a:pt x="4994376" y="528488"/>
                  <a:pt x="5000995" y="539351"/>
                </a:cubicBezTo>
                <a:cubicBezTo>
                  <a:pt x="5007613" y="550213"/>
                  <a:pt x="5018988" y="564159"/>
                  <a:pt x="5035120" y="581188"/>
                </a:cubicBezTo>
                <a:cubicBezTo>
                  <a:pt x="5051253" y="598217"/>
                  <a:pt x="5066831" y="613138"/>
                  <a:pt x="5081852" y="625951"/>
                </a:cubicBezTo>
                <a:cubicBezTo>
                  <a:pt x="5096873" y="638764"/>
                  <a:pt x="5113859" y="649369"/>
                  <a:pt x="5132810" y="657765"/>
                </a:cubicBezTo>
                <a:cubicBezTo>
                  <a:pt x="5151760" y="666161"/>
                  <a:pt x="5156808" y="671700"/>
                  <a:pt x="5147953" y="674382"/>
                </a:cubicBezTo>
                <a:cubicBezTo>
                  <a:pt x="5139098" y="677063"/>
                  <a:pt x="5124306" y="677938"/>
                  <a:pt x="5103577" y="677006"/>
                </a:cubicBezTo>
                <a:cubicBezTo>
                  <a:pt x="5082848" y="676074"/>
                  <a:pt x="5070297" y="672474"/>
                  <a:pt x="5065923" y="666208"/>
                </a:cubicBezTo>
                <a:cubicBezTo>
                  <a:pt x="5061550" y="659941"/>
                  <a:pt x="5053559" y="648523"/>
                  <a:pt x="5041950" y="631952"/>
                </a:cubicBezTo>
                <a:cubicBezTo>
                  <a:pt x="5030342" y="615382"/>
                  <a:pt x="5020655" y="601838"/>
                  <a:pt x="5012890" y="591319"/>
                </a:cubicBezTo>
                <a:cubicBezTo>
                  <a:pt x="5005125" y="580801"/>
                  <a:pt x="4997740" y="570716"/>
                  <a:pt x="4990734" y="561065"/>
                </a:cubicBezTo>
                <a:cubicBezTo>
                  <a:pt x="4983729" y="551414"/>
                  <a:pt x="4977936" y="545341"/>
                  <a:pt x="4973354" y="542846"/>
                </a:cubicBezTo>
                <a:cubicBezTo>
                  <a:pt x="4968772" y="540351"/>
                  <a:pt x="4964664" y="538583"/>
                  <a:pt x="4961028" y="537544"/>
                </a:cubicBezTo>
                <a:cubicBezTo>
                  <a:pt x="4957393" y="536504"/>
                  <a:pt x="4954959" y="533830"/>
                  <a:pt x="4953725" y="529520"/>
                </a:cubicBezTo>
                <a:cubicBezTo>
                  <a:pt x="4952492" y="525211"/>
                  <a:pt x="4957296" y="523056"/>
                  <a:pt x="4968137" y="523056"/>
                </a:cubicBezTo>
                <a:close/>
                <a:moveTo>
                  <a:pt x="1929663" y="523056"/>
                </a:moveTo>
                <a:cubicBezTo>
                  <a:pt x="1944950" y="523056"/>
                  <a:pt x="1955902" y="528488"/>
                  <a:pt x="1962520" y="539351"/>
                </a:cubicBezTo>
                <a:cubicBezTo>
                  <a:pt x="1969138" y="550213"/>
                  <a:pt x="1980514" y="564159"/>
                  <a:pt x="1996646" y="581188"/>
                </a:cubicBezTo>
                <a:cubicBezTo>
                  <a:pt x="2012779" y="598217"/>
                  <a:pt x="2028355" y="613138"/>
                  <a:pt x="2043377" y="625951"/>
                </a:cubicBezTo>
                <a:cubicBezTo>
                  <a:pt x="2058398" y="638764"/>
                  <a:pt x="2075384" y="649369"/>
                  <a:pt x="2094335" y="657765"/>
                </a:cubicBezTo>
                <a:cubicBezTo>
                  <a:pt x="2113285" y="666161"/>
                  <a:pt x="2118333" y="671700"/>
                  <a:pt x="2109478" y="674382"/>
                </a:cubicBezTo>
                <a:cubicBezTo>
                  <a:pt x="2100623" y="677063"/>
                  <a:pt x="2085831" y="677938"/>
                  <a:pt x="2065102" y="677006"/>
                </a:cubicBezTo>
                <a:cubicBezTo>
                  <a:pt x="2044373" y="676074"/>
                  <a:pt x="2031822" y="672474"/>
                  <a:pt x="2027448" y="666208"/>
                </a:cubicBezTo>
                <a:cubicBezTo>
                  <a:pt x="2023075" y="659941"/>
                  <a:pt x="2015084" y="648523"/>
                  <a:pt x="2003476" y="631952"/>
                </a:cubicBezTo>
                <a:cubicBezTo>
                  <a:pt x="1991867" y="615382"/>
                  <a:pt x="1982180" y="601838"/>
                  <a:pt x="1974415" y="591319"/>
                </a:cubicBezTo>
                <a:cubicBezTo>
                  <a:pt x="1966650" y="580801"/>
                  <a:pt x="1959264" y="570716"/>
                  <a:pt x="1952259" y="561065"/>
                </a:cubicBezTo>
                <a:cubicBezTo>
                  <a:pt x="1945254" y="551414"/>
                  <a:pt x="1939461" y="545341"/>
                  <a:pt x="1934879" y="542846"/>
                </a:cubicBezTo>
                <a:cubicBezTo>
                  <a:pt x="1930297" y="540351"/>
                  <a:pt x="1926189" y="538583"/>
                  <a:pt x="1922553" y="537544"/>
                </a:cubicBezTo>
                <a:cubicBezTo>
                  <a:pt x="1918919" y="536504"/>
                  <a:pt x="1916484" y="533830"/>
                  <a:pt x="1915251" y="529520"/>
                </a:cubicBezTo>
                <a:cubicBezTo>
                  <a:pt x="1914018" y="525211"/>
                  <a:pt x="1918821" y="523056"/>
                  <a:pt x="1929663" y="523056"/>
                </a:cubicBezTo>
                <a:close/>
                <a:moveTo>
                  <a:pt x="5308167" y="519626"/>
                </a:moveTo>
                <a:cubicBezTo>
                  <a:pt x="5309729" y="519339"/>
                  <a:pt x="5311799" y="519371"/>
                  <a:pt x="5314378" y="519722"/>
                </a:cubicBezTo>
                <a:cubicBezTo>
                  <a:pt x="5324696" y="521128"/>
                  <a:pt x="5333946" y="523426"/>
                  <a:pt x="5342127" y="526616"/>
                </a:cubicBezTo>
                <a:cubicBezTo>
                  <a:pt x="5350308" y="529807"/>
                  <a:pt x="5352824" y="534851"/>
                  <a:pt x="5349677" y="541749"/>
                </a:cubicBezTo>
                <a:cubicBezTo>
                  <a:pt x="5346529" y="548647"/>
                  <a:pt x="5349558" y="569397"/>
                  <a:pt x="5358765" y="604000"/>
                </a:cubicBezTo>
                <a:cubicBezTo>
                  <a:pt x="5370868" y="600601"/>
                  <a:pt x="5381312" y="597730"/>
                  <a:pt x="5390095" y="595385"/>
                </a:cubicBezTo>
                <a:cubicBezTo>
                  <a:pt x="5398878" y="593040"/>
                  <a:pt x="5405923" y="595460"/>
                  <a:pt x="5411228" y="602645"/>
                </a:cubicBezTo>
                <a:cubicBezTo>
                  <a:pt x="5416534" y="609829"/>
                  <a:pt x="5412982" y="615027"/>
                  <a:pt x="5400570" y="618240"/>
                </a:cubicBezTo>
                <a:cubicBezTo>
                  <a:pt x="5388159" y="621452"/>
                  <a:pt x="5376819" y="624442"/>
                  <a:pt x="5366551" y="627209"/>
                </a:cubicBezTo>
                <a:cubicBezTo>
                  <a:pt x="5371944" y="643414"/>
                  <a:pt x="5377293" y="658539"/>
                  <a:pt x="5382598" y="672585"/>
                </a:cubicBezTo>
                <a:cubicBezTo>
                  <a:pt x="5387904" y="686632"/>
                  <a:pt x="5392436" y="697964"/>
                  <a:pt x="5396193" y="706582"/>
                </a:cubicBezTo>
                <a:cubicBezTo>
                  <a:pt x="5401542" y="695512"/>
                  <a:pt x="5405561" y="685606"/>
                  <a:pt x="5408249" y="676866"/>
                </a:cubicBezTo>
                <a:cubicBezTo>
                  <a:pt x="5410938" y="668126"/>
                  <a:pt x="5411157" y="659421"/>
                  <a:pt x="5408905" y="650752"/>
                </a:cubicBezTo>
                <a:cubicBezTo>
                  <a:pt x="5406654" y="642084"/>
                  <a:pt x="5409834" y="639460"/>
                  <a:pt x="5418445" y="642880"/>
                </a:cubicBezTo>
                <a:cubicBezTo>
                  <a:pt x="5427056" y="646300"/>
                  <a:pt x="5434507" y="651129"/>
                  <a:pt x="5440795" y="657367"/>
                </a:cubicBezTo>
                <a:cubicBezTo>
                  <a:pt x="5447083" y="663605"/>
                  <a:pt x="5447427" y="669509"/>
                  <a:pt x="5441827" y="675081"/>
                </a:cubicBezTo>
                <a:cubicBezTo>
                  <a:pt x="5436227" y="680652"/>
                  <a:pt x="5431911" y="687779"/>
                  <a:pt x="5428878" y="696462"/>
                </a:cubicBezTo>
                <a:cubicBezTo>
                  <a:pt x="5425845" y="705145"/>
                  <a:pt x="5420363" y="716714"/>
                  <a:pt x="5412433" y="731169"/>
                </a:cubicBezTo>
                <a:cubicBezTo>
                  <a:pt x="5431778" y="759734"/>
                  <a:pt x="5446101" y="777176"/>
                  <a:pt x="5455400" y="783493"/>
                </a:cubicBezTo>
                <a:cubicBezTo>
                  <a:pt x="5464699" y="789809"/>
                  <a:pt x="5470188" y="790437"/>
                  <a:pt x="5471866" y="785375"/>
                </a:cubicBezTo>
                <a:cubicBezTo>
                  <a:pt x="5473544" y="780313"/>
                  <a:pt x="5476985" y="771314"/>
                  <a:pt x="5482191" y="758379"/>
                </a:cubicBezTo>
                <a:cubicBezTo>
                  <a:pt x="5487396" y="745444"/>
                  <a:pt x="5490329" y="750399"/>
                  <a:pt x="5490989" y="773243"/>
                </a:cubicBezTo>
                <a:cubicBezTo>
                  <a:pt x="5491648" y="796087"/>
                  <a:pt x="5493118" y="812087"/>
                  <a:pt x="5495398" y="821243"/>
                </a:cubicBezTo>
                <a:cubicBezTo>
                  <a:pt x="5497678" y="830399"/>
                  <a:pt x="5491932" y="833336"/>
                  <a:pt x="5478158" y="830052"/>
                </a:cubicBezTo>
                <a:cubicBezTo>
                  <a:pt x="5464384" y="826768"/>
                  <a:pt x="5450087" y="818174"/>
                  <a:pt x="5435266" y="804272"/>
                </a:cubicBezTo>
                <a:cubicBezTo>
                  <a:pt x="5420446" y="790369"/>
                  <a:pt x="5406295" y="771809"/>
                  <a:pt x="5392815" y="748592"/>
                </a:cubicBezTo>
                <a:cubicBezTo>
                  <a:pt x="5379479" y="765327"/>
                  <a:pt x="5364992" y="776036"/>
                  <a:pt x="5349354" y="780718"/>
                </a:cubicBezTo>
                <a:cubicBezTo>
                  <a:pt x="5333716" y="785400"/>
                  <a:pt x="5331841" y="782320"/>
                  <a:pt x="5343729" y="771479"/>
                </a:cubicBezTo>
                <a:cubicBezTo>
                  <a:pt x="5355617" y="760638"/>
                  <a:pt x="5368115" y="746276"/>
                  <a:pt x="5381221" y="728394"/>
                </a:cubicBezTo>
                <a:cubicBezTo>
                  <a:pt x="5373349" y="714140"/>
                  <a:pt x="5366261" y="698921"/>
                  <a:pt x="5359959" y="682738"/>
                </a:cubicBezTo>
                <a:cubicBezTo>
                  <a:pt x="5353656" y="666555"/>
                  <a:pt x="5347708" y="649817"/>
                  <a:pt x="5342116" y="632522"/>
                </a:cubicBezTo>
                <a:cubicBezTo>
                  <a:pt x="5325954" y="636896"/>
                  <a:pt x="5310976" y="640463"/>
                  <a:pt x="5297181" y="643224"/>
                </a:cubicBezTo>
                <a:cubicBezTo>
                  <a:pt x="5283386" y="645984"/>
                  <a:pt x="5273663" y="647680"/>
                  <a:pt x="5268013" y="648311"/>
                </a:cubicBezTo>
                <a:lnTo>
                  <a:pt x="5268013" y="698495"/>
                </a:lnTo>
                <a:cubicBezTo>
                  <a:pt x="5283170" y="694408"/>
                  <a:pt x="5293671" y="688887"/>
                  <a:pt x="5299515" y="681932"/>
                </a:cubicBezTo>
                <a:cubicBezTo>
                  <a:pt x="5305359" y="674977"/>
                  <a:pt x="5311152" y="672715"/>
                  <a:pt x="5316895" y="675145"/>
                </a:cubicBezTo>
                <a:cubicBezTo>
                  <a:pt x="5322638" y="677576"/>
                  <a:pt x="5328973" y="680630"/>
                  <a:pt x="5335899" y="684309"/>
                </a:cubicBezTo>
                <a:cubicBezTo>
                  <a:pt x="5342826" y="687987"/>
                  <a:pt x="5344909" y="692217"/>
                  <a:pt x="5342148" y="697000"/>
                </a:cubicBezTo>
                <a:cubicBezTo>
                  <a:pt x="5339388" y="701782"/>
                  <a:pt x="5337570" y="707672"/>
                  <a:pt x="5336695" y="714670"/>
                </a:cubicBezTo>
                <a:cubicBezTo>
                  <a:pt x="5335821" y="721668"/>
                  <a:pt x="5334931" y="732456"/>
                  <a:pt x="5334028" y="747033"/>
                </a:cubicBezTo>
                <a:cubicBezTo>
                  <a:pt x="5333124" y="761609"/>
                  <a:pt x="5329805" y="772956"/>
                  <a:pt x="5324069" y="781073"/>
                </a:cubicBezTo>
                <a:cubicBezTo>
                  <a:pt x="5318333" y="789189"/>
                  <a:pt x="5311855" y="795703"/>
                  <a:pt x="5304634" y="800615"/>
                </a:cubicBezTo>
                <a:cubicBezTo>
                  <a:pt x="5297414" y="805526"/>
                  <a:pt x="5292681" y="804049"/>
                  <a:pt x="5290437" y="796184"/>
                </a:cubicBezTo>
                <a:cubicBezTo>
                  <a:pt x="5288193" y="788318"/>
                  <a:pt x="5282518" y="778843"/>
                  <a:pt x="5273412" y="767758"/>
                </a:cubicBezTo>
                <a:cubicBezTo>
                  <a:pt x="5264306" y="756673"/>
                  <a:pt x="5265578" y="753604"/>
                  <a:pt x="5277230" y="758551"/>
                </a:cubicBezTo>
                <a:cubicBezTo>
                  <a:pt x="5288882" y="763499"/>
                  <a:pt x="5296102" y="765324"/>
                  <a:pt x="5298891" y="764026"/>
                </a:cubicBezTo>
                <a:cubicBezTo>
                  <a:pt x="5301680" y="762728"/>
                  <a:pt x="5304179" y="753758"/>
                  <a:pt x="5306387" y="737116"/>
                </a:cubicBezTo>
                <a:cubicBezTo>
                  <a:pt x="5308596" y="720475"/>
                  <a:pt x="5309410" y="710354"/>
                  <a:pt x="5308829" y="706755"/>
                </a:cubicBezTo>
                <a:cubicBezTo>
                  <a:pt x="5308248" y="703155"/>
                  <a:pt x="5306506" y="702205"/>
                  <a:pt x="5303602" y="703904"/>
                </a:cubicBezTo>
                <a:cubicBezTo>
                  <a:pt x="5300698" y="705604"/>
                  <a:pt x="5295062" y="707844"/>
                  <a:pt x="5286695" y="710626"/>
                </a:cubicBezTo>
                <a:cubicBezTo>
                  <a:pt x="5278327" y="713408"/>
                  <a:pt x="5271942" y="715122"/>
                  <a:pt x="5267539" y="715767"/>
                </a:cubicBezTo>
                <a:cubicBezTo>
                  <a:pt x="5265030" y="735041"/>
                  <a:pt x="5258620" y="752407"/>
                  <a:pt x="5248309" y="767865"/>
                </a:cubicBezTo>
                <a:cubicBezTo>
                  <a:pt x="5237999" y="783324"/>
                  <a:pt x="5224279" y="794101"/>
                  <a:pt x="5207149" y="800195"/>
                </a:cubicBezTo>
                <a:cubicBezTo>
                  <a:pt x="5190020" y="806290"/>
                  <a:pt x="5186489" y="804827"/>
                  <a:pt x="5196555" y="795807"/>
                </a:cubicBezTo>
                <a:cubicBezTo>
                  <a:pt x="5206622" y="786787"/>
                  <a:pt x="5216076" y="774756"/>
                  <a:pt x="5224917" y="759713"/>
                </a:cubicBezTo>
                <a:cubicBezTo>
                  <a:pt x="5233758" y="744670"/>
                  <a:pt x="5238849" y="728290"/>
                  <a:pt x="5240189" y="710573"/>
                </a:cubicBezTo>
                <a:cubicBezTo>
                  <a:pt x="5241530" y="692855"/>
                  <a:pt x="5241544" y="678357"/>
                  <a:pt x="5240232" y="667079"/>
                </a:cubicBezTo>
                <a:cubicBezTo>
                  <a:pt x="5238920" y="655800"/>
                  <a:pt x="5236220" y="646522"/>
                  <a:pt x="5232133" y="639244"/>
                </a:cubicBezTo>
                <a:cubicBezTo>
                  <a:pt x="5228046" y="631967"/>
                  <a:pt x="5229631" y="628328"/>
                  <a:pt x="5236887" y="628328"/>
                </a:cubicBezTo>
                <a:cubicBezTo>
                  <a:pt x="5242566" y="628328"/>
                  <a:pt x="5248464" y="628772"/>
                  <a:pt x="5254580" y="629662"/>
                </a:cubicBezTo>
                <a:cubicBezTo>
                  <a:pt x="5260696" y="630551"/>
                  <a:pt x="5270964" y="629454"/>
                  <a:pt x="5285383" y="626371"/>
                </a:cubicBezTo>
                <a:cubicBezTo>
                  <a:pt x="5299801" y="623287"/>
                  <a:pt x="5316454" y="618526"/>
                  <a:pt x="5335340" y="612088"/>
                </a:cubicBezTo>
                <a:cubicBezTo>
                  <a:pt x="5322993" y="566715"/>
                  <a:pt x="5313834" y="539627"/>
                  <a:pt x="5307861" y="530822"/>
                </a:cubicBezTo>
                <a:cubicBezTo>
                  <a:pt x="5303381" y="524218"/>
                  <a:pt x="5303483" y="520486"/>
                  <a:pt x="5308167" y="519626"/>
                </a:cubicBezTo>
                <a:close/>
                <a:moveTo>
                  <a:pt x="2279217" y="519626"/>
                </a:moveTo>
                <a:cubicBezTo>
                  <a:pt x="2280778" y="519339"/>
                  <a:pt x="2282849" y="519371"/>
                  <a:pt x="2285428" y="519722"/>
                </a:cubicBezTo>
                <a:cubicBezTo>
                  <a:pt x="2295746" y="521128"/>
                  <a:pt x="2304996" y="523426"/>
                  <a:pt x="2313177" y="526616"/>
                </a:cubicBezTo>
                <a:cubicBezTo>
                  <a:pt x="2321358" y="529807"/>
                  <a:pt x="2323874" y="534851"/>
                  <a:pt x="2320727" y="541749"/>
                </a:cubicBezTo>
                <a:cubicBezTo>
                  <a:pt x="2317579" y="548647"/>
                  <a:pt x="2320608" y="569397"/>
                  <a:pt x="2329815" y="604000"/>
                </a:cubicBezTo>
                <a:cubicBezTo>
                  <a:pt x="2341918" y="600601"/>
                  <a:pt x="2352361" y="597730"/>
                  <a:pt x="2361145" y="595385"/>
                </a:cubicBezTo>
                <a:cubicBezTo>
                  <a:pt x="2369928" y="593040"/>
                  <a:pt x="2376972" y="595460"/>
                  <a:pt x="2382278" y="602645"/>
                </a:cubicBezTo>
                <a:cubicBezTo>
                  <a:pt x="2387584" y="609829"/>
                  <a:pt x="2384032" y="615027"/>
                  <a:pt x="2371620" y="618240"/>
                </a:cubicBezTo>
                <a:cubicBezTo>
                  <a:pt x="2359209" y="621452"/>
                  <a:pt x="2347869" y="624442"/>
                  <a:pt x="2337602" y="627209"/>
                </a:cubicBezTo>
                <a:cubicBezTo>
                  <a:pt x="2342993" y="643414"/>
                  <a:pt x="2348342" y="658539"/>
                  <a:pt x="2353648" y="672585"/>
                </a:cubicBezTo>
                <a:cubicBezTo>
                  <a:pt x="2358954" y="686632"/>
                  <a:pt x="2363485" y="697964"/>
                  <a:pt x="2367243" y="706582"/>
                </a:cubicBezTo>
                <a:cubicBezTo>
                  <a:pt x="2372592" y="695512"/>
                  <a:pt x="2376611" y="685606"/>
                  <a:pt x="2379299" y="676866"/>
                </a:cubicBezTo>
                <a:cubicBezTo>
                  <a:pt x="2381988" y="668126"/>
                  <a:pt x="2382207" y="659421"/>
                  <a:pt x="2379955" y="650752"/>
                </a:cubicBezTo>
                <a:cubicBezTo>
                  <a:pt x="2377704" y="642084"/>
                  <a:pt x="2380884" y="639460"/>
                  <a:pt x="2389495" y="642880"/>
                </a:cubicBezTo>
                <a:cubicBezTo>
                  <a:pt x="2398106" y="646300"/>
                  <a:pt x="2405556" y="651129"/>
                  <a:pt x="2411844" y="657367"/>
                </a:cubicBezTo>
                <a:cubicBezTo>
                  <a:pt x="2418132" y="663605"/>
                  <a:pt x="2418477" y="669509"/>
                  <a:pt x="2412877" y="675081"/>
                </a:cubicBezTo>
                <a:cubicBezTo>
                  <a:pt x="2407277" y="680652"/>
                  <a:pt x="2402961" y="687779"/>
                  <a:pt x="2399928" y="696462"/>
                </a:cubicBezTo>
                <a:cubicBezTo>
                  <a:pt x="2396895" y="705145"/>
                  <a:pt x="2391413" y="716714"/>
                  <a:pt x="2383483" y="731169"/>
                </a:cubicBezTo>
                <a:cubicBezTo>
                  <a:pt x="2402828" y="759734"/>
                  <a:pt x="2417150" y="777176"/>
                  <a:pt x="2426450" y="783493"/>
                </a:cubicBezTo>
                <a:cubicBezTo>
                  <a:pt x="2435749" y="789809"/>
                  <a:pt x="2441238" y="790437"/>
                  <a:pt x="2442916" y="785375"/>
                </a:cubicBezTo>
                <a:cubicBezTo>
                  <a:pt x="2444594" y="780313"/>
                  <a:pt x="2448036" y="771314"/>
                  <a:pt x="2453241" y="758379"/>
                </a:cubicBezTo>
                <a:cubicBezTo>
                  <a:pt x="2458447" y="745444"/>
                  <a:pt x="2461379" y="750399"/>
                  <a:pt x="2462039" y="773243"/>
                </a:cubicBezTo>
                <a:cubicBezTo>
                  <a:pt x="2462698" y="796087"/>
                  <a:pt x="2464168" y="812087"/>
                  <a:pt x="2466448" y="821243"/>
                </a:cubicBezTo>
                <a:cubicBezTo>
                  <a:pt x="2468728" y="830399"/>
                  <a:pt x="2462981" y="833336"/>
                  <a:pt x="2449208" y="830052"/>
                </a:cubicBezTo>
                <a:cubicBezTo>
                  <a:pt x="2435434" y="826768"/>
                  <a:pt x="2421137" y="818174"/>
                  <a:pt x="2406316" y="804272"/>
                </a:cubicBezTo>
                <a:cubicBezTo>
                  <a:pt x="2391496" y="790369"/>
                  <a:pt x="2377345" y="771809"/>
                  <a:pt x="2363866" y="748592"/>
                </a:cubicBezTo>
                <a:cubicBezTo>
                  <a:pt x="2350529" y="765327"/>
                  <a:pt x="2336042" y="776036"/>
                  <a:pt x="2320404" y="780718"/>
                </a:cubicBezTo>
                <a:cubicBezTo>
                  <a:pt x="2304766" y="785400"/>
                  <a:pt x="2302891" y="782320"/>
                  <a:pt x="2314779" y="771479"/>
                </a:cubicBezTo>
                <a:cubicBezTo>
                  <a:pt x="2326667" y="760638"/>
                  <a:pt x="2339165" y="746276"/>
                  <a:pt x="2352272" y="728394"/>
                </a:cubicBezTo>
                <a:cubicBezTo>
                  <a:pt x="2344399" y="714140"/>
                  <a:pt x="2337311" y="698921"/>
                  <a:pt x="2331009" y="682738"/>
                </a:cubicBezTo>
                <a:cubicBezTo>
                  <a:pt x="2324706" y="666555"/>
                  <a:pt x="2318759" y="649817"/>
                  <a:pt x="2313166" y="632522"/>
                </a:cubicBezTo>
                <a:cubicBezTo>
                  <a:pt x="2297004" y="636896"/>
                  <a:pt x="2282026" y="640463"/>
                  <a:pt x="2268231" y="643224"/>
                </a:cubicBezTo>
                <a:cubicBezTo>
                  <a:pt x="2254436" y="645984"/>
                  <a:pt x="2244713" y="647680"/>
                  <a:pt x="2239063" y="648311"/>
                </a:cubicBezTo>
                <a:lnTo>
                  <a:pt x="2239063" y="698495"/>
                </a:lnTo>
                <a:cubicBezTo>
                  <a:pt x="2254220" y="694408"/>
                  <a:pt x="2264721" y="688887"/>
                  <a:pt x="2270565" y="681932"/>
                </a:cubicBezTo>
                <a:cubicBezTo>
                  <a:pt x="2276408" y="674977"/>
                  <a:pt x="2282202" y="672715"/>
                  <a:pt x="2287945" y="675145"/>
                </a:cubicBezTo>
                <a:cubicBezTo>
                  <a:pt x="2293688" y="677576"/>
                  <a:pt x="2300023" y="680630"/>
                  <a:pt x="2306949" y="684309"/>
                </a:cubicBezTo>
                <a:cubicBezTo>
                  <a:pt x="2313876" y="687987"/>
                  <a:pt x="2315959" y="692217"/>
                  <a:pt x="2313198" y="697000"/>
                </a:cubicBezTo>
                <a:cubicBezTo>
                  <a:pt x="2310438" y="701782"/>
                  <a:pt x="2308620" y="707672"/>
                  <a:pt x="2307745" y="714670"/>
                </a:cubicBezTo>
                <a:cubicBezTo>
                  <a:pt x="2306870" y="721668"/>
                  <a:pt x="2305981" y="732456"/>
                  <a:pt x="2305078" y="747033"/>
                </a:cubicBezTo>
                <a:cubicBezTo>
                  <a:pt x="2304175" y="761609"/>
                  <a:pt x="2300855" y="772956"/>
                  <a:pt x="2295119" y="781073"/>
                </a:cubicBezTo>
                <a:cubicBezTo>
                  <a:pt x="2289383" y="789189"/>
                  <a:pt x="2282904" y="795703"/>
                  <a:pt x="2275684" y="800615"/>
                </a:cubicBezTo>
                <a:cubicBezTo>
                  <a:pt x="2268464" y="805526"/>
                  <a:pt x="2263732" y="804049"/>
                  <a:pt x="2261487" y="796184"/>
                </a:cubicBezTo>
                <a:cubicBezTo>
                  <a:pt x="2259243" y="788318"/>
                  <a:pt x="2253568" y="778843"/>
                  <a:pt x="2244462" y="767758"/>
                </a:cubicBezTo>
                <a:cubicBezTo>
                  <a:pt x="2235356" y="756673"/>
                  <a:pt x="2236629" y="753604"/>
                  <a:pt x="2248280" y="758551"/>
                </a:cubicBezTo>
                <a:cubicBezTo>
                  <a:pt x="2259931" y="763499"/>
                  <a:pt x="2267152" y="765324"/>
                  <a:pt x="2269941" y="764026"/>
                </a:cubicBezTo>
                <a:cubicBezTo>
                  <a:pt x="2272730" y="762728"/>
                  <a:pt x="2275229" y="753758"/>
                  <a:pt x="2277437" y="737116"/>
                </a:cubicBezTo>
                <a:cubicBezTo>
                  <a:pt x="2279646" y="720475"/>
                  <a:pt x="2280459" y="710354"/>
                  <a:pt x="2279879" y="706755"/>
                </a:cubicBezTo>
                <a:cubicBezTo>
                  <a:pt x="2279298" y="703155"/>
                  <a:pt x="2277556" y="702205"/>
                  <a:pt x="2274652" y="703904"/>
                </a:cubicBezTo>
                <a:cubicBezTo>
                  <a:pt x="2271748" y="705604"/>
                  <a:pt x="2266112" y="707844"/>
                  <a:pt x="2257745" y="710626"/>
                </a:cubicBezTo>
                <a:cubicBezTo>
                  <a:pt x="2249377" y="713408"/>
                  <a:pt x="2242992" y="715122"/>
                  <a:pt x="2238590" y="715767"/>
                </a:cubicBezTo>
                <a:cubicBezTo>
                  <a:pt x="2236080" y="735041"/>
                  <a:pt x="2229670" y="752407"/>
                  <a:pt x="2219359" y="767865"/>
                </a:cubicBezTo>
                <a:cubicBezTo>
                  <a:pt x="2209049" y="783324"/>
                  <a:pt x="2195329" y="794101"/>
                  <a:pt x="2178199" y="800195"/>
                </a:cubicBezTo>
                <a:cubicBezTo>
                  <a:pt x="2161070" y="806290"/>
                  <a:pt x="2157539" y="804827"/>
                  <a:pt x="2167606" y="795807"/>
                </a:cubicBezTo>
                <a:cubicBezTo>
                  <a:pt x="2177672" y="786787"/>
                  <a:pt x="2187126" y="774756"/>
                  <a:pt x="2195967" y="759713"/>
                </a:cubicBezTo>
                <a:cubicBezTo>
                  <a:pt x="2204808" y="744670"/>
                  <a:pt x="2209898" y="728290"/>
                  <a:pt x="2211239" y="710573"/>
                </a:cubicBezTo>
                <a:cubicBezTo>
                  <a:pt x="2212580" y="692855"/>
                  <a:pt x="2212594" y="678357"/>
                  <a:pt x="2211282" y="667079"/>
                </a:cubicBezTo>
                <a:cubicBezTo>
                  <a:pt x="2209970" y="655800"/>
                  <a:pt x="2207271" y="646522"/>
                  <a:pt x="2203184" y="639244"/>
                </a:cubicBezTo>
                <a:cubicBezTo>
                  <a:pt x="2199097" y="631967"/>
                  <a:pt x="2200681" y="628328"/>
                  <a:pt x="2207937" y="628328"/>
                </a:cubicBezTo>
                <a:cubicBezTo>
                  <a:pt x="2213616" y="628328"/>
                  <a:pt x="2219514" y="628772"/>
                  <a:pt x="2225630" y="629662"/>
                </a:cubicBezTo>
                <a:cubicBezTo>
                  <a:pt x="2231746" y="630551"/>
                  <a:pt x="2242013" y="629454"/>
                  <a:pt x="2256432" y="626371"/>
                </a:cubicBezTo>
                <a:cubicBezTo>
                  <a:pt x="2270851" y="623287"/>
                  <a:pt x="2287504" y="618526"/>
                  <a:pt x="2306390" y="612088"/>
                </a:cubicBezTo>
                <a:cubicBezTo>
                  <a:pt x="2294043" y="566715"/>
                  <a:pt x="2284883" y="539627"/>
                  <a:pt x="2278911" y="530822"/>
                </a:cubicBezTo>
                <a:cubicBezTo>
                  <a:pt x="2274431" y="524218"/>
                  <a:pt x="2274533" y="520486"/>
                  <a:pt x="2279217" y="519626"/>
                </a:cubicBezTo>
                <a:close/>
                <a:moveTo>
                  <a:pt x="7300347" y="518991"/>
                </a:moveTo>
                <a:cubicBezTo>
                  <a:pt x="7304519" y="518991"/>
                  <a:pt x="7312324" y="521088"/>
                  <a:pt x="7323761" y="525283"/>
                </a:cubicBezTo>
                <a:cubicBezTo>
                  <a:pt x="7335197" y="529477"/>
                  <a:pt x="7339245" y="534124"/>
                  <a:pt x="7335903" y="539221"/>
                </a:cubicBezTo>
                <a:cubicBezTo>
                  <a:pt x="7332562" y="544319"/>
                  <a:pt x="7329507" y="550554"/>
                  <a:pt x="7326739" y="557925"/>
                </a:cubicBezTo>
                <a:cubicBezTo>
                  <a:pt x="7323973" y="565296"/>
                  <a:pt x="7320602" y="572107"/>
                  <a:pt x="7316630" y="578360"/>
                </a:cubicBezTo>
                <a:cubicBezTo>
                  <a:pt x="7331443" y="576610"/>
                  <a:pt x="7347633" y="574384"/>
                  <a:pt x="7365200" y="571681"/>
                </a:cubicBezTo>
                <a:cubicBezTo>
                  <a:pt x="7382767" y="568977"/>
                  <a:pt x="7396825" y="566715"/>
                  <a:pt x="7407371" y="564894"/>
                </a:cubicBezTo>
                <a:cubicBezTo>
                  <a:pt x="7417919" y="563073"/>
                  <a:pt x="7428344" y="563119"/>
                  <a:pt x="7438647" y="565034"/>
                </a:cubicBezTo>
                <a:cubicBezTo>
                  <a:pt x="7448951" y="566948"/>
                  <a:pt x="7456609" y="571519"/>
                  <a:pt x="7461621" y="578747"/>
                </a:cubicBezTo>
                <a:cubicBezTo>
                  <a:pt x="7466633" y="585974"/>
                  <a:pt x="7465822" y="590219"/>
                  <a:pt x="7459189" y="591481"/>
                </a:cubicBezTo>
                <a:cubicBezTo>
                  <a:pt x="7452557" y="592743"/>
                  <a:pt x="7441960" y="592922"/>
                  <a:pt x="7427397" y="592019"/>
                </a:cubicBezTo>
                <a:cubicBezTo>
                  <a:pt x="7412835" y="591115"/>
                  <a:pt x="7396032" y="591334"/>
                  <a:pt x="7376987" y="592675"/>
                </a:cubicBezTo>
                <a:cubicBezTo>
                  <a:pt x="7357944" y="594015"/>
                  <a:pt x="7336032" y="596392"/>
                  <a:pt x="7311252" y="599805"/>
                </a:cubicBezTo>
                <a:cubicBezTo>
                  <a:pt x="7303723" y="616569"/>
                  <a:pt x="7296066" y="630257"/>
                  <a:pt x="7288279" y="640868"/>
                </a:cubicBezTo>
                <a:cubicBezTo>
                  <a:pt x="7290330" y="642389"/>
                  <a:pt x="7299153" y="641381"/>
                  <a:pt x="7314748" y="637846"/>
                </a:cubicBezTo>
                <a:cubicBezTo>
                  <a:pt x="7330343" y="634311"/>
                  <a:pt x="7341041" y="631386"/>
                  <a:pt x="7346841" y="629070"/>
                </a:cubicBezTo>
                <a:cubicBezTo>
                  <a:pt x="7352642" y="626754"/>
                  <a:pt x="7359052" y="626790"/>
                  <a:pt x="7366071" y="629178"/>
                </a:cubicBezTo>
                <a:cubicBezTo>
                  <a:pt x="7373091" y="631565"/>
                  <a:pt x="7379426" y="634344"/>
                  <a:pt x="7385075" y="637513"/>
                </a:cubicBezTo>
                <a:cubicBezTo>
                  <a:pt x="7390726" y="640682"/>
                  <a:pt x="7391973" y="647465"/>
                  <a:pt x="7388819" y="657862"/>
                </a:cubicBezTo>
                <a:cubicBezTo>
                  <a:pt x="7385664" y="668258"/>
                  <a:pt x="7384531" y="679422"/>
                  <a:pt x="7385420" y="691353"/>
                </a:cubicBezTo>
                <a:cubicBezTo>
                  <a:pt x="7386309" y="703284"/>
                  <a:pt x="7387201" y="717341"/>
                  <a:pt x="7388098" y="733524"/>
                </a:cubicBezTo>
                <a:cubicBezTo>
                  <a:pt x="7388995" y="749707"/>
                  <a:pt x="7389905" y="764463"/>
                  <a:pt x="7390830" y="777792"/>
                </a:cubicBezTo>
                <a:cubicBezTo>
                  <a:pt x="7391755" y="791122"/>
                  <a:pt x="7390285" y="802379"/>
                  <a:pt x="7386421" y="811564"/>
                </a:cubicBezTo>
                <a:cubicBezTo>
                  <a:pt x="7382555" y="820748"/>
                  <a:pt x="7376737" y="828299"/>
                  <a:pt x="7368965" y="834214"/>
                </a:cubicBezTo>
                <a:cubicBezTo>
                  <a:pt x="7361192" y="840129"/>
                  <a:pt x="7356177" y="838921"/>
                  <a:pt x="7353918" y="830589"/>
                </a:cubicBezTo>
                <a:cubicBezTo>
                  <a:pt x="7351659" y="822258"/>
                  <a:pt x="7345977" y="812331"/>
                  <a:pt x="7336871" y="800808"/>
                </a:cubicBezTo>
                <a:cubicBezTo>
                  <a:pt x="7327765" y="789286"/>
                  <a:pt x="7327905" y="784898"/>
                  <a:pt x="7337291" y="787644"/>
                </a:cubicBezTo>
                <a:cubicBezTo>
                  <a:pt x="7346676" y="790390"/>
                  <a:pt x="7352975" y="791742"/>
                  <a:pt x="7356187" y="791699"/>
                </a:cubicBezTo>
                <a:cubicBezTo>
                  <a:pt x="7359400" y="791656"/>
                  <a:pt x="7361005" y="781309"/>
                  <a:pt x="7361005" y="760659"/>
                </a:cubicBezTo>
                <a:cubicBezTo>
                  <a:pt x="7361005" y="736582"/>
                  <a:pt x="7360138" y="712426"/>
                  <a:pt x="7358403" y="688191"/>
                </a:cubicBezTo>
                <a:cubicBezTo>
                  <a:pt x="7356668" y="663956"/>
                  <a:pt x="7353266" y="651093"/>
                  <a:pt x="7348197" y="649602"/>
                </a:cubicBezTo>
                <a:cubicBezTo>
                  <a:pt x="7343127" y="648110"/>
                  <a:pt x="7324503" y="650713"/>
                  <a:pt x="7292323" y="657410"/>
                </a:cubicBezTo>
                <a:lnTo>
                  <a:pt x="7292323" y="684986"/>
                </a:lnTo>
                <a:cubicBezTo>
                  <a:pt x="7298819" y="685072"/>
                  <a:pt x="7308643" y="683294"/>
                  <a:pt x="7321793" y="679652"/>
                </a:cubicBezTo>
                <a:cubicBezTo>
                  <a:pt x="7334943" y="676009"/>
                  <a:pt x="7343443" y="677622"/>
                  <a:pt x="7347293" y="684491"/>
                </a:cubicBezTo>
                <a:cubicBezTo>
                  <a:pt x="7351143" y="691360"/>
                  <a:pt x="7346605" y="696114"/>
                  <a:pt x="7333677" y="698753"/>
                </a:cubicBezTo>
                <a:cubicBezTo>
                  <a:pt x="7320749" y="701391"/>
                  <a:pt x="7306965" y="702711"/>
                  <a:pt x="7292323" y="702711"/>
                </a:cubicBezTo>
                <a:cubicBezTo>
                  <a:pt x="7292323" y="711774"/>
                  <a:pt x="7291427" y="721166"/>
                  <a:pt x="7289635" y="730889"/>
                </a:cubicBezTo>
                <a:cubicBezTo>
                  <a:pt x="7302325" y="730961"/>
                  <a:pt x="7313833" y="729179"/>
                  <a:pt x="7324159" y="725544"/>
                </a:cubicBezTo>
                <a:cubicBezTo>
                  <a:pt x="7334483" y="721909"/>
                  <a:pt x="7342331" y="723751"/>
                  <a:pt x="7347701" y="731072"/>
                </a:cubicBezTo>
                <a:cubicBezTo>
                  <a:pt x="7353073" y="738393"/>
                  <a:pt x="7346924" y="743595"/>
                  <a:pt x="7329257" y="746678"/>
                </a:cubicBezTo>
                <a:cubicBezTo>
                  <a:pt x="7311589" y="749761"/>
                  <a:pt x="7298239" y="749503"/>
                  <a:pt x="7289204" y="745903"/>
                </a:cubicBezTo>
                <a:cubicBezTo>
                  <a:pt x="7287599" y="769149"/>
                  <a:pt x="7283221" y="787558"/>
                  <a:pt x="7276073" y="801131"/>
                </a:cubicBezTo>
                <a:cubicBezTo>
                  <a:pt x="7268924" y="814704"/>
                  <a:pt x="7262621" y="816816"/>
                  <a:pt x="7257165" y="807466"/>
                </a:cubicBezTo>
                <a:cubicBezTo>
                  <a:pt x="7251708" y="798116"/>
                  <a:pt x="7251017" y="788777"/>
                  <a:pt x="7255089" y="779449"/>
                </a:cubicBezTo>
                <a:cubicBezTo>
                  <a:pt x="7259162" y="770120"/>
                  <a:pt x="7262309" y="759681"/>
                  <a:pt x="7264532" y="748130"/>
                </a:cubicBezTo>
                <a:cubicBezTo>
                  <a:pt x="7266755" y="736579"/>
                  <a:pt x="7268541" y="720288"/>
                  <a:pt x="7269888" y="699258"/>
                </a:cubicBezTo>
                <a:cubicBezTo>
                  <a:pt x="7271236" y="678228"/>
                  <a:pt x="7271853" y="664982"/>
                  <a:pt x="7271738" y="659518"/>
                </a:cubicBezTo>
                <a:cubicBezTo>
                  <a:pt x="7261413" y="678347"/>
                  <a:pt x="7249127" y="694648"/>
                  <a:pt x="7234880" y="708422"/>
                </a:cubicBezTo>
                <a:cubicBezTo>
                  <a:pt x="7220633" y="722195"/>
                  <a:pt x="7203447" y="733685"/>
                  <a:pt x="7183320" y="742892"/>
                </a:cubicBezTo>
                <a:cubicBezTo>
                  <a:pt x="7163193" y="752098"/>
                  <a:pt x="7161799" y="749015"/>
                  <a:pt x="7179136" y="733642"/>
                </a:cubicBezTo>
                <a:cubicBezTo>
                  <a:pt x="7196473" y="718270"/>
                  <a:pt x="7214513" y="699201"/>
                  <a:pt x="7233256" y="676436"/>
                </a:cubicBezTo>
                <a:cubicBezTo>
                  <a:pt x="7251999" y="653671"/>
                  <a:pt x="7268935" y="628679"/>
                  <a:pt x="7284063" y="601462"/>
                </a:cubicBezTo>
                <a:cubicBezTo>
                  <a:pt x="7249633" y="605921"/>
                  <a:pt x="7227405" y="609288"/>
                  <a:pt x="7217381" y="611561"/>
                </a:cubicBezTo>
                <a:cubicBezTo>
                  <a:pt x="7207357" y="613834"/>
                  <a:pt x="7197743" y="611306"/>
                  <a:pt x="7188536" y="603978"/>
                </a:cubicBezTo>
                <a:cubicBezTo>
                  <a:pt x="7179329" y="596650"/>
                  <a:pt x="7177319" y="592589"/>
                  <a:pt x="7182503" y="591793"/>
                </a:cubicBezTo>
                <a:cubicBezTo>
                  <a:pt x="7187687" y="590997"/>
                  <a:pt x="7197470" y="590373"/>
                  <a:pt x="7211853" y="589921"/>
                </a:cubicBezTo>
                <a:cubicBezTo>
                  <a:pt x="7226237" y="589470"/>
                  <a:pt x="7251920" y="586670"/>
                  <a:pt x="7288903" y="581522"/>
                </a:cubicBezTo>
                <a:cubicBezTo>
                  <a:pt x="7299171" y="556412"/>
                  <a:pt x="7302283" y="539713"/>
                  <a:pt x="7298239" y="531424"/>
                </a:cubicBezTo>
                <a:cubicBezTo>
                  <a:pt x="7294195" y="523135"/>
                  <a:pt x="7294897" y="518991"/>
                  <a:pt x="7300347" y="518991"/>
                </a:cubicBezTo>
                <a:close/>
                <a:moveTo>
                  <a:pt x="6577378" y="517222"/>
                </a:moveTo>
                <a:cubicBezTo>
                  <a:pt x="6579011" y="517331"/>
                  <a:pt x="6580955" y="517810"/>
                  <a:pt x="6583207" y="518658"/>
                </a:cubicBezTo>
                <a:cubicBezTo>
                  <a:pt x="6592221" y="522049"/>
                  <a:pt x="6598997" y="526046"/>
                  <a:pt x="6603535" y="530650"/>
                </a:cubicBezTo>
                <a:cubicBezTo>
                  <a:pt x="6608073" y="535253"/>
                  <a:pt x="6608120" y="539250"/>
                  <a:pt x="6603675" y="542642"/>
                </a:cubicBezTo>
                <a:cubicBezTo>
                  <a:pt x="6599229" y="546033"/>
                  <a:pt x="6592905" y="551644"/>
                  <a:pt x="6584703" y="559473"/>
                </a:cubicBezTo>
                <a:cubicBezTo>
                  <a:pt x="6612637" y="558642"/>
                  <a:pt x="6634976" y="555057"/>
                  <a:pt x="6651718" y="548718"/>
                </a:cubicBezTo>
                <a:cubicBezTo>
                  <a:pt x="6668460" y="542380"/>
                  <a:pt x="6681499" y="542340"/>
                  <a:pt x="6690835" y="548600"/>
                </a:cubicBezTo>
                <a:cubicBezTo>
                  <a:pt x="6700169" y="554859"/>
                  <a:pt x="6699819" y="560276"/>
                  <a:pt x="6689781" y="564851"/>
                </a:cubicBezTo>
                <a:cubicBezTo>
                  <a:pt x="6679743" y="569426"/>
                  <a:pt x="6665897" y="573068"/>
                  <a:pt x="6648244" y="575778"/>
                </a:cubicBezTo>
                <a:cubicBezTo>
                  <a:pt x="6630591" y="578489"/>
                  <a:pt x="6616305" y="580073"/>
                  <a:pt x="6605385" y="580532"/>
                </a:cubicBezTo>
                <a:cubicBezTo>
                  <a:pt x="6594465" y="580991"/>
                  <a:pt x="6585111" y="578969"/>
                  <a:pt x="6577325" y="574466"/>
                </a:cubicBezTo>
                <a:cubicBezTo>
                  <a:pt x="6553161" y="599260"/>
                  <a:pt x="6533701" y="614235"/>
                  <a:pt x="6518945" y="619390"/>
                </a:cubicBezTo>
                <a:cubicBezTo>
                  <a:pt x="6504189" y="624546"/>
                  <a:pt x="6502325" y="621463"/>
                  <a:pt x="6513353" y="610141"/>
                </a:cubicBezTo>
                <a:cubicBezTo>
                  <a:pt x="6524381" y="598819"/>
                  <a:pt x="6536979" y="584106"/>
                  <a:pt x="6551147" y="566002"/>
                </a:cubicBezTo>
                <a:cubicBezTo>
                  <a:pt x="6565315" y="547897"/>
                  <a:pt x="6571947" y="534633"/>
                  <a:pt x="6571043" y="526208"/>
                </a:cubicBezTo>
                <a:cubicBezTo>
                  <a:pt x="6570366" y="519889"/>
                  <a:pt x="6572477" y="516894"/>
                  <a:pt x="6577378" y="517222"/>
                </a:cubicBezTo>
                <a:close/>
                <a:moveTo>
                  <a:pt x="3538903" y="517222"/>
                </a:moveTo>
                <a:cubicBezTo>
                  <a:pt x="3540536" y="517331"/>
                  <a:pt x="3542479" y="517810"/>
                  <a:pt x="3544733" y="518658"/>
                </a:cubicBezTo>
                <a:cubicBezTo>
                  <a:pt x="3553746" y="522049"/>
                  <a:pt x="3560521" y="526046"/>
                  <a:pt x="3565060" y="530650"/>
                </a:cubicBezTo>
                <a:cubicBezTo>
                  <a:pt x="3569599" y="535253"/>
                  <a:pt x="3569645" y="539250"/>
                  <a:pt x="3565200" y="542642"/>
                </a:cubicBezTo>
                <a:cubicBezTo>
                  <a:pt x="3560755" y="546033"/>
                  <a:pt x="3554430" y="551644"/>
                  <a:pt x="3546228" y="559473"/>
                </a:cubicBezTo>
                <a:cubicBezTo>
                  <a:pt x="3574162" y="558642"/>
                  <a:pt x="3596501" y="555057"/>
                  <a:pt x="3613243" y="548718"/>
                </a:cubicBezTo>
                <a:cubicBezTo>
                  <a:pt x="3629985" y="542380"/>
                  <a:pt x="3643024" y="542340"/>
                  <a:pt x="3652360" y="548600"/>
                </a:cubicBezTo>
                <a:cubicBezTo>
                  <a:pt x="3661695" y="554859"/>
                  <a:pt x="3661344" y="560276"/>
                  <a:pt x="3651306" y="564851"/>
                </a:cubicBezTo>
                <a:cubicBezTo>
                  <a:pt x="3641268" y="569426"/>
                  <a:pt x="3627422" y="573068"/>
                  <a:pt x="3609769" y="575778"/>
                </a:cubicBezTo>
                <a:cubicBezTo>
                  <a:pt x="3592117" y="578489"/>
                  <a:pt x="3577830" y="580073"/>
                  <a:pt x="3566910" y="580532"/>
                </a:cubicBezTo>
                <a:cubicBezTo>
                  <a:pt x="3555990" y="580991"/>
                  <a:pt x="3546636" y="578969"/>
                  <a:pt x="3538850" y="574466"/>
                </a:cubicBezTo>
                <a:cubicBezTo>
                  <a:pt x="3514686" y="599260"/>
                  <a:pt x="3495227" y="614235"/>
                  <a:pt x="3480471" y="619390"/>
                </a:cubicBezTo>
                <a:cubicBezTo>
                  <a:pt x="3465715" y="624546"/>
                  <a:pt x="3463851" y="621463"/>
                  <a:pt x="3474878" y="610141"/>
                </a:cubicBezTo>
                <a:cubicBezTo>
                  <a:pt x="3485906" y="598819"/>
                  <a:pt x="3498504" y="584106"/>
                  <a:pt x="3512672" y="566002"/>
                </a:cubicBezTo>
                <a:cubicBezTo>
                  <a:pt x="3526840" y="547897"/>
                  <a:pt x="3533472" y="534633"/>
                  <a:pt x="3532569" y="526208"/>
                </a:cubicBezTo>
                <a:cubicBezTo>
                  <a:pt x="3531891" y="519889"/>
                  <a:pt x="3534003" y="516894"/>
                  <a:pt x="3538903" y="517222"/>
                </a:cubicBezTo>
                <a:close/>
                <a:moveTo>
                  <a:pt x="7348523" y="241330"/>
                </a:moveTo>
                <a:cubicBezTo>
                  <a:pt x="7353749" y="240104"/>
                  <a:pt x="7362199" y="242337"/>
                  <a:pt x="7373872" y="248030"/>
                </a:cubicBezTo>
                <a:cubicBezTo>
                  <a:pt x="7384843" y="251687"/>
                  <a:pt x="7395576" y="257351"/>
                  <a:pt x="7406073" y="265023"/>
                </a:cubicBezTo>
                <a:cubicBezTo>
                  <a:pt x="7416570" y="272695"/>
                  <a:pt x="7420697" y="283433"/>
                  <a:pt x="7418453" y="297235"/>
                </a:cubicBezTo>
                <a:cubicBezTo>
                  <a:pt x="7416209" y="311037"/>
                  <a:pt x="7408705" y="311873"/>
                  <a:pt x="7395942" y="299741"/>
                </a:cubicBezTo>
                <a:cubicBezTo>
                  <a:pt x="7383180" y="287609"/>
                  <a:pt x="7370779" y="275147"/>
                  <a:pt x="7358740" y="262356"/>
                </a:cubicBezTo>
                <a:cubicBezTo>
                  <a:pt x="7346702" y="249565"/>
                  <a:pt x="7343295" y="242556"/>
                  <a:pt x="7348523" y="241330"/>
                </a:cubicBezTo>
                <a:close/>
                <a:moveTo>
                  <a:pt x="4491023" y="241330"/>
                </a:moveTo>
                <a:cubicBezTo>
                  <a:pt x="4496250" y="240104"/>
                  <a:pt x="4504701" y="242337"/>
                  <a:pt x="4516373" y="248030"/>
                </a:cubicBezTo>
                <a:cubicBezTo>
                  <a:pt x="4527344" y="251687"/>
                  <a:pt x="4538077" y="257351"/>
                  <a:pt x="4548574" y="265023"/>
                </a:cubicBezTo>
                <a:cubicBezTo>
                  <a:pt x="4559071" y="272695"/>
                  <a:pt x="4563198" y="283433"/>
                  <a:pt x="4560953" y="297235"/>
                </a:cubicBezTo>
                <a:cubicBezTo>
                  <a:pt x="4558709" y="311037"/>
                  <a:pt x="4551206" y="311873"/>
                  <a:pt x="4538443" y="299741"/>
                </a:cubicBezTo>
                <a:cubicBezTo>
                  <a:pt x="4525680" y="287609"/>
                  <a:pt x="4513279" y="275147"/>
                  <a:pt x="4501241" y="262356"/>
                </a:cubicBezTo>
                <a:cubicBezTo>
                  <a:pt x="4489202" y="249565"/>
                  <a:pt x="4485796" y="242556"/>
                  <a:pt x="4491023" y="241330"/>
                </a:cubicBezTo>
                <a:close/>
                <a:moveTo>
                  <a:pt x="4721618" y="228069"/>
                </a:moveTo>
                <a:cubicBezTo>
                  <a:pt x="4718246" y="228259"/>
                  <a:pt x="4714967" y="229538"/>
                  <a:pt x="4711780" y="231908"/>
                </a:cubicBezTo>
                <a:cubicBezTo>
                  <a:pt x="4705405" y="236648"/>
                  <a:pt x="4702218" y="242964"/>
                  <a:pt x="4702218" y="250859"/>
                </a:cubicBezTo>
                <a:cubicBezTo>
                  <a:pt x="4702218" y="258753"/>
                  <a:pt x="4705768" y="264679"/>
                  <a:pt x="4712866" y="268637"/>
                </a:cubicBezTo>
                <a:cubicBezTo>
                  <a:pt x="4719964" y="272595"/>
                  <a:pt x="4726912" y="272394"/>
                  <a:pt x="4733709" y="268035"/>
                </a:cubicBezTo>
                <a:cubicBezTo>
                  <a:pt x="4740507" y="263661"/>
                  <a:pt x="4743701" y="257351"/>
                  <a:pt x="4743292" y="249106"/>
                </a:cubicBezTo>
                <a:cubicBezTo>
                  <a:pt x="4742884" y="240860"/>
                  <a:pt x="4739123" y="234748"/>
                  <a:pt x="4732010" y="230768"/>
                </a:cubicBezTo>
                <a:cubicBezTo>
                  <a:pt x="4728454" y="228778"/>
                  <a:pt x="4724990" y="227879"/>
                  <a:pt x="4721618" y="228069"/>
                </a:cubicBezTo>
                <a:close/>
                <a:moveTo>
                  <a:pt x="272489" y="224003"/>
                </a:moveTo>
                <a:cubicBezTo>
                  <a:pt x="289145" y="222626"/>
                  <a:pt x="302337" y="227040"/>
                  <a:pt x="312067" y="237243"/>
                </a:cubicBezTo>
                <a:cubicBezTo>
                  <a:pt x="321797" y="247446"/>
                  <a:pt x="324343" y="254447"/>
                  <a:pt x="319704" y="258248"/>
                </a:cubicBezTo>
                <a:cubicBezTo>
                  <a:pt x="315064" y="262048"/>
                  <a:pt x="304578" y="262596"/>
                  <a:pt x="288245" y="259893"/>
                </a:cubicBezTo>
                <a:cubicBezTo>
                  <a:pt x="271911" y="257190"/>
                  <a:pt x="253649" y="255838"/>
                  <a:pt x="233458" y="255838"/>
                </a:cubicBezTo>
                <a:cubicBezTo>
                  <a:pt x="213826" y="255838"/>
                  <a:pt x="191742" y="256731"/>
                  <a:pt x="167206" y="258516"/>
                </a:cubicBezTo>
                <a:cubicBezTo>
                  <a:pt x="142670" y="260302"/>
                  <a:pt x="117747" y="263227"/>
                  <a:pt x="92436" y="267293"/>
                </a:cubicBezTo>
                <a:cubicBezTo>
                  <a:pt x="67125" y="271358"/>
                  <a:pt x="50229" y="274516"/>
                  <a:pt x="41747" y="276768"/>
                </a:cubicBezTo>
                <a:cubicBezTo>
                  <a:pt x="33265" y="279019"/>
                  <a:pt x="23123" y="276818"/>
                  <a:pt x="11321" y="270164"/>
                </a:cubicBezTo>
                <a:cubicBezTo>
                  <a:pt x="-811" y="260599"/>
                  <a:pt x="-3191" y="255139"/>
                  <a:pt x="4179" y="253784"/>
                </a:cubicBezTo>
                <a:cubicBezTo>
                  <a:pt x="11550" y="252429"/>
                  <a:pt x="27224" y="250619"/>
                  <a:pt x="51201" y="248353"/>
                </a:cubicBezTo>
                <a:cubicBezTo>
                  <a:pt x="75178" y="246087"/>
                  <a:pt x="95275" y="244054"/>
                  <a:pt x="111494" y="242255"/>
                </a:cubicBezTo>
                <a:cubicBezTo>
                  <a:pt x="127713" y="240455"/>
                  <a:pt x="144470" y="238670"/>
                  <a:pt x="161764" y="236899"/>
                </a:cubicBezTo>
                <a:cubicBezTo>
                  <a:pt x="179058" y="235128"/>
                  <a:pt x="197672" y="232880"/>
                  <a:pt x="217604" y="230155"/>
                </a:cubicBezTo>
                <a:cubicBezTo>
                  <a:pt x="237537" y="227430"/>
                  <a:pt x="255832" y="225380"/>
                  <a:pt x="272489" y="224003"/>
                </a:cubicBezTo>
                <a:close/>
                <a:moveTo>
                  <a:pt x="6268862" y="215234"/>
                </a:moveTo>
                <a:cubicBezTo>
                  <a:pt x="6270367" y="215457"/>
                  <a:pt x="6272055" y="216060"/>
                  <a:pt x="6273926" y="217045"/>
                </a:cubicBezTo>
                <a:cubicBezTo>
                  <a:pt x="6281411" y="220981"/>
                  <a:pt x="6286975" y="225229"/>
                  <a:pt x="6290618" y="229789"/>
                </a:cubicBezTo>
                <a:cubicBezTo>
                  <a:pt x="6294862" y="236658"/>
                  <a:pt x="6294641" y="241269"/>
                  <a:pt x="6289951" y="243621"/>
                </a:cubicBezTo>
                <a:cubicBezTo>
                  <a:pt x="6285262" y="245972"/>
                  <a:pt x="6277095" y="252304"/>
                  <a:pt x="6265451" y="262614"/>
                </a:cubicBezTo>
                <a:cubicBezTo>
                  <a:pt x="6253807" y="272925"/>
                  <a:pt x="6238875" y="284228"/>
                  <a:pt x="6220655" y="296525"/>
                </a:cubicBezTo>
                <a:cubicBezTo>
                  <a:pt x="6202436" y="308822"/>
                  <a:pt x="6184256" y="316813"/>
                  <a:pt x="6166117" y="320498"/>
                </a:cubicBezTo>
                <a:cubicBezTo>
                  <a:pt x="6147976" y="324184"/>
                  <a:pt x="6147446" y="320739"/>
                  <a:pt x="6164525" y="310163"/>
                </a:cubicBezTo>
                <a:cubicBezTo>
                  <a:pt x="6181604" y="299587"/>
                  <a:pt x="6201425" y="284562"/>
                  <a:pt x="6223989" y="265088"/>
                </a:cubicBezTo>
                <a:cubicBezTo>
                  <a:pt x="6246554" y="245614"/>
                  <a:pt x="6258646" y="231754"/>
                  <a:pt x="6260267" y="223508"/>
                </a:cubicBezTo>
                <a:cubicBezTo>
                  <a:pt x="6261481" y="217324"/>
                  <a:pt x="6264347" y="214566"/>
                  <a:pt x="6268862" y="215234"/>
                </a:cubicBezTo>
                <a:close/>
                <a:moveTo>
                  <a:pt x="842516" y="211951"/>
                </a:moveTo>
                <a:cubicBezTo>
                  <a:pt x="842916" y="213701"/>
                  <a:pt x="834162" y="220723"/>
                  <a:pt x="816255" y="233016"/>
                </a:cubicBezTo>
                <a:cubicBezTo>
                  <a:pt x="792378" y="249407"/>
                  <a:pt x="777414" y="260460"/>
                  <a:pt x="771362" y="266174"/>
                </a:cubicBezTo>
                <a:cubicBezTo>
                  <a:pt x="765311" y="271889"/>
                  <a:pt x="758797" y="273032"/>
                  <a:pt x="751820" y="269605"/>
                </a:cubicBezTo>
                <a:cubicBezTo>
                  <a:pt x="744844" y="266178"/>
                  <a:pt x="738634" y="260818"/>
                  <a:pt x="733192" y="253526"/>
                </a:cubicBezTo>
                <a:cubicBezTo>
                  <a:pt x="727750" y="246234"/>
                  <a:pt x="730467" y="242319"/>
                  <a:pt x="741344" y="241781"/>
                </a:cubicBezTo>
                <a:cubicBezTo>
                  <a:pt x="752222" y="241244"/>
                  <a:pt x="769104" y="236429"/>
                  <a:pt x="791990" y="227337"/>
                </a:cubicBezTo>
                <a:cubicBezTo>
                  <a:pt x="814705" y="219436"/>
                  <a:pt x="830397" y="214309"/>
                  <a:pt x="839066" y="211957"/>
                </a:cubicBezTo>
                <a:cubicBezTo>
                  <a:pt x="841233" y="211369"/>
                  <a:pt x="842383" y="211367"/>
                  <a:pt x="842516" y="211951"/>
                </a:cubicBezTo>
                <a:close/>
                <a:moveTo>
                  <a:pt x="4724100" y="205149"/>
                </a:moveTo>
                <a:cubicBezTo>
                  <a:pt x="4729621" y="205271"/>
                  <a:pt x="4735265" y="206544"/>
                  <a:pt x="4741034" y="208967"/>
                </a:cubicBezTo>
                <a:cubicBezTo>
                  <a:pt x="4752571" y="213814"/>
                  <a:pt x="4760232" y="221494"/>
                  <a:pt x="4764018" y="232005"/>
                </a:cubicBezTo>
                <a:cubicBezTo>
                  <a:pt x="4767803" y="242516"/>
                  <a:pt x="4768248" y="252913"/>
                  <a:pt x="4765351" y="263195"/>
                </a:cubicBezTo>
                <a:cubicBezTo>
                  <a:pt x="4762455" y="273477"/>
                  <a:pt x="4757034" y="281346"/>
                  <a:pt x="4749089" y="286802"/>
                </a:cubicBezTo>
                <a:cubicBezTo>
                  <a:pt x="4741145" y="292259"/>
                  <a:pt x="4731706" y="294987"/>
                  <a:pt x="4720771" y="294987"/>
                </a:cubicBezTo>
                <a:cubicBezTo>
                  <a:pt x="4709837" y="294987"/>
                  <a:pt x="4699935" y="290549"/>
                  <a:pt x="4691065" y="281672"/>
                </a:cubicBezTo>
                <a:cubicBezTo>
                  <a:pt x="4682196" y="272796"/>
                  <a:pt x="4677761" y="263252"/>
                  <a:pt x="4677761" y="253042"/>
                </a:cubicBezTo>
                <a:cubicBezTo>
                  <a:pt x="4677761" y="242832"/>
                  <a:pt x="4680149" y="233901"/>
                  <a:pt x="4684924" y="226251"/>
                </a:cubicBezTo>
                <a:cubicBezTo>
                  <a:pt x="4689699" y="218600"/>
                  <a:pt x="4697361" y="212595"/>
                  <a:pt x="4707908" y="208236"/>
                </a:cubicBezTo>
                <a:cubicBezTo>
                  <a:pt x="4713182" y="206056"/>
                  <a:pt x="4718579" y="205027"/>
                  <a:pt x="4724100" y="205149"/>
                </a:cubicBezTo>
                <a:close/>
                <a:moveTo>
                  <a:pt x="1961994" y="200492"/>
                </a:moveTo>
                <a:lnTo>
                  <a:pt x="1925404" y="204364"/>
                </a:lnTo>
                <a:cubicBezTo>
                  <a:pt x="1922708" y="209082"/>
                  <a:pt x="1920511" y="212717"/>
                  <a:pt x="1918811" y="215270"/>
                </a:cubicBezTo>
                <a:cubicBezTo>
                  <a:pt x="1917112" y="217823"/>
                  <a:pt x="1917567" y="219371"/>
                  <a:pt x="1920177" y="219916"/>
                </a:cubicBezTo>
                <a:cubicBezTo>
                  <a:pt x="1922787" y="220461"/>
                  <a:pt x="1932065" y="222935"/>
                  <a:pt x="1948011" y="227337"/>
                </a:cubicBezTo>
                <a:cubicBezTo>
                  <a:pt x="1952055" y="222318"/>
                  <a:pt x="1956716" y="213370"/>
                  <a:pt x="1961994" y="200492"/>
                </a:cubicBezTo>
                <a:close/>
                <a:moveTo>
                  <a:pt x="5873849" y="192334"/>
                </a:moveTo>
                <a:cubicBezTo>
                  <a:pt x="5876330" y="192662"/>
                  <a:pt x="5879301" y="193493"/>
                  <a:pt x="5882765" y="194824"/>
                </a:cubicBezTo>
                <a:cubicBezTo>
                  <a:pt x="5896617" y="200152"/>
                  <a:pt x="5904519" y="206530"/>
                  <a:pt x="5906469" y="213958"/>
                </a:cubicBezTo>
                <a:cubicBezTo>
                  <a:pt x="5908419" y="221386"/>
                  <a:pt x="5907831" y="228649"/>
                  <a:pt x="5904705" y="235748"/>
                </a:cubicBezTo>
                <a:cubicBezTo>
                  <a:pt x="5901579" y="242846"/>
                  <a:pt x="5896753" y="243685"/>
                  <a:pt x="5890229" y="238264"/>
                </a:cubicBezTo>
                <a:cubicBezTo>
                  <a:pt x="5883704" y="232844"/>
                  <a:pt x="5878577" y="227337"/>
                  <a:pt x="5874849" y="221745"/>
                </a:cubicBezTo>
                <a:cubicBezTo>
                  <a:pt x="5871121" y="216152"/>
                  <a:pt x="5867765" y="209878"/>
                  <a:pt x="5864782" y="202923"/>
                </a:cubicBezTo>
                <a:cubicBezTo>
                  <a:pt x="5863384" y="194878"/>
                  <a:pt x="5866406" y="191348"/>
                  <a:pt x="5873849" y="192334"/>
                </a:cubicBezTo>
                <a:close/>
                <a:moveTo>
                  <a:pt x="3670591" y="188361"/>
                </a:moveTo>
                <a:cubicBezTo>
                  <a:pt x="3663378" y="197452"/>
                  <a:pt x="3657026" y="203805"/>
                  <a:pt x="3651533" y="207419"/>
                </a:cubicBezTo>
                <a:cubicBezTo>
                  <a:pt x="3653627" y="207964"/>
                  <a:pt x="3657076" y="210875"/>
                  <a:pt x="3661880" y="216152"/>
                </a:cubicBezTo>
                <a:cubicBezTo>
                  <a:pt x="3666684" y="221429"/>
                  <a:pt x="3669086" y="227853"/>
                  <a:pt x="3669086" y="235425"/>
                </a:cubicBezTo>
                <a:cubicBezTo>
                  <a:pt x="3671839" y="227696"/>
                  <a:pt x="3676776" y="218142"/>
                  <a:pt x="3683896" y="206763"/>
                </a:cubicBezTo>
                <a:cubicBezTo>
                  <a:pt x="3691015" y="195384"/>
                  <a:pt x="3692525" y="189920"/>
                  <a:pt x="3688423" y="190372"/>
                </a:cubicBezTo>
                <a:cubicBezTo>
                  <a:pt x="3684323" y="190823"/>
                  <a:pt x="3678378" y="190153"/>
                  <a:pt x="3670591" y="188361"/>
                </a:cubicBezTo>
                <a:close/>
                <a:moveTo>
                  <a:pt x="6248796" y="180082"/>
                </a:moveTo>
                <a:cubicBezTo>
                  <a:pt x="6252686" y="180897"/>
                  <a:pt x="6258073" y="183958"/>
                  <a:pt x="6264956" y="189264"/>
                </a:cubicBezTo>
                <a:cubicBezTo>
                  <a:pt x="6272814" y="199947"/>
                  <a:pt x="6273700" y="206440"/>
                  <a:pt x="6267613" y="208742"/>
                </a:cubicBezTo>
                <a:cubicBezTo>
                  <a:pt x="6261525" y="211043"/>
                  <a:pt x="6254255" y="215976"/>
                  <a:pt x="6245801" y="223541"/>
                </a:cubicBezTo>
                <a:cubicBezTo>
                  <a:pt x="6237347" y="231105"/>
                  <a:pt x="6226269" y="239455"/>
                  <a:pt x="6212568" y="248589"/>
                </a:cubicBezTo>
                <a:cubicBezTo>
                  <a:pt x="6198866" y="257724"/>
                  <a:pt x="6186536" y="263690"/>
                  <a:pt x="6175581" y="266486"/>
                </a:cubicBezTo>
                <a:cubicBezTo>
                  <a:pt x="6164625" y="269282"/>
                  <a:pt x="6163961" y="266174"/>
                  <a:pt x="6173591" y="257161"/>
                </a:cubicBezTo>
                <a:cubicBezTo>
                  <a:pt x="6183220" y="248148"/>
                  <a:pt x="6196517" y="235601"/>
                  <a:pt x="6213482" y="219518"/>
                </a:cubicBezTo>
                <a:cubicBezTo>
                  <a:pt x="6230446" y="203436"/>
                  <a:pt x="6239825" y="191720"/>
                  <a:pt x="6241617" y="184370"/>
                </a:cubicBezTo>
                <a:cubicBezTo>
                  <a:pt x="6242513" y="180696"/>
                  <a:pt x="6244907" y="179266"/>
                  <a:pt x="6248796" y="180082"/>
                </a:cubicBezTo>
                <a:close/>
                <a:moveTo>
                  <a:pt x="7231969" y="166361"/>
                </a:moveTo>
                <a:cubicBezTo>
                  <a:pt x="7234278" y="166121"/>
                  <a:pt x="7234041" y="170751"/>
                  <a:pt x="7231259" y="180251"/>
                </a:cubicBezTo>
                <a:cubicBezTo>
                  <a:pt x="7225911" y="195380"/>
                  <a:pt x="7219869" y="210574"/>
                  <a:pt x="7213137" y="225831"/>
                </a:cubicBezTo>
                <a:cubicBezTo>
                  <a:pt x="7206404" y="241089"/>
                  <a:pt x="7201909" y="256204"/>
                  <a:pt x="7199649" y="271175"/>
                </a:cubicBezTo>
                <a:cubicBezTo>
                  <a:pt x="7197391" y="286146"/>
                  <a:pt x="7190411" y="285383"/>
                  <a:pt x="7178709" y="268884"/>
                </a:cubicBezTo>
                <a:cubicBezTo>
                  <a:pt x="7167007" y="252386"/>
                  <a:pt x="7163359" y="243061"/>
                  <a:pt x="7167761" y="240910"/>
                </a:cubicBezTo>
                <a:cubicBezTo>
                  <a:pt x="7172163" y="238759"/>
                  <a:pt x="7177839" y="233342"/>
                  <a:pt x="7184786" y="224659"/>
                </a:cubicBezTo>
                <a:cubicBezTo>
                  <a:pt x="7191734" y="215976"/>
                  <a:pt x="7202607" y="201654"/>
                  <a:pt x="7217406" y="181692"/>
                </a:cubicBezTo>
                <a:cubicBezTo>
                  <a:pt x="7224805" y="171712"/>
                  <a:pt x="7229660" y="166601"/>
                  <a:pt x="7231969" y="166361"/>
                </a:cubicBezTo>
                <a:close/>
                <a:moveTo>
                  <a:pt x="4374470" y="166361"/>
                </a:moveTo>
                <a:cubicBezTo>
                  <a:pt x="4376778" y="166121"/>
                  <a:pt x="4376542" y="170751"/>
                  <a:pt x="4373760" y="180251"/>
                </a:cubicBezTo>
                <a:cubicBezTo>
                  <a:pt x="4368411" y="195380"/>
                  <a:pt x="4362370" y="210574"/>
                  <a:pt x="4355638" y="225831"/>
                </a:cubicBezTo>
                <a:cubicBezTo>
                  <a:pt x="4348905" y="241089"/>
                  <a:pt x="4344409" y="256204"/>
                  <a:pt x="4342151" y="271175"/>
                </a:cubicBezTo>
                <a:cubicBezTo>
                  <a:pt x="4339892" y="286146"/>
                  <a:pt x="4332912" y="285383"/>
                  <a:pt x="4321210" y="268884"/>
                </a:cubicBezTo>
                <a:cubicBezTo>
                  <a:pt x="4309509" y="252386"/>
                  <a:pt x="4305859" y="243061"/>
                  <a:pt x="4310262" y="240910"/>
                </a:cubicBezTo>
                <a:cubicBezTo>
                  <a:pt x="4314664" y="238759"/>
                  <a:pt x="4320339" y="233342"/>
                  <a:pt x="4327287" y="224659"/>
                </a:cubicBezTo>
                <a:cubicBezTo>
                  <a:pt x="4334235" y="215976"/>
                  <a:pt x="4345108" y="201654"/>
                  <a:pt x="4359907" y="181692"/>
                </a:cubicBezTo>
                <a:cubicBezTo>
                  <a:pt x="4367307" y="171712"/>
                  <a:pt x="4372161" y="166601"/>
                  <a:pt x="4374470" y="166361"/>
                </a:cubicBezTo>
                <a:close/>
                <a:moveTo>
                  <a:pt x="7313687" y="161365"/>
                </a:moveTo>
                <a:cubicBezTo>
                  <a:pt x="7303075" y="164061"/>
                  <a:pt x="7292327" y="166119"/>
                  <a:pt x="7281443" y="167539"/>
                </a:cubicBezTo>
                <a:cubicBezTo>
                  <a:pt x="7283206" y="176630"/>
                  <a:pt x="7285745" y="192964"/>
                  <a:pt x="7289057" y="216539"/>
                </a:cubicBezTo>
                <a:cubicBezTo>
                  <a:pt x="7296571" y="215750"/>
                  <a:pt x="7304781" y="214245"/>
                  <a:pt x="7313687" y="212022"/>
                </a:cubicBezTo>
                <a:lnTo>
                  <a:pt x="7313687" y="196448"/>
                </a:lnTo>
                <a:cubicBezTo>
                  <a:pt x="7304796" y="197352"/>
                  <a:pt x="7298300" y="195947"/>
                  <a:pt x="7294198" y="192232"/>
                </a:cubicBezTo>
                <a:cubicBezTo>
                  <a:pt x="7290097" y="188518"/>
                  <a:pt x="7290291" y="185604"/>
                  <a:pt x="7294779" y="183488"/>
                </a:cubicBezTo>
                <a:cubicBezTo>
                  <a:pt x="7299268" y="181373"/>
                  <a:pt x="7305571" y="178839"/>
                  <a:pt x="7313687" y="175885"/>
                </a:cubicBezTo>
                <a:close/>
                <a:moveTo>
                  <a:pt x="4456187" y="161365"/>
                </a:moveTo>
                <a:cubicBezTo>
                  <a:pt x="4445576" y="164061"/>
                  <a:pt x="4434828" y="166119"/>
                  <a:pt x="4423944" y="167539"/>
                </a:cubicBezTo>
                <a:cubicBezTo>
                  <a:pt x="4425707" y="176630"/>
                  <a:pt x="4428246" y="192964"/>
                  <a:pt x="4431558" y="216539"/>
                </a:cubicBezTo>
                <a:cubicBezTo>
                  <a:pt x="4439073" y="215750"/>
                  <a:pt x="4447282" y="214245"/>
                  <a:pt x="4456187" y="212022"/>
                </a:cubicBezTo>
                <a:lnTo>
                  <a:pt x="4456187" y="196448"/>
                </a:lnTo>
                <a:cubicBezTo>
                  <a:pt x="4447296" y="197352"/>
                  <a:pt x="4440800" y="195947"/>
                  <a:pt x="4436699" y="192232"/>
                </a:cubicBezTo>
                <a:cubicBezTo>
                  <a:pt x="4432598" y="188518"/>
                  <a:pt x="4432792" y="185604"/>
                  <a:pt x="4437280" y="183488"/>
                </a:cubicBezTo>
                <a:cubicBezTo>
                  <a:pt x="4441768" y="181373"/>
                  <a:pt x="4448071" y="178839"/>
                  <a:pt x="4456187" y="175885"/>
                </a:cubicBezTo>
                <a:close/>
                <a:moveTo>
                  <a:pt x="7363429" y="153923"/>
                </a:moveTo>
                <a:cubicBezTo>
                  <a:pt x="7358619" y="154367"/>
                  <a:pt x="7350512" y="155722"/>
                  <a:pt x="7339111" y="157988"/>
                </a:cubicBezTo>
                <a:cubicBezTo>
                  <a:pt x="7338466" y="163781"/>
                  <a:pt x="7338143" y="167997"/>
                  <a:pt x="7338143" y="170636"/>
                </a:cubicBezTo>
                <a:cubicBezTo>
                  <a:pt x="7340151" y="170722"/>
                  <a:pt x="7345601" y="170295"/>
                  <a:pt x="7354491" y="169356"/>
                </a:cubicBezTo>
                <a:cubicBezTo>
                  <a:pt x="7363383" y="168417"/>
                  <a:pt x="7366215" y="171504"/>
                  <a:pt x="7362988" y="178616"/>
                </a:cubicBezTo>
                <a:cubicBezTo>
                  <a:pt x="7359761" y="185729"/>
                  <a:pt x="7351366" y="190569"/>
                  <a:pt x="7337799" y="193136"/>
                </a:cubicBezTo>
                <a:cubicBezTo>
                  <a:pt x="7337126" y="200535"/>
                  <a:pt x="7336789" y="205633"/>
                  <a:pt x="7336789" y="208430"/>
                </a:cubicBezTo>
                <a:cubicBezTo>
                  <a:pt x="7342697" y="208487"/>
                  <a:pt x="7351883" y="207734"/>
                  <a:pt x="7364343" y="206171"/>
                </a:cubicBezTo>
                <a:cubicBezTo>
                  <a:pt x="7367469" y="197624"/>
                  <a:pt x="7369933" y="187902"/>
                  <a:pt x="7371732" y="177003"/>
                </a:cubicBezTo>
                <a:cubicBezTo>
                  <a:pt x="7373532" y="166105"/>
                  <a:pt x="7373801" y="159422"/>
                  <a:pt x="7372539" y="156955"/>
                </a:cubicBezTo>
                <a:cubicBezTo>
                  <a:pt x="7371277" y="154489"/>
                  <a:pt x="7368241" y="153478"/>
                  <a:pt x="7363429" y="153923"/>
                </a:cubicBezTo>
                <a:close/>
                <a:moveTo>
                  <a:pt x="4505930" y="153923"/>
                </a:moveTo>
                <a:cubicBezTo>
                  <a:pt x="4501119" y="154367"/>
                  <a:pt x="4493013" y="155722"/>
                  <a:pt x="4481613" y="157988"/>
                </a:cubicBezTo>
                <a:cubicBezTo>
                  <a:pt x="4480967" y="163781"/>
                  <a:pt x="4480645" y="167997"/>
                  <a:pt x="4480645" y="170636"/>
                </a:cubicBezTo>
                <a:cubicBezTo>
                  <a:pt x="4482652" y="170722"/>
                  <a:pt x="4488102" y="170295"/>
                  <a:pt x="4496993" y="169356"/>
                </a:cubicBezTo>
                <a:cubicBezTo>
                  <a:pt x="4505884" y="168417"/>
                  <a:pt x="4508716" y="171504"/>
                  <a:pt x="4505489" y="178616"/>
                </a:cubicBezTo>
                <a:cubicBezTo>
                  <a:pt x="4502263" y="185729"/>
                  <a:pt x="4493866" y="190569"/>
                  <a:pt x="4480301" y="193136"/>
                </a:cubicBezTo>
                <a:cubicBezTo>
                  <a:pt x="4479626" y="200535"/>
                  <a:pt x="4479290" y="205633"/>
                  <a:pt x="4479290" y="208430"/>
                </a:cubicBezTo>
                <a:cubicBezTo>
                  <a:pt x="4485198" y="208487"/>
                  <a:pt x="4494383" y="207734"/>
                  <a:pt x="4506844" y="206171"/>
                </a:cubicBezTo>
                <a:cubicBezTo>
                  <a:pt x="4509971" y="197624"/>
                  <a:pt x="4512433" y="187902"/>
                  <a:pt x="4514233" y="177003"/>
                </a:cubicBezTo>
                <a:cubicBezTo>
                  <a:pt x="4516033" y="166105"/>
                  <a:pt x="4516302" y="159422"/>
                  <a:pt x="4515040" y="156955"/>
                </a:cubicBezTo>
                <a:cubicBezTo>
                  <a:pt x="4513778" y="154489"/>
                  <a:pt x="4510741" y="153478"/>
                  <a:pt x="4505930" y="153923"/>
                </a:cubicBezTo>
                <a:close/>
                <a:moveTo>
                  <a:pt x="1262460" y="147857"/>
                </a:moveTo>
                <a:cubicBezTo>
                  <a:pt x="1247475" y="148760"/>
                  <a:pt x="1232317" y="150015"/>
                  <a:pt x="1216987" y="151621"/>
                </a:cubicBezTo>
                <a:cubicBezTo>
                  <a:pt x="1210520" y="170077"/>
                  <a:pt x="1207444" y="180054"/>
                  <a:pt x="1207760" y="181553"/>
                </a:cubicBezTo>
                <a:cubicBezTo>
                  <a:pt x="1208075" y="183051"/>
                  <a:pt x="1209990" y="184388"/>
                  <a:pt x="1213503" y="185564"/>
                </a:cubicBezTo>
                <a:cubicBezTo>
                  <a:pt x="1217016" y="186740"/>
                  <a:pt x="1227370" y="190763"/>
                  <a:pt x="1244564" y="197631"/>
                </a:cubicBezTo>
                <a:cubicBezTo>
                  <a:pt x="1251146" y="188267"/>
                  <a:pt x="1257112" y="171676"/>
                  <a:pt x="1262460" y="147857"/>
                </a:cubicBezTo>
                <a:close/>
                <a:moveTo>
                  <a:pt x="3764204" y="145168"/>
                </a:moveTo>
                <a:cubicBezTo>
                  <a:pt x="3737890" y="147864"/>
                  <a:pt x="3712142" y="150560"/>
                  <a:pt x="3686961" y="153256"/>
                </a:cubicBezTo>
                <a:lnTo>
                  <a:pt x="3674398" y="152833"/>
                </a:lnTo>
                <a:lnTo>
                  <a:pt x="3686574" y="159999"/>
                </a:lnTo>
                <a:cubicBezTo>
                  <a:pt x="3690216" y="164194"/>
                  <a:pt x="3690266" y="167757"/>
                  <a:pt x="3686724" y="170690"/>
                </a:cubicBezTo>
                <a:lnTo>
                  <a:pt x="3686696" y="170706"/>
                </a:lnTo>
                <a:lnTo>
                  <a:pt x="3693737" y="169378"/>
                </a:lnTo>
                <a:cubicBezTo>
                  <a:pt x="3696863" y="167521"/>
                  <a:pt x="3701194" y="167847"/>
                  <a:pt x="3706729" y="170356"/>
                </a:cubicBezTo>
                <a:cubicBezTo>
                  <a:pt x="3712264" y="172866"/>
                  <a:pt x="3717721" y="177125"/>
                  <a:pt x="3723098" y="183134"/>
                </a:cubicBezTo>
                <a:cubicBezTo>
                  <a:pt x="3725787" y="186138"/>
                  <a:pt x="3727190" y="188807"/>
                  <a:pt x="3727306" y="191141"/>
                </a:cubicBezTo>
                <a:lnTo>
                  <a:pt x="3724242" y="196377"/>
                </a:lnTo>
                <a:lnTo>
                  <a:pt x="3727384" y="196756"/>
                </a:lnTo>
                <a:cubicBezTo>
                  <a:pt x="3729166" y="197263"/>
                  <a:pt x="3731301" y="198103"/>
                  <a:pt x="3733789" y="199277"/>
                </a:cubicBezTo>
                <a:cubicBezTo>
                  <a:pt x="3743741" y="203973"/>
                  <a:pt x="3747143" y="209154"/>
                  <a:pt x="3743995" y="214818"/>
                </a:cubicBezTo>
                <a:cubicBezTo>
                  <a:pt x="3740848" y="220483"/>
                  <a:pt x="3740149" y="223315"/>
                  <a:pt x="3741898" y="223315"/>
                </a:cubicBezTo>
                <a:cubicBezTo>
                  <a:pt x="3747190" y="223315"/>
                  <a:pt x="3756159" y="222569"/>
                  <a:pt x="3768808" y="221078"/>
                </a:cubicBezTo>
                <a:lnTo>
                  <a:pt x="3768808" y="200492"/>
                </a:lnTo>
                <a:cubicBezTo>
                  <a:pt x="3763229" y="201353"/>
                  <a:pt x="3756848" y="202020"/>
                  <a:pt x="3749663" y="202493"/>
                </a:cubicBezTo>
                <a:cubicBezTo>
                  <a:pt x="3742479" y="202966"/>
                  <a:pt x="3736449" y="200130"/>
                  <a:pt x="3731573" y="193985"/>
                </a:cubicBezTo>
                <a:cubicBezTo>
                  <a:pt x="3726698" y="187841"/>
                  <a:pt x="3727949" y="184456"/>
                  <a:pt x="3735327" y="183833"/>
                </a:cubicBezTo>
                <a:cubicBezTo>
                  <a:pt x="3742705" y="183209"/>
                  <a:pt x="3753865" y="181721"/>
                  <a:pt x="3768808" y="179369"/>
                </a:cubicBezTo>
                <a:cubicBezTo>
                  <a:pt x="3768808" y="169532"/>
                  <a:pt x="3768381" y="161863"/>
                  <a:pt x="3767528" y="156364"/>
                </a:cubicBezTo>
                <a:cubicBezTo>
                  <a:pt x="3766675" y="150864"/>
                  <a:pt x="3765567" y="147132"/>
                  <a:pt x="3764204" y="145168"/>
                </a:cubicBezTo>
                <a:close/>
                <a:moveTo>
                  <a:pt x="6223699" y="141898"/>
                </a:moveTo>
                <a:cubicBezTo>
                  <a:pt x="6227141" y="141153"/>
                  <a:pt x="6232303" y="142522"/>
                  <a:pt x="6239187" y="146007"/>
                </a:cubicBezTo>
                <a:cubicBezTo>
                  <a:pt x="6251620" y="155801"/>
                  <a:pt x="6255351" y="162448"/>
                  <a:pt x="6250383" y="165947"/>
                </a:cubicBezTo>
                <a:cubicBezTo>
                  <a:pt x="6245414" y="169446"/>
                  <a:pt x="6239537" y="174164"/>
                  <a:pt x="6232755" y="180101"/>
                </a:cubicBezTo>
                <a:cubicBezTo>
                  <a:pt x="6225972" y="186037"/>
                  <a:pt x="6217741" y="192874"/>
                  <a:pt x="6208062" y="200611"/>
                </a:cubicBezTo>
                <a:cubicBezTo>
                  <a:pt x="6198382" y="208347"/>
                  <a:pt x="6186909" y="214539"/>
                  <a:pt x="6173645" y="219185"/>
                </a:cubicBezTo>
                <a:cubicBezTo>
                  <a:pt x="6160380" y="223831"/>
                  <a:pt x="6158594" y="221623"/>
                  <a:pt x="6168289" y="212560"/>
                </a:cubicBezTo>
                <a:cubicBezTo>
                  <a:pt x="6177983" y="203497"/>
                  <a:pt x="6188781" y="192347"/>
                  <a:pt x="6200684" y="179111"/>
                </a:cubicBezTo>
                <a:cubicBezTo>
                  <a:pt x="6212585" y="165875"/>
                  <a:pt x="6218537" y="156332"/>
                  <a:pt x="6218537" y="150481"/>
                </a:cubicBezTo>
                <a:cubicBezTo>
                  <a:pt x="6218537" y="145505"/>
                  <a:pt x="6220258" y="142644"/>
                  <a:pt x="6223699" y="141898"/>
                </a:cubicBezTo>
                <a:close/>
                <a:moveTo>
                  <a:pt x="6684203" y="140414"/>
                </a:moveTo>
                <a:cubicBezTo>
                  <a:pt x="6676767" y="140844"/>
                  <a:pt x="6660674" y="142708"/>
                  <a:pt x="6635923" y="146007"/>
                </a:cubicBezTo>
                <a:cubicBezTo>
                  <a:pt x="6637672" y="178588"/>
                  <a:pt x="6638935" y="200750"/>
                  <a:pt x="6639709" y="212495"/>
                </a:cubicBezTo>
                <a:cubicBezTo>
                  <a:pt x="6657046" y="209900"/>
                  <a:pt x="6674763" y="207361"/>
                  <a:pt x="6692861" y="204880"/>
                </a:cubicBezTo>
                <a:cubicBezTo>
                  <a:pt x="6695284" y="192792"/>
                  <a:pt x="6696944" y="180190"/>
                  <a:pt x="6697840" y="167076"/>
                </a:cubicBezTo>
                <a:cubicBezTo>
                  <a:pt x="6698736" y="153962"/>
                  <a:pt x="6698546" y="146132"/>
                  <a:pt x="6697271" y="143587"/>
                </a:cubicBezTo>
                <a:cubicBezTo>
                  <a:pt x="6695994" y="141041"/>
                  <a:pt x="6691637" y="139984"/>
                  <a:pt x="6684203" y="140414"/>
                </a:cubicBezTo>
                <a:close/>
                <a:moveTo>
                  <a:pt x="206462" y="139618"/>
                </a:moveTo>
                <a:cubicBezTo>
                  <a:pt x="217576" y="139618"/>
                  <a:pt x="226442" y="142981"/>
                  <a:pt x="233060" y="149707"/>
                </a:cubicBezTo>
                <a:cubicBezTo>
                  <a:pt x="239677" y="156432"/>
                  <a:pt x="236985" y="161179"/>
                  <a:pt x="224983" y="163946"/>
                </a:cubicBezTo>
                <a:cubicBezTo>
                  <a:pt x="212980" y="166714"/>
                  <a:pt x="203207" y="168098"/>
                  <a:pt x="195664" y="168098"/>
                </a:cubicBezTo>
                <a:cubicBezTo>
                  <a:pt x="188853" y="168098"/>
                  <a:pt x="180837" y="168761"/>
                  <a:pt x="171616" y="170088"/>
                </a:cubicBezTo>
                <a:cubicBezTo>
                  <a:pt x="162395" y="171414"/>
                  <a:pt x="149861" y="173002"/>
                  <a:pt x="134016" y="174852"/>
                </a:cubicBezTo>
                <a:cubicBezTo>
                  <a:pt x="118886" y="176659"/>
                  <a:pt x="104220" y="173820"/>
                  <a:pt x="90016" y="166334"/>
                </a:cubicBezTo>
                <a:cubicBezTo>
                  <a:pt x="75812" y="158848"/>
                  <a:pt x="75551" y="154787"/>
                  <a:pt x="89232" y="154148"/>
                </a:cubicBezTo>
                <a:cubicBezTo>
                  <a:pt x="102911" y="153510"/>
                  <a:pt x="118102" y="151836"/>
                  <a:pt x="134800" y="149126"/>
                </a:cubicBezTo>
                <a:cubicBezTo>
                  <a:pt x="151500" y="146415"/>
                  <a:pt x="165062" y="144153"/>
                  <a:pt x="175487" y="142339"/>
                </a:cubicBezTo>
                <a:cubicBezTo>
                  <a:pt x="185913" y="140525"/>
                  <a:pt x="196238" y="139618"/>
                  <a:pt x="206462" y="139618"/>
                </a:cubicBezTo>
                <a:close/>
                <a:moveTo>
                  <a:pt x="2206920" y="130261"/>
                </a:moveTo>
                <a:cubicBezTo>
                  <a:pt x="2210032" y="129358"/>
                  <a:pt x="2213384" y="129394"/>
                  <a:pt x="2216976" y="130369"/>
                </a:cubicBezTo>
                <a:cubicBezTo>
                  <a:pt x="2224160" y="132319"/>
                  <a:pt x="2230076" y="135596"/>
                  <a:pt x="2234722" y="140199"/>
                </a:cubicBezTo>
                <a:cubicBezTo>
                  <a:pt x="2239368" y="144802"/>
                  <a:pt x="2238243" y="150072"/>
                  <a:pt x="2231345" y="156009"/>
                </a:cubicBezTo>
                <a:cubicBezTo>
                  <a:pt x="2224447" y="161946"/>
                  <a:pt x="2219948" y="169478"/>
                  <a:pt x="2217847" y="178606"/>
                </a:cubicBezTo>
                <a:cubicBezTo>
                  <a:pt x="2215746" y="187733"/>
                  <a:pt x="2216944" y="197015"/>
                  <a:pt x="2221439" y="206451"/>
                </a:cubicBezTo>
                <a:cubicBezTo>
                  <a:pt x="2225935" y="215887"/>
                  <a:pt x="2226835" y="226384"/>
                  <a:pt x="2224139" y="237942"/>
                </a:cubicBezTo>
                <a:cubicBezTo>
                  <a:pt x="2273455" y="252569"/>
                  <a:pt x="2307047" y="261227"/>
                  <a:pt x="2324915" y="263916"/>
                </a:cubicBezTo>
                <a:cubicBezTo>
                  <a:pt x="2342783" y="266604"/>
                  <a:pt x="2361722" y="268612"/>
                  <a:pt x="2381734" y="269938"/>
                </a:cubicBezTo>
                <a:cubicBezTo>
                  <a:pt x="2401746" y="271265"/>
                  <a:pt x="2423676" y="271021"/>
                  <a:pt x="2447523" y="269207"/>
                </a:cubicBezTo>
                <a:cubicBezTo>
                  <a:pt x="2471371" y="267393"/>
                  <a:pt x="2472415" y="272132"/>
                  <a:pt x="2450653" y="283425"/>
                </a:cubicBezTo>
                <a:cubicBezTo>
                  <a:pt x="2428892" y="294718"/>
                  <a:pt x="2413627" y="301942"/>
                  <a:pt x="2404858" y="305097"/>
                </a:cubicBezTo>
                <a:cubicBezTo>
                  <a:pt x="2396089" y="308252"/>
                  <a:pt x="2384702" y="308234"/>
                  <a:pt x="2370699" y="305043"/>
                </a:cubicBezTo>
                <a:cubicBezTo>
                  <a:pt x="2356696" y="301853"/>
                  <a:pt x="2340761" y="297049"/>
                  <a:pt x="2322893" y="290631"/>
                </a:cubicBezTo>
                <a:cubicBezTo>
                  <a:pt x="2305025" y="284214"/>
                  <a:pt x="2286508" y="277711"/>
                  <a:pt x="2267342" y="271121"/>
                </a:cubicBezTo>
                <a:cubicBezTo>
                  <a:pt x="2248177" y="264532"/>
                  <a:pt x="2234134" y="259890"/>
                  <a:pt x="2225214" y="257194"/>
                </a:cubicBezTo>
                <a:cubicBezTo>
                  <a:pt x="2216295" y="254498"/>
                  <a:pt x="2207454" y="254652"/>
                  <a:pt x="2198692" y="257656"/>
                </a:cubicBezTo>
                <a:cubicBezTo>
                  <a:pt x="2189930" y="260660"/>
                  <a:pt x="2182524" y="264260"/>
                  <a:pt x="2176472" y="268454"/>
                </a:cubicBezTo>
                <a:cubicBezTo>
                  <a:pt x="2170420" y="272649"/>
                  <a:pt x="2162426" y="270627"/>
                  <a:pt x="2152488" y="262388"/>
                </a:cubicBezTo>
                <a:cubicBezTo>
                  <a:pt x="2142550" y="254150"/>
                  <a:pt x="2141944" y="249418"/>
                  <a:pt x="2150670" y="248191"/>
                </a:cubicBezTo>
                <a:cubicBezTo>
                  <a:pt x="2159396" y="246965"/>
                  <a:pt x="2177612" y="243413"/>
                  <a:pt x="2205317" y="237533"/>
                </a:cubicBezTo>
                <a:cubicBezTo>
                  <a:pt x="2206952" y="226893"/>
                  <a:pt x="2204622" y="216148"/>
                  <a:pt x="2198326" y="205300"/>
                </a:cubicBezTo>
                <a:cubicBezTo>
                  <a:pt x="2192031" y="194452"/>
                  <a:pt x="2191579" y="179355"/>
                  <a:pt x="2196971" y="160010"/>
                </a:cubicBezTo>
                <a:cubicBezTo>
                  <a:pt x="2186990" y="162706"/>
                  <a:pt x="2177522" y="162251"/>
                  <a:pt x="2168567" y="158644"/>
                </a:cubicBezTo>
                <a:cubicBezTo>
                  <a:pt x="2159612" y="155037"/>
                  <a:pt x="2161013" y="151718"/>
                  <a:pt x="2172772" y="148685"/>
                </a:cubicBezTo>
                <a:cubicBezTo>
                  <a:pt x="2184531" y="145652"/>
                  <a:pt x="2193042" y="141353"/>
                  <a:pt x="2198305" y="135789"/>
                </a:cubicBezTo>
                <a:cubicBezTo>
                  <a:pt x="2200937" y="133007"/>
                  <a:pt x="2203808" y="131165"/>
                  <a:pt x="2206920" y="130261"/>
                </a:cubicBezTo>
                <a:close/>
                <a:moveTo>
                  <a:pt x="529178" y="128971"/>
                </a:moveTo>
                <a:cubicBezTo>
                  <a:pt x="511683" y="132570"/>
                  <a:pt x="496439" y="135510"/>
                  <a:pt x="483447" y="137790"/>
                </a:cubicBezTo>
                <a:cubicBezTo>
                  <a:pt x="484307" y="150653"/>
                  <a:pt x="485118" y="162053"/>
                  <a:pt x="485877" y="171991"/>
                </a:cubicBezTo>
                <a:cubicBezTo>
                  <a:pt x="497636" y="171217"/>
                  <a:pt x="512069" y="169604"/>
                  <a:pt x="529178" y="167151"/>
                </a:cubicBezTo>
                <a:close/>
                <a:moveTo>
                  <a:pt x="1909486" y="115462"/>
                </a:moveTo>
                <a:lnTo>
                  <a:pt x="1886557" y="120065"/>
                </a:lnTo>
                <a:cubicBezTo>
                  <a:pt x="1888234" y="122790"/>
                  <a:pt x="1889998" y="127615"/>
                  <a:pt x="1891849" y="134542"/>
                </a:cubicBezTo>
                <a:cubicBezTo>
                  <a:pt x="1893698" y="141468"/>
                  <a:pt x="1894938" y="147204"/>
                  <a:pt x="1895569" y="151750"/>
                </a:cubicBezTo>
                <a:lnTo>
                  <a:pt x="1910691" y="150890"/>
                </a:lnTo>
                <a:close/>
                <a:moveTo>
                  <a:pt x="7174417" y="111684"/>
                </a:moveTo>
                <a:cubicBezTo>
                  <a:pt x="7177537" y="111783"/>
                  <a:pt x="7181241" y="112196"/>
                  <a:pt x="7185528" y="112924"/>
                </a:cubicBezTo>
                <a:cubicBezTo>
                  <a:pt x="7202679" y="115835"/>
                  <a:pt x="7210789" y="124410"/>
                  <a:pt x="7209856" y="138650"/>
                </a:cubicBezTo>
                <a:cubicBezTo>
                  <a:pt x="7208551" y="152890"/>
                  <a:pt x="7200647" y="155012"/>
                  <a:pt x="7186141" y="145017"/>
                </a:cubicBezTo>
                <a:cubicBezTo>
                  <a:pt x="7171637" y="135022"/>
                  <a:pt x="7163620" y="126447"/>
                  <a:pt x="7162093" y="119291"/>
                </a:cubicBezTo>
                <a:cubicBezTo>
                  <a:pt x="7160947" y="113924"/>
                  <a:pt x="7165055" y="111389"/>
                  <a:pt x="7174417" y="111684"/>
                </a:cubicBezTo>
                <a:close/>
                <a:moveTo>
                  <a:pt x="4316917" y="111684"/>
                </a:moveTo>
                <a:cubicBezTo>
                  <a:pt x="4320037" y="111783"/>
                  <a:pt x="4323741" y="112196"/>
                  <a:pt x="4328029" y="112924"/>
                </a:cubicBezTo>
                <a:cubicBezTo>
                  <a:pt x="4345180" y="115835"/>
                  <a:pt x="4353289" y="124410"/>
                  <a:pt x="4352357" y="138650"/>
                </a:cubicBezTo>
                <a:cubicBezTo>
                  <a:pt x="4351052" y="152890"/>
                  <a:pt x="4343147" y="155012"/>
                  <a:pt x="4328642" y="145017"/>
                </a:cubicBezTo>
                <a:cubicBezTo>
                  <a:pt x="4314137" y="135022"/>
                  <a:pt x="4306121" y="126447"/>
                  <a:pt x="4304594" y="119291"/>
                </a:cubicBezTo>
                <a:cubicBezTo>
                  <a:pt x="4303448" y="113924"/>
                  <a:pt x="4307556" y="111389"/>
                  <a:pt x="4316917" y="111684"/>
                </a:cubicBezTo>
                <a:close/>
                <a:moveTo>
                  <a:pt x="1953883" y="107374"/>
                </a:moveTo>
                <a:lnTo>
                  <a:pt x="1930782" y="112214"/>
                </a:lnTo>
                <a:cubicBezTo>
                  <a:pt x="1930093" y="120460"/>
                  <a:pt x="1929749" y="131839"/>
                  <a:pt x="1929749" y="146351"/>
                </a:cubicBezTo>
                <a:lnTo>
                  <a:pt x="1944957" y="143038"/>
                </a:lnTo>
                <a:cubicBezTo>
                  <a:pt x="1950908" y="122603"/>
                  <a:pt x="1953883" y="110715"/>
                  <a:pt x="1953883" y="107374"/>
                </a:cubicBezTo>
                <a:close/>
                <a:moveTo>
                  <a:pt x="3699458" y="106019"/>
                </a:moveTo>
                <a:cubicBezTo>
                  <a:pt x="3695702" y="106922"/>
                  <a:pt x="3691428" y="107654"/>
                  <a:pt x="3686638" y="108213"/>
                </a:cubicBezTo>
                <a:lnTo>
                  <a:pt x="3689005" y="132842"/>
                </a:lnTo>
                <a:cubicBezTo>
                  <a:pt x="3692116" y="132928"/>
                  <a:pt x="3697121" y="132642"/>
                  <a:pt x="3704018" y="131982"/>
                </a:cubicBezTo>
                <a:cubicBezTo>
                  <a:pt x="3702212" y="120954"/>
                  <a:pt x="3700692" y="112300"/>
                  <a:pt x="3699458" y="106019"/>
                </a:cubicBezTo>
                <a:close/>
                <a:moveTo>
                  <a:pt x="2344102" y="106019"/>
                </a:moveTo>
                <a:cubicBezTo>
                  <a:pt x="2329374" y="108686"/>
                  <a:pt x="2319982" y="110608"/>
                  <a:pt x="2315923" y="111784"/>
                </a:cubicBezTo>
                <a:lnTo>
                  <a:pt x="2315923" y="146351"/>
                </a:lnTo>
                <a:lnTo>
                  <a:pt x="2344102" y="142888"/>
                </a:lnTo>
                <a:close/>
                <a:moveTo>
                  <a:pt x="2793643" y="105621"/>
                </a:moveTo>
                <a:cubicBezTo>
                  <a:pt x="2802051" y="104997"/>
                  <a:pt x="2809511" y="107568"/>
                  <a:pt x="2816024" y="113333"/>
                </a:cubicBezTo>
                <a:cubicBezTo>
                  <a:pt x="2824706" y="121019"/>
                  <a:pt x="2826499" y="126214"/>
                  <a:pt x="2821401" y="128917"/>
                </a:cubicBezTo>
                <a:cubicBezTo>
                  <a:pt x="2816303" y="131620"/>
                  <a:pt x="2808764" y="133197"/>
                  <a:pt x="2798783" y="133649"/>
                </a:cubicBezTo>
                <a:cubicBezTo>
                  <a:pt x="2788802" y="134101"/>
                  <a:pt x="2777444" y="135008"/>
                  <a:pt x="2764710" y="136370"/>
                </a:cubicBezTo>
                <a:cubicBezTo>
                  <a:pt x="2751976" y="137732"/>
                  <a:pt x="2741479" y="138693"/>
                  <a:pt x="2733220" y="139252"/>
                </a:cubicBezTo>
                <a:cubicBezTo>
                  <a:pt x="2737708" y="144099"/>
                  <a:pt x="2739271" y="148226"/>
                  <a:pt x="2737909" y="151632"/>
                </a:cubicBezTo>
                <a:cubicBezTo>
                  <a:pt x="2736547" y="155037"/>
                  <a:pt x="2736087" y="163753"/>
                  <a:pt x="2736532" y="177777"/>
                </a:cubicBezTo>
                <a:cubicBezTo>
                  <a:pt x="2736977" y="191802"/>
                  <a:pt x="2737877" y="205813"/>
                  <a:pt x="2739231" y="219809"/>
                </a:cubicBezTo>
                <a:cubicBezTo>
                  <a:pt x="2740587" y="233805"/>
                  <a:pt x="2741031" y="246155"/>
                  <a:pt x="2740565" y="256860"/>
                </a:cubicBezTo>
                <a:cubicBezTo>
                  <a:pt x="2740099" y="267565"/>
                  <a:pt x="2738680" y="276711"/>
                  <a:pt x="2736306" y="284297"/>
                </a:cubicBezTo>
                <a:cubicBezTo>
                  <a:pt x="2733933" y="291883"/>
                  <a:pt x="2728666" y="299608"/>
                  <a:pt x="2720507" y="307474"/>
                </a:cubicBezTo>
                <a:cubicBezTo>
                  <a:pt x="2712348" y="315340"/>
                  <a:pt x="2707063" y="315777"/>
                  <a:pt x="2704654" y="308786"/>
                </a:cubicBezTo>
                <a:cubicBezTo>
                  <a:pt x="2702244" y="301795"/>
                  <a:pt x="2698237" y="295066"/>
                  <a:pt x="2692629" y="288599"/>
                </a:cubicBezTo>
                <a:cubicBezTo>
                  <a:pt x="2687022" y="282131"/>
                  <a:pt x="2681785" y="275929"/>
                  <a:pt x="2676916" y="269992"/>
                </a:cubicBezTo>
                <a:cubicBezTo>
                  <a:pt x="2672048" y="264055"/>
                  <a:pt x="2675654" y="262435"/>
                  <a:pt x="2687736" y="265131"/>
                </a:cubicBezTo>
                <a:cubicBezTo>
                  <a:pt x="2699818" y="267827"/>
                  <a:pt x="2706568" y="268605"/>
                  <a:pt x="2707988" y="267465"/>
                </a:cubicBezTo>
                <a:cubicBezTo>
                  <a:pt x="2709407" y="266325"/>
                  <a:pt x="2710340" y="259140"/>
                  <a:pt x="2710784" y="245911"/>
                </a:cubicBezTo>
                <a:cubicBezTo>
                  <a:pt x="2711229" y="232683"/>
                  <a:pt x="2711451" y="218869"/>
                  <a:pt x="2711451" y="204472"/>
                </a:cubicBezTo>
                <a:cubicBezTo>
                  <a:pt x="2711451" y="190289"/>
                  <a:pt x="2711024" y="177168"/>
                  <a:pt x="2710171" y="165108"/>
                </a:cubicBezTo>
                <a:cubicBezTo>
                  <a:pt x="2709318" y="153048"/>
                  <a:pt x="2707930" y="145949"/>
                  <a:pt x="2706009" y="143813"/>
                </a:cubicBezTo>
                <a:cubicBezTo>
                  <a:pt x="2678031" y="149119"/>
                  <a:pt x="2658941" y="153145"/>
                  <a:pt x="2648738" y="155891"/>
                </a:cubicBezTo>
                <a:cubicBezTo>
                  <a:pt x="2638534" y="158637"/>
                  <a:pt x="2630013" y="156163"/>
                  <a:pt x="2623173" y="148470"/>
                </a:cubicBezTo>
                <a:cubicBezTo>
                  <a:pt x="2616332" y="140776"/>
                  <a:pt x="2616088" y="136929"/>
                  <a:pt x="2622441" y="136929"/>
                </a:cubicBezTo>
                <a:cubicBezTo>
                  <a:pt x="2625797" y="136929"/>
                  <a:pt x="2634946" y="135574"/>
                  <a:pt x="2649888" y="132864"/>
                </a:cubicBezTo>
                <a:cubicBezTo>
                  <a:pt x="2664831" y="130154"/>
                  <a:pt x="2688058" y="126135"/>
                  <a:pt x="2719571" y="120807"/>
                </a:cubicBezTo>
                <a:cubicBezTo>
                  <a:pt x="2751084" y="115480"/>
                  <a:pt x="2772867" y="110981"/>
                  <a:pt x="2784919" y="107310"/>
                </a:cubicBezTo>
                <a:cubicBezTo>
                  <a:pt x="2787933" y="106392"/>
                  <a:pt x="2790841" y="105829"/>
                  <a:pt x="2793643" y="105621"/>
                </a:cubicBezTo>
                <a:close/>
                <a:moveTo>
                  <a:pt x="3734025" y="101975"/>
                </a:moveTo>
                <a:lnTo>
                  <a:pt x="3723077" y="104169"/>
                </a:lnTo>
                <a:lnTo>
                  <a:pt x="3723077" y="130175"/>
                </a:lnTo>
                <a:cubicBezTo>
                  <a:pt x="3725629" y="130175"/>
                  <a:pt x="3729623" y="129874"/>
                  <a:pt x="3735058" y="129272"/>
                </a:cubicBezTo>
                <a:cubicBezTo>
                  <a:pt x="3735058" y="121126"/>
                  <a:pt x="3734714" y="112028"/>
                  <a:pt x="3734025" y="101975"/>
                </a:cubicBezTo>
                <a:close/>
                <a:moveTo>
                  <a:pt x="2001937" y="101298"/>
                </a:moveTo>
                <a:cubicBezTo>
                  <a:pt x="1994495" y="101749"/>
                  <a:pt x="1986738" y="102706"/>
                  <a:pt x="1978664" y="104169"/>
                </a:cubicBezTo>
                <a:lnTo>
                  <a:pt x="1964854" y="139597"/>
                </a:lnTo>
                <a:lnTo>
                  <a:pt x="2002411" y="137187"/>
                </a:lnTo>
                <a:cubicBezTo>
                  <a:pt x="2007903" y="128583"/>
                  <a:pt x="2011312" y="121069"/>
                  <a:pt x="2012639" y="114645"/>
                </a:cubicBezTo>
                <a:cubicBezTo>
                  <a:pt x="2013966" y="108220"/>
                  <a:pt x="2014374" y="104277"/>
                  <a:pt x="2013865" y="102814"/>
                </a:cubicBezTo>
                <a:cubicBezTo>
                  <a:pt x="2013357" y="101351"/>
                  <a:pt x="2009380" y="100846"/>
                  <a:pt x="2001937" y="101298"/>
                </a:cubicBezTo>
                <a:close/>
                <a:moveTo>
                  <a:pt x="7361015" y="96920"/>
                </a:moveTo>
                <a:cubicBezTo>
                  <a:pt x="7363962" y="97225"/>
                  <a:pt x="7366753" y="98153"/>
                  <a:pt x="7369387" y="99706"/>
                </a:cubicBezTo>
                <a:cubicBezTo>
                  <a:pt x="7374657" y="102810"/>
                  <a:pt x="7374231" y="107277"/>
                  <a:pt x="7368107" y="113107"/>
                </a:cubicBezTo>
                <a:cubicBezTo>
                  <a:pt x="7361985" y="118936"/>
                  <a:pt x="7350197" y="123801"/>
                  <a:pt x="7332745" y="127701"/>
                </a:cubicBezTo>
                <a:cubicBezTo>
                  <a:pt x="7335785" y="127343"/>
                  <a:pt x="7338119" y="128565"/>
                  <a:pt x="7339747" y="131369"/>
                </a:cubicBezTo>
                <a:cubicBezTo>
                  <a:pt x="7341374" y="134172"/>
                  <a:pt x="7341291" y="137367"/>
                  <a:pt x="7339499" y="140952"/>
                </a:cubicBezTo>
                <a:cubicBezTo>
                  <a:pt x="7350871" y="138442"/>
                  <a:pt x="7359708" y="135563"/>
                  <a:pt x="7366011" y="132315"/>
                </a:cubicBezTo>
                <a:cubicBezTo>
                  <a:pt x="7372313" y="129067"/>
                  <a:pt x="7379523" y="128881"/>
                  <a:pt x="7387639" y="131756"/>
                </a:cubicBezTo>
                <a:cubicBezTo>
                  <a:pt x="7395756" y="134631"/>
                  <a:pt x="7403034" y="138758"/>
                  <a:pt x="7409472" y="144135"/>
                </a:cubicBezTo>
                <a:cubicBezTo>
                  <a:pt x="7415911" y="149513"/>
                  <a:pt x="7416994" y="154349"/>
                  <a:pt x="7412720" y="158644"/>
                </a:cubicBezTo>
                <a:cubicBezTo>
                  <a:pt x="7408447" y="162939"/>
                  <a:pt x="7402489" y="174752"/>
                  <a:pt x="7394845" y="194082"/>
                </a:cubicBezTo>
                <a:cubicBezTo>
                  <a:pt x="7387202" y="213413"/>
                  <a:pt x="7380010" y="225391"/>
                  <a:pt x="7373270" y="230015"/>
                </a:cubicBezTo>
                <a:cubicBezTo>
                  <a:pt x="7366531" y="234640"/>
                  <a:pt x="7362558" y="232901"/>
                  <a:pt x="7361353" y="224799"/>
                </a:cubicBezTo>
                <a:cubicBezTo>
                  <a:pt x="7338294" y="226563"/>
                  <a:pt x="7315185" y="229166"/>
                  <a:pt x="7292025" y="232607"/>
                </a:cubicBezTo>
                <a:lnTo>
                  <a:pt x="7289195" y="235432"/>
                </a:lnTo>
                <a:lnTo>
                  <a:pt x="7289518" y="235416"/>
                </a:lnTo>
                <a:cubicBezTo>
                  <a:pt x="7291311" y="235694"/>
                  <a:pt x="7293381" y="236329"/>
                  <a:pt x="7295725" y="237318"/>
                </a:cubicBezTo>
                <a:cubicBezTo>
                  <a:pt x="7302581" y="240258"/>
                  <a:pt x="7308213" y="244796"/>
                  <a:pt x="7312622" y="250934"/>
                </a:cubicBezTo>
                <a:cubicBezTo>
                  <a:pt x="7317031" y="257072"/>
                  <a:pt x="7316633" y="261592"/>
                  <a:pt x="7311428" y="264496"/>
                </a:cubicBezTo>
                <a:cubicBezTo>
                  <a:pt x="7306223" y="267400"/>
                  <a:pt x="7295478" y="274728"/>
                  <a:pt x="7279195" y="286480"/>
                </a:cubicBezTo>
                <a:cubicBezTo>
                  <a:pt x="7262911" y="298232"/>
                  <a:pt x="7247941" y="305735"/>
                  <a:pt x="7234281" y="308990"/>
                </a:cubicBezTo>
                <a:cubicBezTo>
                  <a:pt x="7220623" y="312246"/>
                  <a:pt x="7218901" y="309973"/>
                  <a:pt x="7229119" y="302172"/>
                </a:cubicBezTo>
                <a:cubicBezTo>
                  <a:pt x="7239337" y="294371"/>
                  <a:pt x="7250367" y="284329"/>
                  <a:pt x="7262212" y="272046"/>
                </a:cubicBezTo>
                <a:cubicBezTo>
                  <a:pt x="7274058" y="259764"/>
                  <a:pt x="7280259" y="249916"/>
                  <a:pt x="7280819" y="242502"/>
                </a:cubicBezTo>
                <a:lnTo>
                  <a:pt x="7281944" y="238443"/>
                </a:lnTo>
                <a:lnTo>
                  <a:pt x="7279215" y="237391"/>
                </a:lnTo>
                <a:cubicBezTo>
                  <a:pt x="7277999" y="236381"/>
                  <a:pt x="7276852" y="234859"/>
                  <a:pt x="7275775" y="232822"/>
                </a:cubicBezTo>
                <a:cubicBezTo>
                  <a:pt x="7271465" y="224677"/>
                  <a:pt x="7268404" y="215858"/>
                  <a:pt x="7266590" y="206365"/>
                </a:cubicBezTo>
                <a:cubicBezTo>
                  <a:pt x="7264776" y="196871"/>
                  <a:pt x="7262779" y="188210"/>
                  <a:pt x="7260599" y="180380"/>
                </a:cubicBezTo>
                <a:cubicBezTo>
                  <a:pt x="7258420" y="172550"/>
                  <a:pt x="7255251" y="165377"/>
                  <a:pt x="7251091" y="158859"/>
                </a:cubicBezTo>
                <a:cubicBezTo>
                  <a:pt x="7246933" y="152342"/>
                  <a:pt x="7248475" y="149083"/>
                  <a:pt x="7255716" y="149083"/>
                </a:cubicBezTo>
                <a:cubicBezTo>
                  <a:pt x="7261539" y="149083"/>
                  <a:pt x="7267063" y="149527"/>
                  <a:pt x="7272290" y="150416"/>
                </a:cubicBezTo>
                <a:cubicBezTo>
                  <a:pt x="7277517" y="151305"/>
                  <a:pt x="7291315" y="149764"/>
                  <a:pt x="7313687" y="145792"/>
                </a:cubicBezTo>
                <a:cubicBezTo>
                  <a:pt x="7313687" y="138206"/>
                  <a:pt x="7312998" y="133495"/>
                  <a:pt x="7311621" y="131659"/>
                </a:cubicBezTo>
                <a:cubicBezTo>
                  <a:pt x="7304222" y="131659"/>
                  <a:pt x="7297317" y="129523"/>
                  <a:pt x="7290907" y="125249"/>
                </a:cubicBezTo>
                <a:cubicBezTo>
                  <a:pt x="7284497" y="120976"/>
                  <a:pt x="7284884" y="117835"/>
                  <a:pt x="7292069" y="115828"/>
                </a:cubicBezTo>
                <a:cubicBezTo>
                  <a:pt x="7299253" y="113820"/>
                  <a:pt x="7309360" y="110798"/>
                  <a:pt x="7322387" y="106761"/>
                </a:cubicBezTo>
                <a:cubicBezTo>
                  <a:pt x="7335416" y="102724"/>
                  <a:pt x="7345189" y="99763"/>
                  <a:pt x="7351706" y="97877"/>
                </a:cubicBezTo>
                <a:cubicBezTo>
                  <a:pt x="7354965" y="96935"/>
                  <a:pt x="7358068" y="96615"/>
                  <a:pt x="7361015" y="96920"/>
                </a:cubicBezTo>
                <a:close/>
                <a:moveTo>
                  <a:pt x="4503515" y="96920"/>
                </a:moveTo>
                <a:cubicBezTo>
                  <a:pt x="4506462" y="97225"/>
                  <a:pt x="4509253" y="98153"/>
                  <a:pt x="4511888" y="99706"/>
                </a:cubicBezTo>
                <a:cubicBezTo>
                  <a:pt x="4517158" y="102810"/>
                  <a:pt x="4516732" y="107277"/>
                  <a:pt x="4510609" y="113107"/>
                </a:cubicBezTo>
                <a:cubicBezTo>
                  <a:pt x="4504485" y="118936"/>
                  <a:pt x="4492698" y="123801"/>
                  <a:pt x="4475246" y="127701"/>
                </a:cubicBezTo>
                <a:cubicBezTo>
                  <a:pt x="4478286" y="127343"/>
                  <a:pt x="4480620" y="128565"/>
                  <a:pt x="4482247" y="131369"/>
                </a:cubicBezTo>
                <a:cubicBezTo>
                  <a:pt x="4483875" y="134172"/>
                  <a:pt x="4483792" y="137367"/>
                  <a:pt x="4482000" y="140952"/>
                </a:cubicBezTo>
                <a:cubicBezTo>
                  <a:pt x="4493372" y="138442"/>
                  <a:pt x="4502209" y="135563"/>
                  <a:pt x="4508511" y="132315"/>
                </a:cubicBezTo>
                <a:cubicBezTo>
                  <a:pt x="4514814" y="129067"/>
                  <a:pt x="4522023" y="128881"/>
                  <a:pt x="4530140" y="131756"/>
                </a:cubicBezTo>
                <a:cubicBezTo>
                  <a:pt x="4538257" y="134631"/>
                  <a:pt x="4545534" y="138758"/>
                  <a:pt x="4551973" y="144135"/>
                </a:cubicBezTo>
                <a:cubicBezTo>
                  <a:pt x="4558412" y="149513"/>
                  <a:pt x="4559494" y="154349"/>
                  <a:pt x="4555221" y="158644"/>
                </a:cubicBezTo>
                <a:cubicBezTo>
                  <a:pt x="4550948" y="162939"/>
                  <a:pt x="4544989" y="174752"/>
                  <a:pt x="4537346" y="194082"/>
                </a:cubicBezTo>
                <a:cubicBezTo>
                  <a:pt x="4529702" y="213413"/>
                  <a:pt x="4522511" y="225391"/>
                  <a:pt x="4515771" y="230015"/>
                </a:cubicBezTo>
                <a:cubicBezTo>
                  <a:pt x="4509031" y="234640"/>
                  <a:pt x="4505059" y="232901"/>
                  <a:pt x="4503854" y="224799"/>
                </a:cubicBezTo>
                <a:cubicBezTo>
                  <a:pt x="4480795" y="226563"/>
                  <a:pt x="4457686" y="229166"/>
                  <a:pt x="4434527" y="232607"/>
                </a:cubicBezTo>
                <a:lnTo>
                  <a:pt x="4431696" y="235432"/>
                </a:lnTo>
                <a:lnTo>
                  <a:pt x="4432019" y="235416"/>
                </a:lnTo>
                <a:cubicBezTo>
                  <a:pt x="4433813" y="235694"/>
                  <a:pt x="4435882" y="236329"/>
                  <a:pt x="4438226" y="237318"/>
                </a:cubicBezTo>
                <a:cubicBezTo>
                  <a:pt x="4445081" y="240258"/>
                  <a:pt x="4450713" y="244796"/>
                  <a:pt x="4455123" y="250934"/>
                </a:cubicBezTo>
                <a:cubicBezTo>
                  <a:pt x="4459532" y="257072"/>
                  <a:pt x="4459134" y="261592"/>
                  <a:pt x="4453929" y="264496"/>
                </a:cubicBezTo>
                <a:cubicBezTo>
                  <a:pt x="4448723" y="267400"/>
                  <a:pt x="4437979" y="274728"/>
                  <a:pt x="4421696" y="286480"/>
                </a:cubicBezTo>
                <a:cubicBezTo>
                  <a:pt x="4405412" y="298232"/>
                  <a:pt x="4390441" y="305735"/>
                  <a:pt x="4376782" y="308990"/>
                </a:cubicBezTo>
                <a:cubicBezTo>
                  <a:pt x="4363123" y="312246"/>
                  <a:pt x="4361402" y="309973"/>
                  <a:pt x="4371620" y="302172"/>
                </a:cubicBezTo>
                <a:cubicBezTo>
                  <a:pt x="4381837" y="294371"/>
                  <a:pt x="4392868" y="284329"/>
                  <a:pt x="4404713" y="272046"/>
                </a:cubicBezTo>
                <a:cubicBezTo>
                  <a:pt x="4416558" y="259764"/>
                  <a:pt x="4422760" y="249916"/>
                  <a:pt x="4423320" y="242502"/>
                </a:cubicBezTo>
                <a:lnTo>
                  <a:pt x="4424445" y="238444"/>
                </a:lnTo>
                <a:lnTo>
                  <a:pt x="4421715" y="237391"/>
                </a:lnTo>
                <a:cubicBezTo>
                  <a:pt x="4420500" y="236381"/>
                  <a:pt x="4419353" y="234859"/>
                  <a:pt x="4418276" y="232822"/>
                </a:cubicBezTo>
                <a:cubicBezTo>
                  <a:pt x="4413966" y="224677"/>
                  <a:pt x="4410905" y="215858"/>
                  <a:pt x="4409091" y="206365"/>
                </a:cubicBezTo>
                <a:cubicBezTo>
                  <a:pt x="4407277" y="196871"/>
                  <a:pt x="4405280" y="188210"/>
                  <a:pt x="4403100" y="180380"/>
                </a:cubicBezTo>
                <a:cubicBezTo>
                  <a:pt x="4400920" y="172550"/>
                  <a:pt x="4397751" y="165377"/>
                  <a:pt x="4393592" y="158859"/>
                </a:cubicBezTo>
                <a:cubicBezTo>
                  <a:pt x="4389434" y="152342"/>
                  <a:pt x="4390975" y="149083"/>
                  <a:pt x="4398217" y="149083"/>
                </a:cubicBezTo>
                <a:cubicBezTo>
                  <a:pt x="4404039" y="149083"/>
                  <a:pt x="4409564" y="149527"/>
                  <a:pt x="4414791" y="150416"/>
                </a:cubicBezTo>
                <a:cubicBezTo>
                  <a:pt x="4420018" y="151305"/>
                  <a:pt x="4433817" y="149764"/>
                  <a:pt x="4456187" y="145792"/>
                </a:cubicBezTo>
                <a:cubicBezTo>
                  <a:pt x="4456187" y="138206"/>
                  <a:pt x="4455499" y="133495"/>
                  <a:pt x="4454122" y="131659"/>
                </a:cubicBezTo>
                <a:cubicBezTo>
                  <a:pt x="4446723" y="131659"/>
                  <a:pt x="4439818" y="129523"/>
                  <a:pt x="4433408" y="125249"/>
                </a:cubicBezTo>
                <a:cubicBezTo>
                  <a:pt x="4426998" y="120976"/>
                  <a:pt x="4427385" y="117835"/>
                  <a:pt x="4434570" y="115828"/>
                </a:cubicBezTo>
                <a:cubicBezTo>
                  <a:pt x="4441754" y="113820"/>
                  <a:pt x="4451860" y="110798"/>
                  <a:pt x="4464888" y="106761"/>
                </a:cubicBezTo>
                <a:cubicBezTo>
                  <a:pt x="4477916" y="102724"/>
                  <a:pt x="4487689" y="99763"/>
                  <a:pt x="4494207" y="97877"/>
                </a:cubicBezTo>
                <a:cubicBezTo>
                  <a:pt x="4497466" y="96935"/>
                  <a:pt x="4500568" y="96615"/>
                  <a:pt x="4503515" y="96920"/>
                </a:cubicBezTo>
                <a:close/>
                <a:moveTo>
                  <a:pt x="3776895" y="96576"/>
                </a:moveTo>
                <a:cubicBezTo>
                  <a:pt x="3771790" y="97465"/>
                  <a:pt x="3765387" y="98261"/>
                  <a:pt x="3757687" y="98964"/>
                </a:cubicBezTo>
                <a:cubicBezTo>
                  <a:pt x="3757070" y="103954"/>
                  <a:pt x="3755880" y="113003"/>
                  <a:pt x="3754116" y="126110"/>
                </a:cubicBezTo>
                <a:cubicBezTo>
                  <a:pt x="3759336" y="126124"/>
                  <a:pt x="3764850" y="126131"/>
                  <a:pt x="3770657" y="126131"/>
                </a:cubicBezTo>
                <a:close/>
                <a:moveTo>
                  <a:pt x="5205497" y="90739"/>
                </a:moveTo>
                <a:lnTo>
                  <a:pt x="5193428" y="95221"/>
                </a:lnTo>
                <a:cubicBezTo>
                  <a:pt x="5176176" y="97917"/>
                  <a:pt x="5164052" y="99953"/>
                  <a:pt x="5157054" y="101330"/>
                </a:cubicBezTo>
                <a:lnTo>
                  <a:pt x="5155871" y="134198"/>
                </a:lnTo>
                <a:lnTo>
                  <a:pt x="5176069" y="131874"/>
                </a:lnTo>
                <a:cubicBezTo>
                  <a:pt x="5183354" y="122869"/>
                  <a:pt x="5189759" y="114456"/>
                  <a:pt x="5195283" y="106635"/>
                </a:cubicBezTo>
                <a:close/>
                <a:moveTo>
                  <a:pt x="2599783" y="87241"/>
                </a:moveTo>
                <a:cubicBezTo>
                  <a:pt x="2602721" y="87169"/>
                  <a:pt x="2607578" y="88538"/>
                  <a:pt x="2614353" y="91349"/>
                </a:cubicBezTo>
                <a:cubicBezTo>
                  <a:pt x="2627905" y="96970"/>
                  <a:pt x="2632558" y="103144"/>
                  <a:pt x="2628313" y="109869"/>
                </a:cubicBezTo>
                <a:lnTo>
                  <a:pt x="2617515" y="123356"/>
                </a:lnTo>
                <a:cubicBezTo>
                  <a:pt x="2614274" y="127415"/>
                  <a:pt x="2605147" y="139668"/>
                  <a:pt x="2590133" y="160118"/>
                </a:cubicBezTo>
                <a:cubicBezTo>
                  <a:pt x="2600931" y="171332"/>
                  <a:pt x="2605642" y="181660"/>
                  <a:pt x="2604265" y="191103"/>
                </a:cubicBezTo>
                <a:cubicBezTo>
                  <a:pt x="2602888" y="200546"/>
                  <a:pt x="2601974" y="216295"/>
                  <a:pt x="2601522" y="238351"/>
                </a:cubicBezTo>
                <a:cubicBezTo>
                  <a:pt x="2601071" y="260406"/>
                  <a:pt x="2598156" y="277833"/>
                  <a:pt x="2592778" y="290631"/>
                </a:cubicBezTo>
                <a:cubicBezTo>
                  <a:pt x="2587401" y="303430"/>
                  <a:pt x="2581765" y="303093"/>
                  <a:pt x="2575871" y="289620"/>
                </a:cubicBezTo>
                <a:cubicBezTo>
                  <a:pt x="2569977" y="276148"/>
                  <a:pt x="2568382" y="266608"/>
                  <a:pt x="2571085" y="261001"/>
                </a:cubicBezTo>
                <a:cubicBezTo>
                  <a:pt x="2573789" y="255394"/>
                  <a:pt x="2575814" y="246757"/>
                  <a:pt x="2577162" y="235092"/>
                </a:cubicBezTo>
                <a:cubicBezTo>
                  <a:pt x="2578510" y="223426"/>
                  <a:pt x="2579184" y="210072"/>
                  <a:pt x="2579184" y="195029"/>
                </a:cubicBezTo>
                <a:cubicBezTo>
                  <a:pt x="2579184" y="180717"/>
                  <a:pt x="2579048" y="172644"/>
                  <a:pt x="2578775" y="170808"/>
                </a:cubicBezTo>
                <a:cubicBezTo>
                  <a:pt x="2576811" y="174264"/>
                  <a:pt x="2571372" y="179972"/>
                  <a:pt x="2562460" y="187930"/>
                </a:cubicBezTo>
                <a:cubicBezTo>
                  <a:pt x="2553547" y="195889"/>
                  <a:pt x="2542631" y="202898"/>
                  <a:pt x="2529710" y="208957"/>
                </a:cubicBezTo>
                <a:cubicBezTo>
                  <a:pt x="2516790" y="215015"/>
                  <a:pt x="2511781" y="215327"/>
                  <a:pt x="2514686" y="209892"/>
                </a:cubicBezTo>
                <a:cubicBezTo>
                  <a:pt x="2517589" y="204457"/>
                  <a:pt x="2524695" y="196534"/>
                  <a:pt x="2536002" y="186123"/>
                </a:cubicBezTo>
                <a:cubicBezTo>
                  <a:pt x="2547309" y="175712"/>
                  <a:pt x="2557803" y="164129"/>
                  <a:pt x="2567483" y="151374"/>
                </a:cubicBezTo>
                <a:cubicBezTo>
                  <a:pt x="2577162" y="138618"/>
                  <a:pt x="2584906" y="126974"/>
                  <a:pt x="2590714" y="116441"/>
                </a:cubicBezTo>
                <a:cubicBezTo>
                  <a:pt x="2596521" y="105908"/>
                  <a:pt x="2598525" y="97687"/>
                  <a:pt x="2596726" y="91779"/>
                </a:cubicBezTo>
                <a:cubicBezTo>
                  <a:pt x="2595826" y="88825"/>
                  <a:pt x="2596845" y="87312"/>
                  <a:pt x="2599783" y="87241"/>
                </a:cubicBezTo>
                <a:close/>
                <a:moveTo>
                  <a:pt x="936842" y="84423"/>
                </a:moveTo>
                <a:cubicBezTo>
                  <a:pt x="931980" y="85326"/>
                  <a:pt x="919475" y="88165"/>
                  <a:pt x="899327" y="92941"/>
                </a:cubicBezTo>
                <a:cubicBezTo>
                  <a:pt x="913725" y="100398"/>
                  <a:pt x="918854" y="107614"/>
                  <a:pt x="914718" y="114591"/>
                </a:cubicBezTo>
                <a:cubicBezTo>
                  <a:pt x="910581" y="121567"/>
                  <a:pt x="907394" y="129519"/>
                  <a:pt x="905156" y="138446"/>
                </a:cubicBezTo>
                <a:cubicBezTo>
                  <a:pt x="902919" y="147373"/>
                  <a:pt x="898725" y="158590"/>
                  <a:pt x="892573" y="172099"/>
                </a:cubicBezTo>
                <a:cubicBezTo>
                  <a:pt x="899886" y="174336"/>
                  <a:pt x="907049" y="179893"/>
                  <a:pt x="914061" y="188769"/>
                </a:cubicBezTo>
                <a:cubicBezTo>
                  <a:pt x="921074" y="197646"/>
                  <a:pt x="926960" y="205554"/>
                  <a:pt x="931722" y="212495"/>
                </a:cubicBezTo>
                <a:cubicBezTo>
                  <a:pt x="936124" y="201367"/>
                  <a:pt x="938770" y="190845"/>
                  <a:pt x="939659" y="180929"/>
                </a:cubicBezTo>
                <a:cubicBezTo>
                  <a:pt x="940548" y="171012"/>
                  <a:pt x="939734" y="165180"/>
                  <a:pt x="937217" y="163430"/>
                </a:cubicBezTo>
                <a:cubicBezTo>
                  <a:pt x="934700" y="161681"/>
                  <a:pt x="930653" y="159404"/>
                  <a:pt x="925075" y="156601"/>
                </a:cubicBezTo>
                <a:cubicBezTo>
                  <a:pt x="919497" y="153797"/>
                  <a:pt x="918998" y="148767"/>
                  <a:pt x="923580" y="141511"/>
                </a:cubicBezTo>
                <a:cubicBezTo>
                  <a:pt x="928162" y="134255"/>
                  <a:pt x="932887" y="124242"/>
                  <a:pt x="937755" y="111472"/>
                </a:cubicBezTo>
                <a:cubicBezTo>
                  <a:pt x="942624" y="98702"/>
                  <a:pt x="944904" y="90775"/>
                  <a:pt x="944595" y="87692"/>
                </a:cubicBezTo>
                <a:cubicBezTo>
                  <a:pt x="944287" y="84609"/>
                  <a:pt x="941702" y="83519"/>
                  <a:pt x="936842" y="84423"/>
                </a:cubicBezTo>
                <a:close/>
                <a:moveTo>
                  <a:pt x="5752385" y="82446"/>
                </a:moveTo>
                <a:cubicBezTo>
                  <a:pt x="5754777" y="82758"/>
                  <a:pt x="5757690" y="83514"/>
                  <a:pt x="5761124" y="84713"/>
                </a:cubicBezTo>
                <a:cubicBezTo>
                  <a:pt x="5774862" y="89510"/>
                  <a:pt x="5783660" y="96124"/>
                  <a:pt x="5787517" y="104556"/>
                </a:cubicBezTo>
                <a:cubicBezTo>
                  <a:pt x="5791374" y="112988"/>
                  <a:pt x="5790898" y="120965"/>
                  <a:pt x="5786087" y="128487"/>
                </a:cubicBezTo>
                <a:cubicBezTo>
                  <a:pt x="5781275" y="136008"/>
                  <a:pt x="5775751" y="136341"/>
                  <a:pt x="5769513" y="129487"/>
                </a:cubicBezTo>
                <a:cubicBezTo>
                  <a:pt x="5763275" y="122632"/>
                  <a:pt x="5758270" y="115910"/>
                  <a:pt x="5754499" y="109321"/>
                </a:cubicBezTo>
                <a:cubicBezTo>
                  <a:pt x="5750727" y="102732"/>
                  <a:pt x="5747544" y="96827"/>
                  <a:pt x="5744949" y="91607"/>
                </a:cubicBezTo>
                <a:cubicBezTo>
                  <a:pt x="5742733" y="84562"/>
                  <a:pt x="5745211" y="81509"/>
                  <a:pt x="5752385" y="82446"/>
                </a:cubicBezTo>
                <a:close/>
                <a:moveTo>
                  <a:pt x="5398777" y="72212"/>
                </a:moveTo>
                <a:cubicBezTo>
                  <a:pt x="5400028" y="72171"/>
                  <a:pt x="5401600" y="72456"/>
                  <a:pt x="5403493" y="73065"/>
                </a:cubicBezTo>
                <a:cubicBezTo>
                  <a:pt x="5411065" y="75503"/>
                  <a:pt x="5417245" y="78636"/>
                  <a:pt x="5422035" y="82465"/>
                </a:cubicBezTo>
                <a:cubicBezTo>
                  <a:pt x="5427398" y="85893"/>
                  <a:pt x="5429162" y="90381"/>
                  <a:pt x="5427327" y="95931"/>
                </a:cubicBezTo>
                <a:cubicBezTo>
                  <a:pt x="5425491" y="101480"/>
                  <a:pt x="5424129" y="114555"/>
                  <a:pt x="5423240" y="135155"/>
                </a:cubicBezTo>
                <a:cubicBezTo>
                  <a:pt x="5422351" y="155754"/>
                  <a:pt x="5420103" y="171572"/>
                  <a:pt x="5416496" y="182607"/>
                </a:cubicBezTo>
                <a:cubicBezTo>
                  <a:pt x="5412890" y="193641"/>
                  <a:pt x="5407702" y="194301"/>
                  <a:pt x="5400934" y="184585"/>
                </a:cubicBezTo>
                <a:cubicBezTo>
                  <a:pt x="5394165" y="174870"/>
                  <a:pt x="5392132" y="166022"/>
                  <a:pt x="5394835" y="158042"/>
                </a:cubicBezTo>
                <a:cubicBezTo>
                  <a:pt x="5397538" y="150061"/>
                  <a:pt x="5399112" y="137277"/>
                  <a:pt x="5399557" y="119689"/>
                </a:cubicBezTo>
                <a:cubicBezTo>
                  <a:pt x="5400002" y="102101"/>
                  <a:pt x="5398876" y="89323"/>
                  <a:pt x="5396180" y="81357"/>
                </a:cubicBezTo>
                <a:cubicBezTo>
                  <a:pt x="5394158" y="75383"/>
                  <a:pt x="5395023" y="72335"/>
                  <a:pt x="5398777" y="72212"/>
                </a:cubicBezTo>
                <a:close/>
                <a:moveTo>
                  <a:pt x="5910191" y="58782"/>
                </a:moveTo>
                <a:cubicBezTo>
                  <a:pt x="5905430" y="65006"/>
                  <a:pt x="5899313" y="70434"/>
                  <a:pt x="5891842" y="75066"/>
                </a:cubicBezTo>
                <a:cubicBezTo>
                  <a:pt x="5898582" y="76055"/>
                  <a:pt x="5905892" y="79379"/>
                  <a:pt x="5913772" y="85036"/>
                </a:cubicBezTo>
                <a:lnTo>
                  <a:pt x="5917530" y="103310"/>
                </a:lnTo>
                <a:lnTo>
                  <a:pt x="5922395" y="99354"/>
                </a:lnTo>
                <a:cubicBezTo>
                  <a:pt x="5929025" y="93340"/>
                  <a:pt x="5935322" y="86975"/>
                  <a:pt x="5941284" y="80260"/>
                </a:cubicBezTo>
                <a:cubicBezTo>
                  <a:pt x="5953207" y="66831"/>
                  <a:pt x="5957850" y="60116"/>
                  <a:pt x="5955211" y="60116"/>
                </a:cubicBezTo>
                <a:cubicBezTo>
                  <a:pt x="5951053" y="60116"/>
                  <a:pt x="5943793" y="60794"/>
                  <a:pt x="5933432" y="62149"/>
                </a:cubicBezTo>
                <a:cubicBezTo>
                  <a:pt x="5923071" y="63504"/>
                  <a:pt x="5915324" y="62382"/>
                  <a:pt x="5910191" y="58782"/>
                </a:cubicBezTo>
                <a:close/>
                <a:moveTo>
                  <a:pt x="1957067" y="58782"/>
                </a:moveTo>
                <a:cubicBezTo>
                  <a:pt x="1946455" y="61464"/>
                  <a:pt x="1935098" y="63264"/>
                  <a:pt x="1922995" y="64181"/>
                </a:cubicBezTo>
                <a:cubicBezTo>
                  <a:pt x="1931097" y="66175"/>
                  <a:pt x="1934474" y="69871"/>
                  <a:pt x="1933126" y="75270"/>
                </a:cubicBezTo>
                <a:cubicBezTo>
                  <a:pt x="1931778" y="80669"/>
                  <a:pt x="1931104" y="87262"/>
                  <a:pt x="1931104" y="95049"/>
                </a:cubicBezTo>
                <a:lnTo>
                  <a:pt x="1956809" y="91564"/>
                </a:lnTo>
                <a:cubicBezTo>
                  <a:pt x="1957555" y="84824"/>
                  <a:pt x="1957927" y="77919"/>
                  <a:pt x="1957927" y="70850"/>
                </a:cubicBezTo>
                <a:cubicBezTo>
                  <a:pt x="1957927" y="64382"/>
                  <a:pt x="1957641" y="60360"/>
                  <a:pt x="1957067" y="58782"/>
                </a:cubicBezTo>
                <a:close/>
                <a:moveTo>
                  <a:pt x="954499" y="53217"/>
                </a:moveTo>
                <a:cubicBezTo>
                  <a:pt x="957282" y="53116"/>
                  <a:pt x="960158" y="53914"/>
                  <a:pt x="963127" y="55610"/>
                </a:cubicBezTo>
                <a:cubicBezTo>
                  <a:pt x="969064" y="59001"/>
                  <a:pt x="974986" y="62851"/>
                  <a:pt x="980894" y="67161"/>
                </a:cubicBezTo>
                <a:cubicBezTo>
                  <a:pt x="986802" y="71470"/>
                  <a:pt x="987766" y="75890"/>
                  <a:pt x="983787" y="80422"/>
                </a:cubicBezTo>
                <a:cubicBezTo>
                  <a:pt x="979807" y="84953"/>
                  <a:pt x="975406" y="90291"/>
                  <a:pt x="970580" y="96436"/>
                </a:cubicBezTo>
                <a:cubicBezTo>
                  <a:pt x="965755" y="102581"/>
                  <a:pt x="956401" y="118323"/>
                  <a:pt x="942520" y="143662"/>
                </a:cubicBezTo>
                <a:cubicBezTo>
                  <a:pt x="953634" y="146602"/>
                  <a:pt x="963159" y="150212"/>
                  <a:pt x="971096" y="154493"/>
                </a:cubicBezTo>
                <a:cubicBezTo>
                  <a:pt x="979034" y="158773"/>
                  <a:pt x="980450" y="164032"/>
                  <a:pt x="975345" y="170270"/>
                </a:cubicBezTo>
                <a:cubicBezTo>
                  <a:pt x="970239" y="176508"/>
                  <a:pt x="966134" y="185389"/>
                  <a:pt x="963030" y="196911"/>
                </a:cubicBezTo>
                <a:cubicBezTo>
                  <a:pt x="959925" y="208433"/>
                  <a:pt x="954889" y="219902"/>
                  <a:pt x="947919" y="231317"/>
                </a:cubicBezTo>
                <a:cubicBezTo>
                  <a:pt x="966891" y="248152"/>
                  <a:pt x="981611" y="259183"/>
                  <a:pt x="992080" y="264410"/>
                </a:cubicBezTo>
                <a:cubicBezTo>
                  <a:pt x="1002549" y="269637"/>
                  <a:pt x="1014903" y="274950"/>
                  <a:pt x="1029142" y="280349"/>
                </a:cubicBezTo>
                <a:cubicBezTo>
                  <a:pt x="1043382" y="285748"/>
                  <a:pt x="1040553" y="290438"/>
                  <a:pt x="1020656" y="294417"/>
                </a:cubicBezTo>
                <a:cubicBezTo>
                  <a:pt x="1000759" y="298397"/>
                  <a:pt x="987298" y="299408"/>
                  <a:pt x="980271" y="297450"/>
                </a:cubicBezTo>
                <a:cubicBezTo>
                  <a:pt x="973243" y="295493"/>
                  <a:pt x="966221" y="290294"/>
                  <a:pt x="959201" y="281855"/>
                </a:cubicBezTo>
                <a:cubicBezTo>
                  <a:pt x="952182" y="273416"/>
                  <a:pt x="943746" y="261596"/>
                  <a:pt x="933894" y="246395"/>
                </a:cubicBezTo>
                <a:cubicBezTo>
                  <a:pt x="918508" y="264163"/>
                  <a:pt x="898746" y="275352"/>
                  <a:pt x="874612" y="279962"/>
                </a:cubicBezTo>
                <a:cubicBezTo>
                  <a:pt x="850477" y="284573"/>
                  <a:pt x="845415" y="282920"/>
                  <a:pt x="859425" y="275004"/>
                </a:cubicBezTo>
                <a:cubicBezTo>
                  <a:pt x="873436" y="267088"/>
                  <a:pt x="885255" y="259628"/>
                  <a:pt x="894885" y="252623"/>
                </a:cubicBezTo>
                <a:cubicBezTo>
                  <a:pt x="904515" y="245617"/>
                  <a:pt x="913137" y="237727"/>
                  <a:pt x="920751" y="228950"/>
                </a:cubicBezTo>
                <a:cubicBezTo>
                  <a:pt x="907917" y="209132"/>
                  <a:pt x="896918" y="194699"/>
                  <a:pt x="887755" y="185650"/>
                </a:cubicBezTo>
                <a:cubicBezTo>
                  <a:pt x="882563" y="203074"/>
                  <a:pt x="873522" y="220995"/>
                  <a:pt x="860630" y="239415"/>
                </a:cubicBezTo>
                <a:cubicBezTo>
                  <a:pt x="847738" y="257835"/>
                  <a:pt x="831591" y="271702"/>
                  <a:pt x="812189" y="281016"/>
                </a:cubicBezTo>
                <a:cubicBezTo>
                  <a:pt x="792786" y="290330"/>
                  <a:pt x="790564" y="287143"/>
                  <a:pt x="805521" y="271455"/>
                </a:cubicBezTo>
                <a:cubicBezTo>
                  <a:pt x="820477" y="255767"/>
                  <a:pt x="833316" y="239437"/>
                  <a:pt x="844035" y="222465"/>
                </a:cubicBezTo>
                <a:cubicBezTo>
                  <a:pt x="854754" y="205493"/>
                  <a:pt x="863921" y="184277"/>
                  <a:pt x="871535" y="158816"/>
                </a:cubicBezTo>
                <a:cubicBezTo>
                  <a:pt x="879150" y="133355"/>
                  <a:pt x="882205" y="113053"/>
                  <a:pt x="880699" y="97910"/>
                </a:cubicBezTo>
                <a:cubicBezTo>
                  <a:pt x="878247" y="98799"/>
                  <a:pt x="875181" y="99699"/>
                  <a:pt x="871504" y="100609"/>
                </a:cubicBezTo>
                <a:cubicBezTo>
                  <a:pt x="867825" y="101520"/>
                  <a:pt x="862290" y="98652"/>
                  <a:pt x="854897" y="92005"/>
                </a:cubicBezTo>
                <a:cubicBezTo>
                  <a:pt x="847505" y="85358"/>
                  <a:pt x="849972" y="81748"/>
                  <a:pt x="862297" y="81175"/>
                </a:cubicBezTo>
                <a:cubicBezTo>
                  <a:pt x="874623" y="80601"/>
                  <a:pt x="886694" y="78780"/>
                  <a:pt x="898509" y="75711"/>
                </a:cubicBezTo>
                <a:cubicBezTo>
                  <a:pt x="910327" y="72642"/>
                  <a:pt x="919966" y="69573"/>
                  <a:pt x="927430" y="66505"/>
                </a:cubicBezTo>
                <a:cubicBezTo>
                  <a:pt x="934894" y="63436"/>
                  <a:pt x="941226" y="60005"/>
                  <a:pt x="946424" y="56212"/>
                </a:cubicBezTo>
                <a:cubicBezTo>
                  <a:pt x="949024" y="54315"/>
                  <a:pt x="951715" y="53317"/>
                  <a:pt x="954499" y="53217"/>
                </a:cubicBezTo>
                <a:close/>
                <a:moveTo>
                  <a:pt x="7402423" y="48606"/>
                </a:moveTo>
                <a:cubicBezTo>
                  <a:pt x="7408702" y="48199"/>
                  <a:pt x="7416469" y="50867"/>
                  <a:pt x="7425723" y="56610"/>
                </a:cubicBezTo>
                <a:cubicBezTo>
                  <a:pt x="7438063" y="64268"/>
                  <a:pt x="7445222" y="70929"/>
                  <a:pt x="7447201" y="76593"/>
                </a:cubicBezTo>
                <a:cubicBezTo>
                  <a:pt x="7449180" y="82257"/>
                  <a:pt x="7444570" y="85857"/>
                  <a:pt x="7433370" y="87391"/>
                </a:cubicBezTo>
                <a:cubicBezTo>
                  <a:pt x="7422171" y="88925"/>
                  <a:pt x="7410895" y="93088"/>
                  <a:pt x="7399545" y="99878"/>
                </a:cubicBezTo>
                <a:cubicBezTo>
                  <a:pt x="7388195" y="106668"/>
                  <a:pt x="7385445" y="104585"/>
                  <a:pt x="7391295" y="93629"/>
                </a:cubicBezTo>
                <a:cubicBezTo>
                  <a:pt x="7397147" y="82673"/>
                  <a:pt x="7399183" y="76374"/>
                  <a:pt x="7397405" y="74732"/>
                </a:cubicBezTo>
                <a:cubicBezTo>
                  <a:pt x="7395627" y="73090"/>
                  <a:pt x="7386090" y="74288"/>
                  <a:pt x="7368796" y="78325"/>
                </a:cubicBezTo>
                <a:cubicBezTo>
                  <a:pt x="7351501" y="82361"/>
                  <a:pt x="7337743" y="85061"/>
                  <a:pt x="7327517" y="86423"/>
                </a:cubicBezTo>
                <a:cubicBezTo>
                  <a:pt x="7317293" y="87785"/>
                  <a:pt x="7307331" y="89366"/>
                  <a:pt x="7297629" y="91166"/>
                </a:cubicBezTo>
                <a:cubicBezTo>
                  <a:pt x="7287928" y="92966"/>
                  <a:pt x="7279593" y="93866"/>
                  <a:pt x="7272623" y="93866"/>
                </a:cubicBezTo>
                <a:cubicBezTo>
                  <a:pt x="7271117" y="102083"/>
                  <a:pt x="7266217" y="112010"/>
                  <a:pt x="7257921" y="123647"/>
                </a:cubicBezTo>
                <a:cubicBezTo>
                  <a:pt x="7249625" y="135284"/>
                  <a:pt x="7243347" y="136617"/>
                  <a:pt x="7239089" y="127648"/>
                </a:cubicBezTo>
                <a:cubicBezTo>
                  <a:pt x="7234829" y="118678"/>
                  <a:pt x="7234729" y="110712"/>
                  <a:pt x="7238787" y="103750"/>
                </a:cubicBezTo>
                <a:cubicBezTo>
                  <a:pt x="7242847" y="96788"/>
                  <a:pt x="7247309" y="87750"/>
                  <a:pt x="7252178" y="76636"/>
                </a:cubicBezTo>
                <a:cubicBezTo>
                  <a:pt x="7257047" y="65522"/>
                  <a:pt x="7261281" y="61374"/>
                  <a:pt x="7264879" y="64192"/>
                </a:cubicBezTo>
                <a:cubicBezTo>
                  <a:pt x="7268479" y="67010"/>
                  <a:pt x="7271512" y="71689"/>
                  <a:pt x="7273979" y="78228"/>
                </a:cubicBezTo>
                <a:cubicBezTo>
                  <a:pt x="7275427" y="77754"/>
                  <a:pt x="7287649" y="75517"/>
                  <a:pt x="7310643" y="71516"/>
                </a:cubicBezTo>
                <a:cubicBezTo>
                  <a:pt x="7333637" y="67516"/>
                  <a:pt x="7351957" y="63755"/>
                  <a:pt x="7365602" y="60234"/>
                </a:cubicBezTo>
                <a:cubicBezTo>
                  <a:pt x="7379247" y="56714"/>
                  <a:pt x="7389593" y="53315"/>
                  <a:pt x="7396641" y="50038"/>
                </a:cubicBezTo>
                <a:cubicBezTo>
                  <a:pt x="7398403" y="49219"/>
                  <a:pt x="7400331" y="48742"/>
                  <a:pt x="7402423" y="48606"/>
                </a:cubicBezTo>
                <a:close/>
                <a:moveTo>
                  <a:pt x="4544924" y="48606"/>
                </a:moveTo>
                <a:cubicBezTo>
                  <a:pt x="4551203" y="48199"/>
                  <a:pt x="4558969" y="50867"/>
                  <a:pt x="4568224" y="56610"/>
                </a:cubicBezTo>
                <a:cubicBezTo>
                  <a:pt x="4580564" y="64268"/>
                  <a:pt x="4587723" y="70929"/>
                  <a:pt x="4589702" y="76593"/>
                </a:cubicBezTo>
                <a:cubicBezTo>
                  <a:pt x="4591681" y="82257"/>
                  <a:pt x="4587070" y="85857"/>
                  <a:pt x="4575871" y="87391"/>
                </a:cubicBezTo>
                <a:cubicBezTo>
                  <a:pt x="4564671" y="88925"/>
                  <a:pt x="4553396" y="93088"/>
                  <a:pt x="4542046" y="99878"/>
                </a:cubicBezTo>
                <a:cubicBezTo>
                  <a:pt x="4530696" y="106668"/>
                  <a:pt x="4527946" y="104585"/>
                  <a:pt x="4533797" y="93629"/>
                </a:cubicBezTo>
                <a:cubicBezTo>
                  <a:pt x="4539648" y="82673"/>
                  <a:pt x="4541684" y="76374"/>
                  <a:pt x="4539906" y="74732"/>
                </a:cubicBezTo>
                <a:cubicBezTo>
                  <a:pt x="4538128" y="73090"/>
                  <a:pt x="4528591" y="74288"/>
                  <a:pt x="4511297" y="78325"/>
                </a:cubicBezTo>
                <a:cubicBezTo>
                  <a:pt x="4494003" y="82361"/>
                  <a:pt x="4480243" y="85061"/>
                  <a:pt x="4470019" y="86423"/>
                </a:cubicBezTo>
                <a:cubicBezTo>
                  <a:pt x="4459794" y="87785"/>
                  <a:pt x="4449831" y="89366"/>
                  <a:pt x="4440130" y="91166"/>
                </a:cubicBezTo>
                <a:cubicBezTo>
                  <a:pt x="4430429" y="92966"/>
                  <a:pt x="4422094" y="93866"/>
                  <a:pt x="4415124" y="93866"/>
                </a:cubicBezTo>
                <a:cubicBezTo>
                  <a:pt x="4413619" y="102083"/>
                  <a:pt x="4408718" y="112010"/>
                  <a:pt x="4400422" y="123647"/>
                </a:cubicBezTo>
                <a:cubicBezTo>
                  <a:pt x="4392126" y="135284"/>
                  <a:pt x="4385849" y="136617"/>
                  <a:pt x="4381590" y="127648"/>
                </a:cubicBezTo>
                <a:cubicBezTo>
                  <a:pt x="4377331" y="118678"/>
                  <a:pt x="4377230" y="110712"/>
                  <a:pt x="4381289" y="103750"/>
                </a:cubicBezTo>
                <a:cubicBezTo>
                  <a:pt x="4385347" y="96788"/>
                  <a:pt x="4389810" y="87750"/>
                  <a:pt x="4394679" y="76636"/>
                </a:cubicBezTo>
                <a:cubicBezTo>
                  <a:pt x="4399547" y="65522"/>
                  <a:pt x="4403781" y="61374"/>
                  <a:pt x="4407381" y="64192"/>
                </a:cubicBezTo>
                <a:cubicBezTo>
                  <a:pt x="4410980" y="67010"/>
                  <a:pt x="4414013" y="71689"/>
                  <a:pt x="4416479" y="78228"/>
                </a:cubicBezTo>
                <a:cubicBezTo>
                  <a:pt x="4417928" y="77754"/>
                  <a:pt x="4430149" y="75517"/>
                  <a:pt x="4453144" y="71516"/>
                </a:cubicBezTo>
                <a:cubicBezTo>
                  <a:pt x="4476138" y="67516"/>
                  <a:pt x="4494458" y="63755"/>
                  <a:pt x="4508103" y="60234"/>
                </a:cubicBezTo>
                <a:cubicBezTo>
                  <a:pt x="4521747" y="56714"/>
                  <a:pt x="4532094" y="53315"/>
                  <a:pt x="4539142" y="50038"/>
                </a:cubicBezTo>
                <a:cubicBezTo>
                  <a:pt x="4540904" y="49219"/>
                  <a:pt x="4542831" y="48742"/>
                  <a:pt x="4544924" y="48606"/>
                </a:cubicBezTo>
                <a:close/>
                <a:moveTo>
                  <a:pt x="210748" y="48022"/>
                </a:moveTo>
                <a:cubicBezTo>
                  <a:pt x="215491" y="47696"/>
                  <a:pt x="219971" y="47891"/>
                  <a:pt x="224187" y="48608"/>
                </a:cubicBezTo>
                <a:cubicBezTo>
                  <a:pt x="232619" y="50042"/>
                  <a:pt x="240108" y="53778"/>
                  <a:pt x="246654" y="59815"/>
                </a:cubicBezTo>
                <a:cubicBezTo>
                  <a:pt x="253201" y="65852"/>
                  <a:pt x="250949" y="70559"/>
                  <a:pt x="239900" y="73936"/>
                </a:cubicBezTo>
                <a:cubicBezTo>
                  <a:pt x="228851" y="77314"/>
                  <a:pt x="213181" y="80354"/>
                  <a:pt x="192889" y="83057"/>
                </a:cubicBezTo>
                <a:cubicBezTo>
                  <a:pt x="172598" y="85760"/>
                  <a:pt x="153102" y="88452"/>
                  <a:pt x="134403" y="91134"/>
                </a:cubicBezTo>
                <a:cubicBezTo>
                  <a:pt x="114398" y="92955"/>
                  <a:pt x="97322" y="89467"/>
                  <a:pt x="83176" y="80669"/>
                </a:cubicBezTo>
                <a:cubicBezTo>
                  <a:pt x="69029" y="71871"/>
                  <a:pt x="70822" y="66913"/>
                  <a:pt x="88554" y="65795"/>
                </a:cubicBezTo>
                <a:cubicBezTo>
                  <a:pt x="106285" y="64676"/>
                  <a:pt x="125946" y="62543"/>
                  <a:pt x="147535" y="59395"/>
                </a:cubicBezTo>
                <a:cubicBezTo>
                  <a:pt x="169124" y="56248"/>
                  <a:pt x="185189" y="53304"/>
                  <a:pt x="195729" y="50565"/>
                </a:cubicBezTo>
                <a:cubicBezTo>
                  <a:pt x="200999" y="49196"/>
                  <a:pt x="206005" y="48348"/>
                  <a:pt x="210748" y="48022"/>
                </a:cubicBezTo>
                <a:close/>
                <a:moveTo>
                  <a:pt x="2751683" y="46997"/>
                </a:moveTo>
                <a:cubicBezTo>
                  <a:pt x="2755317" y="47749"/>
                  <a:pt x="2759125" y="49576"/>
                  <a:pt x="2763108" y="52480"/>
                </a:cubicBezTo>
                <a:cubicBezTo>
                  <a:pt x="2771074" y="58288"/>
                  <a:pt x="2769808" y="63701"/>
                  <a:pt x="2759311" y="68720"/>
                </a:cubicBezTo>
                <a:cubicBezTo>
                  <a:pt x="2748814" y="73739"/>
                  <a:pt x="2738443" y="77141"/>
                  <a:pt x="2728197" y="78927"/>
                </a:cubicBezTo>
                <a:cubicBezTo>
                  <a:pt x="2717951" y="80712"/>
                  <a:pt x="2709386" y="82074"/>
                  <a:pt x="2702503" y="83014"/>
                </a:cubicBezTo>
                <a:cubicBezTo>
                  <a:pt x="2695619" y="83953"/>
                  <a:pt x="2687291" y="82483"/>
                  <a:pt x="2677518" y="78604"/>
                </a:cubicBezTo>
                <a:cubicBezTo>
                  <a:pt x="2667746" y="74725"/>
                  <a:pt x="2667814" y="70911"/>
                  <a:pt x="2677723" y="67161"/>
                </a:cubicBezTo>
                <a:cubicBezTo>
                  <a:pt x="2687632" y="63411"/>
                  <a:pt x="2698989" y="60166"/>
                  <a:pt x="2711795" y="57427"/>
                </a:cubicBezTo>
                <a:cubicBezTo>
                  <a:pt x="2724902" y="53928"/>
                  <a:pt x="2734740" y="50777"/>
                  <a:pt x="2741307" y="47973"/>
                </a:cubicBezTo>
                <a:cubicBezTo>
                  <a:pt x="2744591" y="46572"/>
                  <a:pt x="2748050" y="46246"/>
                  <a:pt x="2751683" y="46997"/>
                </a:cubicBezTo>
                <a:close/>
                <a:moveTo>
                  <a:pt x="2195243" y="45508"/>
                </a:moveTo>
                <a:cubicBezTo>
                  <a:pt x="2197315" y="45569"/>
                  <a:pt x="2199852" y="45953"/>
                  <a:pt x="2202854" y="46661"/>
                </a:cubicBezTo>
                <a:cubicBezTo>
                  <a:pt x="2214864" y="49494"/>
                  <a:pt x="2223888" y="53200"/>
                  <a:pt x="2229925" y="57782"/>
                </a:cubicBezTo>
                <a:cubicBezTo>
                  <a:pt x="2235962" y="62364"/>
                  <a:pt x="2238138" y="69523"/>
                  <a:pt x="2236454" y="79260"/>
                </a:cubicBezTo>
                <a:cubicBezTo>
                  <a:pt x="2234769" y="88997"/>
                  <a:pt x="2230054" y="92166"/>
                  <a:pt x="2222310" y="88768"/>
                </a:cubicBezTo>
                <a:cubicBezTo>
                  <a:pt x="2214567" y="85369"/>
                  <a:pt x="2207934" y="80902"/>
                  <a:pt x="2202413" y="75367"/>
                </a:cubicBezTo>
                <a:cubicBezTo>
                  <a:pt x="2196462" y="68441"/>
                  <a:pt x="2192045" y="61217"/>
                  <a:pt x="2189163" y="53695"/>
                </a:cubicBezTo>
                <a:cubicBezTo>
                  <a:pt x="2187001" y="48054"/>
                  <a:pt x="2189028" y="45325"/>
                  <a:pt x="2195243" y="45508"/>
                </a:cubicBezTo>
                <a:close/>
                <a:moveTo>
                  <a:pt x="3788005" y="41230"/>
                </a:moveTo>
                <a:cubicBezTo>
                  <a:pt x="3796301" y="43137"/>
                  <a:pt x="3803299" y="45726"/>
                  <a:pt x="3809000" y="48995"/>
                </a:cubicBezTo>
                <a:cubicBezTo>
                  <a:pt x="3814700" y="52265"/>
                  <a:pt x="3816829" y="55631"/>
                  <a:pt x="3815388" y="59094"/>
                </a:cubicBezTo>
                <a:cubicBezTo>
                  <a:pt x="3813947" y="62557"/>
                  <a:pt x="3811972" y="66899"/>
                  <a:pt x="3809462" y="72119"/>
                </a:cubicBezTo>
                <a:cubicBezTo>
                  <a:pt x="3813219" y="71287"/>
                  <a:pt x="3819447" y="70402"/>
                  <a:pt x="3828144" y="69462"/>
                </a:cubicBezTo>
                <a:cubicBezTo>
                  <a:pt x="3836841" y="68523"/>
                  <a:pt x="3844001" y="72130"/>
                  <a:pt x="3849622" y="80282"/>
                </a:cubicBezTo>
                <a:cubicBezTo>
                  <a:pt x="3855244" y="88434"/>
                  <a:pt x="3851730" y="92511"/>
                  <a:pt x="3839082" y="92511"/>
                </a:cubicBezTo>
                <a:cubicBezTo>
                  <a:pt x="3829474" y="92511"/>
                  <a:pt x="3817471" y="93314"/>
                  <a:pt x="3803073" y="94920"/>
                </a:cubicBezTo>
                <a:cubicBezTo>
                  <a:pt x="3799059" y="107726"/>
                  <a:pt x="3794886" y="117219"/>
                  <a:pt x="3790554" y="123399"/>
                </a:cubicBezTo>
                <a:cubicBezTo>
                  <a:pt x="3812380" y="122582"/>
                  <a:pt x="3830259" y="121030"/>
                  <a:pt x="3844190" y="118742"/>
                </a:cubicBezTo>
                <a:cubicBezTo>
                  <a:pt x="3858122" y="116455"/>
                  <a:pt x="3869602" y="116781"/>
                  <a:pt x="3878628" y="119721"/>
                </a:cubicBezTo>
                <a:cubicBezTo>
                  <a:pt x="3887656" y="122661"/>
                  <a:pt x="3893908" y="127859"/>
                  <a:pt x="3897385" y="135316"/>
                </a:cubicBezTo>
                <a:cubicBezTo>
                  <a:pt x="3900863" y="142773"/>
                  <a:pt x="3897113" y="146053"/>
                  <a:pt x="3886136" y="145157"/>
                </a:cubicBezTo>
                <a:cubicBezTo>
                  <a:pt x="3875158" y="144261"/>
                  <a:pt x="3861442" y="143587"/>
                  <a:pt x="3844986" y="143135"/>
                </a:cubicBezTo>
                <a:cubicBezTo>
                  <a:pt x="3828531" y="142683"/>
                  <a:pt x="3808143" y="142773"/>
                  <a:pt x="3783822" y="143404"/>
                </a:cubicBezTo>
                <a:cubicBezTo>
                  <a:pt x="3794620" y="146760"/>
                  <a:pt x="3799119" y="150510"/>
                  <a:pt x="3797319" y="154654"/>
                </a:cubicBezTo>
                <a:cubicBezTo>
                  <a:pt x="3795520" y="158798"/>
                  <a:pt x="3794620" y="165029"/>
                  <a:pt x="3794620" y="173346"/>
                </a:cubicBezTo>
                <a:cubicBezTo>
                  <a:pt x="3799166" y="173447"/>
                  <a:pt x="3804572" y="172572"/>
                  <a:pt x="3810839" y="170722"/>
                </a:cubicBezTo>
                <a:cubicBezTo>
                  <a:pt x="3817106" y="168872"/>
                  <a:pt x="3823616" y="171876"/>
                  <a:pt x="3830370" y="179735"/>
                </a:cubicBezTo>
                <a:cubicBezTo>
                  <a:pt x="3837124" y="187593"/>
                  <a:pt x="3835841" y="192118"/>
                  <a:pt x="3826520" y="193308"/>
                </a:cubicBezTo>
                <a:cubicBezTo>
                  <a:pt x="3817199" y="194498"/>
                  <a:pt x="3806566" y="195846"/>
                  <a:pt x="3794620" y="197352"/>
                </a:cubicBezTo>
                <a:lnTo>
                  <a:pt x="3794620" y="216539"/>
                </a:lnTo>
                <a:cubicBezTo>
                  <a:pt x="3802966" y="215707"/>
                  <a:pt x="3814166" y="214374"/>
                  <a:pt x="3828219" y="212538"/>
                </a:cubicBezTo>
                <a:cubicBezTo>
                  <a:pt x="3842273" y="210703"/>
                  <a:pt x="3852784" y="214987"/>
                  <a:pt x="3859753" y="225391"/>
                </a:cubicBezTo>
                <a:cubicBezTo>
                  <a:pt x="3866722" y="235794"/>
                  <a:pt x="3862062" y="240096"/>
                  <a:pt x="3845771" y="238297"/>
                </a:cubicBezTo>
                <a:cubicBezTo>
                  <a:pt x="3829481" y="236497"/>
                  <a:pt x="3812430" y="236386"/>
                  <a:pt x="3794620" y="237963"/>
                </a:cubicBezTo>
                <a:cubicBezTo>
                  <a:pt x="3794620" y="260578"/>
                  <a:pt x="3793649" y="280608"/>
                  <a:pt x="3791705" y="298052"/>
                </a:cubicBezTo>
                <a:cubicBezTo>
                  <a:pt x="3789762" y="315497"/>
                  <a:pt x="3785970" y="324521"/>
                  <a:pt x="3780326" y="325123"/>
                </a:cubicBezTo>
                <a:cubicBezTo>
                  <a:pt x="3774684" y="325725"/>
                  <a:pt x="3771353" y="319982"/>
                  <a:pt x="3770335" y="307893"/>
                </a:cubicBezTo>
                <a:cubicBezTo>
                  <a:pt x="3769317" y="295805"/>
                  <a:pt x="3768808" y="273054"/>
                  <a:pt x="3768808" y="239641"/>
                </a:cubicBezTo>
                <a:cubicBezTo>
                  <a:pt x="3758598" y="242294"/>
                  <a:pt x="3750502" y="244266"/>
                  <a:pt x="3744522" y="245556"/>
                </a:cubicBezTo>
                <a:cubicBezTo>
                  <a:pt x="3738543" y="246847"/>
                  <a:pt x="3732667" y="249335"/>
                  <a:pt x="3726895" y="253021"/>
                </a:cubicBezTo>
                <a:cubicBezTo>
                  <a:pt x="3721123" y="256706"/>
                  <a:pt x="3716767" y="254419"/>
                  <a:pt x="3713827" y="246159"/>
                </a:cubicBezTo>
                <a:cubicBezTo>
                  <a:pt x="3710888" y="237899"/>
                  <a:pt x="3711028" y="232095"/>
                  <a:pt x="3714247" y="228746"/>
                </a:cubicBezTo>
                <a:cubicBezTo>
                  <a:pt x="3717466" y="225398"/>
                  <a:pt x="3719714" y="221469"/>
                  <a:pt x="3720990" y="216958"/>
                </a:cubicBezTo>
                <a:cubicBezTo>
                  <a:pt x="3722267" y="212448"/>
                  <a:pt x="3722231" y="207200"/>
                  <a:pt x="3720883" y="201213"/>
                </a:cubicBezTo>
                <a:lnTo>
                  <a:pt x="3720903" y="199712"/>
                </a:lnTo>
                <a:lnTo>
                  <a:pt x="3712945" y="206795"/>
                </a:lnTo>
                <a:cubicBezTo>
                  <a:pt x="3702119" y="226627"/>
                  <a:pt x="3689116" y="244366"/>
                  <a:pt x="3673936" y="260011"/>
                </a:cubicBezTo>
                <a:cubicBezTo>
                  <a:pt x="3658758" y="275657"/>
                  <a:pt x="3645629" y="286709"/>
                  <a:pt x="3634551" y="293170"/>
                </a:cubicBezTo>
                <a:cubicBezTo>
                  <a:pt x="3623473" y="299630"/>
                  <a:pt x="3613611" y="303573"/>
                  <a:pt x="3604963" y="305000"/>
                </a:cubicBezTo>
                <a:cubicBezTo>
                  <a:pt x="3596316" y="306427"/>
                  <a:pt x="3595076" y="304362"/>
                  <a:pt x="3601242" y="298805"/>
                </a:cubicBezTo>
                <a:cubicBezTo>
                  <a:pt x="3607409" y="293248"/>
                  <a:pt x="3615199" y="285989"/>
                  <a:pt x="3624613" y="277026"/>
                </a:cubicBezTo>
                <a:cubicBezTo>
                  <a:pt x="3634028" y="268063"/>
                  <a:pt x="3644299" y="257595"/>
                  <a:pt x="3655427" y="245621"/>
                </a:cubicBezTo>
                <a:cubicBezTo>
                  <a:pt x="3652501" y="243456"/>
                  <a:pt x="3648866" y="239240"/>
                  <a:pt x="3644521" y="232973"/>
                </a:cubicBezTo>
                <a:cubicBezTo>
                  <a:pt x="3640176" y="226706"/>
                  <a:pt x="3637867" y="221278"/>
                  <a:pt x="3637595" y="216690"/>
                </a:cubicBezTo>
                <a:cubicBezTo>
                  <a:pt x="3634483" y="221981"/>
                  <a:pt x="3629253" y="225104"/>
                  <a:pt x="3621903" y="226057"/>
                </a:cubicBezTo>
                <a:cubicBezTo>
                  <a:pt x="3614554" y="227011"/>
                  <a:pt x="3613901" y="223874"/>
                  <a:pt x="3619946" y="216647"/>
                </a:cubicBezTo>
                <a:cubicBezTo>
                  <a:pt x="3625990" y="209419"/>
                  <a:pt x="3632777" y="200711"/>
                  <a:pt x="3640305" y="190522"/>
                </a:cubicBezTo>
                <a:cubicBezTo>
                  <a:pt x="3647834" y="180334"/>
                  <a:pt x="3652684" y="172916"/>
                  <a:pt x="3654857" y="168270"/>
                </a:cubicBezTo>
                <a:cubicBezTo>
                  <a:pt x="3657029" y="163624"/>
                  <a:pt x="3657671" y="159759"/>
                  <a:pt x="3656782" y="156676"/>
                </a:cubicBezTo>
                <a:lnTo>
                  <a:pt x="3656856" y="156160"/>
                </a:lnTo>
                <a:lnTo>
                  <a:pt x="3632389" y="159924"/>
                </a:lnTo>
                <a:cubicBezTo>
                  <a:pt x="3621247" y="161774"/>
                  <a:pt x="3611578" y="163376"/>
                  <a:pt x="3603382" y="164731"/>
                </a:cubicBezTo>
                <a:cubicBezTo>
                  <a:pt x="3595187" y="166087"/>
                  <a:pt x="3586515" y="162462"/>
                  <a:pt x="3577366" y="153858"/>
                </a:cubicBezTo>
                <a:cubicBezTo>
                  <a:pt x="3568217" y="145254"/>
                  <a:pt x="3568787" y="141411"/>
                  <a:pt x="3579076" y="142328"/>
                </a:cubicBezTo>
                <a:cubicBezTo>
                  <a:pt x="3589365" y="143246"/>
                  <a:pt x="3600303" y="143031"/>
                  <a:pt x="3611890" y="141683"/>
                </a:cubicBezTo>
                <a:cubicBezTo>
                  <a:pt x="3623477" y="140335"/>
                  <a:pt x="3642040" y="138026"/>
                  <a:pt x="3667580" y="134757"/>
                </a:cubicBezTo>
                <a:cubicBezTo>
                  <a:pt x="3665802" y="123356"/>
                  <a:pt x="3664418" y="116029"/>
                  <a:pt x="3663428" y="112773"/>
                </a:cubicBezTo>
                <a:cubicBezTo>
                  <a:pt x="3658496" y="113662"/>
                  <a:pt x="3654172" y="114333"/>
                  <a:pt x="3650458" y="114784"/>
                </a:cubicBezTo>
                <a:cubicBezTo>
                  <a:pt x="3646744" y="115236"/>
                  <a:pt x="3641471" y="112171"/>
                  <a:pt x="3634637" y="105589"/>
                </a:cubicBezTo>
                <a:cubicBezTo>
                  <a:pt x="3627804" y="99007"/>
                  <a:pt x="3628600" y="95393"/>
                  <a:pt x="3637025" y="94748"/>
                </a:cubicBezTo>
                <a:cubicBezTo>
                  <a:pt x="3645450" y="94102"/>
                  <a:pt x="3652931" y="93464"/>
                  <a:pt x="3659471" y="92833"/>
                </a:cubicBezTo>
                <a:cubicBezTo>
                  <a:pt x="3658668" y="88244"/>
                  <a:pt x="3655993" y="82067"/>
                  <a:pt x="3651447" y="74302"/>
                </a:cubicBezTo>
                <a:cubicBezTo>
                  <a:pt x="3646902" y="66537"/>
                  <a:pt x="3648468" y="63364"/>
                  <a:pt x="3656147" y="64784"/>
                </a:cubicBezTo>
                <a:cubicBezTo>
                  <a:pt x="3663827" y="66203"/>
                  <a:pt x="3670567" y="67967"/>
                  <a:pt x="3676367" y="70075"/>
                </a:cubicBezTo>
                <a:cubicBezTo>
                  <a:pt x="3682168" y="72183"/>
                  <a:pt x="3685330" y="75571"/>
                  <a:pt x="3685853" y="80239"/>
                </a:cubicBezTo>
                <a:cubicBezTo>
                  <a:pt x="3686377" y="84907"/>
                  <a:pt x="3686638" y="88044"/>
                  <a:pt x="3686638" y="89650"/>
                </a:cubicBezTo>
                <a:cubicBezTo>
                  <a:pt x="3688574" y="89750"/>
                  <a:pt x="3692116" y="89492"/>
                  <a:pt x="3697264" y="88875"/>
                </a:cubicBezTo>
                <a:cubicBezTo>
                  <a:pt x="3696418" y="82264"/>
                  <a:pt x="3693959" y="74894"/>
                  <a:pt x="3689886" y="66763"/>
                </a:cubicBezTo>
                <a:cubicBezTo>
                  <a:pt x="3685814" y="58632"/>
                  <a:pt x="3690553" y="56058"/>
                  <a:pt x="3704104" y="59041"/>
                </a:cubicBezTo>
                <a:cubicBezTo>
                  <a:pt x="3717656" y="62023"/>
                  <a:pt x="3724206" y="65859"/>
                  <a:pt x="3723754" y="70549"/>
                </a:cubicBezTo>
                <a:cubicBezTo>
                  <a:pt x="3723302" y="75238"/>
                  <a:pt x="3723077" y="79805"/>
                  <a:pt x="3723077" y="84251"/>
                </a:cubicBezTo>
                <a:lnTo>
                  <a:pt x="3733703" y="83498"/>
                </a:lnTo>
                <a:cubicBezTo>
                  <a:pt x="3732842" y="71395"/>
                  <a:pt x="3731054" y="62195"/>
                  <a:pt x="3728336" y="55900"/>
                </a:cubicBezTo>
                <a:cubicBezTo>
                  <a:pt x="3725619" y="49605"/>
                  <a:pt x="3727927" y="47411"/>
                  <a:pt x="3735262" y="49318"/>
                </a:cubicBezTo>
                <a:cubicBezTo>
                  <a:pt x="3742597" y="51225"/>
                  <a:pt x="3749373" y="53527"/>
                  <a:pt x="3755589" y="56223"/>
                </a:cubicBezTo>
                <a:cubicBezTo>
                  <a:pt x="3761806" y="58919"/>
                  <a:pt x="3764014" y="62615"/>
                  <a:pt x="3762215" y="67311"/>
                </a:cubicBezTo>
                <a:cubicBezTo>
                  <a:pt x="3760415" y="72008"/>
                  <a:pt x="3759515" y="76306"/>
                  <a:pt x="3759515" y="80207"/>
                </a:cubicBezTo>
                <a:cubicBezTo>
                  <a:pt x="3766112" y="79389"/>
                  <a:pt x="3772873" y="78285"/>
                  <a:pt x="3779799" y="76894"/>
                </a:cubicBezTo>
                <a:cubicBezTo>
                  <a:pt x="3781463" y="63500"/>
                  <a:pt x="3781173" y="53731"/>
                  <a:pt x="3778928" y="47586"/>
                </a:cubicBezTo>
                <a:cubicBezTo>
                  <a:pt x="3776684" y="41441"/>
                  <a:pt x="3779710" y="39323"/>
                  <a:pt x="3788005" y="41230"/>
                </a:cubicBezTo>
                <a:close/>
                <a:moveTo>
                  <a:pt x="5627644" y="38885"/>
                </a:moveTo>
                <a:cubicBezTo>
                  <a:pt x="5638322" y="37810"/>
                  <a:pt x="5647087" y="40219"/>
                  <a:pt x="5653938" y="46113"/>
                </a:cubicBezTo>
                <a:cubicBezTo>
                  <a:pt x="5663073" y="53971"/>
                  <a:pt x="5664858" y="58937"/>
                  <a:pt x="5659295" y="61009"/>
                </a:cubicBezTo>
                <a:cubicBezTo>
                  <a:pt x="5653730" y="63081"/>
                  <a:pt x="5643448" y="65028"/>
                  <a:pt x="5628449" y="66849"/>
                </a:cubicBezTo>
                <a:cubicBezTo>
                  <a:pt x="5613449" y="68670"/>
                  <a:pt x="5596821" y="70584"/>
                  <a:pt x="5578566" y="72592"/>
                </a:cubicBezTo>
                <a:cubicBezTo>
                  <a:pt x="5587557" y="78342"/>
                  <a:pt x="5591586" y="82784"/>
                  <a:pt x="5590655" y="85918"/>
                </a:cubicBezTo>
                <a:cubicBezTo>
                  <a:pt x="5589723" y="89051"/>
                  <a:pt x="5588841" y="96598"/>
                  <a:pt x="5588009" y="108557"/>
                </a:cubicBezTo>
                <a:cubicBezTo>
                  <a:pt x="5606422" y="106033"/>
                  <a:pt x="5618130" y="102929"/>
                  <a:pt x="5623135" y="99243"/>
                </a:cubicBezTo>
                <a:cubicBezTo>
                  <a:pt x="5628140" y="95558"/>
                  <a:pt x="5636809" y="97107"/>
                  <a:pt x="5649142" y="103890"/>
                </a:cubicBezTo>
                <a:cubicBezTo>
                  <a:pt x="5661474" y="110672"/>
                  <a:pt x="5665586" y="116000"/>
                  <a:pt x="5661478" y="119872"/>
                </a:cubicBezTo>
                <a:cubicBezTo>
                  <a:pt x="5657369" y="123744"/>
                  <a:pt x="5654888" y="131638"/>
                  <a:pt x="5654035" y="143555"/>
                </a:cubicBezTo>
                <a:cubicBezTo>
                  <a:pt x="5653182" y="155471"/>
                  <a:pt x="5653214" y="168847"/>
                  <a:pt x="5654132" y="183682"/>
                </a:cubicBezTo>
                <a:cubicBezTo>
                  <a:pt x="5655049" y="198517"/>
                  <a:pt x="5650736" y="210878"/>
                  <a:pt x="5641193" y="220766"/>
                </a:cubicBezTo>
                <a:cubicBezTo>
                  <a:pt x="5631650" y="230653"/>
                  <a:pt x="5625197" y="231510"/>
                  <a:pt x="5621833" y="223336"/>
                </a:cubicBezTo>
                <a:cubicBezTo>
                  <a:pt x="5618471" y="215162"/>
                  <a:pt x="5611742" y="206135"/>
                  <a:pt x="5601646" y="196255"/>
                </a:cubicBezTo>
                <a:cubicBezTo>
                  <a:pt x="5591551" y="186374"/>
                  <a:pt x="5591407" y="182847"/>
                  <a:pt x="5601216" y="185672"/>
                </a:cubicBezTo>
                <a:lnTo>
                  <a:pt x="5619866" y="189651"/>
                </a:lnTo>
                <a:cubicBezTo>
                  <a:pt x="5622963" y="189579"/>
                  <a:pt x="5624924" y="183937"/>
                  <a:pt x="5625749" y="172723"/>
                </a:cubicBezTo>
                <a:cubicBezTo>
                  <a:pt x="5626573" y="161508"/>
                  <a:pt x="5626573" y="150606"/>
                  <a:pt x="5625749" y="140016"/>
                </a:cubicBezTo>
                <a:cubicBezTo>
                  <a:pt x="5624924" y="129426"/>
                  <a:pt x="5623332" y="123812"/>
                  <a:pt x="5620973" y="123174"/>
                </a:cubicBezTo>
                <a:cubicBezTo>
                  <a:pt x="5618614" y="122535"/>
                  <a:pt x="5607626" y="123830"/>
                  <a:pt x="5588009" y="127056"/>
                </a:cubicBezTo>
                <a:cubicBezTo>
                  <a:pt x="5588009" y="212725"/>
                  <a:pt x="5586819" y="267461"/>
                  <a:pt x="5584438" y="291266"/>
                </a:cubicBezTo>
                <a:cubicBezTo>
                  <a:pt x="5582057" y="315071"/>
                  <a:pt x="5577763" y="327267"/>
                  <a:pt x="5571553" y="327855"/>
                </a:cubicBezTo>
                <a:cubicBezTo>
                  <a:pt x="5565344" y="328443"/>
                  <a:pt x="5562010" y="306000"/>
                  <a:pt x="5561551" y="260528"/>
                </a:cubicBezTo>
                <a:cubicBezTo>
                  <a:pt x="5561092" y="215055"/>
                  <a:pt x="5560863" y="171647"/>
                  <a:pt x="5560863" y="130304"/>
                </a:cubicBezTo>
                <a:cubicBezTo>
                  <a:pt x="5550007" y="132054"/>
                  <a:pt x="5540163" y="133660"/>
                  <a:pt x="5531329" y="135122"/>
                </a:cubicBezTo>
                <a:cubicBezTo>
                  <a:pt x="5532190" y="168291"/>
                  <a:pt x="5530634" y="192204"/>
                  <a:pt x="5526661" y="206859"/>
                </a:cubicBezTo>
                <a:cubicBezTo>
                  <a:pt x="5522689" y="221515"/>
                  <a:pt x="5517046" y="223526"/>
                  <a:pt x="5509733" y="212893"/>
                </a:cubicBezTo>
                <a:cubicBezTo>
                  <a:pt x="5502419" y="202260"/>
                  <a:pt x="5499892" y="193631"/>
                  <a:pt x="5502150" y="187005"/>
                </a:cubicBezTo>
                <a:cubicBezTo>
                  <a:pt x="5504409" y="180380"/>
                  <a:pt x="5505983" y="169887"/>
                  <a:pt x="5506872" y="155525"/>
                </a:cubicBezTo>
                <a:cubicBezTo>
                  <a:pt x="5507761" y="141163"/>
                  <a:pt x="5506184" y="129745"/>
                  <a:pt x="5502140" y="121270"/>
                </a:cubicBezTo>
                <a:cubicBezTo>
                  <a:pt x="5498096" y="112795"/>
                  <a:pt x="5500003" y="109747"/>
                  <a:pt x="5507861" y="112128"/>
                </a:cubicBezTo>
                <a:cubicBezTo>
                  <a:pt x="5515720" y="114508"/>
                  <a:pt x="5521262" y="116308"/>
                  <a:pt x="5524489" y="117527"/>
                </a:cubicBezTo>
                <a:cubicBezTo>
                  <a:pt x="5527715" y="118746"/>
                  <a:pt x="5539840" y="117800"/>
                  <a:pt x="5560863" y="114688"/>
                </a:cubicBezTo>
                <a:cubicBezTo>
                  <a:pt x="5560863" y="96777"/>
                  <a:pt x="5559837" y="83541"/>
                  <a:pt x="5557787" y="74980"/>
                </a:cubicBezTo>
                <a:cubicBezTo>
                  <a:pt x="5536033" y="79454"/>
                  <a:pt x="5522162" y="82146"/>
                  <a:pt x="5516175" y="83057"/>
                </a:cubicBezTo>
                <a:cubicBezTo>
                  <a:pt x="5510188" y="83967"/>
                  <a:pt x="5503316" y="80694"/>
                  <a:pt x="5495557" y="73237"/>
                </a:cubicBezTo>
                <a:cubicBezTo>
                  <a:pt x="5487799" y="65780"/>
                  <a:pt x="5490531" y="61496"/>
                  <a:pt x="5503753" y="60385"/>
                </a:cubicBezTo>
                <a:cubicBezTo>
                  <a:pt x="5516975" y="59274"/>
                  <a:pt x="5535057" y="56918"/>
                  <a:pt x="5558002" y="53319"/>
                </a:cubicBezTo>
                <a:cubicBezTo>
                  <a:pt x="5580946" y="49719"/>
                  <a:pt x="5600388" y="45654"/>
                  <a:pt x="5616327" y="41122"/>
                </a:cubicBezTo>
                <a:cubicBezTo>
                  <a:pt x="5620312" y="39990"/>
                  <a:pt x="5624084" y="39244"/>
                  <a:pt x="5627644" y="38885"/>
                </a:cubicBezTo>
                <a:close/>
                <a:moveTo>
                  <a:pt x="7196351" y="35266"/>
                </a:moveTo>
                <a:cubicBezTo>
                  <a:pt x="7200361" y="34592"/>
                  <a:pt x="7207103" y="35587"/>
                  <a:pt x="7216579" y="38251"/>
                </a:cubicBezTo>
                <a:cubicBezTo>
                  <a:pt x="7235529" y="43578"/>
                  <a:pt x="7243363" y="53731"/>
                  <a:pt x="7240078" y="68709"/>
                </a:cubicBezTo>
                <a:cubicBezTo>
                  <a:pt x="7236795" y="83688"/>
                  <a:pt x="7227933" y="84896"/>
                  <a:pt x="7213491" y="72334"/>
                </a:cubicBezTo>
                <a:cubicBezTo>
                  <a:pt x="7202421" y="60331"/>
                  <a:pt x="7195430" y="50318"/>
                  <a:pt x="7192519" y="42295"/>
                </a:cubicBezTo>
                <a:cubicBezTo>
                  <a:pt x="7191063" y="38283"/>
                  <a:pt x="7192341" y="35940"/>
                  <a:pt x="7196351" y="35266"/>
                </a:cubicBezTo>
                <a:close/>
                <a:moveTo>
                  <a:pt x="4338851" y="35266"/>
                </a:moveTo>
                <a:cubicBezTo>
                  <a:pt x="4342861" y="34592"/>
                  <a:pt x="4349604" y="35587"/>
                  <a:pt x="4359079" y="38251"/>
                </a:cubicBezTo>
                <a:cubicBezTo>
                  <a:pt x="4378030" y="43578"/>
                  <a:pt x="4385863" y="53731"/>
                  <a:pt x="4382579" y="68709"/>
                </a:cubicBezTo>
                <a:cubicBezTo>
                  <a:pt x="4379295" y="83688"/>
                  <a:pt x="4370433" y="84896"/>
                  <a:pt x="4355992" y="72334"/>
                </a:cubicBezTo>
                <a:cubicBezTo>
                  <a:pt x="4344922" y="60331"/>
                  <a:pt x="4337931" y="50318"/>
                  <a:pt x="4335020" y="42295"/>
                </a:cubicBezTo>
                <a:cubicBezTo>
                  <a:pt x="4333564" y="38283"/>
                  <a:pt x="4334841" y="35940"/>
                  <a:pt x="4338851" y="35266"/>
                </a:cubicBezTo>
                <a:close/>
                <a:moveTo>
                  <a:pt x="791748" y="28668"/>
                </a:moveTo>
                <a:cubicBezTo>
                  <a:pt x="793523" y="28876"/>
                  <a:pt x="795669" y="29586"/>
                  <a:pt x="798185" y="30797"/>
                </a:cubicBezTo>
                <a:cubicBezTo>
                  <a:pt x="808253" y="35644"/>
                  <a:pt x="815702" y="40975"/>
                  <a:pt x="820534" y="46790"/>
                </a:cubicBezTo>
                <a:cubicBezTo>
                  <a:pt x="825368" y="52605"/>
                  <a:pt x="824253" y="58521"/>
                  <a:pt x="817190" y="64536"/>
                </a:cubicBezTo>
                <a:cubicBezTo>
                  <a:pt x="810127" y="70552"/>
                  <a:pt x="794758" y="92425"/>
                  <a:pt x="771083" y="130154"/>
                </a:cubicBezTo>
                <a:cubicBezTo>
                  <a:pt x="787531" y="130168"/>
                  <a:pt x="799290" y="130175"/>
                  <a:pt x="806359" y="130175"/>
                </a:cubicBezTo>
                <a:cubicBezTo>
                  <a:pt x="818735" y="114645"/>
                  <a:pt x="824249" y="101986"/>
                  <a:pt x="822901" y="92199"/>
                </a:cubicBezTo>
                <a:cubicBezTo>
                  <a:pt x="821553" y="82411"/>
                  <a:pt x="828329" y="82662"/>
                  <a:pt x="843228" y="92952"/>
                </a:cubicBezTo>
                <a:cubicBezTo>
                  <a:pt x="858127" y="103241"/>
                  <a:pt x="861698" y="110576"/>
                  <a:pt x="853941" y="114957"/>
                </a:cubicBezTo>
                <a:cubicBezTo>
                  <a:pt x="846182" y="119337"/>
                  <a:pt x="823962" y="140149"/>
                  <a:pt x="787280" y="177390"/>
                </a:cubicBezTo>
                <a:cubicBezTo>
                  <a:pt x="808446" y="174737"/>
                  <a:pt x="824987" y="172500"/>
                  <a:pt x="836904" y="170679"/>
                </a:cubicBezTo>
                <a:cubicBezTo>
                  <a:pt x="848821" y="168858"/>
                  <a:pt x="848713" y="171755"/>
                  <a:pt x="836582" y="179369"/>
                </a:cubicBezTo>
                <a:cubicBezTo>
                  <a:pt x="824450" y="186984"/>
                  <a:pt x="811457" y="193473"/>
                  <a:pt x="797605" y="198836"/>
                </a:cubicBezTo>
                <a:cubicBezTo>
                  <a:pt x="783752" y="204199"/>
                  <a:pt x="773097" y="208967"/>
                  <a:pt x="765640" y="213140"/>
                </a:cubicBezTo>
                <a:cubicBezTo>
                  <a:pt x="758183" y="217313"/>
                  <a:pt x="752028" y="214460"/>
                  <a:pt x="747174" y="204579"/>
                </a:cubicBezTo>
                <a:cubicBezTo>
                  <a:pt x="742320" y="194699"/>
                  <a:pt x="745686" y="187608"/>
                  <a:pt x="757272" y="183306"/>
                </a:cubicBezTo>
                <a:cubicBezTo>
                  <a:pt x="768860" y="179004"/>
                  <a:pt x="782863" y="166291"/>
                  <a:pt x="799283" y="145168"/>
                </a:cubicBezTo>
                <a:cubicBezTo>
                  <a:pt x="775177" y="148681"/>
                  <a:pt x="759266" y="152707"/>
                  <a:pt x="751551" y="157246"/>
                </a:cubicBezTo>
                <a:cubicBezTo>
                  <a:pt x="743836" y="161785"/>
                  <a:pt x="738838" y="159067"/>
                  <a:pt x="736559" y="149093"/>
                </a:cubicBezTo>
                <a:cubicBezTo>
                  <a:pt x="734279" y="139120"/>
                  <a:pt x="736634" y="132943"/>
                  <a:pt x="743624" y="130562"/>
                </a:cubicBezTo>
                <a:cubicBezTo>
                  <a:pt x="750616" y="128182"/>
                  <a:pt x="756416" y="122381"/>
                  <a:pt x="761027" y="113160"/>
                </a:cubicBezTo>
                <a:cubicBezTo>
                  <a:pt x="765637" y="103940"/>
                  <a:pt x="771366" y="92303"/>
                  <a:pt x="778213" y="78249"/>
                </a:cubicBezTo>
                <a:cubicBezTo>
                  <a:pt x="785061" y="64196"/>
                  <a:pt x="787584" y="51562"/>
                  <a:pt x="785785" y="40348"/>
                </a:cubicBezTo>
                <a:cubicBezTo>
                  <a:pt x="784435" y="31938"/>
                  <a:pt x="786423" y="28044"/>
                  <a:pt x="791748" y="28668"/>
                </a:cubicBezTo>
                <a:close/>
                <a:moveTo>
                  <a:pt x="1994065" y="28302"/>
                </a:moveTo>
                <a:cubicBezTo>
                  <a:pt x="2002511" y="26911"/>
                  <a:pt x="2010101" y="29557"/>
                  <a:pt x="2016833" y="36240"/>
                </a:cubicBezTo>
                <a:cubicBezTo>
                  <a:pt x="2023567" y="42922"/>
                  <a:pt x="2021185" y="47669"/>
                  <a:pt x="2009692" y="50479"/>
                </a:cubicBezTo>
                <a:cubicBezTo>
                  <a:pt x="1998199" y="53290"/>
                  <a:pt x="1986400" y="55169"/>
                  <a:pt x="1974297" y="56115"/>
                </a:cubicBezTo>
                <a:cubicBezTo>
                  <a:pt x="1985095" y="59844"/>
                  <a:pt x="1990007" y="64346"/>
                  <a:pt x="1989032" y="69624"/>
                </a:cubicBezTo>
                <a:cubicBezTo>
                  <a:pt x="1988056" y="74901"/>
                  <a:pt x="1985841" y="80680"/>
                  <a:pt x="1982384" y="86961"/>
                </a:cubicBezTo>
                <a:cubicBezTo>
                  <a:pt x="2000597" y="85240"/>
                  <a:pt x="2012481" y="83458"/>
                  <a:pt x="2018038" y="81616"/>
                </a:cubicBezTo>
                <a:cubicBezTo>
                  <a:pt x="2023595" y="79773"/>
                  <a:pt x="2031120" y="82010"/>
                  <a:pt x="2040613" y="88327"/>
                </a:cubicBezTo>
                <a:cubicBezTo>
                  <a:pt x="2050106" y="94644"/>
                  <a:pt x="2055373" y="99702"/>
                  <a:pt x="2056412" y="103502"/>
                </a:cubicBezTo>
                <a:cubicBezTo>
                  <a:pt x="2057452" y="107302"/>
                  <a:pt x="2055516" y="110741"/>
                  <a:pt x="2050604" y="113817"/>
                </a:cubicBezTo>
                <a:cubicBezTo>
                  <a:pt x="2045693" y="116892"/>
                  <a:pt x="2040746" y="121944"/>
                  <a:pt x="2035762" y="128971"/>
                </a:cubicBezTo>
                <a:cubicBezTo>
                  <a:pt x="2030779" y="135997"/>
                  <a:pt x="2024183" y="144053"/>
                  <a:pt x="2015973" y="153137"/>
                </a:cubicBezTo>
                <a:cubicBezTo>
                  <a:pt x="2007764" y="162222"/>
                  <a:pt x="2002963" y="162713"/>
                  <a:pt x="2001572" y="154611"/>
                </a:cubicBezTo>
                <a:cubicBezTo>
                  <a:pt x="1980937" y="157307"/>
                  <a:pt x="1959699" y="159644"/>
                  <a:pt x="1937859" y="161623"/>
                </a:cubicBezTo>
                <a:cubicBezTo>
                  <a:pt x="1943251" y="162828"/>
                  <a:pt x="1945186" y="165205"/>
                  <a:pt x="1943666" y="168754"/>
                </a:cubicBezTo>
                <a:cubicBezTo>
                  <a:pt x="1942146" y="172303"/>
                  <a:pt x="1938411" y="177885"/>
                  <a:pt x="1932460" y="185500"/>
                </a:cubicBezTo>
                <a:lnTo>
                  <a:pt x="1961994" y="184489"/>
                </a:lnTo>
                <a:cubicBezTo>
                  <a:pt x="1961994" y="180201"/>
                  <a:pt x="1962957" y="177046"/>
                  <a:pt x="1964886" y="175024"/>
                </a:cubicBezTo>
                <a:cubicBezTo>
                  <a:pt x="1966815" y="173002"/>
                  <a:pt x="1973860" y="174694"/>
                  <a:pt x="1986020" y="180101"/>
                </a:cubicBezTo>
                <a:cubicBezTo>
                  <a:pt x="2019203" y="177448"/>
                  <a:pt x="2041828" y="175207"/>
                  <a:pt x="2053895" y="173379"/>
                </a:cubicBezTo>
                <a:cubicBezTo>
                  <a:pt x="2065963" y="171550"/>
                  <a:pt x="2077582" y="172794"/>
                  <a:pt x="2088753" y="177111"/>
                </a:cubicBezTo>
                <a:cubicBezTo>
                  <a:pt x="2099924" y="181427"/>
                  <a:pt x="2107711" y="187755"/>
                  <a:pt x="2112113" y="196093"/>
                </a:cubicBezTo>
                <a:cubicBezTo>
                  <a:pt x="2116516" y="204432"/>
                  <a:pt x="2108019" y="207028"/>
                  <a:pt x="2086623" y="203880"/>
                </a:cubicBezTo>
                <a:cubicBezTo>
                  <a:pt x="2065228" y="200733"/>
                  <a:pt x="2047554" y="199159"/>
                  <a:pt x="2033600" y="199159"/>
                </a:cubicBezTo>
                <a:lnTo>
                  <a:pt x="1990666" y="199159"/>
                </a:lnTo>
                <a:cubicBezTo>
                  <a:pt x="1985790" y="213771"/>
                  <a:pt x="1979431" y="226513"/>
                  <a:pt x="1971586" y="237383"/>
                </a:cubicBezTo>
                <a:cubicBezTo>
                  <a:pt x="2014235" y="255652"/>
                  <a:pt x="2038845" y="270684"/>
                  <a:pt x="2045420" y="282479"/>
                </a:cubicBezTo>
                <a:cubicBezTo>
                  <a:pt x="2051995" y="294274"/>
                  <a:pt x="2054347" y="304032"/>
                  <a:pt x="2052476" y="311754"/>
                </a:cubicBezTo>
                <a:cubicBezTo>
                  <a:pt x="2050604" y="319477"/>
                  <a:pt x="2043072" y="318383"/>
                  <a:pt x="2029879" y="308474"/>
                </a:cubicBezTo>
                <a:cubicBezTo>
                  <a:pt x="2016686" y="298565"/>
                  <a:pt x="2006257" y="290628"/>
                  <a:pt x="1998593" y="284662"/>
                </a:cubicBezTo>
                <a:cubicBezTo>
                  <a:pt x="1990929" y="278697"/>
                  <a:pt x="1977574" y="268193"/>
                  <a:pt x="1958530" y="253150"/>
                </a:cubicBezTo>
                <a:cubicBezTo>
                  <a:pt x="1950026" y="263389"/>
                  <a:pt x="1940412" y="271308"/>
                  <a:pt x="1929685" y="276908"/>
                </a:cubicBezTo>
                <a:cubicBezTo>
                  <a:pt x="1918958" y="282508"/>
                  <a:pt x="1907916" y="286896"/>
                  <a:pt x="1896559" y="290072"/>
                </a:cubicBezTo>
                <a:cubicBezTo>
                  <a:pt x="1885201" y="293248"/>
                  <a:pt x="1874396" y="295762"/>
                  <a:pt x="1864143" y="297611"/>
                </a:cubicBezTo>
                <a:cubicBezTo>
                  <a:pt x="1853889" y="299461"/>
                  <a:pt x="1843113" y="299601"/>
                  <a:pt x="1831812" y="298031"/>
                </a:cubicBezTo>
                <a:cubicBezTo>
                  <a:pt x="1820512" y="296461"/>
                  <a:pt x="1824259" y="292883"/>
                  <a:pt x="1843051" y="287297"/>
                </a:cubicBezTo>
                <a:cubicBezTo>
                  <a:pt x="1861845" y="281712"/>
                  <a:pt x="1879583" y="275187"/>
                  <a:pt x="1896268" y="267723"/>
                </a:cubicBezTo>
                <a:cubicBezTo>
                  <a:pt x="1912953" y="260259"/>
                  <a:pt x="1926759" y="251981"/>
                  <a:pt x="1937687" y="242889"/>
                </a:cubicBezTo>
                <a:cubicBezTo>
                  <a:pt x="1917251" y="236178"/>
                  <a:pt x="1903818" y="232216"/>
                  <a:pt x="1897387" y="231005"/>
                </a:cubicBezTo>
                <a:cubicBezTo>
                  <a:pt x="1890955" y="229793"/>
                  <a:pt x="1888919" y="226921"/>
                  <a:pt x="1891279" y="222390"/>
                </a:cubicBezTo>
                <a:cubicBezTo>
                  <a:pt x="1893637" y="217858"/>
                  <a:pt x="1897412" y="212359"/>
                  <a:pt x="1902603" y="205891"/>
                </a:cubicBezTo>
                <a:cubicBezTo>
                  <a:pt x="1866036" y="212201"/>
                  <a:pt x="1843270" y="216478"/>
                  <a:pt x="1834307" y="218722"/>
                </a:cubicBezTo>
                <a:cubicBezTo>
                  <a:pt x="1825345" y="220967"/>
                  <a:pt x="1816038" y="218185"/>
                  <a:pt x="1806388" y="210376"/>
                </a:cubicBezTo>
                <a:cubicBezTo>
                  <a:pt x="1796737" y="202568"/>
                  <a:pt x="1794690" y="198288"/>
                  <a:pt x="1800246" y="197535"/>
                </a:cubicBezTo>
                <a:cubicBezTo>
                  <a:pt x="1805803" y="196782"/>
                  <a:pt x="1812052" y="196172"/>
                  <a:pt x="1818992" y="195706"/>
                </a:cubicBezTo>
                <a:cubicBezTo>
                  <a:pt x="1825933" y="195240"/>
                  <a:pt x="1837133" y="194348"/>
                  <a:pt x="1852592" y="193028"/>
                </a:cubicBezTo>
                <a:cubicBezTo>
                  <a:pt x="1868051" y="191709"/>
                  <a:pt x="1886786" y="189780"/>
                  <a:pt x="1908799" y="187242"/>
                </a:cubicBezTo>
                <a:cubicBezTo>
                  <a:pt x="1910963" y="181764"/>
                  <a:pt x="1912946" y="176756"/>
                  <a:pt x="1914745" y="172217"/>
                </a:cubicBezTo>
                <a:cubicBezTo>
                  <a:pt x="1916546" y="167678"/>
                  <a:pt x="1918499" y="165409"/>
                  <a:pt x="1920607" y="165409"/>
                </a:cubicBezTo>
                <a:lnTo>
                  <a:pt x="1895161" y="167818"/>
                </a:lnTo>
                <a:cubicBezTo>
                  <a:pt x="1890815" y="178803"/>
                  <a:pt x="1884306" y="174526"/>
                  <a:pt x="1875629" y="154987"/>
                </a:cubicBezTo>
                <a:cubicBezTo>
                  <a:pt x="1866954" y="135449"/>
                  <a:pt x="1860281" y="121474"/>
                  <a:pt x="1855613" y="113064"/>
                </a:cubicBezTo>
                <a:cubicBezTo>
                  <a:pt x="1850946" y="104653"/>
                  <a:pt x="1853323" y="100900"/>
                  <a:pt x="1862745" y="101803"/>
                </a:cubicBezTo>
                <a:cubicBezTo>
                  <a:pt x="1872166" y="102706"/>
                  <a:pt x="1879677" y="102950"/>
                  <a:pt x="1885277" y="102534"/>
                </a:cubicBezTo>
                <a:cubicBezTo>
                  <a:pt x="1890876" y="102119"/>
                  <a:pt x="1898896" y="100806"/>
                  <a:pt x="1909336" y="98598"/>
                </a:cubicBezTo>
                <a:cubicBezTo>
                  <a:pt x="1907658" y="78292"/>
                  <a:pt x="1906080" y="67716"/>
                  <a:pt x="1904603" y="66870"/>
                </a:cubicBezTo>
                <a:cubicBezTo>
                  <a:pt x="1897104" y="67774"/>
                  <a:pt x="1890170" y="65228"/>
                  <a:pt x="1883803" y="59234"/>
                </a:cubicBezTo>
                <a:cubicBezTo>
                  <a:pt x="1877436" y="53240"/>
                  <a:pt x="1880638" y="49407"/>
                  <a:pt x="1893407" y="47737"/>
                </a:cubicBezTo>
                <a:cubicBezTo>
                  <a:pt x="1906177" y="46066"/>
                  <a:pt x="1917962" y="44105"/>
                  <a:pt x="1928759" y="41854"/>
                </a:cubicBezTo>
                <a:cubicBezTo>
                  <a:pt x="1939558" y="39602"/>
                  <a:pt x="1951030" y="37129"/>
                  <a:pt x="1963176" y="34433"/>
                </a:cubicBezTo>
                <a:cubicBezTo>
                  <a:pt x="1975323" y="31737"/>
                  <a:pt x="1985619" y="29693"/>
                  <a:pt x="1994065" y="28302"/>
                </a:cubicBezTo>
                <a:close/>
                <a:moveTo>
                  <a:pt x="6527847" y="26436"/>
                </a:moveTo>
                <a:cubicBezTo>
                  <a:pt x="6531717" y="26017"/>
                  <a:pt x="6538309" y="27922"/>
                  <a:pt x="6547623" y="32153"/>
                </a:cubicBezTo>
                <a:cubicBezTo>
                  <a:pt x="6561490" y="38591"/>
                  <a:pt x="6566574" y="44467"/>
                  <a:pt x="6562874" y="49780"/>
                </a:cubicBezTo>
                <a:cubicBezTo>
                  <a:pt x="6559175" y="55093"/>
                  <a:pt x="6554277" y="71983"/>
                  <a:pt x="6548183" y="100448"/>
                </a:cubicBezTo>
                <a:cubicBezTo>
                  <a:pt x="6555868" y="98870"/>
                  <a:pt x="6562149" y="96454"/>
                  <a:pt x="6567025" y="93199"/>
                </a:cubicBezTo>
                <a:cubicBezTo>
                  <a:pt x="6571901" y="89944"/>
                  <a:pt x="6578028" y="89531"/>
                  <a:pt x="6585406" y="91962"/>
                </a:cubicBezTo>
                <a:cubicBezTo>
                  <a:pt x="6592784" y="94393"/>
                  <a:pt x="6598997" y="98021"/>
                  <a:pt x="6604045" y="102846"/>
                </a:cubicBezTo>
                <a:cubicBezTo>
                  <a:pt x="6609092" y="107672"/>
                  <a:pt x="6609337" y="113261"/>
                  <a:pt x="6604776" y="119614"/>
                </a:cubicBezTo>
                <a:lnTo>
                  <a:pt x="6601975" y="125301"/>
                </a:lnTo>
                <a:lnTo>
                  <a:pt x="6603411" y="124116"/>
                </a:lnTo>
                <a:cubicBezTo>
                  <a:pt x="6604583" y="123789"/>
                  <a:pt x="6606121" y="123801"/>
                  <a:pt x="6608024" y="124152"/>
                </a:cubicBezTo>
                <a:cubicBezTo>
                  <a:pt x="6615639" y="125558"/>
                  <a:pt x="6621582" y="126683"/>
                  <a:pt x="6625857" y="127529"/>
                </a:cubicBezTo>
                <a:cubicBezTo>
                  <a:pt x="6630129" y="128375"/>
                  <a:pt x="6636095" y="128594"/>
                  <a:pt x="6643753" y="128185"/>
                </a:cubicBezTo>
                <a:cubicBezTo>
                  <a:pt x="6651411" y="127777"/>
                  <a:pt x="6660681" y="126483"/>
                  <a:pt x="6671565" y="124303"/>
                </a:cubicBezTo>
                <a:cubicBezTo>
                  <a:pt x="6682450" y="122123"/>
                  <a:pt x="6690583" y="119402"/>
                  <a:pt x="6695969" y="116140"/>
                </a:cubicBezTo>
                <a:cubicBezTo>
                  <a:pt x="6701353" y="112877"/>
                  <a:pt x="6708373" y="112684"/>
                  <a:pt x="6717027" y="115559"/>
                </a:cubicBezTo>
                <a:cubicBezTo>
                  <a:pt x="6725681" y="118434"/>
                  <a:pt x="6733225" y="122557"/>
                  <a:pt x="6739657" y="127927"/>
                </a:cubicBezTo>
                <a:cubicBezTo>
                  <a:pt x="6746088" y="133298"/>
                  <a:pt x="6746514" y="138794"/>
                  <a:pt x="6740937" y="144415"/>
                </a:cubicBezTo>
                <a:cubicBezTo>
                  <a:pt x="6735357" y="150036"/>
                  <a:pt x="6727349" y="169460"/>
                  <a:pt x="6716909" y="202686"/>
                </a:cubicBezTo>
                <a:cubicBezTo>
                  <a:pt x="6729499" y="217199"/>
                  <a:pt x="6729313" y="224738"/>
                  <a:pt x="6716350" y="225304"/>
                </a:cubicBezTo>
                <a:cubicBezTo>
                  <a:pt x="6703386" y="225871"/>
                  <a:pt x="6677954" y="227875"/>
                  <a:pt x="6640053" y="231317"/>
                </a:cubicBezTo>
                <a:cubicBezTo>
                  <a:pt x="6633858" y="242273"/>
                  <a:pt x="6628907" y="245029"/>
                  <a:pt x="6625200" y="239587"/>
                </a:cubicBezTo>
                <a:cubicBezTo>
                  <a:pt x="6621493" y="234145"/>
                  <a:pt x="6618973" y="225842"/>
                  <a:pt x="6617639" y="214678"/>
                </a:cubicBezTo>
                <a:cubicBezTo>
                  <a:pt x="6616305" y="203515"/>
                  <a:pt x="6614509" y="190010"/>
                  <a:pt x="6612251" y="174164"/>
                </a:cubicBezTo>
                <a:cubicBezTo>
                  <a:pt x="6609992" y="158318"/>
                  <a:pt x="6606819" y="145670"/>
                  <a:pt x="6602733" y="136220"/>
                </a:cubicBezTo>
                <a:cubicBezTo>
                  <a:pt x="6601711" y="133857"/>
                  <a:pt x="6601055" y="131834"/>
                  <a:pt x="6600764" y="130150"/>
                </a:cubicBezTo>
                <a:lnTo>
                  <a:pt x="6600915" y="127455"/>
                </a:lnTo>
                <a:lnTo>
                  <a:pt x="6598987" y="131372"/>
                </a:lnTo>
                <a:cubicBezTo>
                  <a:pt x="6597407" y="136034"/>
                  <a:pt x="6596179" y="141439"/>
                  <a:pt x="6595301" y="147588"/>
                </a:cubicBezTo>
                <a:cubicBezTo>
                  <a:pt x="6593543" y="159884"/>
                  <a:pt x="6591070" y="175594"/>
                  <a:pt x="6587879" y="194717"/>
                </a:cubicBezTo>
                <a:cubicBezTo>
                  <a:pt x="6584689" y="213839"/>
                  <a:pt x="6579329" y="230220"/>
                  <a:pt x="6571801" y="243857"/>
                </a:cubicBezTo>
                <a:cubicBezTo>
                  <a:pt x="6564272" y="257495"/>
                  <a:pt x="6554667" y="266726"/>
                  <a:pt x="6542987" y="271552"/>
                </a:cubicBezTo>
                <a:cubicBezTo>
                  <a:pt x="6531307" y="276377"/>
                  <a:pt x="6525188" y="274728"/>
                  <a:pt x="6524629" y="266604"/>
                </a:cubicBezTo>
                <a:cubicBezTo>
                  <a:pt x="6524069" y="258481"/>
                  <a:pt x="6520628" y="248554"/>
                  <a:pt x="6514304" y="236823"/>
                </a:cubicBezTo>
                <a:cubicBezTo>
                  <a:pt x="6507979" y="225093"/>
                  <a:pt x="6509775" y="221709"/>
                  <a:pt x="6519692" y="226670"/>
                </a:cubicBezTo>
                <a:cubicBezTo>
                  <a:pt x="6529608" y="231632"/>
                  <a:pt x="6536379" y="234113"/>
                  <a:pt x="6540009" y="234113"/>
                </a:cubicBezTo>
                <a:cubicBezTo>
                  <a:pt x="6542504" y="234113"/>
                  <a:pt x="6545379" y="230657"/>
                  <a:pt x="6548634" y="223745"/>
                </a:cubicBezTo>
                <a:cubicBezTo>
                  <a:pt x="6551889" y="216833"/>
                  <a:pt x="6555299" y="206497"/>
                  <a:pt x="6558862" y="192738"/>
                </a:cubicBezTo>
                <a:cubicBezTo>
                  <a:pt x="6562425" y="178978"/>
                  <a:pt x="6565333" y="163358"/>
                  <a:pt x="6567585" y="145878"/>
                </a:cubicBezTo>
                <a:cubicBezTo>
                  <a:pt x="6569836" y="128397"/>
                  <a:pt x="6570105" y="118732"/>
                  <a:pt x="6568391" y="116882"/>
                </a:cubicBezTo>
                <a:cubicBezTo>
                  <a:pt x="6566677" y="115032"/>
                  <a:pt x="6558723" y="116559"/>
                  <a:pt x="6544526" y="121463"/>
                </a:cubicBezTo>
                <a:cubicBezTo>
                  <a:pt x="6533211" y="153700"/>
                  <a:pt x="6522739" y="177609"/>
                  <a:pt x="6513109" y="193190"/>
                </a:cubicBezTo>
                <a:cubicBezTo>
                  <a:pt x="6503480" y="208770"/>
                  <a:pt x="6493159" y="222300"/>
                  <a:pt x="6482146" y="233780"/>
                </a:cubicBezTo>
                <a:cubicBezTo>
                  <a:pt x="6471133" y="245259"/>
                  <a:pt x="6457985" y="254956"/>
                  <a:pt x="6442707" y="262872"/>
                </a:cubicBezTo>
                <a:cubicBezTo>
                  <a:pt x="6427427" y="270788"/>
                  <a:pt x="6426620" y="267321"/>
                  <a:pt x="6440287" y="252472"/>
                </a:cubicBezTo>
                <a:cubicBezTo>
                  <a:pt x="6453952" y="237623"/>
                  <a:pt x="6467257" y="220375"/>
                  <a:pt x="6480199" y="200729"/>
                </a:cubicBezTo>
                <a:cubicBezTo>
                  <a:pt x="6493141" y="181083"/>
                  <a:pt x="6504947" y="156260"/>
                  <a:pt x="6515616" y="126260"/>
                </a:cubicBezTo>
                <a:cubicBezTo>
                  <a:pt x="6502221" y="129731"/>
                  <a:pt x="6490893" y="132850"/>
                  <a:pt x="6481629" y="135617"/>
                </a:cubicBezTo>
                <a:cubicBezTo>
                  <a:pt x="6472365" y="138385"/>
                  <a:pt x="6462894" y="135241"/>
                  <a:pt x="6453215" y="126185"/>
                </a:cubicBezTo>
                <a:cubicBezTo>
                  <a:pt x="6443535" y="117129"/>
                  <a:pt x="6445137" y="113060"/>
                  <a:pt x="6458021" y="113978"/>
                </a:cubicBezTo>
                <a:cubicBezTo>
                  <a:pt x="6470907" y="114896"/>
                  <a:pt x="6491187" y="112422"/>
                  <a:pt x="6518864" y="106557"/>
                </a:cubicBezTo>
                <a:cubicBezTo>
                  <a:pt x="6522105" y="96017"/>
                  <a:pt x="6524625" y="83935"/>
                  <a:pt x="6526425" y="70312"/>
                </a:cubicBezTo>
                <a:cubicBezTo>
                  <a:pt x="6528224" y="56689"/>
                  <a:pt x="6527550" y="44808"/>
                  <a:pt x="6524403" y="34669"/>
                </a:cubicBezTo>
                <a:cubicBezTo>
                  <a:pt x="6522829" y="29600"/>
                  <a:pt x="6523977" y="26856"/>
                  <a:pt x="6527847" y="26436"/>
                </a:cubicBezTo>
                <a:close/>
                <a:moveTo>
                  <a:pt x="5448936" y="21098"/>
                </a:moveTo>
                <a:cubicBezTo>
                  <a:pt x="5450422" y="20903"/>
                  <a:pt x="5452325" y="21103"/>
                  <a:pt x="5454645" y="21699"/>
                </a:cubicBezTo>
                <a:cubicBezTo>
                  <a:pt x="5463923" y="24079"/>
                  <a:pt x="5471308" y="27105"/>
                  <a:pt x="5476800" y="30776"/>
                </a:cubicBezTo>
                <a:cubicBezTo>
                  <a:pt x="5483454" y="35494"/>
                  <a:pt x="5485863" y="40158"/>
                  <a:pt x="5484028" y="44768"/>
                </a:cubicBezTo>
                <a:cubicBezTo>
                  <a:pt x="5482193" y="49379"/>
                  <a:pt x="5480823" y="63787"/>
                  <a:pt x="5479919" y="87993"/>
                </a:cubicBezTo>
                <a:cubicBezTo>
                  <a:pt x="5479016" y="112200"/>
                  <a:pt x="5477442" y="134441"/>
                  <a:pt x="5475198" y="154718"/>
                </a:cubicBezTo>
                <a:cubicBezTo>
                  <a:pt x="5472954" y="174995"/>
                  <a:pt x="5468827" y="193215"/>
                  <a:pt x="5462819" y="209376"/>
                </a:cubicBezTo>
                <a:cubicBezTo>
                  <a:pt x="5456810" y="225538"/>
                  <a:pt x="5448941" y="239871"/>
                  <a:pt x="5439211" y="252375"/>
                </a:cubicBezTo>
                <a:cubicBezTo>
                  <a:pt x="5429481" y="264880"/>
                  <a:pt x="5415377" y="275556"/>
                  <a:pt x="5396900" y="284404"/>
                </a:cubicBezTo>
                <a:cubicBezTo>
                  <a:pt x="5378423" y="293252"/>
                  <a:pt x="5377129" y="289581"/>
                  <a:pt x="5393018" y="273391"/>
                </a:cubicBezTo>
                <a:cubicBezTo>
                  <a:pt x="5408907" y="257201"/>
                  <a:pt x="5421960" y="238229"/>
                  <a:pt x="5432177" y="216475"/>
                </a:cubicBezTo>
                <a:cubicBezTo>
                  <a:pt x="5442394" y="194720"/>
                  <a:pt x="5448400" y="171937"/>
                  <a:pt x="5450192" y="148125"/>
                </a:cubicBezTo>
                <a:cubicBezTo>
                  <a:pt x="5451985" y="124314"/>
                  <a:pt x="5452881" y="101703"/>
                  <a:pt x="5452881" y="80293"/>
                </a:cubicBezTo>
                <a:cubicBezTo>
                  <a:pt x="5452881" y="59356"/>
                  <a:pt x="5450856" y="43761"/>
                  <a:pt x="5446804" y="33508"/>
                </a:cubicBezTo>
                <a:cubicBezTo>
                  <a:pt x="5443766" y="25818"/>
                  <a:pt x="5444476" y="21681"/>
                  <a:pt x="5448936" y="21098"/>
                </a:cubicBezTo>
                <a:close/>
                <a:moveTo>
                  <a:pt x="2600095" y="19959"/>
                </a:moveTo>
                <a:cubicBezTo>
                  <a:pt x="2603692" y="20323"/>
                  <a:pt x="2609313" y="22652"/>
                  <a:pt x="2616956" y="26947"/>
                </a:cubicBezTo>
                <a:cubicBezTo>
                  <a:pt x="2629676" y="34605"/>
                  <a:pt x="2634003" y="40534"/>
                  <a:pt x="2629938" y="44736"/>
                </a:cubicBezTo>
                <a:cubicBezTo>
                  <a:pt x="2625872" y="48938"/>
                  <a:pt x="2620481" y="54394"/>
                  <a:pt x="2613762" y="61105"/>
                </a:cubicBezTo>
                <a:cubicBezTo>
                  <a:pt x="2607043" y="67817"/>
                  <a:pt x="2598676" y="75955"/>
                  <a:pt x="2588659" y="85520"/>
                </a:cubicBezTo>
                <a:cubicBezTo>
                  <a:pt x="2578643" y="95085"/>
                  <a:pt x="2566461" y="103592"/>
                  <a:pt x="2552113" y="111042"/>
                </a:cubicBezTo>
                <a:cubicBezTo>
                  <a:pt x="2537766" y="118491"/>
                  <a:pt x="2537623" y="114154"/>
                  <a:pt x="2551683" y="98028"/>
                </a:cubicBezTo>
                <a:cubicBezTo>
                  <a:pt x="2565743" y="81902"/>
                  <a:pt x="2576764" y="67444"/>
                  <a:pt x="2584744" y="54652"/>
                </a:cubicBezTo>
                <a:cubicBezTo>
                  <a:pt x="2592725" y="41861"/>
                  <a:pt x="2596267" y="31898"/>
                  <a:pt x="2595370" y="24764"/>
                </a:cubicBezTo>
                <a:cubicBezTo>
                  <a:pt x="2594922" y="21197"/>
                  <a:pt x="2596497" y="19595"/>
                  <a:pt x="2600095" y="19959"/>
                </a:cubicBezTo>
                <a:close/>
                <a:moveTo>
                  <a:pt x="5796296" y="13474"/>
                </a:moveTo>
                <a:cubicBezTo>
                  <a:pt x="5798044" y="13305"/>
                  <a:pt x="5800309" y="13577"/>
                  <a:pt x="5803090" y="14288"/>
                </a:cubicBezTo>
                <a:cubicBezTo>
                  <a:pt x="5814218" y="17135"/>
                  <a:pt x="5823246" y="21143"/>
                  <a:pt x="5830173" y="26313"/>
                </a:cubicBezTo>
                <a:cubicBezTo>
                  <a:pt x="5837099" y="31482"/>
                  <a:pt x="5838984" y="36788"/>
                  <a:pt x="5835829" y="42230"/>
                </a:cubicBezTo>
                <a:cubicBezTo>
                  <a:pt x="5832674" y="47672"/>
                  <a:pt x="5831097" y="69810"/>
                  <a:pt x="5831097" y="108643"/>
                </a:cubicBezTo>
                <a:cubicBezTo>
                  <a:pt x="5831097" y="146803"/>
                  <a:pt x="5829953" y="184632"/>
                  <a:pt x="5827666" y="222132"/>
                </a:cubicBezTo>
                <a:cubicBezTo>
                  <a:pt x="5825379" y="259631"/>
                  <a:pt x="5821528" y="284074"/>
                  <a:pt x="5816115" y="295460"/>
                </a:cubicBezTo>
                <a:cubicBezTo>
                  <a:pt x="5810702" y="306847"/>
                  <a:pt x="5804847" y="305384"/>
                  <a:pt x="5798552" y="291072"/>
                </a:cubicBezTo>
                <a:cubicBezTo>
                  <a:pt x="5792256" y="276761"/>
                  <a:pt x="5791357" y="262532"/>
                  <a:pt x="5795853" y="248385"/>
                </a:cubicBezTo>
                <a:cubicBezTo>
                  <a:pt x="5800348" y="234238"/>
                  <a:pt x="5803047" y="209727"/>
                  <a:pt x="5803951" y="174852"/>
                </a:cubicBezTo>
                <a:cubicBezTo>
                  <a:pt x="5774367" y="198470"/>
                  <a:pt x="5756711" y="213599"/>
                  <a:pt x="5750982" y="220239"/>
                </a:cubicBezTo>
                <a:cubicBezTo>
                  <a:pt x="5745253" y="226878"/>
                  <a:pt x="5736000" y="223878"/>
                  <a:pt x="5723223" y="211237"/>
                </a:cubicBezTo>
                <a:cubicBezTo>
                  <a:pt x="5710446" y="198596"/>
                  <a:pt x="5710388" y="192275"/>
                  <a:pt x="5723051" y="192275"/>
                </a:cubicBezTo>
                <a:cubicBezTo>
                  <a:pt x="5732344" y="192275"/>
                  <a:pt x="5742137" y="190343"/>
                  <a:pt x="5752434" y="186478"/>
                </a:cubicBezTo>
                <a:cubicBezTo>
                  <a:pt x="5762730" y="182614"/>
                  <a:pt x="5779909" y="174235"/>
                  <a:pt x="5803973" y="161344"/>
                </a:cubicBezTo>
                <a:cubicBezTo>
                  <a:pt x="5804861" y="120933"/>
                  <a:pt x="5804861" y="91231"/>
                  <a:pt x="5803973" y="72237"/>
                </a:cubicBezTo>
                <a:cubicBezTo>
                  <a:pt x="5803083" y="53243"/>
                  <a:pt x="5799932" y="38125"/>
                  <a:pt x="5794519" y="26883"/>
                </a:cubicBezTo>
                <a:cubicBezTo>
                  <a:pt x="5790459" y="18451"/>
                  <a:pt x="5791051" y="13981"/>
                  <a:pt x="5796296" y="13474"/>
                </a:cubicBezTo>
                <a:close/>
                <a:moveTo>
                  <a:pt x="1211188" y="12401"/>
                </a:moveTo>
                <a:cubicBezTo>
                  <a:pt x="1214799" y="11842"/>
                  <a:pt x="1221118" y="13876"/>
                  <a:pt x="1230141" y="18504"/>
                </a:cubicBezTo>
                <a:cubicBezTo>
                  <a:pt x="1248188" y="27761"/>
                  <a:pt x="1254677" y="37071"/>
                  <a:pt x="1249608" y="46435"/>
                </a:cubicBezTo>
                <a:cubicBezTo>
                  <a:pt x="1244539" y="55800"/>
                  <a:pt x="1235379" y="84157"/>
                  <a:pt x="1222128" y="131509"/>
                </a:cubicBezTo>
                <a:cubicBezTo>
                  <a:pt x="1228022" y="131552"/>
                  <a:pt x="1242076" y="130340"/>
                  <a:pt x="1264289" y="127874"/>
                </a:cubicBezTo>
                <a:cubicBezTo>
                  <a:pt x="1265765" y="121621"/>
                  <a:pt x="1265156" y="114139"/>
                  <a:pt x="1262460" y="105428"/>
                </a:cubicBezTo>
                <a:cubicBezTo>
                  <a:pt x="1259764" y="96716"/>
                  <a:pt x="1265414" y="95350"/>
                  <a:pt x="1279410" y="101330"/>
                </a:cubicBezTo>
                <a:cubicBezTo>
                  <a:pt x="1293406" y="107310"/>
                  <a:pt x="1299694" y="112264"/>
                  <a:pt x="1298275" y="116193"/>
                </a:cubicBezTo>
                <a:cubicBezTo>
                  <a:pt x="1296855" y="120123"/>
                  <a:pt x="1295765" y="122525"/>
                  <a:pt x="1295006" y="123399"/>
                </a:cubicBezTo>
                <a:cubicBezTo>
                  <a:pt x="1320703" y="120746"/>
                  <a:pt x="1339650" y="118509"/>
                  <a:pt x="1351847" y="116688"/>
                </a:cubicBezTo>
                <a:cubicBezTo>
                  <a:pt x="1364043" y="114867"/>
                  <a:pt x="1374397" y="116416"/>
                  <a:pt x="1382907" y="121334"/>
                </a:cubicBezTo>
                <a:cubicBezTo>
                  <a:pt x="1391418" y="126253"/>
                  <a:pt x="1397118" y="132577"/>
                  <a:pt x="1400008" y="140307"/>
                </a:cubicBezTo>
                <a:cubicBezTo>
                  <a:pt x="1402897" y="148036"/>
                  <a:pt x="1394767" y="150997"/>
                  <a:pt x="1375615" y="149190"/>
                </a:cubicBezTo>
                <a:cubicBezTo>
                  <a:pt x="1356465" y="147383"/>
                  <a:pt x="1338728" y="146261"/>
                  <a:pt x="1322410" y="145824"/>
                </a:cubicBezTo>
                <a:cubicBezTo>
                  <a:pt x="1306090" y="145386"/>
                  <a:pt x="1295364" y="145490"/>
                  <a:pt x="1290230" y="146136"/>
                </a:cubicBezTo>
                <a:cubicBezTo>
                  <a:pt x="1286100" y="165968"/>
                  <a:pt x="1279146" y="186919"/>
                  <a:pt x="1269365" y="208989"/>
                </a:cubicBezTo>
                <a:cubicBezTo>
                  <a:pt x="1292898" y="220949"/>
                  <a:pt x="1310252" y="232317"/>
                  <a:pt x="1321431" y="243094"/>
                </a:cubicBezTo>
                <a:cubicBezTo>
                  <a:pt x="1332609" y="253870"/>
                  <a:pt x="1336793" y="266339"/>
                  <a:pt x="1333982" y="280500"/>
                </a:cubicBezTo>
                <a:cubicBezTo>
                  <a:pt x="1331171" y="294661"/>
                  <a:pt x="1322596" y="293489"/>
                  <a:pt x="1308255" y="276983"/>
                </a:cubicBezTo>
                <a:cubicBezTo>
                  <a:pt x="1293916" y="260477"/>
                  <a:pt x="1275854" y="244882"/>
                  <a:pt x="1254071" y="230198"/>
                </a:cubicBezTo>
                <a:cubicBezTo>
                  <a:pt x="1244521" y="243907"/>
                  <a:pt x="1230503" y="256537"/>
                  <a:pt x="1212019" y="268089"/>
                </a:cubicBezTo>
                <a:cubicBezTo>
                  <a:pt x="1193534" y="279640"/>
                  <a:pt x="1175272" y="286785"/>
                  <a:pt x="1157231" y="289524"/>
                </a:cubicBezTo>
                <a:cubicBezTo>
                  <a:pt x="1139192" y="292263"/>
                  <a:pt x="1137840" y="289222"/>
                  <a:pt x="1153178" y="280403"/>
                </a:cubicBezTo>
                <a:cubicBezTo>
                  <a:pt x="1168515" y="271584"/>
                  <a:pt x="1183252" y="261872"/>
                  <a:pt x="1197391" y="251267"/>
                </a:cubicBezTo>
                <a:cubicBezTo>
                  <a:pt x="1211531" y="240663"/>
                  <a:pt x="1223319" y="229166"/>
                  <a:pt x="1232754" y="216776"/>
                </a:cubicBezTo>
                <a:cubicBezTo>
                  <a:pt x="1210972" y="203927"/>
                  <a:pt x="1197205" y="196721"/>
                  <a:pt x="1191455" y="195158"/>
                </a:cubicBezTo>
                <a:cubicBezTo>
                  <a:pt x="1185705" y="193595"/>
                  <a:pt x="1182829" y="190849"/>
                  <a:pt x="1182829" y="186919"/>
                </a:cubicBezTo>
                <a:cubicBezTo>
                  <a:pt x="1182829" y="184912"/>
                  <a:pt x="1184177" y="180764"/>
                  <a:pt x="1186873" y="174476"/>
                </a:cubicBezTo>
                <a:cubicBezTo>
                  <a:pt x="1189570" y="168187"/>
                  <a:pt x="1192265" y="161114"/>
                  <a:pt x="1194961" y="153256"/>
                </a:cubicBezTo>
                <a:cubicBezTo>
                  <a:pt x="1157992" y="158605"/>
                  <a:pt x="1134915" y="162867"/>
                  <a:pt x="1125730" y="166044"/>
                </a:cubicBezTo>
                <a:cubicBezTo>
                  <a:pt x="1116545" y="169220"/>
                  <a:pt x="1105991" y="165158"/>
                  <a:pt x="1094067" y="153858"/>
                </a:cubicBezTo>
                <a:cubicBezTo>
                  <a:pt x="1082143" y="142558"/>
                  <a:pt x="1083150" y="137589"/>
                  <a:pt x="1097089" y="138951"/>
                </a:cubicBezTo>
                <a:cubicBezTo>
                  <a:pt x="1111027" y="140314"/>
                  <a:pt x="1126500" y="140324"/>
                  <a:pt x="1143508" y="138984"/>
                </a:cubicBezTo>
                <a:cubicBezTo>
                  <a:pt x="1160515" y="137643"/>
                  <a:pt x="1178763" y="136155"/>
                  <a:pt x="1198251" y="134520"/>
                </a:cubicBezTo>
                <a:cubicBezTo>
                  <a:pt x="1204160" y="111791"/>
                  <a:pt x="1208240" y="90205"/>
                  <a:pt x="1210491" y="69763"/>
                </a:cubicBezTo>
                <a:cubicBezTo>
                  <a:pt x="1212743" y="49321"/>
                  <a:pt x="1212069" y="33354"/>
                  <a:pt x="1208469" y="21860"/>
                </a:cubicBezTo>
                <a:cubicBezTo>
                  <a:pt x="1206669" y="16113"/>
                  <a:pt x="1207576" y="12960"/>
                  <a:pt x="1211188" y="12401"/>
                </a:cubicBezTo>
                <a:close/>
                <a:moveTo>
                  <a:pt x="7319985" y="12120"/>
                </a:moveTo>
                <a:cubicBezTo>
                  <a:pt x="7322463" y="12349"/>
                  <a:pt x="7325415" y="12885"/>
                  <a:pt x="7328841" y="13729"/>
                </a:cubicBezTo>
                <a:cubicBezTo>
                  <a:pt x="7342543" y="17106"/>
                  <a:pt x="7350893" y="21856"/>
                  <a:pt x="7353889" y="27980"/>
                </a:cubicBezTo>
                <a:cubicBezTo>
                  <a:pt x="7356887" y="34103"/>
                  <a:pt x="7356947" y="41441"/>
                  <a:pt x="7354073" y="49995"/>
                </a:cubicBezTo>
                <a:cubicBezTo>
                  <a:pt x="7351197" y="58549"/>
                  <a:pt x="7346647" y="61073"/>
                  <a:pt x="7340423" y="57567"/>
                </a:cubicBezTo>
                <a:cubicBezTo>
                  <a:pt x="7334201" y="54061"/>
                  <a:pt x="7327826" y="48565"/>
                  <a:pt x="7321301" y="41079"/>
                </a:cubicBezTo>
                <a:cubicBezTo>
                  <a:pt x="7315523" y="32432"/>
                  <a:pt x="7311909" y="24868"/>
                  <a:pt x="7310460" y="18386"/>
                </a:cubicBezTo>
                <a:cubicBezTo>
                  <a:pt x="7309375" y="13525"/>
                  <a:pt x="7312549" y="11436"/>
                  <a:pt x="7319985" y="12120"/>
                </a:cubicBezTo>
                <a:close/>
                <a:moveTo>
                  <a:pt x="4462485" y="12120"/>
                </a:moveTo>
                <a:cubicBezTo>
                  <a:pt x="4464964" y="12349"/>
                  <a:pt x="4467916" y="12885"/>
                  <a:pt x="4471342" y="13729"/>
                </a:cubicBezTo>
                <a:cubicBezTo>
                  <a:pt x="4485044" y="17106"/>
                  <a:pt x="4493393" y="21856"/>
                  <a:pt x="4496390" y="27980"/>
                </a:cubicBezTo>
                <a:cubicBezTo>
                  <a:pt x="4499387" y="34103"/>
                  <a:pt x="4499448" y="41441"/>
                  <a:pt x="4496573" y="49995"/>
                </a:cubicBezTo>
                <a:cubicBezTo>
                  <a:pt x="4493698" y="58549"/>
                  <a:pt x="4489149" y="61073"/>
                  <a:pt x="4482925" y="57567"/>
                </a:cubicBezTo>
                <a:cubicBezTo>
                  <a:pt x="4476701" y="54061"/>
                  <a:pt x="4470327" y="48565"/>
                  <a:pt x="4463802" y="41079"/>
                </a:cubicBezTo>
                <a:cubicBezTo>
                  <a:pt x="4458023" y="32432"/>
                  <a:pt x="4454409" y="24868"/>
                  <a:pt x="4452961" y="18386"/>
                </a:cubicBezTo>
                <a:cubicBezTo>
                  <a:pt x="4451875" y="13525"/>
                  <a:pt x="4455049" y="11436"/>
                  <a:pt x="4462485" y="12120"/>
                </a:cubicBezTo>
                <a:close/>
                <a:moveTo>
                  <a:pt x="2340101" y="11449"/>
                </a:moveTo>
                <a:cubicBezTo>
                  <a:pt x="2347328" y="12403"/>
                  <a:pt x="2355230" y="14690"/>
                  <a:pt x="2363805" y="18311"/>
                </a:cubicBezTo>
                <a:cubicBezTo>
                  <a:pt x="2372381" y="21932"/>
                  <a:pt x="2375747" y="26589"/>
                  <a:pt x="2373904" y="32282"/>
                </a:cubicBezTo>
                <a:cubicBezTo>
                  <a:pt x="2372061" y="37975"/>
                  <a:pt x="2370710" y="44894"/>
                  <a:pt x="2369850" y="53039"/>
                </a:cubicBezTo>
                <a:cubicBezTo>
                  <a:pt x="2368989" y="61184"/>
                  <a:pt x="2368559" y="70240"/>
                  <a:pt x="2368559" y="80207"/>
                </a:cubicBezTo>
                <a:cubicBezTo>
                  <a:pt x="2373306" y="79389"/>
                  <a:pt x="2379185" y="78059"/>
                  <a:pt x="2386197" y="76216"/>
                </a:cubicBezTo>
                <a:cubicBezTo>
                  <a:pt x="2393210" y="74374"/>
                  <a:pt x="2400122" y="76844"/>
                  <a:pt x="2406933" y="83627"/>
                </a:cubicBezTo>
                <a:cubicBezTo>
                  <a:pt x="2413745" y="90410"/>
                  <a:pt x="2411558" y="94913"/>
                  <a:pt x="2400373" y="97135"/>
                </a:cubicBezTo>
                <a:cubicBezTo>
                  <a:pt x="2389187" y="99358"/>
                  <a:pt x="2378583" y="101237"/>
                  <a:pt x="2368559" y="102771"/>
                </a:cubicBezTo>
                <a:lnTo>
                  <a:pt x="2368559" y="136908"/>
                </a:lnTo>
                <a:cubicBezTo>
                  <a:pt x="2385853" y="135173"/>
                  <a:pt x="2399813" y="132939"/>
                  <a:pt x="2410440" y="130207"/>
                </a:cubicBezTo>
                <a:cubicBezTo>
                  <a:pt x="2421066" y="127476"/>
                  <a:pt x="2430914" y="130537"/>
                  <a:pt x="2439984" y="139392"/>
                </a:cubicBezTo>
                <a:cubicBezTo>
                  <a:pt x="2449054" y="148247"/>
                  <a:pt x="2445638" y="153213"/>
                  <a:pt x="2429734" y="154288"/>
                </a:cubicBezTo>
                <a:cubicBezTo>
                  <a:pt x="2413831" y="155364"/>
                  <a:pt x="2393439" y="157149"/>
                  <a:pt x="2368559" y="159644"/>
                </a:cubicBezTo>
                <a:lnTo>
                  <a:pt x="2368559" y="231467"/>
                </a:lnTo>
                <a:cubicBezTo>
                  <a:pt x="2368559" y="240846"/>
                  <a:pt x="2366616" y="250178"/>
                  <a:pt x="2362730" y="259463"/>
                </a:cubicBezTo>
                <a:cubicBezTo>
                  <a:pt x="2358844" y="268748"/>
                  <a:pt x="2353642" y="267372"/>
                  <a:pt x="2347124" y="255333"/>
                </a:cubicBezTo>
                <a:cubicBezTo>
                  <a:pt x="2340606" y="243294"/>
                  <a:pt x="2338473" y="233995"/>
                  <a:pt x="2340725" y="227434"/>
                </a:cubicBezTo>
                <a:cubicBezTo>
                  <a:pt x="2342976" y="220873"/>
                  <a:pt x="2344102" y="199295"/>
                  <a:pt x="2344102" y="162699"/>
                </a:cubicBezTo>
                <a:lnTo>
                  <a:pt x="2315923" y="167582"/>
                </a:lnTo>
                <a:cubicBezTo>
                  <a:pt x="2315923" y="181162"/>
                  <a:pt x="2311887" y="195075"/>
                  <a:pt x="2303813" y="209322"/>
                </a:cubicBezTo>
                <a:cubicBezTo>
                  <a:pt x="2295739" y="223569"/>
                  <a:pt x="2283113" y="234210"/>
                  <a:pt x="2265933" y="241244"/>
                </a:cubicBezTo>
                <a:cubicBezTo>
                  <a:pt x="2248754" y="248278"/>
                  <a:pt x="2245635" y="246173"/>
                  <a:pt x="2256576" y="234930"/>
                </a:cubicBezTo>
                <a:cubicBezTo>
                  <a:pt x="2267518" y="223688"/>
                  <a:pt x="2275846" y="212793"/>
                  <a:pt x="2281561" y="202245"/>
                </a:cubicBezTo>
                <a:cubicBezTo>
                  <a:pt x="2287275" y="191698"/>
                  <a:pt x="2290577" y="181219"/>
                  <a:pt x="2291466" y="170808"/>
                </a:cubicBezTo>
                <a:cubicBezTo>
                  <a:pt x="2281184" y="172586"/>
                  <a:pt x="2272842" y="174157"/>
                  <a:pt x="2266439" y="175519"/>
                </a:cubicBezTo>
                <a:cubicBezTo>
                  <a:pt x="2260036" y="176881"/>
                  <a:pt x="2252934" y="173486"/>
                  <a:pt x="2245133" y="165334"/>
                </a:cubicBezTo>
                <a:cubicBezTo>
                  <a:pt x="2237332" y="157181"/>
                  <a:pt x="2238081" y="153560"/>
                  <a:pt x="2247381" y="154471"/>
                </a:cubicBezTo>
                <a:cubicBezTo>
                  <a:pt x="2256680" y="155382"/>
                  <a:pt x="2271376" y="154224"/>
                  <a:pt x="2291466" y="150997"/>
                </a:cubicBezTo>
                <a:lnTo>
                  <a:pt x="2291466" y="116817"/>
                </a:lnTo>
                <a:cubicBezTo>
                  <a:pt x="2285501" y="118610"/>
                  <a:pt x="2280575" y="119506"/>
                  <a:pt x="2276689" y="119506"/>
                </a:cubicBezTo>
                <a:cubicBezTo>
                  <a:pt x="2272946" y="119506"/>
                  <a:pt x="2267948" y="116211"/>
                  <a:pt x="2261696" y="109622"/>
                </a:cubicBezTo>
                <a:cubicBezTo>
                  <a:pt x="2255443" y="103033"/>
                  <a:pt x="2256444" y="99426"/>
                  <a:pt x="2264697" y="98802"/>
                </a:cubicBezTo>
                <a:cubicBezTo>
                  <a:pt x="2272949" y="98179"/>
                  <a:pt x="2281873" y="96762"/>
                  <a:pt x="2291466" y="94554"/>
                </a:cubicBezTo>
                <a:cubicBezTo>
                  <a:pt x="2291466" y="72542"/>
                  <a:pt x="2288767" y="57001"/>
                  <a:pt x="2283368" y="47930"/>
                </a:cubicBezTo>
                <a:cubicBezTo>
                  <a:pt x="2277968" y="38860"/>
                  <a:pt x="2280539" y="35505"/>
                  <a:pt x="2291079" y="37864"/>
                </a:cubicBezTo>
                <a:cubicBezTo>
                  <a:pt x="2301619" y="40223"/>
                  <a:pt x="2309520" y="43058"/>
                  <a:pt x="2314783" y="46371"/>
                </a:cubicBezTo>
                <a:cubicBezTo>
                  <a:pt x="2320046" y="49684"/>
                  <a:pt x="2321552" y="53849"/>
                  <a:pt x="2319300" y="58868"/>
                </a:cubicBezTo>
                <a:cubicBezTo>
                  <a:pt x="2317049" y="63887"/>
                  <a:pt x="2315923" y="74148"/>
                  <a:pt x="2315923" y="89650"/>
                </a:cubicBezTo>
                <a:cubicBezTo>
                  <a:pt x="2325847" y="88861"/>
                  <a:pt x="2335239" y="87362"/>
                  <a:pt x="2344102" y="85154"/>
                </a:cubicBezTo>
                <a:cubicBezTo>
                  <a:pt x="2344102" y="74929"/>
                  <a:pt x="2343665" y="64124"/>
                  <a:pt x="2342790" y="52738"/>
                </a:cubicBezTo>
                <a:cubicBezTo>
                  <a:pt x="2341915" y="41352"/>
                  <a:pt x="2339441" y="31385"/>
                  <a:pt x="2335369" y="22839"/>
                </a:cubicBezTo>
                <a:cubicBezTo>
                  <a:pt x="2331296" y="14292"/>
                  <a:pt x="2332873" y="10495"/>
                  <a:pt x="2340101" y="11449"/>
                </a:cubicBezTo>
                <a:close/>
                <a:moveTo>
                  <a:pt x="3394098" y="10094"/>
                </a:moveTo>
                <a:cubicBezTo>
                  <a:pt x="3399935" y="11047"/>
                  <a:pt x="3407384" y="13338"/>
                  <a:pt x="3416447" y="16966"/>
                </a:cubicBezTo>
                <a:cubicBezTo>
                  <a:pt x="3425511" y="20594"/>
                  <a:pt x="3428898" y="25484"/>
                  <a:pt x="3426611" y="31636"/>
                </a:cubicBezTo>
                <a:cubicBezTo>
                  <a:pt x="3424324" y="37788"/>
                  <a:pt x="3422319" y="58030"/>
                  <a:pt x="3420599" y="92360"/>
                </a:cubicBezTo>
                <a:cubicBezTo>
                  <a:pt x="3430407" y="90711"/>
                  <a:pt x="3442676" y="87599"/>
                  <a:pt x="3457403" y="83025"/>
                </a:cubicBezTo>
                <a:cubicBezTo>
                  <a:pt x="3472130" y="78450"/>
                  <a:pt x="3484075" y="80196"/>
                  <a:pt x="3493239" y="88262"/>
                </a:cubicBezTo>
                <a:cubicBezTo>
                  <a:pt x="3502402" y="96329"/>
                  <a:pt x="3501592" y="101531"/>
                  <a:pt x="3490808" y="103868"/>
                </a:cubicBezTo>
                <a:cubicBezTo>
                  <a:pt x="3480025" y="106205"/>
                  <a:pt x="3457518" y="109375"/>
                  <a:pt x="3423288" y="113376"/>
                </a:cubicBezTo>
                <a:cubicBezTo>
                  <a:pt x="3440065" y="137309"/>
                  <a:pt x="3458439" y="158816"/>
                  <a:pt x="3478408" y="177896"/>
                </a:cubicBezTo>
                <a:cubicBezTo>
                  <a:pt x="3498377" y="196975"/>
                  <a:pt x="3516230" y="210072"/>
                  <a:pt x="3531968" y="217184"/>
                </a:cubicBezTo>
                <a:cubicBezTo>
                  <a:pt x="3547707" y="224297"/>
                  <a:pt x="3550174" y="229144"/>
                  <a:pt x="3539368" y="231725"/>
                </a:cubicBezTo>
                <a:cubicBezTo>
                  <a:pt x="3528563" y="234307"/>
                  <a:pt x="3515990" y="234891"/>
                  <a:pt x="3501649" y="233478"/>
                </a:cubicBezTo>
                <a:cubicBezTo>
                  <a:pt x="3487310" y="232066"/>
                  <a:pt x="3477708" y="227477"/>
                  <a:pt x="3472847" y="219712"/>
                </a:cubicBezTo>
                <a:cubicBezTo>
                  <a:pt x="3467986" y="211947"/>
                  <a:pt x="3461318" y="201374"/>
                  <a:pt x="3452842" y="187995"/>
                </a:cubicBezTo>
                <a:cubicBezTo>
                  <a:pt x="3444367" y="174615"/>
                  <a:pt x="3433620" y="153141"/>
                  <a:pt x="3420599" y="123571"/>
                </a:cubicBezTo>
                <a:lnTo>
                  <a:pt x="3420599" y="203031"/>
                </a:lnTo>
                <a:cubicBezTo>
                  <a:pt x="3424930" y="202299"/>
                  <a:pt x="3429719" y="200994"/>
                  <a:pt x="3434967" y="199116"/>
                </a:cubicBezTo>
                <a:cubicBezTo>
                  <a:pt x="3440216" y="197237"/>
                  <a:pt x="3446555" y="199173"/>
                  <a:pt x="3453983" y="204923"/>
                </a:cubicBezTo>
                <a:cubicBezTo>
                  <a:pt x="3461411" y="210674"/>
                  <a:pt x="3461500" y="215632"/>
                  <a:pt x="3454251" y="219798"/>
                </a:cubicBezTo>
                <a:cubicBezTo>
                  <a:pt x="3447003" y="223964"/>
                  <a:pt x="3435785" y="227237"/>
                  <a:pt x="3420599" y="229617"/>
                </a:cubicBezTo>
                <a:cubicBezTo>
                  <a:pt x="3421459" y="248145"/>
                  <a:pt x="3420807" y="267271"/>
                  <a:pt x="3418641" y="286996"/>
                </a:cubicBezTo>
                <a:cubicBezTo>
                  <a:pt x="3416476" y="306721"/>
                  <a:pt x="3411059" y="311550"/>
                  <a:pt x="3402390" y="301483"/>
                </a:cubicBezTo>
                <a:cubicBezTo>
                  <a:pt x="3393721" y="291416"/>
                  <a:pt x="3390513" y="281446"/>
                  <a:pt x="3392764" y="271573"/>
                </a:cubicBezTo>
                <a:cubicBezTo>
                  <a:pt x="3395016" y="261700"/>
                  <a:pt x="3396586" y="248805"/>
                  <a:pt x="3397475" y="232887"/>
                </a:cubicBezTo>
                <a:cubicBezTo>
                  <a:pt x="3386362" y="233790"/>
                  <a:pt x="3375710" y="232604"/>
                  <a:pt x="3365521" y="229327"/>
                </a:cubicBezTo>
                <a:cubicBezTo>
                  <a:pt x="3355333" y="226050"/>
                  <a:pt x="3354236" y="222698"/>
                  <a:pt x="3362230" y="219271"/>
                </a:cubicBezTo>
                <a:cubicBezTo>
                  <a:pt x="3370225" y="215844"/>
                  <a:pt x="3381974" y="212502"/>
                  <a:pt x="3397475" y="209247"/>
                </a:cubicBezTo>
                <a:lnTo>
                  <a:pt x="3397475" y="138414"/>
                </a:lnTo>
                <a:cubicBezTo>
                  <a:pt x="3389946" y="160584"/>
                  <a:pt x="3378371" y="180398"/>
                  <a:pt x="3362747" y="197857"/>
                </a:cubicBezTo>
                <a:cubicBezTo>
                  <a:pt x="3347123" y="215317"/>
                  <a:pt x="3332134" y="227097"/>
                  <a:pt x="3317779" y="233199"/>
                </a:cubicBezTo>
                <a:lnTo>
                  <a:pt x="3309808" y="235799"/>
                </a:lnTo>
                <a:lnTo>
                  <a:pt x="3309761" y="237235"/>
                </a:lnTo>
                <a:cubicBezTo>
                  <a:pt x="3308611" y="258344"/>
                  <a:pt x="3306250" y="273009"/>
                  <a:pt x="3302679" y="281231"/>
                </a:cubicBezTo>
                <a:cubicBezTo>
                  <a:pt x="3297918" y="292194"/>
                  <a:pt x="3292057" y="291660"/>
                  <a:pt x="3285094" y="279629"/>
                </a:cubicBezTo>
                <a:cubicBezTo>
                  <a:pt x="3278133" y="267597"/>
                  <a:pt x="3276229" y="257846"/>
                  <a:pt x="3279383" y="250375"/>
                </a:cubicBezTo>
                <a:cubicBezTo>
                  <a:pt x="3282538" y="242904"/>
                  <a:pt x="3285012" y="230424"/>
                  <a:pt x="3286804" y="212936"/>
                </a:cubicBezTo>
                <a:cubicBezTo>
                  <a:pt x="3288598" y="195448"/>
                  <a:pt x="3289493" y="177777"/>
                  <a:pt x="3289493" y="159924"/>
                </a:cubicBezTo>
                <a:cubicBezTo>
                  <a:pt x="3289493" y="142888"/>
                  <a:pt x="3289114" y="133014"/>
                  <a:pt x="3288353" y="130304"/>
                </a:cubicBezTo>
                <a:cubicBezTo>
                  <a:pt x="3280308" y="143038"/>
                  <a:pt x="3270586" y="154650"/>
                  <a:pt x="3259185" y="165140"/>
                </a:cubicBezTo>
                <a:cubicBezTo>
                  <a:pt x="3247785" y="175630"/>
                  <a:pt x="3236714" y="183471"/>
                  <a:pt x="3225973" y="188662"/>
                </a:cubicBezTo>
                <a:cubicBezTo>
                  <a:pt x="3215233" y="193853"/>
                  <a:pt x="3215104" y="189938"/>
                  <a:pt x="3225586" y="176917"/>
                </a:cubicBezTo>
                <a:cubicBezTo>
                  <a:pt x="3236069" y="163896"/>
                  <a:pt x="3247365" y="148871"/>
                  <a:pt x="3259476" y="131842"/>
                </a:cubicBezTo>
                <a:cubicBezTo>
                  <a:pt x="3271586" y="114813"/>
                  <a:pt x="3282094" y="96114"/>
                  <a:pt x="3290999" y="75743"/>
                </a:cubicBezTo>
                <a:cubicBezTo>
                  <a:pt x="3299904" y="55373"/>
                  <a:pt x="3303679" y="40678"/>
                  <a:pt x="3302324" y="31658"/>
                </a:cubicBezTo>
                <a:cubicBezTo>
                  <a:pt x="3300969" y="22638"/>
                  <a:pt x="3305748" y="20300"/>
                  <a:pt x="3316661" y="24646"/>
                </a:cubicBezTo>
                <a:cubicBezTo>
                  <a:pt x="3327574" y="28991"/>
                  <a:pt x="3334802" y="33138"/>
                  <a:pt x="3338343" y="37089"/>
                </a:cubicBezTo>
                <a:cubicBezTo>
                  <a:pt x="3341886" y="41040"/>
                  <a:pt x="3342176" y="44697"/>
                  <a:pt x="3339214" y="48059"/>
                </a:cubicBezTo>
                <a:cubicBezTo>
                  <a:pt x="3336253" y="51422"/>
                  <a:pt x="3332130" y="58388"/>
                  <a:pt x="3326846" y="68957"/>
                </a:cubicBezTo>
                <a:cubicBezTo>
                  <a:pt x="3321562" y="79525"/>
                  <a:pt x="3311420" y="95630"/>
                  <a:pt x="3296420" y="117269"/>
                </a:cubicBezTo>
                <a:cubicBezTo>
                  <a:pt x="3310817" y="123263"/>
                  <a:pt x="3316880" y="132412"/>
                  <a:pt x="3314606" y="144716"/>
                </a:cubicBezTo>
                <a:cubicBezTo>
                  <a:pt x="3312334" y="157020"/>
                  <a:pt x="3310968" y="180108"/>
                  <a:pt x="3310509" y="213979"/>
                </a:cubicBezTo>
                <a:lnTo>
                  <a:pt x="3310040" y="228572"/>
                </a:lnTo>
                <a:lnTo>
                  <a:pt x="3316747" y="220766"/>
                </a:lnTo>
                <a:cubicBezTo>
                  <a:pt x="3330414" y="206375"/>
                  <a:pt x="3343925" y="188934"/>
                  <a:pt x="3357283" y="168442"/>
                </a:cubicBezTo>
                <a:cubicBezTo>
                  <a:pt x="3370641" y="147950"/>
                  <a:pt x="3379995" y="131638"/>
                  <a:pt x="3385343" y="119506"/>
                </a:cubicBezTo>
                <a:cubicBezTo>
                  <a:pt x="3376825" y="122216"/>
                  <a:pt x="3368250" y="124245"/>
                  <a:pt x="3359617" y="125593"/>
                </a:cubicBezTo>
                <a:cubicBezTo>
                  <a:pt x="3350984" y="126941"/>
                  <a:pt x="3342763" y="124385"/>
                  <a:pt x="3334955" y="117925"/>
                </a:cubicBezTo>
                <a:cubicBezTo>
                  <a:pt x="3327147" y="111465"/>
                  <a:pt x="3328266" y="107632"/>
                  <a:pt x="3338311" y="106428"/>
                </a:cubicBezTo>
                <a:cubicBezTo>
                  <a:pt x="3348356" y="105223"/>
                  <a:pt x="3358599" y="103714"/>
                  <a:pt x="3369038" y="101900"/>
                </a:cubicBezTo>
                <a:cubicBezTo>
                  <a:pt x="3379478" y="100086"/>
                  <a:pt x="3388957" y="98469"/>
                  <a:pt x="3397475" y="97049"/>
                </a:cubicBezTo>
                <a:cubicBezTo>
                  <a:pt x="3397475" y="77217"/>
                  <a:pt x="3396812" y="61543"/>
                  <a:pt x="3395485" y="50028"/>
                </a:cubicBezTo>
                <a:cubicBezTo>
                  <a:pt x="3394159" y="38513"/>
                  <a:pt x="3392137" y="28740"/>
                  <a:pt x="3389420" y="20709"/>
                </a:cubicBezTo>
                <a:cubicBezTo>
                  <a:pt x="3386702" y="12679"/>
                  <a:pt x="3388262" y="9140"/>
                  <a:pt x="3394098" y="10094"/>
                </a:cubicBezTo>
                <a:close/>
                <a:moveTo>
                  <a:pt x="5127150" y="9793"/>
                </a:moveTo>
                <a:cubicBezTo>
                  <a:pt x="5128825" y="9554"/>
                  <a:pt x="5130967" y="9669"/>
                  <a:pt x="5133575" y="10137"/>
                </a:cubicBezTo>
                <a:cubicBezTo>
                  <a:pt x="5144007" y="12008"/>
                  <a:pt x="5152131" y="14346"/>
                  <a:pt x="5157946" y="17149"/>
                </a:cubicBezTo>
                <a:cubicBezTo>
                  <a:pt x="5163761" y="19953"/>
                  <a:pt x="5165321" y="24158"/>
                  <a:pt x="5162625" y="29765"/>
                </a:cubicBezTo>
                <a:cubicBezTo>
                  <a:pt x="5159929" y="35372"/>
                  <a:pt x="5158581" y="51290"/>
                  <a:pt x="5158581" y="77518"/>
                </a:cubicBezTo>
                <a:cubicBezTo>
                  <a:pt x="5165808" y="76715"/>
                  <a:pt x="5173125" y="74937"/>
                  <a:pt x="5180532" y="72183"/>
                </a:cubicBezTo>
                <a:cubicBezTo>
                  <a:pt x="5187939" y="69430"/>
                  <a:pt x="5196253" y="71907"/>
                  <a:pt x="5205473" y="79615"/>
                </a:cubicBezTo>
                <a:lnTo>
                  <a:pt x="5208238" y="86472"/>
                </a:lnTo>
                <a:lnTo>
                  <a:pt x="5209216" y="84950"/>
                </a:lnTo>
                <a:cubicBezTo>
                  <a:pt x="5216745" y="71678"/>
                  <a:pt x="5220509" y="62023"/>
                  <a:pt x="5220509" y="55986"/>
                </a:cubicBezTo>
                <a:cubicBezTo>
                  <a:pt x="5220509" y="46034"/>
                  <a:pt x="5224618" y="43015"/>
                  <a:pt x="5232835" y="46930"/>
                </a:cubicBezTo>
                <a:cubicBezTo>
                  <a:pt x="5241051" y="50845"/>
                  <a:pt x="5247827" y="55803"/>
                  <a:pt x="5253162" y="61805"/>
                </a:cubicBezTo>
                <a:cubicBezTo>
                  <a:pt x="5258496" y="67806"/>
                  <a:pt x="5258905" y="72248"/>
                  <a:pt x="5254388" y="75130"/>
                </a:cubicBezTo>
                <a:cubicBezTo>
                  <a:pt x="5249871" y="78013"/>
                  <a:pt x="5244056" y="84340"/>
                  <a:pt x="5236943" y="94113"/>
                </a:cubicBezTo>
                <a:cubicBezTo>
                  <a:pt x="5229831" y="103886"/>
                  <a:pt x="5219907" y="114551"/>
                  <a:pt x="5207173" y="126110"/>
                </a:cubicBezTo>
                <a:cubicBezTo>
                  <a:pt x="5242636" y="118954"/>
                  <a:pt x="5265882" y="114240"/>
                  <a:pt x="5276909" y="111967"/>
                </a:cubicBezTo>
                <a:cubicBezTo>
                  <a:pt x="5287937" y="109694"/>
                  <a:pt x="5298416" y="113433"/>
                  <a:pt x="5308346" y="123184"/>
                </a:cubicBezTo>
                <a:cubicBezTo>
                  <a:pt x="5318277" y="132936"/>
                  <a:pt x="5315635" y="138360"/>
                  <a:pt x="5300420" y="139457"/>
                </a:cubicBezTo>
                <a:cubicBezTo>
                  <a:pt x="5285205" y="140554"/>
                  <a:pt x="5269599" y="141773"/>
                  <a:pt x="5253602" y="143114"/>
                </a:cubicBezTo>
                <a:cubicBezTo>
                  <a:pt x="5237606" y="144454"/>
                  <a:pt x="5217742" y="146881"/>
                  <a:pt x="5194008" y="150395"/>
                </a:cubicBezTo>
                <a:cubicBezTo>
                  <a:pt x="5177532" y="165108"/>
                  <a:pt x="5160703" y="180201"/>
                  <a:pt x="5143524" y="195674"/>
                </a:cubicBezTo>
                <a:cubicBezTo>
                  <a:pt x="5142764" y="204794"/>
                  <a:pt x="5142384" y="213549"/>
                  <a:pt x="5142384" y="221938"/>
                </a:cubicBezTo>
                <a:cubicBezTo>
                  <a:pt x="5152321" y="217866"/>
                  <a:pt x="5164227" y="211280"/>
                  <a:pt x="5178101" y="202181"/>
                </a:cubicBezTo>
                <a:cubicBezTo>
                  <a:pt x="5191975" y="193082"/>
                  <a:pt x="5198913" y="186195"/>
                  <a:pt x="5198913" y="181520"/>
                </a:cubicBezTo>
                <a:cubicBezTo>
                  <a:pt x="5198913" y="172472"/>
                  <a:pt x="5204380" y="170353"/>
                  <a:pt x="5215314" y="175164"/>
                </a:cubicBezTo>
                <a:cubicBezTo>
                  <a:pt x="5226249" y="179975"/>
                  <a:pt x="5234372" y="185919"/>
                  <a:pt x="5239685" y="192996"/>
                </a:cubicBezTo>
                <a:cubicBezTo>
                  <a:pt x="5244998" y="200073"/>
                  <a:pt x="5243744" y="204206"/>
                  <a:pt x="5235921" y="205397"/>
                </a:cubicBezTo>
                <a:cubicBezTo>
                  <a:pt x="5228099" y="206587"/>
                  <a:pt x="5213518" y="211244"/>
                  <a:pt x="5192180" y="219368"/>
                </a:cubicBezTo>
                <a:cubicBezTo>
                  <a:pt x="5170842" y="227491"/>
                  <a:pt x="5154164" y="233482"/>
                  <a:pt x="5142147" y="237340"/>
                </a:cubicBezTo>
                <a:cubicBezTo>
                  <a:pt x="5141387" y="249385"/>
                  <a:pt x="5142588" y="258176"/>
                  <a:pt x="5145750" y="263711"/>
                </a:cubicBezTo>
                <a:cubicBezTo>
                  <a:pt x="5148912" y="269247"/>
                  <a:pt x="5159352" y="272226"/>
                  <a:pt x="5177069" y="272649"/>
                </a:cubicBezTo>
                <a:cubicBezTo>
                  <a:pt x="5194786" y="273072"/>
                  <a:pt x="5207499" y="272272"/>
                  <a:pt x="5215207" y="270250"/>
                </a:cubicBezTo>
                <a:cubicBezTo>
                  <a:pt x="5222915" y="268228"/>
                  <a:pt x="5228203" y="264550"/>
                  <a:pt x="5231071" y="259216"/>
                </a:cubicBezTo>
                <a:cubicBezTo>
                  <a:pt x="5233939" y="253881"/>
                  <a:pt x="5237635" y="245209"/>
                  <a:pt x="5242159" y="233199"/>
                </a:cubicBezTo>
                <a:cubicBezTo>
                  <a:pt x="5246684" y="221189"/>
                  <a:pt x="5250276" y="223114"/>
                  <a:pt x="5252936" y="238974"/>
                </a:cubicBezTo>
                <a:cubicBezTo>
                  <a:pt x="5255596" y="254835"/>
                  <a:pt x="5259206" y="264618"/>
                  <a:pt x="5263766" y="268325"/>
                </a:cubicBezTo>
                <a:cubicBezTo>
                  <a:pt x="5268327" y="272032"/>
                  <a:pt x="5265663" y="277610"/>
                  <a:pt x="5255775" y="285060"/>
                </a:cubicBezTo>
                <a:cubicBezTo>
                  <a:pt x="5245888" y="292510"/>
                  <a:pt x="5231214" y="297153"/>
                  <a:pt x="5211754" y="298988"/>
                </a:cubicBezTo>
                <a:cubicBezTo>
                  <a:pt x="5192295" y="300824"/>
                  <a:pt x="5175011" y="300569"/>
                  <a:pt x="5159904" y="298224"/>
                </a:cubicBezTo>
                <a:cubicBezTo>
                  <a:pt x="5144796" y="295880"/>
                  <a:pt x="5134024" y="290244"/>
                  <a:pt x="5127585" y="281317"/>
                </a:cubicBezTo>
                <a:cubicBezTo>
                  <a:pt x="5121146" y="272391"/>
                  <a:pt x="5117926" y="262521"/>
                  <a:pt x="5117926" y="251708"/>
                </a:cubicBezTo>
                <a:cubicBezTo>
                  <a:pt x="5117926" y="241756"/>
                  <a:pt x="5118371" y="228284"/>
                  <a:pt x="5119260" y="211291"/>
                </a:cubicBezTo>
                <a:cubicBezTo>
                  <a:pt x="5103830" y="226090"/>
                  <a:pt x="5088317" y="238304"/>
                  <a:pt x="5072722" y="247933"/>
                </a:cubicBezTo>
                <a:cubicBezTo>
                  <a:pt x="5057127" y="257563"/>
                  <a:pt x="5040740" y="264213"/>
                  <a:pt x="5023561" y="267884"/>
                </a:cubicBezTo>
                <a:cubicBezTo>
                  <a:pt x="5006382" y="271555"/>
                  <a:pt x="5004986" y="268773"/>
                  <a:pt x="5019377" y="259538"/>
                </a:cubicBezTo>
                <a:cubicBezTo>
                  <a:pt x="5033767" y="250303"/>
                  <a:pt x="5047469" y="241426"/>
                  <a:pt x="5060483" y="232908"/>
                </a:cubicBezTo>
                <a:cubicBezTo>
                  <a:pt x="5073497" y="224390"/>
                  <a:pt x="5092193" y="210358"/>
                  <a:pt x="5116571" y="190813"/>
                </a:cubicBezTo>
                <a:cubicBezTo>
                  <a:pt x="5110276" y="178265"/>
                  <a:pt x="5110580" y="172715"/>
                  <a:pt x="5117485" y="174164"/>
                </a:cubicBezTo>
                <a:cubicBezTo>
                  <a:pt x="5124390" y="175612"/>
                  <a:pt x="5128718" y="176688"/>
                  <a:pt x="5130467" y="177390"/>
                </a:cubicBezTo>
                <a:cubicBezTo>
                  <a:pt x="5140290" y="167739"/>
                  <a:pt x="5149604" y="160598"/>
                  <a:pt x="5158409" y="155966"/>
                </a:cubicBezTo>
                <a:cubicBezTo>
                  <a:pt x="5136626" y="158619"/>
                  <a:pt x="5114764" y="161756"/>
                  <a:pt x="5092824" y="165377"/>
                </a:cubicBezTo>
                <a:cubicBezTo>
                  <a:pt x="5070883" y="168998"/>
                  <a:pt x="5055270" y="171708"/>
                  <a:pt x="5045985" y="173508"/>
                </a:cubicBezTo>
                <a:cubicBezTo>
                  <a:pt x="5036700" y="175307"/>
                  <a:pt x="5027020" y="172135"/>
                  <a:pt x="5016946" y="163989"/>
                </a:cubicBezTo>
                <a:cubicBezTo>
                  <a:pt x="5006872" y="155844"/>
                  <a:pt x="5007263" y="151772"/>
                  <a:pt x="5018119" y="151772"/>
                </a:cubicBezTo>
                <a:cubicBezTo>
                  <a:pt x="5026307" y="151772"/>
                  <a:pt x="5041038" y="150886"/>
                  <a:pt x="5062311" y="149115"/>
                </a:cubicBezTo>
                <a:cubicBezTo>
                  <a:pt x="5083585" y="147344"/>
                  <a:pt x="5106620" y="143985"/>
                  <a:pt x="5131413" y="139037"/>
                </a:cubicBezTo>
                <a:lnTo>
                  <a:pt x="5131413" y="104664"/>
                </a:lnTo>
                <a:cubicBezTo>
                  <a:pt x="5121978" y="105553"/>
                  <a:pt x="5113617" y="106675"/>
                  <a:pt x="5106332" y="108030"/>
                </a:cubicBezTo>
                <a:cubicBezTo>
                  <a:pt x="5099048" y="109385"/>
                  <a:pt x="5091508" y="106525"/>
                  <a:pt x="5083714" y="99448"/>
                </a:cubicBezTo>
                <a:cubicBezTo>
                  <a:pt x="5075920" y="92371"/>
                  <a:pt x="5077527" y="88538"/>
                  <a:pt x="5088532" y="87950"/>
                </a:cubicBezTo>
                <a:cubicBezTo>
                  <a:pt x="5099539" y="87362"/>
                  <a:pt x="5113833" y="85864"/>
                  <a:pt x="5131413" y="83455"/>
                </a:cubicBezTo>
                <a:cubicBezTo>
                  <a:pt x="5131413" y="51576"/>
                  <a:pt x="5129165" y="30919"/>
                  <a:pt x="5124670" y="21483"/>
                </a:cubicBezTo>
                <a:cubicBezTo>
                  <a:pt x="5121298" y="14407"/>
                  <a:pt x="5122124" y="10510"/>
                  <a:pt x="5127150" y="9793"/>
                </a:cubicBezTo>
                <a:close/>
                <a:moveTo>
                  <a:pt x="6931115" y="7448"/>
                </a:moveTo>
                <a:cubicBezTo>
                  <a:pt x="6940716" y="9334"/>
                  <a:pt x="6947943" y="11660"/>
                  <a:pt x="6952797" y="14428"/>
                </a:cubicBezTo>
                <a:cubicBezTo>
                  <a:pt x="6957651" y="17196"/>
                  <a:pt x="6959387" y="21340"/>
                  <a:pt x="6958003" y="26861"/>
                </a:cubicBezTo>
                <a:cubicBezTo>
                  <a:pt x="6956619" y="32382"/>
                  <a:pt x="6955511" y="41165"/>
                  <a:pt x="6954679" y="53211"/>
                </a:cubicBezTo>
                <a:cubicBezTo>
                  <a:pt x="6970554" y="49798"/>
                  <a:pt x="6981779" y="46471"/>
                  <a:pt x="6988354" y="43230"/>
                </a:cubicBezTo>
                <a:cubicBezTo>
                  <a:pt x="6994929" y="39990"/>
                  <a:pt x="7002881" y="42202"/>
                  <a:pt x="7012209" y="49866"/>
                </a:cubicBezTo>
                <a:cubicBezTo>
                  <a:pt x="7021537" y="57531"/>
                  <a:pt x="7018637" y="62733"/>
                  <a:pt x="7003507" y="65472"/>
                </a:cubicBezTo>
                <a:cubicBezTo>
                  <a:pt x="6988379" y="68211"/>
                  <a:pt x="6972103" y="71560"/>
                  <a:pt x="6954679" y="75517"/>
                </a:cubicBezTo>
                <a:lnTo>
                  <a:pt x="6954679" y="93715"/>
                </a:lnTo>
                <a:cubicBezTo>
                  <a:pt x="6963743" y="91120"/>
                  <a:pt x="6972716" y="88445"/>
                  <a:pt x="6981599" y="85692"/>
                </a:cubicBezTo>
                <a:cubicBezTo>
                  <a:pt x="6990483" y="82938"/>
                  <a:pt x="6998116" y="84892"/>
                  <a:pt x="7004497" y="91553"/>
                </a:cubicBezTo>
                <a:cubicBezTo>
                  <a:pt x="7010879" y="98214"/>
                  <a:pt x="7008019" y="103155"/>
                  <a:pt x="6995915" y="106374"/>
                </a:cubicBezTo>
                <a:cubicBezTo>
                  <a:pt x="6983811" y="109593"/>
                  <a:pt x="6969995" y="112831"/>
                  <a:pt x="6954464" y="116086"/>
                </a:cubicBezTo>
                <a:lnTo>
                  <a:pt x="6953324" y="136908"/>
                </a:lnTo>
                <a:cubicBezTo>
                  <a:pt x="6981331" y="131602"/>
                  <a:pt x="7000834" y="127350"/>
                  <a:pt x="7011832" y="124152"/>
                </a:cubicBezTo>
                <a:cubicBezTo>
                  <a:pt x="7022831" y="120954"/>
                  <a:pt x="7032701" y="122725"/>
                  <a:pt x="7041441" y="129465"/>
                </a:cubicBezTo>
                <a:cubicBezTo>
                  <a:pt x="7050182" y="136205"/>
                  <a:pt x="7052455" y="140719"/>
                  <a:pt x="7048260" y="143006"/>
                </a:cubicBezTo>
                <a:cubicBezTo>
                  <a:pt x="7044065" y="145293"/>
                  <a:pt x="7037838" y="146899"/>
                  <a:pt x="7029578" y="147824"/>
                </a:cubicBezTo>
                <a:cubicBezTo>
                  <a:pt x="7021318" y="148749"/>
                  <a:pt x="7008519" y="150323"/>
                  <a:pt x="6991182" y="152546"/>
                </a:cubicBezTo>
                <a:cubicBezTo>
                  <a:pt x="6973845" y="154769"/>
                  <a:pt x="6953576" y="157737"/>
                  <a:pt x="6930373" y="161451"/>
                </a:cubicBezTo>
                <a:cubicBezTo>
                  <a:pt x="6934059" y="162742"/>
                  <a:pt x="6937027" y="164520"/>
                  <a:pt x="6939278" y="166786"/>
                </a:cubicBezTo>
                <a:cubicBezTo>
                  <a:pt x="6941444" y="171260"/>
                  <a:pt x="6941175" y="174336"/>
                  <a:pt x="6938471" y="176014"/>
                </a:cubicBezTo>
                <a:cubicBezTo>
                  <a:pt x="6935769" y="177691"/>
                  <a:pt x="6935843" y="179656"/>
                  <a:pt x="6938697" y="181907"/>
                </a:cubicBezTo>
                <a:cubicBezTo>
                  <a:pt x="6941551" y="184159"/>
                  <a:pt x="6950183" y="190304"/>
                  <a:pt x="6964595" y="200342"/>
                </a:cubicBezTo>
                <a:cubicBezTo>
                  <a:pt x="6976943" y="186274"/>
                  <a:pt x="6983977" y="177516"/>
                  <a:pt x="6985697" y="174067"/>
                </a:cubicBezTo>
                <a:cubicBezTo>
                  <a:pt x="6987418" y="170618"/>
                  <a:pt x="6988587" y="166262"/>
                  <a:pt x="6989203" y="160999"/>
                </a:cubicBezTo>
                <a:cubicBezTo>
                  <a:pt x="6989821" y="155737"/>
                  <a:pt x="6997267" y="156622"/>
                  <a:pt x="7011542" y="163656"/>
                </a:cubicBezTo>
                <a:cubicBezTo>
                  <a:pt x="7025818" y="170690"/>
                  <a:pt x="7027897" y="176698"/>
                  <a:pt x="7017780" y="181682"/>
                </a:cubicBezTo>
                <a:cubicBezTo>
                  <a:pt x="7007663" y="186665"/>
                  <a:pt x="6993828" y="195760"/>
                  <a:pt x="6976275" y="208967"/>
                </a:cubicBezTo>
                <a:cubicBezTo>
                  <a:pt x="6984965" y="214374"/>
                  <a:pt x="6994299" y="220479"/>
                  <a:pt x="7004271" y="227283"/>
                </a:cubicBezTo>
                <a:cubicBezTo>
                  <a:pt x="7014245" y="234088"/>
                  <a:pt x="7026244" y="240781"/>
                  <a:pt x="7040269" y="247363"/>
                </a:cubicBezTo>
                <a:cubicBezTo>
                  <a:pt x="7054293" y="253945"/>
                  <a:pt x="7068828" y="258176"/>
                  <a:pt x="7083870" y="260054"/>
                </a:cubicBezTo>
                <a:cubicBezTo>
                  <a:pt x="7098913" y="261933"/>
                  <a:pt x="7106786" y="264500"/>
                  <a:pt x="7107489" y="267755"/>
                </a:cubicBezTo>
                <a:cubicBezTo>
                  <a:pt x="7108192" y="271010"/>
                  <a:pt x="7101035" y="273878"/>
                  <a:pt x="7086021" y="276359"/>
                </a:cubicBezTo>
                <a:cubicBezTo>
                  <a:pt x="7071007" y="278840"/>
                  <a:pt x="7058191" y="280539"/>
                  <a:pt x="7047572" y="281457"/>
                </a:cubicBezTo>
                <a:cubicBezTo>
                  <a:pt x="7036953" y="282375"/>
                  <a:pt x="7027563" y="279736"/>
                  <a:pt x="7019403" y="273541"/>
                </a:cubicBezTo>
                <a:cubicBezTo>
                  <a:pt x="7011245" y="267346"/>
                  <a:pt x="6999966" y="257728"/>
                  <a:pt x="6985568" y="244685"/>
                </a:cubicBezTo>
                <a:cubicBezTo>
                  <a:pt x="6971171" y="231643"/>
                  <a:pt x="6951016" y="212868"/>
                  <a:pt x="6925103" y="188361"/>
                </a:cubicBezTo>
                <a:lnTo>
                  <a:pt x="6911487" y="202729"/>
                </a:lnTo>
                <a:cubicBezTo>
                  <a:pt x="6924077" y="208810"/>
                  <a:pt x="6929219" y="214008"/>
                  <a:pt x="6926909" y="218324"/>
                </a:cubicBezTo>
                <a:cubicBezTo>
                  <a:pt x="6924601" y="222641"/>
                  <a:pt x="6923020" y="228445"/>
                  <a:pt x="6922167" y="235737"/>
                </a:cubicBezTo>
                <a:cubicBezTo>
                  <a:pt x="6921314" y="243029"/>
                  <a:pt x="6921063" y="249977"/>
                  <a:pt x="6921414" y="256580"/>
                </a:cubicBezTo>
                <a:cubicBezTo>
                  <a:pt x="6921765" y="263184"/>
                  <a:pt x="6927817" y="263467"/>
                  <a:pt x="6939569" y="257430"/>
                </a:cubicBezTo>
                <a:cubicBezTo>
                  <a:pt x="6951321" y="251393"/>
                  <a:pt x="6961277" y="246442"/>
                  <a:pt x="6969435" y="242577"/>
                </a:cubicBezTo>
                <a:cubicBezTo>
                  <a:pt x="6977595" y="238713"/>
                  <a:pt x="6978727" y="240706"/>
                  <a:pt x="6972834" y="248557"/>
                </a:cubicBezTo>
                <a:cubicBezTo>
                  <a:pt x="6966940" y="256408"/>
                  <a:pt x="6957117" y="266102"/>
                  <a:pt x="6943365" y="277639"/>
                </a:cubicBezTo>
                <a:cubicBezTo>
                  <a:pt x="6929613" y="289176"/>
                  <a:pt x="6920553" y="298777"/>
                  <a:pt x="6916187" y="306441"/>
                </a:cubicBezTo>
                <a:cubicBezTo>
                  <a:pt x="6911820" y="314106"/>
                  <a:pt x="6906748" y="315282"/>
                  <a:pt x="6900968" y="309969"/>
                </a:cubicBezTo>
                <a:cubicBezTo>
                  <a:pt x="6895189" y="304656"/>
                  <a:pt x="6891196" y="300483"/>
                  <a:pt x="6888987" y="297450"/>
                </a:cubicBezTo>
                <a:cubicBezTo>
                  <a:pt x="6886779" y="294417"/>
                  <a:pt x="6888152" y="288423"/>
                  <a:pt x="6893106" y="279467"/>
                </a:cubicBezTo>
                <a:cubicBezTo>
                  <a:pt x="6898061" y="270512"/>
                  <a:pt x="6900761" y="257900"/>
                  <a:pt x="6901205" y="241631"/>
                </a:cubicBezTo>
                <a:cubicBezTo>
                  <a:pt x="6901650" y="225362"/>
                  <a:pt x="6901643" y="215248"/>
                  <a:pt x="6901183" y="211291"/>
                </a:cubicBezTo>
                <a:cubicBezTo>
                  <a:pt x="6873378" y="240717"/>
                  <a:pt x="6846519" y="259097"/>
                  <a:pt x="6820605" y="266432"/>
                </a:cubicBezTo>
                <a:cubicBezTo>
                  <a:pt x="6794693" y="273767"/>
                  <a:pt x="6791577" y="271053"/>
                  <a:pt x="6811259" y="258291"/>
                </a:cubicBezTo>
                <a:cubicBezTo>
                  <a:pt x="6830941" y="245528"/>
                  <a:pt x="6852556" y="227825"/>
                  <a:pt x="6876102" y="205182"/>
                </a:cubicBezTo>
                <a:cubicBezTo>
                  <a:pt x="6892439" y="189501"/>
                  <a:pt x="6903126" y="177869"/>
                  <a:pt x="6908163" y="170286"/>
                </a:cubicBezTo>
                <a:lnTo>
                  <a:pt x="6910869" y="164934"/>
                </a:lnTo>
                <a:lnTo>
                  <a:pt x="6880891" y="171798"/>
                </a:lnTo>
                <a:cubicBezTo>
                  <a:pt x="6872253" y="173820"/>
                  <a:pt x="6866251" y="175282"/>
                  <a:pt x="6862884" y="176186"/>
                </a:cubicBezTo>
                <a:cubicBezTo>
                  <a:pt x="6856151" y="177993"/>
                  <a:pt x="6847695" y="175132"/>
                  <a:pt x="6837513" y="167603"/>
                </a:cubicBezTo>
                <a:cubicBezTo>
                  <a:pt x="6827331" y="160074"/>
                  <a:pt x="6828658" y="156016"/>
                  <a:pt x="6841492" y="155428"/>
                </a:cubicBezTo>
                <a:cubicBezTo>
                  <a:pt x="6854327" y="154840"/>
                  <a:pt x="6883001" y="150259"/>
                  <a:pt x="6927511" y="141683"/>
                </a:cubicBezTo>
                <a:lnTo>
                  <a:pt x="6927511" y="120861"/>
                </a:lnTo>
                <a:cubicBezTo>
                  <a:pt x="6918907" y="122668"/>
                  <a:pt x="6911035" y="124020"/>
                  <a:pt x="6903893" y="124916"/>
                </a:cubicBezTo>
                <a:cubicBezTo>
                  <a:pt x="6896752" y="125812"/>
                  <a:pt x="6889231" y="123862"/>
                  <a:pt x="6881329" y="119065"/>
                </a:cubicBezTo>
                <a:cubicBezTo>
                  <a:pt x="6873429" y="114268"/>
                  <a:pt x="6875120" y="110672"/>
                  <a:pt x="6886405" y="108278"/>
                </a:cubicBezTo>
                <a:cubicBezTo>
                  <a:pt x="6897692" y="105883"/>
                  <a:pt x="6911394" y="102671"/>
                  <a:pt x="6927511" y="98641"/>
                </a:cubicBezTo>
                <a:lnTo>
                  <a:pt x="6927511" y="79024"/>
                </a:lnTo>
                <a:cubicBezTo>
                  <a:pt x="6915524" y="80773"/>
                  <a:pt x="6905259" y="82784"/>
                  <a:pt x="6896720" y="85057"/>
                </a:cubicBezTo>
                <a:cubicBezTo>
                  <a:pt x="6888181" y="87330"/>
                  <a:pt x="6879479" y="85581"/>
                  <a:pt x="6870617" y="79809"/>
                </a:cubicBezTo>
                <a:cubicBezTo>
                  <a:pt x="6861755" y="74037"/>
                  <a:pt x="6865083" y="69512"/>
                  <a:pt x="6880597" y="66236"/>
                </a:cubicBezTo>
                <a:cubicBezTo>
                  <a:pt x="6896114" y="62959"/>
                  <a:pt x="6911752" y="60209"/>
                  <a:pt x="6927511" y="57987"/>
                </a:cubicBezTo>
                <a:cubicBezTo>
                  <a:pt x="6927511" y="48049"/>
                  <a:pt x="6927081" y="39835"/>
                  <a:pt x="6926221" y="33346"/>
                </a:cubicBezTo>
                <a:cubicBezTo>
                  <a:pt x="6925361" y="26857"/>
                  <a:pt x="6923561" y="20447"/>
                  <a:pt x="6920822" y="14116"/>
                </a:cubicBezTo>
                <a:cubicBezTo>
                  <a:pt x="6918084" y="7785"/>
                  <a:pt x="6921515" y="5562"/>
                  <a:pt x="6931115" y="7448"/>
                </a:cubicBezTo>
                <a:close/>
                <a:moveTo>
                  <a:pt x="4073616" y="7448"/>
                </a:moveTo>
                <a:cubicBezTo>
                  <a:pt x="4083217" y="9334"/>
                  <a:pt x="4090444" y="11660"/>
                  <a:pt x="4095298" y="14428"/>
                </a:cubicBezTo>
                <a:cubicBezTo>
                  <a:pt x="4100152" y="17196"/>
                  <a:pt x="4101888" y="21340"/>
                  <a:pt x="4100504" y="26861"/>
                </a:cubicBezTo>
                <a:cubicBezTo>
                  <a:pt x="4099120" y="32382"/>
                  <a:pt x="4098012" y="41165"/>
                  <a:pt x="4097180" y="53211"/>
                </a:cubicBezTo>
                <a:cubicBezTo>
                  <a:pt x="4113055" y="49798"/>
                  <a:pt x="4124280" y="46471"/>
                  <a:pt x="4130855" y="43230"/>
                </a:cubicBezTo>
                <a:cubicBezTo>
                  <a:pt x="4137430" y="39990"/>
                  <a:pt x="4145381" y="42202"/>
                  <a:pt x="4154710" y="49866"/>
                </a:cubicBezTo>
                <a:cubicBezTo>
                  <a:pt x="4164038" y="57531"/>
                  <a:pt x="4161138" y="62733"/>
                  <a:pt x="4146009" y="65472"/>
                </a:cubicBezTo>
                <a:cubicBezTo>
                  <a:pt x="4130880" y="68211"/>
                  <a:pt x="4114604" y="71560"/>
                  <a:pt x="4097180" y="75517"/>
                </a:cubicBezTo>
                <a:lnTo>
                  <a:pt x="4097180" y="93715"/>
                </a:lnTo>
                <a:cubicBezTo>
                  <a:pt x="4106243" y="91120"/>
                  <a:pt x="4115217" y="88445"/>
                  <a:pt x="4124100" y="85692"/>
                </a:cubicBezTo>
                <a:cubicBezTo>
                  <a:pt x="4132984" y="82938"/>
                  <a:pt x="4140617" y="84892"/>
                  <a:pt x="4146998" y="91553"/>
                </a:cubicBezTo>
                <a:cubicBezTo>
                  <a:pt x="4153380" y="98214"/>
                  <a:pt x="4150519" y="103155"/>
                  <a:pt x="4138416" y="106374"/>
                </a:cubicBezTo>
                <a:cubicBezTo>
                  <a:pt x="4126313" y="109593"/>
                  <a:pt x="4112496" y="112831"/>
                  <a:pt x="4096965" y="116086"/>
                </a:cubicBezTo>
                <a:lnTo>
                  <a:pt x="4095825" y="136908"/>
                </a:lnTo>
                <a:cubicBezTo>
                  <a:pt x="4123832" y="131602"/>
                  <a:pt x="4143334" y="127350"/>
                  <a:pt x="4154333" y="124152"/>
                </a:cubicBezTo>
                <a:cubicBezTo>
                  <a:pt x="4165332" y="120954"/>
                  <a:pt x="4175202" y="122725"/>
                  <a:pt x="4183942" y="129465"/>
                </a:cubicBezTo>
                <a:cubicBezTo>
                  <a:pt x="4192683" y="136205"/>
                  <a:pt x="4194955" y="140719"/>
                  <a:pt x="4190761" y="143006"/>
                </a:cubicBezTo>
                <a:cubicBezTo>
                  <a:pt x="4186566" y="145293"/>
                  <a:pt x="4180339" y="146899"/>
                  <a:pt x="4172079" y="147824"/>
                </a:cubicBezTo>
                <a:cubicBezTo>
                  <a:pt x="4163819" y="148749"/>
                  <a:pt x="4151021" y="150323"/>
                  <a:pt x="4133683" y="152546"/>
                </a:cubicBezTo>
                <a:cubicBezTo>
                  <a:pt x="4116346" y="154769"/>
                  <a:pt x="4096076" y="157737"/>
                  <a:pt x="4072874" y="161451"/>
                </a:cubicBezTo>
                <a:cubicBezTo>
                  <a:pt x="4076559" y="162742"/>
                  <a:pt x="4079528" y="164520"/>
                  <a:pt x="4081779" y="166786"/>
                </a:cubicBezTo>
                <a:cubicBezTo>
                  <a:pt x="4083944" y="171260"/>
                  <a:pt x="4083675" y="174336"/>
                  <a:pt x="4080972" y="176014"/>
                </a:cubicBezTo>
                <a:cubicBezTo>
                  <a:pt x="4078269" y="177691"/>
                  <a:pt x="4078344" y="179656"/>
                  <a:pt x="4081198" y="181907"/>
                </a:cubicBezTo>
                <a:cubicBezTo>
                  <a:pt x="4084052" y="184159"/>
                  <a:pt x="4092685" y="190304"/>
                  <a:pt x="4107097" y="200342"/>
                </a:cubicBezTo>
                <a:cubicBezTo>
                  <a:pt x="4119444" y="186274"/>
                  <a:pt x="4126477" y="177516"/>
                  <a:pt x="4128198" y="174067"/>
                </a:cubicBezTo>
                <a:cubicBezTo>
                  <a:pt x="4129919" y="170618"/>
                  <a:pt x="4131088" y="166262"/>
                  <a:pt x="4131704" y="160999"/>
                </a:cubicBezTo>
                <a:cubicBezTo>
                  <a:pt x="4132321" y="155737"/>
                  <a:pt x="4139767" y="156622"/>
                  <a:pt x="4154043" y="163656"/>
                </a:cubicBezTo>
                <a:cubicBezTo>
                  <a:pt x="4168318" y="170690"/>
                  <a:pt x="4170398" y="176698"/>
                  <a:pt x="4160281" y="181682"/>
                </a:cubicBezTo>
                <a:cubicBezTo>
                  <a:pt x="4150164" y="186665"/>
                  <a:pt x="4136329" y="195760"/>
                  <a:pt x="4118777" y="208967"/>
                </a:cubicBezTo>
                <a:cubicBezTo>
                  <a:pt x="4127467" y="214374"/>
                  <a:pt x="4136799" y="220479"/>
                  <a:pt x="4146772" y="227283"/>
                </a:cubicBezTo>
                <a:cubicBezTo>
                  <a:pt x="4156746" y="234088"/>
                  <a:pt x="4168745" y="240781"/>
                  <a:pt x="4182770" y="247363"/>
                </a:cubicBezTo>
                <a:cubicBezTo>
                  <a:pt x="4196795" y="253945"/>
                  <a:pt x="4211328" y="258176"/>
                  <a:pt x="4226371" y="260054"/>
                </a:cubicBezTo>
                <a:cubicBezTo>
                  <a:pt x="4241414" y="261933"/>
                  <a:pt x="4249287" y="264500"/>
                  <a:pt x="4249990" y="267755"/>
                </a:cubicBezTo>
                <a:cubicBezTo>
                  <a:pt x="4250692" y="271010"/>
                  <a:pt x="4243537" y="273878"/>
                  <a:pt x="4228522" y="276359"/>
                </a:cubicBezTo>
                <a:cubicBezTo>
                  <a:pt x="4213508" y="278840"/>
                  <a:pt x="4200691" y="280539"/>
                  <a:pt x="4190073" y="281457"/>
                </a:cubicBezTo>
                <a:cubicBezTo>
                  <a:pt x="4179454" y="282375"/>
                  <a:pt x="4170065" y="279736"/>
                  <a:pt x="4161905" y="273541"/>
                </a:cubicBezTo>
                <a:cubicBezTo>
                  <a:pt x="4153745" y="267346"/>
                  <a:pt x="4142467" y="257728"/>
                  <a:pt x="4128069" y="244685"/>
                </a:cubicBezTo>
                <a:cubicBezTo>
                  <a:pt x="4113671" y="231643"/>
                  <a:pt x="4093516" y="212868"/>
                  <a:pt x="4067604" y="188361"/>
                </a:cubicBezTo>
                <a:lnTo>
                  <a:pt x="4053987" y="202729"/>
                </a:lnTo>
                <a:cubicBezTo>
                  <a:pt x="4066578" y="208810"/>
                  <a:pt x="4071719" y="214008"/>
                  <a:pt x="4069410" y="218324"/>
                </a:cubicBezTo>
                <a:cubicBezTo>
                  <a:pt x="4067102" y="222641"/>
                  <a:pt x="4065521" y="228445"/>
                  <a:pt x="4064667" y="235737"/>
                </a:cubicBezTo>
                <a:cubicBezTo>
                  <a:pt x="4063814" y="243029"/>
                  <a:pt x="4063563" y="249977"/>
                  <a:pt x="4063915" y="256580"/>
                </a:cubicBezTo>
                <a:cubicBezTo>
                  <a:pt x="4064266" y="263184"/>
                  <a:pt x="4070317" y="263467"/>
                  <a:pt x="4082069" y="257430"/>
                </a:cubicBezTo>
                <a:cubicBezTo>
                  <a:pt x="4093821" y="251393"/>
                  <a:pt x="4103777" y="246442"/>
                  <a:pt x="4111936" y="242577"/>
                </a:cubicBezTo>
                <a:cubicBezTo>
                  <a:pt x="4120096" y="238713"/>
                  <a:pt x="4121229" y="240706"/>
                  <a:pt x="4115335" y="248557"/>
                </a:cubicBezTo>
                <a:cubicBezTo>
                  <a:pt x="4109441" y="256408"/>
                  <a:pt x="4099618" y="266102"/>
                  <a:pt x="4085866" y="277639"/>
                </a:cubicBezTo>
                <a:cubicBezTo>
                  <a:pt x="4072113" y="289176"/>
                  <a:pt x="4063054" y="298777"/>
                  <a:pt x="4058687" y="306441"/>
                </a:cubicBezTo>
                <a:cubicBezTo>
                  <a:pt x="4054321" y="314106"/>
                  <a:pt x="4049248" y="315282"/>
                  <a:pt x="4043469" y="309969"/>
                </a:cubicBezTo>
                <a:cubicBezTo>
                  <a:pt x="4037690" y="304656"/>
                  <a:pt x="4033696" y="300483"/>
                  <a:pt x="4031488" y="297450"/>
                </a:cubicBezTo>
                <a:cubicBezTo>
                  <a:pt x="4029279" y="294417"/>
                  <a:pt x="4030652" y="288423"/>
                  <a:pt x="4035607" y="279467"/>
                </a:cubicBezTo>
                <a:cubicBezTo>
                  <a:pt x="4040562" y="270512"/>
                  <a:pt x="4043261" y="257900"/>
                  <a:pt x="4043706" y="241631"/>
                </a:cubicBezTo>
                <a:cubicBezTo>
                  <a:pt x="4044150" y="225362"/>
                  <a:pt x="4044143" y="215248"/>
                  <a:pt x="4043684" y="211291"/>
                </a:cubicBezTo>
                <a:cubicBezTo>
                  <a:pt x="4015878" y="240717"/>
                  <a:pt x="3989019" y="259097"/>
                  <a:pt x="3963106" y="266432"/>
                </a:cubicBezTo>
                <a:cubicBezTo>
                  <a:pt x="3937194" y="273767"/>
                  <a:pt x="3934078" y="271053"/>
                  <a:pt x="3953760" y="258291"/>
                </a:cubicBezTo>
                <a:cubicBezTo>
                  <a:pt x="3973442" y="245528"/>
                  <a:pt x="3995056" y="227825"/>
                  <a:pt x="4018603" y="205182"/>
                </a:cubicBezTo>
                <a:cubicBezTo>
                  <a:pt x="4034940" y="189501"/>
                  <a:pt x="4045627" y="177869"/>
                  <a:pt x="4050663" y="170286"/>
                </a:cubicBezTo>
                <a:lnTo>
                  <a:pt x="4053370" y="164934"/>
                </a:lnTo>
                <a:lnTo>
                  <a:pt x="4023392" y="171798"/>
                </a:lnTo>
                <a:cubicBezTo>
                  <a:pt x="4014754" y="173820"/>
                  <a:pt x="4008751" y="175282"/>
                  <a:pt x="4005385" y="176186"/>
                </a:cubicBezTo>
                <a:cubicBezTo>
                  <a:pt x="3998652" y="177993"/>
                  <a:pt x="3990195" y="175132"/>
                  <a:pt x="3980014" y="167603"/>
                </a:cubicBezTo>
                <a:cubicBezTo>
                  <a:pt x="3969832" y="160074"/>
                  <a:pt x="3971159" y="156016"/>
                  <a:pt x="3983993" y="155428"/>
                </a:cubicBezTo>
                <a:cubicBezTo>
                  <a:pt x="3996827" y="154840"/>
                  <a:pt x="4025501" y="150259"/>
                  <a:pt x="4070013" y="141683"/>
                </a:cubicBezTo>
                <a:lnTo>
                  <a:pt x="4070013" y="120861"/>
                </a:lnTo>
                <a:cubicBezTo>
                  <a:pt x="4061409" y="122668"/>
                  <a:pt x="4053536" y="124020"/>
                  <a:pt x="4046394" y="124916"/>
                </a:cubicBezTo>
                <a:cubicBezTo>
                  <a:pt x="4039253" y="125812"/>
                  <a:pt x="4031732" y="123862"/>
                  <a:pt x="4023830" y="119065"/>
                </a:cubicBezTo>
                <a:cubicBezTo>
                  <a:pt x="4015928" y="114268"/>
                  <a:pt x="4017621" y="110672"/>
                  <a:pt x="4028906" y="108278"/>
                </a:cubicBezTo>
                <a:cubicBezTo>
                  <a:pt x="4040192" y="105883"/>
                  <a:pt x="4053894" y="102671"/>
                  <a:pt x="4070013" y="98641"/>
                </a:cubicBezTo>
                <a:lnTo>
                  <a:pt x="4070013" y="79024"/>
                </a:lnTo>
                <a:cubicBezTo>
                  <a:pt x="4058024" y="80773"/>
                  <a:pt x="4047760" y="82784"/>
                  <a:pt x="4039221" y="85057"/>
                </a:cubicBezTo>
                <a:cubicBezTo>
                  <a:pt x="4030681" y="87330"/>
                  <a:pt x="4021980" y="85581"/>
                  <a:pt x="4013118" y="79809"/>
                </a:cubicBezTo>
                <a:cubicBezTo>
                  <a:pt x="4004256" y="74037"/>
                  <a:pt x="4007582" y="69512"/>
                  <a:pt x="4023099" y="66236"/>
                </a:cubicBezTo>
                <a:cubicBezTo>
                  <a:pt x="4038615" y="62959"/>
                  <a:pt x="4054253" y="60209"/>
                  <a:pt x="4070013" y="57987"/>
                </a:cubicBezTo>
                <a:cubicBezTo>
                  <a:pt x="4070013" y="48049"/>
                  <a:pt x="4069582" y="39835"/>
                  <a:pt x="4068722" y="33346"/>
                </a:cubicBezTo>
                <a:cubicBezTo>
                  <a:pt x="4067862" y="26857"/>
                  <a:pt x="4066062" y="20447"/>
                  <a:pt x="4063323" y="14116"/>
                </a:cubicBezTo>
                <a:cubicBezTo>
                  <a:pt x="4060584" y="7785"/>
                  <a:pt x="4064015" y="5562"/>
                  <a:pt x="4073616" y="7448"/>
                </a:cubicBezTo>
                <a:close/>
                <a:moveTo>
                  <a:pt x="3011993" y="7394"/>
                </a:moveTo>
                <a:cubicBezTo>
                  <a:pt x="3022390" y="8341"/>
                  <a:pt x="3031187" y="10628"/>
                  <a:pt x="3038386" y="14256"/>
                </a:cubicBezTo>
                <a:cubicBezTo>
                  <a:pt x="3045585" y="17884"/>
                  <a:pt x="3048622" y="24187"/>
                  <a:pt x="3047496" y="33164"/>
                </a:cubicBezTo>
                <a:cubicBezTo>
                  <a:pt x="3046370" y="42141"/>
                  <a:pt x="3042147" y="45643"/>
                  <a:pt x="3034826" y="43671"/>
                </a:cubicBezTo>
                <a:cubicBezTo>
                  <a:pt x="3027505" y="41700"/>
                  <a:pt x="3019278" y="36146"/>
                  <a:pt x="3010143" y="27012"/>
                </a:cubicBezTo>
                <a:cubicBezTo>
                  <a:pt x="3000980" y="12987"/>
                  <a:pt x="3001596" y="6448"/>
                  <a:pt x="3011993" y="7394"/>
                </a:cubicBezTo>
                <a:close/>
                <a:moveTo>
                  <a:pt x="2964533" y="6475"/>
                </a:moveTo>
                <a:cubicBezTo>
                  <a:pt x="2966076" y="6523"/>
                  <a:pt x="2967915" y="6912"/>
                  <a:pt x="2970048" y="7642"/>
                </a:cubicBezTo>
                <a:cubicBezTo>
                  <a:pt x="2978580" y="10560"/>
                  <a:pt x="2985130" y="14295"/>
                  <a:pt x="2989698" y="18848"/>
                </a:cubicBezTo>
                <a:cubicBezTo>
                  <a:pt x="2994265" y="23402"/>
                  <a:pt x="2994293" y="27646"/>
                  <a:pt x="2989784" y="31583"/>
                </a:cubicBezTo>
                <a:cubicBezTo>
                  <a:pt x="2985274" y="35519"/>
                  <a:pt x="2974479" y="46916"/>
                  <a:pt x="2957400" y="65773"/>
                </a:cubicBezTo>
                <a:cubicBezTo>
                  <a:pt x="2967309" y="75123"/>
                  <a:pt x="2971363" y="83781"/>
                  <a:pt x="2969564" y="91747"/>
                </a:cubicBezTo>
                <a:cubicBezTo>
                  <a:pt x="2967764" y="99713"/>
                  <a:pt x="2966864" y="119262"/>
                  <a:pt x="2966864" y="150395"/>
                </a:cubicBezTo>
                <a:cubicBezTo>
                  <a:pt x="2983312" y="150452"/>
                  <a:pt x="3000800" y="148875"/>
                  <a:pt x="3019328" y="145663"/>
                </a:cubicBezTo>
                <a:lnTo>
                  <a:pt x="3019328" y="130304"/>
                </a:lnTo>
                <a:cubicBezTo>
                  <a:pt x="3015528" y="131208"/>
                  <a:pt x="3011054" y="132111"/>
                  <a:pt x="3005906" y="133014"/>
                </a:cubicBezTo>
                <a:cubicBezTo>
                  <a:pt x="3000757" y="133918"/>
                  <a:pt x="2994960" y="131545"/>
                  <a:pt x="2988515" y="125895"/>
                </a:cubicBezTo>
                <a:cubicBezTo>
                  <a:pt x="2982069" y="120245"/>
                  <a:pt x="2982768" y="117086"/>
                  <a:pt x="2990612" y="116419"/>
                </a:cubicBezTo>
                <a:cubicBezTo>
                  <a:pt x="2998456" y="115752"/>
                  <a:pt x="3008028" y="114293"/>
                  <a:pt x="3019328" y="112042"/>
                </a:cubicBezTo>
                <a:lnTo>
                  <a:pt x="3019328" y="100620"/>
                </a:lnTo>
                <a:cubicBezTo>
                  <a:pt x="3015284" y="101523"/>
                  <a:pt x="3010588" y="102649"/>
                  <a:pt x="3005239" y="103997"/>
                </a:cubicBezTo>
                <a:cubicBezTo>
                  <a:pt x="2999890" y="105345"/>
                  <a:pt x="2993480" y="103276"/>
                  <a:pt x="2986008" y="97791"/>
                </a:cubicBezTo>
                <a:cubicBezTo>
                  <a:pt x="2978537" y="92306"/>
                  <a:pt x="2979398" y="88922"/>
                  <a:pt x="2988590" y="87638"/>
                </a:cubicBezTo>
                <a:cubicBezTo>
                  <a:pt x="2997782" y="86355"/>
                  <a:pt x="3008028" y="84588"/>
                  <a:pt x="3019328" y="82336"/>
                </a:cubicBezTo>
                <a:cubicBezTo>
                  <a:pt x="3019328" y="78808"/>
                  <a:pt x="3018468" y="74557"/>
                  <a:pt x="3016747" y="69581"/>
                </a:cubicBezTo>
                <a:cubicBezTo>
                  <a:pt x="3008845" y="71373"/>
                  <a:pt x="3001969" y="72495"/>
                  <a:pt x="2996118" y="72947"/>
                </a:cubicBezTo>
                <a:cubicBezTo>
                  <a:pt x="2990268" y="73399"/>
                  <a:pt x="2984127" y="71097"/>
                  <a:pt x="2977695" y="66042"/>
                </a:cubicBezTo>
                <a:cubicBezTo>
                  <a:pt x="2971263" y="60987"/>
                  <a:pt x="2972859" y="57829"/>
                  <a:pt x="2982481" y="56567"/>
                </a:cubicBezTo>
                <a:cubicBezTo>
                  <a:pt x="2992103" y="55305"/>
                  <a:pt x="3007637" y="52440"/>
                  <a:pt x="3029083" y="47973"/>
                </a:cubicBezTo>
                <a:cubicBezTo>
                  <a:pt x="3050529" y="43506"/>
                  <a:pt x="3065690" y="39663"/>
                  <a:pt x="3074566" y="36444"/>
                </a:cubicBezTo>
                <a:cubicBezTo>
                  <a:pt x="3083443" y="33225"/>
                  <a:pt x="3091330" y="34974"/>
                  <a:pt x="3098228" y="41692"/>
                </a:cubicBezTo>
                <a:cubicBezTo>
                  <a:pt x="3105125" y="48411"/>
                  <a:pt x="3102394" y="53150"/>
                  <a:pt x="3090032" y="55911"/>
                </a:cubicBezTo>
                <a:cubicBezTo>
                  <a:pt x="3077671" y="58671"/>
                  <a:pt x="3060907" y="61650"/>
                  <a:pt x="3039741" y="64848"/>
                </a:cubicBezTo>
                <a:cubicBezTo>
                  <a:pt x="3045148" y="65278"/>
                  <a:pt x="3047851" y="67279"/>
                  <a:pt x="3047851" y="70850"/>
                </a:cubicBezTo>
                <a:cubicBezTo>
                  <a:pt x="3047851" y="72771"/>
                  <a:pt x="3047399" y="74542"/>
                  <a:pt x="3046496" y="76163"/>
                </a:cubicBezTo>
                <a:cubicBezTo>
                  <a:pt x="3048546" y="76220"/>
                  <a:pt x="3054250" y="74883"/>
                  <a:pt x="3063607" y="72151"/>
                </a:cubicBezTo>
                <a:cubicBezTo>
                  <a:pt x="3072965" y="69419"/>
                  <a:pt x="3080324" y="71513"/>
                  <a:pt x="3085687" y="78432"/>
                </a:cubicBezTo>
                <a:cubicBezTo>
                  <a:pt x="3091051" y="85351"/>
                  <a:pt x="3088207" y="89650"/>
                  <a:pt x="3077159" y="91327"/>
                </a:cubicBezTo>
                <a:cubicBezTo>
                  <a:pt x="3066110" y="93005"/>
                  <a:pt x="3055795" y="94948"/>
                  <a:pt x="3046216" y="97157"/>
                </a:cubicBezTo>
                <a:lnTo>
                  <a:pt x="3045140" y="108557"/>
                </a:lnTo>
                <a:cubicBezTo>
                  <a:pt x="3049672" y="106865"/>
                  <a:pt x="3056204" y="104642"/>
                  <a:pt x="3064736" y="101889"/>
                </a:cubicBezTo>
                <a:cubicBezTo>
                  <a:pt x="3073269" y="99136"/>
                  <a:pt x="3080009" y="100907"/>
                  <a:pt x="3084956" y="107202"/>
                </a:cubicBezTo>
                <a:cubicBezTo>
                  <a:pt x="3089903" y="113497"/>
                  <a:pt x="3087602" y="117800"/>
                  <a:pt x="3078051" y="120108"/>
                </a:cubicBezTo>
                <a:cubicBezTo>
                  <a:pt x="3068501" y="122417"/>
                  <a:pt x="3057437" y="124740"/>
                  <a:pt x="3044861" y="127078"/>
                </a:cubicBezTo>
                <a:lnTo>
                  <a:pt x="3043785" y="139597"/>
                </a:lnTo>
                <a:cubicBezTo>
                  <a:pt x="3059330" y="137876"/>
                  <a:pt x="3071498" y="135872"/>
                  <a:pt x="3080288" y="133585"/>
                </a:cubicBezTo>
                <a:cubicBezTo>
                  <a:pt x="3089079" y="131297"/>
                  <a:pt x="3097790" y="134456"/>
                  <a:pt x="3106423" y="143060"/>
                </a:cubicBezTo>
                <a:cubicBezTo>
                  <a:pt x="3115056" y="151664"/>
                  <a:pt x="3112152" y="155966"/>
                  <a:pt x="3097712" y="155966"/>
                </a:cubicBezTo>
                <a:cubicBezTo>
                  <a:pt x="3086354" y="155966"/>
                  <a:pt x="3073971" y="156859"/>
                  <a:pt x="3060564" y="158644"/>
                </a:cubicBezTo>
                <a:cubicBezTo>
                  <a:pt x="3047155" y="160429"/>
                  <a:pt x="3031216" y="161659"/>
                  <a:pt x="3012746" y="162333"/>
                </a:cubicBezTo>
                <a:cubicBezTo>
                  <a:pt x="3026240" y="163265"/>
                  <a:pt x="3032313" y="165900"/>
                  <a:pt x="3030965" y="170238"/>
                </a:cubicBezTo>
                <a:cubicBezTo>
                  <a:pt x="3029617" y="174576"/>
                  <a:pt x="3028943" y="179211"/>
                  <a:pt x="3028943" y="184145"/>
                </a:cubicBezTo>
                <a:cubicBezTo>
                  <a:pt x="3073240" y="179713"/>
                  <a:pt x="3100637" y="175906"/>
                  <a:pt x="3111134" y="172723"/>
                </a:cubicBezTo>
                <a:cubicBezTo>
                  <a:pt x="3121631" y="169539"/>
                  <a:pt x="3131253" y="171278"/>
                  <a:pt x="3140001" y="177939"/>
                </a:cubicBezTo>
                <a:cubicBezTo>
                  <a:pt x="3148748" y="184600"/>
                  <a:pt x="3151290" y="189110"/>
                  <a:pt x="3147627" y="191469"/>
                </a:cubicBezTo>
                <a:cubicBezTo>
                  <a:pt x="3143963" y="193828"/>
                  <a:pt x="3137043" y="195473"/>
                  <a:pt x="3126869" y="196405"/>
                </a:cubicBezTo>
                <a:cubicBezTo>
                  <a:pt x="3116695" y="197338"/>
                  <a:pt x="3103570" y="198026"/>
                  <a:pt x="3087494" y="198470"/>
                </a:cubicBezTo>
                <a:cubicBezTo>
                  <a:pt x="3071419" y="198915"/>
                  <a:pt x="3051902" y="200586"/>
                  <a:pt x="3028943" y="203482"/>
                </a:cubicBezTo>
                <a:cubicBezTo>
                  <a:pt x="3045320" y="216446"/>
                  <a:pt x="3063424" y="228438"/>
                  <a:pt x="3083257" y="239458"/>
                </a:cubicBezTo>
                <a:cubicBezTo>
                  <a:pt x="3103089" y="250479"/>
                  <a:pt x="3125542" y="258717"/>
                  <a:pt x="3150616" y="264174"/>
                </a:cubicBezTo>
                <a:cubicBezTo>
                  <a:pt x="3175690" y="269630"/>
                  <a:pt x="3183613" y="273871"/>
                  <a:pt x="3174385" y="276897"/>
                </a:cubicBezTo>
                <a:cubicBezTo>
                  <a:pt x="3165157" y="279923"/>
                  <a:pt x="3149351" y="282569"/>
                  <a:pt x="3126966" y="284834"/>
                </a:cubicBezTo>
                <a:cubicBezTo>
                  <a:pt x="3104581" y="287100"/>
                  <a:pt x="3087910" y="282787"/>
                  <a:pt x="3076954" y="271896"/>
                </a:cubicBezTo>
                <a:cubicBezTo>
                  <a:pt x="3065998" y="261004"/>
                  <a:pt x="3049543" y="241706"/>
                  <a:pt x="3027588" y="214001"/>
                </a:cubicBezTo>
                <a:cubicBezTo>
                  <a:pt x="3029366" y="264722"/>
                  <a:pt x="3028502" y="296299"/>
                  <a:pt x="3024996" y="308732"/>
                </a:cubicBezTo>
                <a:cubicBezTo>
                  <a:pt x="3021490" y="321165"/>
                  <a:pt x="3015847" y="322087"/>
                  <a:pt x="3008068" y="311496"/>
                </a:cubicBezTo>
                <a:cubicBezTo>
                  <a:pt x="3000288" y="300906"/>
                  <a:pt x="2997972" y="290262"/>
                  <a:pt x="3001120" y="279564"/>
                </a:cubicBezTo>
                <a:cubicBezTo>
                  <a:pt x="3004268" y="268866"/>
                  <a:pt x="3005841" y="247464"/>
                  <a:pt x="3005841" y="215356"/>
                </a:cubicBezTo>
                <a:cubicBezTo>
                  <a:pt x="2996993" y="229883"/>
                  <a:pt x="2982954" y="244470"/>
                  <a:pt x="2963724" y="259119"/>
                </a:cubicBezTo>
                <a:cubicBezTo>
                  <a:pt x="2944494" y="273767"/>
                  <a:pt x="2923309" y="284755"/>
                  <a:pt x="2900172" y="292083"/>
                </a:cubicBezTo>
                <a:cubicBezTo>
                  <a:pt x="2877034" y="299411"/>
                  <a:pt x="2873513" y="297586"/>
                  <a:pt x="2889610" y="286609"/>
                </a:cubicBezTo>
                <a:cubicBezTo>
                  <a:pt x="2905707" y="275631"/>
                  <a:pt x="2922256" y="264109"/>
                  <a:pt x="2939256" y="252042"/>
                </a:cubicBezTo>
                <a:cubicBezTo>
                  <a:pt x="2956256" y="239975"/>
                  <a:pt x="2973052" y="225043"/>
                  <a:pt x="2989644" y="207247"/>
                </a:cubicBezTo>
                <a:cubicBezTo>
                  <a:pt x="2948946" y="212610"/>
                  <a:pt x="2923173" y="217102"/>
                  <a:pt x="2912325" y="220723"/>
                </a:cubicBezTo>
                <a:cubicBezTo>
                  <a:pt x="2901477" y="224344"/>
                  <a:pt x="2890054" y="221400"/>
                  <a:pt x="2878059" y="211893"/>
                </a:cubicBezTo>
                <a:cubicBezTo>
                  <a:pt x="2866063" y="202385"/>
                  <a:pt x="2867877" y="198090"/>
                  <a:pt x="2883501" y="199008"/>
                </a:cubicBezTo>
                <a:cubicBezTo>
                  <a:pt x="2899125" y="199926"/>
                  <a:pt x="2939453" y="196061"/>
                  <a:pt x="3004486" y="187414"/>
                </a:cubicBezTo>
                <a:cubicBezTo>
                  <a:pt x="3003625" y="179814"/>
                  <a:pt x="3001560" y="172479"/>
                  <a:pt x="2998291" y="165409"/>
                </a:cubicBezTo>
                <a:cubicBezTo>
                  <a:pt x="2981456" y="169912"/>
                  <a:pt x="2970722" y="170364"/>
                  <a:pt x="2966090" y="166764"/>
                </a:cubicBezTo>
                <a:cubicBezTo>
                  <a:pt x="2962921" y="189250"/>
                  <a:pt x="2957282" y="195208"/>
                  <a:pt x="2949172" y="184639"/>
                </a:cubicBezTo>
                <a:cubicBezTo>
                  <a:pt x="2941063" y="174071"/>
                  <a:pt x="2938582" y="163211"/>
                  <a:pt x="2941730" y="152062"/>
                </a:cubicBezTo>
                <a:cubicBezTo>
                  <a:pt x="2944878" y="140912"/>
                  <a:pt x="2946451" y="127336"/>
                  <a:pt x="2946451" y="111332"/>
                </a:cubicBezTo>
                <a:cubicBezTo>
                  <a:pt x="2946451" y="94654"/>
                  <a:pt x="2945734" y="82537"/>
                  <a:pt x="2944300" y="74980"/>
                </a:cubicBezTo>
                <a:cubicBezTo>
                  <a:pt x="2929214" y="90840"/>
                  <a:pt x="2915677" y="100878"/>
                  <a:pt x="2903689" y="105094"/>
                </a:cubicBezTo>
                <a:cubicBezTo>
                  <a:pt x="2891700" y="109310"/>
                  <a:pt x="2891234" y="105743"/>
                  <a:pt x="2902290" y="94393"/>
                </a:cubicBezTo>
                <a:cubicBezTo>
                  <a:pt x="2913347" y="83042"/>
                  <a:pt x="2925719" y="69011"/>
                  <a:pt x="2939407" y="52297"/>
                </a:cubicBezTo>
                <a:cubicBezTo>
                  <a:pt x="2953094" y="35584"/>
                  <a:pt x="2959490" y="23233"/>
                  <a:pt x="2958594" y="15246"/>
                </a:cubicBezTo>
                <a:cubicBezTo>
                  <a:pt x="2957922" y="9255"/>
                  <a:pt x="2959901" y="6332"/>
                  <a:pt x="2964533" y="6475"/>
                </a:cubicBezTo>
                <a:close/>
                <a:moveTo>
                  <a:pt x="1584596" y="5594"/>
                </a:moveTo>
                <a:cubicBezTo>
                  <a:pt x="1587728" y="6115"/>
                  <a:pt x="1591550" y="7170"/>
                  <a:pt x="1596063" y="8760"/>
                </a:cubicBezTo>
                <a:cubicBezTo>
                  <a:pt x="1614118" y="15120"/>
                  <a:pt x="1621327" y="22512"/>
                  <a:pt x="1617692" y="30937"/>
                </a:cubicBezTo>
                <a:cubicBezTo>
                  <a:pt x="1614057" y="39362"/>
                  <a:pt x="1611806" y="49816"/>
                  <a:pt x="1610938" y="62299"/>
                </a:cubicBezTo>
                <a:cubicBezTo>
                  <a:pt x="1610070" y="74782"/>
                  <a:pt x="1609636" y="90202"/>
                  <a:pt x="1609636" y="108557"/>
                </a:cubicBezTo>
                <a:cubicBezTo>
                  <a:pt x="1625626" y="104054"/>
                  <a:pt x="1638124" y="100677"/>
                  <a:pt x="1647129" y="98426"/>
                </a:cubicBezTo>
                <a:cubicBezTo>
                  <a:pt x="1656134" y="96174"/>
                  <a:pt x="1664062" y="98239"/>
                  <a:pt x="1670909" y="104621"/>
                </a:cubicBezTo>
                <a:cubicBezTo>
                  <a:pt x="1677756" y="111002"/>
                  <a:pt x="1676871" y="116183"/>
                  <a:pt x="1668253" y="120162"/>
                </a:cubicBezTo>
                <a:cubicBezTo>
                  <a:pt x="1659634" y="124141"/>
                  <a:pt x="1650740" y="127278"/>
                  <a:pt x="1641568" y="129573"/>
                </a:cubicBezTo>
                <a:cubicBezTo>
                  <a:pt x="1632398" y="131867"/>
                  <a:pt x="1621310" y="134162"/>
                  <a:pt x="1608303" y="136456"/>
                </a:cubicBezTo>
                <a:lnTo>
                  <a:pt x="1608303" y="178745"/>
                </a:lnTo>
                <a:cubicBezTo>
                  <a:pt x="1619130" y="176150"/>
                  <a:pt x="1628745" y="173475"/>
                  <a:pt x="1637149" y="170722"/>
                </a:cubicBezTo>
                <a:cubicBezTo>
                  <a:pt x="1645552" y="167969"/>
                  <a:pt x="1653417" y="170023"/>
                  <a:pt x="1660745" y="176885"/>
                </a:cubicBezTo>
                <a:cubicBezTo>
                  <a:pt x="1668073" y="183747"/>
                  <a:pt x="1668274" y="188712"/>
                  <a:pt x="1661348" y="191781"/>
                </a:cubicBezTo>
                <a:cubicBezTo>
                  <a:pt x="1654421" y="194849"/>
                  <a:pt x="1646179" y="197470"/>
                  <a:pt x="1636622" y="199643"/>
                </a:cubicBezTo>
                <a:cubicBezTo>
                  <a:pt x="1627064" y="201815"/>
                  <a:pt x="1617559" y="204077"/>
                  <a:pt x="1608110" y="206429"/>
                </a:cubicBezTo>
                <a:cubicBezTo>
                  <a:pt x="1607335" y="225645"/>
                  <a:pt x="1606948" y="241613"/>
                  <a:pt x="1606948" y="254333"/>
                </a:cubicBezTo>
                <a:cubicBezTo>
                  <a:pt x="1625131" y="253501"/>
                  <a:pt x="1639866" y="252185"/>
                  <a:pt x="1651151" y="250386"/>
                </a:cubicBezTo>
                <a:cubicBezTo>
                  <a:pt x="1662438" y="248586"/>
                  <a:pt x="1676594" y="246994"/>
                  <a:pt x="1693624" y="245610"/>
                </a:cubicBezTo>
                <a:cubicBezTo>
                  <a:pt x="1710653" y="244226"/>
                  <a:pt x="1724087" y="247632"/>
                  <a:pt x="1733924" y="255828"/>
                </a:cubicBezTo>
                <a:cubicBezTo>
                  <a:pt x="1743761" y="264023"/>
                  <a:pt x="1746636" y="270347"/>
                  <a:pt x="1742549" y="274800"/>
                </a:cubicBezTo>
                <a:cubicBezTo>
                  <a:pt x="1738462" y="279252"/>
                  <a:pt x="1731808" y="280575"/>
                  <a:pt x="1722588" y="278768"/>
                </a:cubicBezTo>
                <a:cubicBezTo>
                  <a:pt x="1713366" y="276962"/>
                  <a:pt x="1702124" y="275839"/>
                  <a:pt x="1688859" y="275402"/>
                </a:cubicBezTo>
                <a:cubicBezTo>
                  <a:pt x="1675594" y="274965"/>
                  <a:pt x="1660860" y="274746"/>
                  <a:pt x="1644655" y="274746"/>
                </a:cubicBezTo>
                <a:cubicBezTo>
                  <a:pt x="1629656" y="274746"/>
                  <a:pt x="1606579" y="276546"/>
                  <a:pt x="1575424" y="280145"/>
                </a:cubicBezTo>
                <a:cubicBezTo>
                  <a:pt x="1544271" y="283744"/>
                  <a:pt x="1521358" y="286892"/>
                  <a:pt x="1506688" y="289588"/>
                </a:cubicBezTo>
                <a:cubicBezTo>
                  <a:pt x="1492019" y="292284"/>
                  <a:pt x="1481672" y="294084"/>
                  <a:pt x="1475650" y="294987"/>
                </a:cubicBezTo>
                <a:cubicBezTo>
                  <a:pt x="1469626" y="295891"/>
                  <a:pt x="1462306" y="292220"/>
                  <a:pt x="1453687" y="283974"/>
                </a:cubicBezTo>
                <a:cubicBezTo>
                  <a:pt x="1445068" y="275728"/>
                  <a:pt x="1443133" y="271215"/>
                  <a:pt x="1447879" y="270433"/>
                </a:cubicBezTo>
                <a:cubicBezTo>
                  <a:pt x="1452626" y="269652"/>
                  <a:pt x="1460836" y="269039"/>
                  <a:pt x="1472508" y="268594"/>
                </a:cubicBezTo>
                <a:cubicBezTo>
                  <a:pt x="1484182" y="268149"/>
                  <a:pt x="1499518" y="266798"/>
                  <a:pt x="1518519" y="264539"/>
                </a:cubicBezTo>
                <a:cubicBezTo>
                  <a:pt x="1537519" y="262281"/>
                  <a:pt x="1558392" y="259933"/>
                  <a:pt x="1581135" y="257495"/>
                </a:cubicBezTo>
                <a:lnTo>
                  <a:pt x="1581135" y="211291"/>
                </a:lnTo>
                <a:cubicBezTo>
                  <a:pt x="1573263" y="212194"/>
                  <a:pt x="1563390" y="212646"/>
                  <a:pt x="1551516" y="212646"/>
                </a:cubicBezTo>
                <a:cubicBezTo>
                  <a:pt x="1539943" y="212646"/>
                  <a:pt x="1530289" y="209939"/>
                  <a:pt x="1522552" y="204526"/>
                </a:cubicBezTo>
                <a:cubicBezTo>
                  <a:pt x="1514816" y="199112"/>
                  <a:pt x="1516594" y="195516"/>
                  <a:pt x="1527886" y="193738"/>
                </a:cubicBezTo>
                <a:cubicBezTo>
                  <a:pt x="1539180" y="191960"/>
                  <a:pt x="1547590" y="190608"/>
                  <a:pt x="1553119" y="189683"/>
                </a:cubicBezTo>
                <a:cubicBezTo>
                  <a:pt x="1558647" y="188758"/>
                  <a:pt x="1568437" y="186733"/>
                  <a:pt x="1582491" y="183607"/>
                </a:cubicBezTo>
                <a:lnTo>
                  <a:pt x="1582491" y="139769"/>
                </a:lnTo>
                <a:cubicBezTo>
                  <a:pt x="1569471" y="142465"/>
                  <a:pt x="1558249" y="143813"/>
                  <a:pt x="1548827" y="143813"/>
                </a:cubicBezTo>
                <a:cubicBezTo>
                  <a:pt x="1540266" y="143813"/>
                  <a:pt x="1530981" y="142465"/>
                  <a:pt x="1520971" y="139769"/>
                </a:cubicBezTo>
                <a:cubicBezTo>
                  <a:pt x="1509156" y="158741"/>
                  <a:pt x="1496431" y="172256"/>
                  <a:pt x="1482801" y="180316"/>
                </a:cubicBezTo>
                <a:cubicBezTo>
                  <a:pt x="1469171" y="188375"/>
                  <a:pt x="1467783" y="184378"/>
                  <a:pt x="1478639" y="168324"/>
                </a:cubicBezTo>
                <a:cubicBezTo>
                  <a:pt x="1489495" y="152270"/>
                  <a:pt x="1499393" y="133380"/>
                  <a:pt x="1508335" y="111655"/>
                </a:cubicBezTo>
                <a:cubicBezTo>
                  <a:pt x="1517275" y="89929"/>
                  <a:pt x="1520621" y="74983"/>
                  <a:pt x="1518368" y="66816"/>
                </a:cubicBezTo>
                <a:cubicBezTo>
                  <a:pt x="1516117" y="58650"/>
                  <a:pt x="1522219" y="57850"/>
                  <a:pt x="1536673" y="64418"/>
                </a:cubicBezTo>
                <a:cubicBezTo>
                  <a:pt x="1551128" y="70986"/>
                  <a:pt x="1556675" y="76772"/>
                  <a:pt x="1553312" y="81777"/>
                </a:cubicBezTo>
                <a:cubicBezTo>
                  <a:pt x="1549949" y="86782"/>
                  <a:pt x="1546034" y="93077"/>
                  <a:pt x="1541567" y="100663"/>
                </a:cubicBezTo>
                <a:cubicBezTo>
                  <a:pt x="1537100" y="108249"/>
                  <a:pt x="1532795" y="115871"/>
                  <a:pt x="1528650" y="123528"/>
                </a:cubicBezTo>
                <a:cubicBezTo>
                  <a:pt x="1528865" y="122539"/>
                  <a:pt x="1534594" y="121388"/>
                  <a:pt x="1545838" y="120076"/>
                </a:cubicBezTo>
                <a:cubicBezTo>
                  <a:pt x="1557079" y="118764"/>
                  <a:pt x="1569298" y="116559"/>
                  <a:pt x="1582491" y="113462"/>
                </a:cubicBezTo>
                <a:cubicBezTo>
                  <a:pt x="1582491" y="80680"/>
                  <a:pt x="1582272" y="58818"/>
                  <a:pt x="1581834" y="47877"/>
                </a:cubicBezTo>
                <a:cubicBezTo>
                  <a:pt x="1581397" y="36935"/>
                  <a:pt x="1579146" y="26090"/>
                  <a:pt x="1575080" y="15342"/>
                </a:cubicBezTo>
                <a:cubicBezTo>
                  <a:pt x="1572031" y="7281"/>
                  <a:pt x="1575204" y="4032"/>
                  <a:pt x="1584596" y="5594"/>
                </a:cubicBezTo>
                <a:close/>
                <a:moveTo>
                  <a:pt x="491161" y="5429"/>
                </a:moveTo>
                <a:cubicBezTo>
                  <a:pt x="493134" y="5764"/>
                  <a:pt x="495475" y="6527"/>
                  <a:pt x="498181" y="7717"/>
                </a:cubicBezTo>
                <a:cubicBezTo>
                  <a:pt x="509008" y="12478"/>
                  <a:pt x="516010" y="16371"/>
                  <a:pt x="519186" y="19397"/>
                </a:cubicBezTo>
                <a:cubicBezTo>
                  <a:pt x="522362" y="22423"/>
                  <a:pt x="521502" y="26617"/>
                  <a:pt x="516605" y="31981"/>
                </a:cubicBezTo>
                <a:cubicBezTo>
                  <a:pt x="511707" y="37344"/>
                  <a:pt x="503809" y="45769"/>
                  <a:pt x="492911" y="57255"/>
                </a:cubicBezTo>
                <a:cubicBezTo>
                  <a:pt x="514895" y="53010"/>
                  <a:pt x="533186" y="49060"/>
                  <a:pt x="547784" y="45403"/>
                </a:cubicBezTo>
                <a:cubicBezTo>
                  <a:pt x="562382" y="41746"/>
                  <a:pt x="573105" y="38534"/>
                  <a:pt x="579952" y="35766"/>
                </a:cubicBezTo>
                <a:cubicBezTo>
                  <a:pt x="586800" y="32999"/>
                  <a:pt x="595375" y="34494"/>
                  <a:pt x="605679" y="40251"/>
                </a:cubicBezTo>
                <a:cubicBezTo>
                  <a:pt x="615983" y="46009"/>
                  <a:pt x="616406" y="50953"/>
                  <a:pt x="606948" y="55083"/>
                </a:cubicBezTo>
                <a:cubicBezTo>
                  <a:pt x="597491" y="59213"/>
                  <a:pt x="576120" y="63966"/>
                  <a:pt x="542836" y="69344"/>
                </a:cubicBezTo>
                <a:cubicBezTo>
                  <a:pt x="555442" y="76328"/>
                  <a:pt x="560844" y="81845"/>
                  <a:pt x="559045" y="85896"/>
                </a:cubicBezTo>
                <a:cubicBezTo>
                  <a:pt x="557245" y="89947"/>
                  <a:pt x="556675" y="95701"/>
                  <a:pt x="557335" y="103158"/>
                </a:cubicBezTo>
                <a:cubicBezTo>
                  <a:pt x="565409" y="101538"/>
                  <a:pt x="574912" y="99559"/>
                  <a:pt x="585847" y="97221"/>
                </a:cubicBezTo>
                <a:cubicBezTo>
                  <a:pt x="596781" y="94884"/>
                  <a:pt x="605396" y="96988"/>
                  <a:pt x="611691" y="103535"/>
                </a:cubicBezTo>
                <a:cubicBezTo>
                  <a:pt x="617987" y="110081"/>
                  <a:pt x="617011" y="114820"/>
                  <a:pt x="608765" y="117753"/>
                </a:cubicBezTo>
                <a:cubicBezTo>
                  <a:pt x="600520" y="120685"/>
                  <a:pt x="583498" y="123399"/>
                  <a:pt x="557700" y="125895"/>
                </a:cubicBezTo>
                <a:lnTo>
                  <a:pt x="557700" y="162548"/>
                </a:lnTo>
                <a:cubicBezTo>
                  <a:pt x="570348" y="161745"/>
                  <a:pt x="587227" y="159519"/>
                  <a:pt x="608335" y="155869"/>
                </a:cubicBezTo>
                <a:cubicBezTo>
                  <a:pt x="629444" y="152220"/>
                  <a:pt x="643735" y="151359"/>
                  <a:pt x="651206" y="153288"/>
                </a:cubicBezTo>
                <a:cubicBezTo>
                  <a:pt x="658677" y="155217"/>
                  <a:pt x="665657" y="158870"/>
                  <a:pt x="672146" y="164247"/>
                </a:cubicBezTo>
                <a:cubicBezTo>
                  <a:pt x="678634" y="169625"/>
                  <a:pt x="680341" y="174088"/>
                  <a:pt x="677265" y="177638"/>
                </a:cubicBezTo>
                <a:cubicBezTo>
                  <a:pt x="674189" y="181187"/>
                  <a:pt x="667805" y="182736"/>
                  <a:pt x="658110" y="182284"/>
                </a:cubicBezTo>
                <a:cubicBezTo>
                  <a:pt x="648416" y="181832"/>
                  <a:pt x="636514" y="181606"/>
                  <a:pt x="622403" y="181606"/>
                </a:cubicBezTo>
                <a:cubicBezTo>
                  <a:pt x="608135" y="181606"/>
                  <a:pt x="586524" y="182431"/>
                  <a:pt x="557571" y="184080"/>
                </a:cubicBezTo>
                <a:cubicBezTo>
                  <a:pt x="556711" y="231446"/>
                  <a:pt x="554430" y="266224"/>
                  <a:pt x="550731" y="288416"/>
                </a:cubicBezTo>
                <a:cubicBezTo>
                  <a:pt x="547031" y="310607"/>
                  <a:pt x="542539" y="322875"/>
                  <a:pt x="537255" y="325220"/>
                </a:cubicBezTo>
                <a:cubicBezTo>
                  <a:pt x="531971" y="327565"/>
                  <a:pt x="529081" y="317465"/>
                  <a:pt x="528587" y="294923"/>
                </a:cubicBezTo>
                <a:cubicBezTo>
                  <a:pt x="528091" y="272380"/>
                  <a:pt x="528288" y="236407"/>
                  <a:pt x="529178" y="187005"/>
                </a:cubicBezTo>
                <a:cubicBezTo>
                  <a:pt x="500870" y="191508"/>
                  <a:pt x="477520" y="195330"/>
                  <a:pt x="459129" y="198470"/>
                </a:cubicBezTo>
                <a:cubicBezTo>
                  <a:pt x="440738" y="201611"/>
                  <a:pt x="425326" y="204984"/>
                  <a:pt x="412893" y="208591"/>
                </a:cubicBezTo>
                <a:cubicBezTo>
                  <a:pt x="400459" y="212198"/>
                  <a:pt x="390927" y="213019"/>
                  <a:pt x="384295" y="211054"/>
                </a:cubicBezTo>
                <a:cubicBezTo>
                  <a:pt x="377662" y="209089"/>
                  <a:pt x="372256" y="204848"/>
                  <a:pt x="368076" y="198331"/>
                </a:cubicBezTo>
                <a:cubicBezTo>
                  <a:pt x="363896" y="191813"/>
                  <a:pt x="367524" y="188285"/>
                  <a:pt x="378960" y="187747"/>
                </a:cubicBezTo>
                <a:cubicBezTo>
                  <a:pt x="390396" y="187210"/>
                  <a:pt x="405759" y="185371"/>
                  <a:pt x="425046" y="182230"/>
                </a:cubicBezTo>
                <a:cubicBezTo>
                  <a:pt x="444334" y="179090"/>
                  <a:pt x="456551" y="177211"/>
                  <a:pt x="461699" y="176594"/>
                </a:cubicBezTo>
                <a:cubicBezTo>
                  <a:pt x="460825" y="164305"/>
                  <a:pt x="459312" y="153865"/>
                  <a:pt x="457161" y="145275"/>
                </a:cubicBezTo>
                <a:cubicBezTo>
                  <a:pt x="455010" y="136686"/>
                  <a:pt x="450730" y="128418"/>
                  <a:pt x="444319" y="120474"/>
                </a:cubicBezTo>
                <a:cubicBezTo>
                  <a:pt x="437909" y="112530"/>
                  <a:pt x="439694" y="109263"/>
                  <a:pt x="449676" y="110676"/>
                </a:cubicBezTo>
                <a:cubicBezTo>
                  <a:pt x="459656" y="112089"/>
                  <a:pt x="467203" y="113888"/>
                  <a:pt x="472315" y="116075"/>
                </a:cubicBezTo>
                <a:cubicBezTo>
                  <a:pt x="477427" y="118262"/>
                  <a:pt x="484662" y="118474"/>
                  <a:pt x="494019" y="116710"/>
                </a:cubicBezTo>
                <a:cubicBezTo>
                  <a:pt x="503376" y="114946"/>
                  <a:pt x="514651" y="112530"/>
                  <a:pt x="527844" y="109461"/>
                </a:cubicBezTo>
                <a:cubicBezTo>
                  <a:pt x="526969" y="97802"/>
                  <a:pt x="526127" y="89363"/>
                  <a:pt x="525317" y="84143"/>
                </a:cubicBezTo>
                <a:cubicBezTo>
                  <a:pt x="524506" y="78923"/>
                  <a:pt x="523334" y="75869"/>
                  <a:pt x="521799" y="74980"/>
                </a:cubicBezTo>
                <a:cubicBezTo>
                  <a:pt x="510657" y="76772"/>
                  <a:pt x="501010" y="77174"/>
                  <a:pt x="492857" y="76184"/>
                </a:cubicBezTo>
                <a:cubicBezTo>
                  <a:pt x="484705" y="75195"/>
                  <a:pt x="480808" y="73890"/>
                  <a:pt x="481167" y="72269"/>
                </a:cubicBezTo>
                <a:cubicBezTo>
                  <a:pt x="468203" y="90610"/>
                  <a:pt x="454067" y="103520"/>
                  <a:pt x="438759" y="110999"/>
                </a:cubicBezTo>
                <a:cubicBezTo>
                  <a:pt x="423451" y="118477"/>
                  <a:pt x="422594" y="114390"/>
                  <a:pt x="436188" y="98738"/>
                </a:cubicBezTo>
                <a:cubicBezTo>
                  <a:pt x="449783" y="83085"/>
                  <a:pt x="461259" y="67275"/>
                  <a:pt x="470615" y="51308"/>
                </a:cubicBezTo>
                <a:cubicBezTo>
                  <a:pt x="479973" y="35340"/>
                  <a:pt x="484199" y="22892"/>
                  <a:pt x="483296" y="13966"/>
                </a:cubicBezTo>
                <a:cubicBezTo>
                  <a:pt x="482618" y="7271"/>
                  <a:pt x="485240" y="4425"/>
                  <a:pt x="491161" y="5429"/>
                </a:cubicBezTo>
                <a:close/>
                <a:moveTo>
                  <a:pt x="3706490" y="1213"/>
                </a:moveTo>
                <a:cubicBezTo>
                  <a:pt x="3707938" y="1202"/>
                  <a:pt x="3709627" y="1567"/>
                  <a:pt x="3711558" y="2307"/>
                </a:cubicBezTo>
                <a:cubicBezTo>
                  <a:pt x="3719280" y="5268"/>
                  <a:pt x="3725156" y="9058"/>
                  <a:pt x="3729186" y="13675"/>
                </a:cubicBezTo>
                <a:cubicBezTo>
                  <a:pt x="3733216" y="18293"/>
                  <a:pt x="3733685" y="21828"/>
                  <a:pt x="3730594" y="24280"/>
                </a:cubicBezTo>
                <a:lnTo>
                  <a:pt x="3730192" y="24487"/>
                </a:lnTo>
                <a:lnTo>
                  <a:pt x="3753783" y="22957"/>
                </a:lnTo>
                <a:cubicBezTo>
                  <a:pt x="3764144" y="21602"/>
                  <a:pt x="3774787" y="19558"/>
                  <a:pt x="3785715" y="16827"/>
                </a:cubicBezTo>
                <a:cubicBezTo>
                  <a:pt x="3796642" y="14095"/>
                  <a:pt x="3805805" y="15514"/>
                  <a:pt x="3813205" y="21086"/>
                </a:cubicBezTo>
                <a:cubicBezTo>
                  <a:pt x="3820604" y="26657"/>
                  <a:pt x="3817876" y="31403"/>
                  <a:pt x="3805020" y="35325"/>
                </a:cubicBezTo>
                <a:cubicBezTo>
                  <a:pt x="3792165" y="39247"/>
                  <a:pt x="3779398" y="41886"/>
                  <a:pt x="3766721" y="43241"/>
                </a:cubicBezTo>
                <a:cubicBezTo>
                  <a:pt x="3754044" y="44596"/>
                  <a:pt x="3744415" y="45274"/>
                  <a:pt x="3737833" y="45274"/>
                </a:cubicBezTo>
                <a:cubicBezTo>
                  <a:pt x="3730763" y="45274"/>
                  <a:pt x="3722926" y="42578"/>
                  <a:pt x="3714322" y="37186"/>
                </a:cubicBezTo>
                <a:cubicBezTo>
                  <a:pt x="3702663" y="50379"/>
                  <a:pt x="3689933" y="58851"/>
                  <a:pt x="3676130" y="62600"/>
                </a:cubicBezTo>
                <a:cubicBezTo>
                  <a:pt x="3662328" y="66350"/>
                  <a:pt x="3659812" y="64146"/>
                  <a:pt x="3668580" y="55986"/>
                </a:cubicBezTo>
                <a:cubicBezTo>
                  <a:pt x="3677349" y="47826"/>
                  <a:pt x="3684774" y="39620"/>
                  <a:pt x="3690854" y="31367"/>
                </a:cubicBezTo>
                <a:cubicBezTo>
                  <a:pt x="3696935" y="23115"/>
                  <a:pt x="3699975" y="16479"/>
                  <a:pt x="3699975" y="11460"/>
                </a:cubicBezTo>
                <a:cubicBezTo>
                  <a:pt x="3699975" y="4662"/>
                  <a:pt x="3702146" y="1247"/>
                  <a:pt x="3706490" y="1213"/>
                </a:cubicBezTo>
                <a:close/>
                <a:moveTo>
                  <a:pt x="5906840" y="1206"/>
                </a:moveTo>
                <a:cubicBezTo>
                  <a:pt x="5908408" y="1119"/>
                  <a:pt x="5910239" y="1432"/>
                  <a:pt x="5912331" y="2146"/>
                </a:cubicBezTo>
                <a:cubicBezTo>
                  <a:pt x="5920698" y="4999"/>
                  <a:pt x="5928600" y="8939"/>
                  <a:pt x="5936035" y="13966"/>
                </a:cubicBezTo>
                <a:cubicBezTo>
                  <a:pt x="5943470" y="18992"/>
                  <a:pt x="5944051" y="23721"/>
                  <a:pt x="5937778" y="28152"/>
                </a:cubicBezTo>
                <a:cubicBezTo>
                  <a:pt x="5931504" y="32583"/>
                  <a:pt x="5924738" y="38699"/>
                  <a:pt x="5917482" y="46500"/>
                </a:cubicBezTo>
                <a:cubicBezTo>
                  <a:pt x="5938018" y="46500"/>
                  <a:pt x="5951630" y="44245"/>
                  <a:pt x="5958320" y="39735"/>
                </a:cubicBezTo>
                <a:cubicBezTo>
                  <a:pt x="5965010" y="35225"/>
                  <a:pt x="5971574" y="34676"/>
                  <a:pt x="5978012" y="38089"/>
                </a:cubicBezTo>
                <a:cubicBezTo>
                  <a:pt x="5984451" y="41502"/>
                  <a:pt x="5990148" y="45747"/>
                  <a:pt x="5995103" y="50824"/>
                </a:cubicBezTo>
                <a:cubicBezTo>
                  <a:pt x="6000057" y="55900"/>
                  <a:pt x="6000021" y="60148"/>
                  <a:pt x="5994995" y="63568"/>
                </a:cubicBezTo>
                <a:cubicBezTo>
                  <a:pt x="5989969" y="66989"/>
                  <a:pt x="5975675" y="80250"/>
                  <a:pt x="5952114" y="103352"/>
                </a:cubicBezTo>
                <a:cubicBezTo>
                  <a:pt x="5946224" y="109127"/>
                  <a:pt x="5940316" y="114382"/>
                  <a:pt x="5934392" y="119115"/>
                </a:cubicBezTo>
                <a:lnTo>
                  <a:pt x="5934249" y="119216"/>
                </a:lnTo>
                <a:lnTo>
                  <a:pt x="5937079" y="119495"/>
                </a:lnTo>
                <a:cubicBezTo>
                  <a:pt x="5945740" y="121395"/>
                  <a:pt x="5953638" y="123973"/>
                  <a:pt x="5960772" y="127228"/>
                </a:cubicBezTo>
                <a:cubicBezTo>
                  <a:pt x="5967906" y="130483"/>
                  <a:pt x="5970545" y="133850"/>
                  <a:pt x="5968688" y="137327"/>
                </a:cubicBezTo>
                <a:cubicBezTo>
                  <a:pt x="5966830" y="140805"/>
                  <a:pt x="5965515" y="145612"/>
                  <a:pt x="5964741" y="151750"/>
                </a:cubicBezTo>
                <a:cubicBezTo>
                  <a:pt x="5985993" y="149068"/>
                  <a:pt x="6001477" y="146598"/>
                  <a:pt x="6011192" y="144340"/>
                </a:cubicBezTo>
                <a:cubicBezTo>
                  <a:pt x="6020907" y="142081"/>
                  <a:pt x="6029541" y="145928"/>
                  <a:pt x="6037091" y="155880"/>
                </a:cubicBezTo>
                <a:cubicBezTo>
                  <a:pt x="6044641" y="165832"/>
                  <a:pt x="6043243" y="170582"/>
                  <a:pt x="6032896" y="170131"/>
                </a:cubicBezTo>
                <a:cubicBezTo>
                  <a:pt x="6022550" y="169679"/>
                  <a:pt x="5999831" y="170708"/>
                  <a:pt x="5964741" y="173217"/>
                </a:cubicBezTo>
                <a:cubicBezTo>
                  <a:pt x="5965586" y="215507"/>
                  <a:pt x="5966472" y="242172"/>
                  <a:pt x="5967397" y="253214"/>
                </a:cubicBezTo>
                <a:cubicBezTo>
                  <a:pt x="5968322" y="264256"/>
                  <a:pt x="5967591" y="274545"/>
                  <a:pt x="5965203" y="284081"/>
                </a:cubicBezTo>
                <a:cubicBezTo>
                  <a:pt x="5962816" y="293618"/>
                  <a:pt x="5957036" y="302093"/>
                  <a:pt x="5947866" y="309507"/>
                </a:cubicBezTo>
                <a:cubicBezTo>
                  <a:pt x="5938695" y="316921"/>
                  <a:pt x="5932758" y="316354"/>
                  <a:pt x="5930055" y="307807"/>
                </a:cubicBezTo>
                <a:cubicBezTo>
                  <a:pt x="5927352" y="299261"/>
                  <a:pt x="5919605" y="290237"/>
                  <a:pt x="5906813" y="280737"/>
                </a:cubicBezTo>
                <a:cubicBezTo>
                  <a:pt x="5894022" y="271236"/>
                  <a:pt x="5894147" y="267386"/>
                  <a:pt x="5907190" y="269186"/>
                </a:cubicBezTo>
                <a:cubicBezTo>
                  <a:pt x="5920232" y="270985"/>
                  <a:pt x="5928782" y="271767"/>
                  <a:pt x="5932841" y="271530"/>
                </a:cubicBezTo>
                <a:cubicBezTo>
                  <a:pt x="5936899" y="271294"/>
                  <a:pt x="5938929" y="266938"/>
                  <a:pt x="5938929" y="258463"/>
                </a:cubicBezTo>
                <a:lnTo>
                  <a:pt x="5938929" y="174852"/>
                </a:lnTo>
                <a:cubicBezTo>
                  <a:pt x="5899837" y="181147"/>
                  <a:pt x="5875276" y="185421"/>
                  <a:pt x="5865245" y="187672"/>
                </a:cubicBezTo>
                <a:cubicBezTo>
                  <a:pt x="5855213" y="189924"/>
                  <a:pt x="5845638" y="186299"/>
                  <a:pt x="5836517" y="176799"/>
                </a:cubicBezTo>
                <a:cubicBezTo>
                  <a:pt x="5827397" y="167298"/>
                  <a:pt x="5828214" y="163226"/>
                  <a:pt x="5838970" y="164581"/>
                </a:cubicBezTo>
                <a:cubicBezTo>
                  <a:pt x="5849725" y="165936"/>
                  <a:pt x="5882593" y="162756"/>
                  <a:pt x="5937573" y="155041"/>
                </a:cubicBezTo>
                <a:cubicBezTo>
                  <a:pt x="5936727" y="144888"/>
                  <a:pt x="5934267" y="135951"/>
                  <a:pt x="5930195" y="128228"/>
                </a:cubicBezTo>
                <a:lnTo>
                  <a:pt x="5928356" y="123395"/>
                </a:lnTo>
                <a:lnTo>
                  <a:pt x="5916565" y="131753"/>
                </a:lnTo>
                <a:cubicBezTo>
                  <a:pt x="5904647" y="139137"/>
                  <a:pt x="5892660" y="144436"/>
                  <a:pt x="5880603" y="147652"/>
                </a:cubicBezTo>
                <a:cubicBezTo>
                  <a:pt x="5856490" y="154084"/>
                  <a:pt x="5850295" y="153130"/>
                  <a:pt x="5862018" y="144791"/>
                </a:cubicBezTo>
                <a:cubicBezTo>
                  <a:pt x="5873741" y="136453"/>
                  <a:pt x="5886902" y="126970"/>
                  <a:pt x="5901501" y="116344"/>
                </a:cubicBezTo>
                <a:lnTo>
                  <a:pt x="5908914" y="110315"/>
                </a:lnTo>
                <a:lnTo>
                  <a:pt x="5904042" y="109428"/>
                </a:lnTo>
                <a:cubicBezTo>
                  <a:pt x="5902294" y="108697"/>
                  <a:pt x="5900472" y="107539"/>
                  <a:pt x="5898575" y="105955"/>
                </a:cubicBezTo>
                <a:cubicBezTo>
                  <a:pt x="5890989" y="99616"/>
                  <a:pt x="5885073" y="92439"/>
                  <a:pt x="5880829" y="84423"/>
                </a:cubicBezTo>
                <a:cubicBezTo>
                  <a:pt x="5850270" y="100613"/>
                  <a:pt x="5842243" y="100871"/>
                  <a:pt x="5856748" y="85197"/>
                </a:cubicBezTo>
                <a:cubicBezTo>
                  <a:pt x="5871253" y="69523"/>
                  <a:pt x="5882051" y="55258"/>
                  <a:pt x="5889143" y="42402"/>
                </a:cubicBezTo>
                <a:cubicBezTo>
                  <a:pt x="5896234" y="29546"/>
                  <a:pt x="5899780" y="19677"/>
                  <a:pt x="5899780" y="12793"/>
                </a:cubicBezTo>
                <a:cubicBezTo>
                  <a:pt x="5899780" y="5329"/>
                  <a:pt x="5902133" y="1467"/>
                  <a:pt x="5906840" y="1206"/>
                </a:cubicBezTo>
                <a:close/>
                <a:moveTo>
                  <a:pt x="6221867" y="90"/>
                </a:moveTo>
                <a:cubicBezTo>
                  <a:pt x="6223431" y="288"/>
                  <a:pt x="6225293" y="816"/>
                  <a:pt x="6227453" y="1673"/>
                </a:cubicBezTo>
                <a:cubicBezTo>
                  <a:pt x="6236093" y="5100"/>
                  <a:pt x="6242643" y="9434"/>
                  <a:pt x="6247103" y="14675"/>
                </a:cubicBezTo>
                <a:cubicBezTo>
                  <a:pt x="6251561" y="19917"/>
                  <a:pt x="6251493" y="23735"/>
                  <a:pt x="6246898" y="26130"/>
                </a:cubicBezTo>
                <a:cubicBezTo>
                  <a:pt x="6242302" y="28525"/>
                  <a:pt x="6237397" y="32547"/>
                  <a:pt x="6232185" y="38197"/>
                </a:cubicBezTo>
                <a:cubicBezTo>
                  <a:pt x="6226972" y="43847"/>
                  <a:pt x="6219823" y="49562"/>
                  <a:pt x="6210739" y="55341"/>
                </a:cubicBezTo>
                <a:cubicBezTo>
                  <a:pt x="6201654" y="61120"/>
                  <a:pt x="6199927" y="63798"/>
                  <a:pt x="6205555" y="63375"/>
                </a:cubicBezTo>
                <a:cubicBezTo>
                  <a:pt x="6211184" y="62952"/>
                  <a:pt x="6232159" y="60317"/>
                  <a:pt x="6268484" y="55470"/>
                </a:cubicBezTo>
                <a:cubicBezTo>
                  <a:pt x="6253183" y="33271"/>
                  <a:pt x="6252053" y="24534"/>
                  <a:pt x="6265095" y="29259"/>
                </a:cubicBezTo>
                <a:cubicBezTo>
                  <a:pt x="6278138" y="33985"/>
                  <a:pt x="6288065" y="39265"/>
                  <a:pt x="6294877" y="45102"/>
                </a:cubicBezTo>
                <a:cubicBezTo>
                  <a:pt x="6301689" y="50938"/>
                  <a:pt x="6305095" y="58166"/>
                  <a:pt x="6305095" y="66784"/>
                </a:cubicBezTo>
                <a:cubicBezTo>
                  <a:pt x="6305095" y="77640"/>
                  <a:pt x="6301541" y="82813"/>
                  <a:pt x="6294436" y="82304"/>
                </a:cubicBezTo>
                <a:cubicBezTo>
                  <a:pt x="6287330" y="81795"/>
                  <a:pt x="6280823" y="77102"/>
                  <a:pt x="6274915" y="68225"/>
                </a:cubicBezTo>
                <a:cubicBezTo>
                  <a:pt x="6240398" y="78120"/>
                  <a:pt x="6218064" y="83720"/>
                  <a:pt x="6207911" y="85025"/>
                </a:cubicBezTo>
                <a:cubicBezTo>
                  <a:pt x="6221404" y="90732"/>
                  <a:pt x="6226717" y="95343"/>
                  <a:pt x="6223850" y="98856"/>
                </a:cubicBezTo>
                <a:cubicBezTo>
                  <a:pt x="6220981" y="102369"/>
                  <a:pt x="6218817" y="105151"/>
                  <a:pt x="6217354" y="107202"/>
                </a:cubicBezTo>
                <a:cubicBezTo>
                  <a:pt x="6255470" y="100964"/>
                  <a:pt x="6281891" y="95805"/>
                  <a:pt x="6296619" y="91725"/>
                </a:cubicBezTo>
                <a:cubicBezTo>
                  <a:pt x="6311347" y="87646"/>
                  <a:pt x="6322739" y="90481"/>
                  <a:pt x="6330799" y="100233"/>
                </a:cubicBezTo>
                <a:cubicBezTo>
                  <a:pt x="6338858" y="109984"/>
                  <a:pt x="6336166" y="115412"/>
                  <a:pt x="6322722" y="116516"/>
                </a:cubicBezTo>
                <a:cubicBezTo>
                  <a:pt x="6309278" y="117620"/>
                  <a:pt x="6286301" y="119305"/>
                  <a:pt x="6253793" y="121571"/>
                </a:cubicBezTo>
                <a:cubicBezTo>
                  <a:pt x="6277439" y="140658"/>
                  <a:pt x="6295013" y="154399"/>
                  <a:pt x="6306514" y="162796"/>
                </a:cubicBezTo>
                <a:cubicBezTo>
                  <a:pt x="6318015" y="171192"/>
                  <a:pt x="6329935" y="178473"/>
                  <a:pt x="6342275" y="184639"/>
                </a:cubicBezTo>
                <a:cubicBezTo>
                  <a:pt x="6354614" y="190806"/>
                  <a:pt x="6369047" y="195846"/>
                  <a:pt x="6385575" y="199761"/>
                </a:cubicBezTo>
                <a:cubicBezTo>
                  <a:pt x="6402102" y="203676"/>
                  <a:pt x="6405311" y="207928"/>
                  <a:pt x="6395201" y="212517"/>
                </a:cubicBezTo>
                <a:cubicBezTo>
                  <a:pt x="6385091" y="217105"/>
                  <a:pt x="6370320" y="219400"/>
                  <a:pt x="6350890" y="219400"/>
                </a:cubicBezTo>
                <a:cubicBezTo>
                  <a:pt x="6331673" y="219400"/>
                  <a:pt x="6318431" y="215517"/>
                  <a:pt x="6311161" y="207752"/>
                </a:cubicBezTo>
                <a:cubicBezTo>
                  <a:pt x="6303890" y="199987"/>
                  <a:pt x="6294805" y="189565"/>
                  <a:pt x="6283907" y="176487"/>
                </a:cubicBezTo>
                <a:cubicBezTo>
                  <a:pt x="6273007" y="163409"/>
                  <a:pt x="6257901" y="145770"/>
                  <a:pt x="6238585" y="123571"/>
                </a:cubicBezTo>
                <a:lnTo>
                  <a:pt x="6210535" y="128626"/>
                </a:lnTo>
                <a:cubicBezTo>
                  <a:pt x="6199278" y="151141"/>
                  <a:pt x="6184934" y="171572"/>
                  <a:pt x="6167504" y="189920"/>
                </a:cubicBezTo>
                <a:cubicBezTo>
                  <a:pt x="6150073" y="208268"/>
                  <a:pt x="6129925" y="221816"/>
                  <a:pt x="6107060" y="230564"/>
                </a:cubicBezTo>
                <a:cubicBezTo>
                  <a:pt x="6084194" y="239311"/>
                  <a:pt x="6081681" y="236651"/>
                  <a:pt x="6099521" y="222583"/>
                </a:cubicBezTo>
                <a:cubicBezTo>
                  <a:pt x="6117359" y="208516"/>
                  <a:pt x="6133814" y="193064"/>
                  <a:pt x="6148887" y="176229"/>
                </a:cubicBezTo>
                <a:cubicBezTo>
                  <a:pt x="6163958" y="159393"/>
                  <a:pt x="6174576" y="144989"/>
                  <a:pt x="6180744" y="133014"/>
                </a:cubicBezTo>
                <a:cubicBezTo>
                  <a:pt x="6165743" y="135610"/>
                  <a:pt x="6154160" y="137385"/>
                  <a:pt x="6145993" y="138338"/>
                </a:cubicBezTo>
                <a:cubicBezTo>
                  <a:pt x="6137826" y="139292"/>
                  <a:pt x="6129878" y="135693"/>
                  <a:pt x="6122149" y="127540"/>
                </a:cubicBezTo>
                <a:cubicBezTo>
                  <a:pt x="6114420" y="119388"/>
                  <a:pt x="6115685" y="115767"/>
                  <a:pt x="6125946" y="116677"/>
                </a:cubicBezTo>
                <a:cubicBezTo>
                  <a:pt x="6136206" y="117588"/>
                  <a:pt x="6156953" y="115935"/>
                  <a:pt x="6188186" y="111719"/>
                </a:cubicBezTo>
                <a:cubicBezTo>
                  <a:pt x="6190423" y="104994"/>
                  <a:pt x="6191542" y="100369"/>
                  <a:pt x="6191542" y="97845"/>
                </a:cubicBezTo>
                <a:cubicBezTo>
                  <a:pt x="6191542" y="95479"/>
                  <a:pt x="6191376" y="93256"/>
                  <a:pt x="6191047" y="91177"/>
                </a:cubicBezTo>
                <a:cubicBezTo>
                  <a:pt x="6185138" y="92855"/>
                  <a:pt x="6178571" y="94848"/>
                  <a:pt x="6171344" y="97157"/>
                </a:cubicBezTo>
                <a:cubicBezTo>
                  <a:pt x="6164116" y="99466"/>
                  <a:pt x="6160502" y="94740"/>
                  <a:pt x="6160502" y="82981"/>
                </a:cubicBezTo>
                <a:cubicBezTo>
                  <a:pt x="6160502" y="72929"/>
                  <a:pt x="6163245" y="66903"/>
                  <a:pt x="6168730" y="64902"/>
                </a:cubicBezTo>
                <a:cubicBezTo>
                  <a:pt x="6174215" y="62902"/>
                  <a:pt x="6179958" y="59758"/>
                  <a:pt x="6185960" y="55470"/>
                </a:cubicBezTo>
                <a:cubicBezTo>
                  <a:pt x="6191961" y="51182"/>
                  <a:pt x="6198665" y="43843"/>
                  <a:pt x="6206072" y="33454"/>
                </a:cubicBezTo>
                <a:cubicBezTo>
                  <a:pt x="6213478" y="23065"/>
                  <a:pt x="6216733" y="14313"/>
                  <a:pt x="6215837" y="7201"/>
                </a:cubicBezTo>
                <a:cubicBezTo>
                  <a:pt x="6215165" y="1866"/>
                  <a:pt x="6217175" y="-504"/>
                  <a:pt x="6221867" y="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2495600" y="2076617"/>
            <a:ext cx="766650" cy="4371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4655842" y="2100680"/>
            <a:ext cx="570923" cy="4371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3" name="kk45.jpg" descr="id:2147503627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5078817" y="3055629"/>
            <a:ext cx="4979050" cy="2288645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>
          <a:xfrm>
            <a:off x="7680178" y="2115195"/>
            <a:ext cx="570923" cy="4371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8760296" y="2513799"/>
            <a:ext cx="8640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2167005" y="3010186"/>
            <a:ext cx="119269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27"/>
          <p:cNvSpPr/>
          <p:nvPr/>
        </p:nvSpPr>
        <p:spPr>
          <a:xfrm>
            <a:off x="2599052" y="3092476"/>
            <a:ext cx="2494865" cy="1344613"/>
          </a:xfrm>
          <a:prstGeom prst="wedgeRoundRectCallout">
            <a:avLst>
              <a:gd name="adj1" fmla="val -47495"/>
              <a:gd name="adj2" fmla="val 61990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独立思考：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在练习本上写出解答。</a:t>
            </a:r>
          </a:p>
        </p:txBody>
      </p:sp>
      <p:sp>
        <p:nvSpPr>
          <p:cNvPr id="11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温故知新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 flipH="1">
            <a:off x="828096" y="4285361"/>
            <a:ext cx="1656414" cy="211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2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7"/>
          <p:cNvSpPr/>
          <p:nvPr/>
        </p:nvSpPr>
        <p:spPr>
          <a:xfrm>
            <a:off x="1577132" y="1760116"/>
            <a:ext cx="6768752" cy="2808312"/>
          </a:xfrm>
          <a:prstGeom prst="wedgeRoundRectCallout">
            <a:avLst>
              <a:gd name="adj1" fmla="val -27206"/>
              <a:gd name="adj2" fmla="val 3510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思考以下问题并回想你的解题过程：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、分析解答时你是怎么想的？题目中哪句话引发了你的思考？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、你列的算式，每一步表达什么意思？</a:t>
            </a:r>
          </a:p>
        </p:txBody>
      </p:sp>
      <p:sp>
        <p:nvSpPr>
          <p:cNvPr id="19" name="AutoShape 27"/>
          <p:cNvSpPr/>
          <p:nvPr/>
        </p:nvSpPr>
        <p:spPr>
          <a:xfrm>
            <a:off x="1073076" y="4712444"/>
            <a:ext cx="7632848" cy="864096"/>
          </a:xfrm>
          <a:prstGeom prst="wedgeRoundRectCallout">
            <a:avLst>
              <a:gd name="adj1" fmla="val -27206"/>
              <a:gd name="adj2" fmla="val 3510"/>
              <a:gd name="adj3" fmla="val 16667"/>
            </a:avLst>
          </a:prstGeom>
          <a:solidFill>
            <a:srgbClr val="FFFFFF"/>
          </a:solidFill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将你的作品展示给大家，并说一说你的思路。</a:t>
            </a:r>
          </a:p>
        </p:txBody>
      </p:sp>
      <p:sp>
        <p:nvSpPr>
          <p:cNvPr id="5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温故知新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>
            <a:off x="9624491" y="3752084"/>
            <a:ext cx="2073506" cy="2651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1" y="878864"/>
            <a:ext cx="11816863" cy="251436"/>
            <a:chOff x="-1" y="878864"/>
            <a:chExt cx="11816863" cy="251436"/>
          </a:xfrm>
        </p:grpSpPr>
        <p:sp>
          <p:nvSpPr>
            <p:cNvPr id="3" name="矩形: 圆角 2"/>
            <p:cNvSpPr/>
            <p:nvPr/>
          </p:nvSpPr>
          <p:spPr>
            <a:xfrm>
              <a:off x="-1" y="878864"/>
              <a:ext cx="5087815" cy="2514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>
              <a:stCxn id="3" idx="3"/>
            </p:cNvCxnSpPr>
            <p:nvPr/>
          </p:nvCxnSpPr>
          <p:spPr>
            <a:xfrm>
              <a:off x="5087814" y="1004582"/>
              <a:ext cx="672904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75137" y="6008382"/>
            <a:ext cx="11816863" cy="251436"/>
            <a:chOff x="375137" y="6008382"/>
            <a:chExt cx="11816863" cy="251436"/>
          </a:xfrm>
        </p:grpSpPr>
        <p:sp>
          <p:nvSpPr>
            <p:cNvPr id="4" name="矩形: 圆角 3"/>
            <p:cNvSpPr/>
            <p:nvPr/>
          </p:nvSpPr>
          <p:spPr>
            <a:xfrm>
              <a:off x="7104185" y="6008382"/>
              <a:ext cx="5087815" cy="2514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75137" y="6134100"/>
              <a:ext cx="672904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080824" y="2674205"/>
            <a:ext cx="7381120" cy="1790272"/>
            <a:chOff x="3408053" y="2810542"/>
            <a:chExt cx="4705872" cy="1141399"/>
          </a:xfrm>
        </p:grpSpPr>
        <p:grpSp>
          <p:nvGrpSpPr>
            <p:cNvPr id="9" name="组合 8"/>
            <p:cNvGrpSpPr/>
            <p:nvPr/>
          </p:nvGrpSpPr>
          <p:grpSpPr>
            <a:xfrm>
              <a:off x="3408053" y="2810542"/>
              <a:ext cx="1238239" cy="1127177"/>
              <a:chOff x="6054104" y="2314460"/>
              <a:chExt cx="1238239" cy="1127177"/>
            </a:xfrm>
          </p:grpSpPr>
          <p:sp>
            <p:nvSpPr>
              <p:cNvPr id="16" name="矩形: 圆角 15"/>
              <p:cNvSpPr/>
              <p:nvPr/>
            </p:nvSpPr>
            <p:spPr>
              <a:xfrm>
                <a:off x="6054104" y="2314460"/>
                <a:ext cx="1006494" cy="1006217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矩形: 圆角 12"/>
              <p:cNvSpPr/>
              <p:nvPr/>
            </p:nvSpPr>
            <p:spPr>
              <a:xfrm>
                <a:off x="6377492" y="2527037"/>
                <a:ext cx="914851" cy="9146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矩形: 圆角 13"/>
              <p:cNvSpPr/>
              <p:nvPr/>
            </p:nvSpPr>
            <p:spPr>
              <a:xfrm>
                <a:off x="6233447" y="2375893"/>
                <a:ext cx="1004586" cy="10043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文本框 9"/>
              <p:cNvSpPr txBox="1"/>
              <p:nvPr/>
            </p:nvSpPr>
            <p:spPr>
              <a:xfrm>
                <a:off x="6356340" y="2585660"/>
                <a:ext cx="793930" cy="647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735964" y="2890096"/>
              <a:ext cx="3377961" cy="1061845"/>
              <a:chOff x="7287988" y="2280935"/>
              <a:chExt cx="3377961" cy="1061845"/>
            </a:xfrm>
          </p:grpSpPr>
          <p:sp>
            <p:nvSpPr>
              <p:cNvPr id="11" name="TextBox 49"/>
              <p:cNvSpPr txBox="1"/>
              <p:nvPr/>
            </p:nvSpPr>
            <p:spPr>
              <a:xfrm>
                <a:off x="7425687" y="2280935"/>
                <a:ext cx="3102561" cy="76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7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新知探究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287988" y="3009198"/>
                <a:ext cx="3377961" cy="333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ENTER  TITLE HERE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/>
          <p:cNvSpPr>
            <a:spLocks noChangeArrowheads="1"/>
          </p:cNvSpPr>
          <p:nvPr/>
        </p:nvSpPr>
        <p:spPr bwMode="auto">
          <a:xfrm>
            <a:off x="6031937" y="1758718"/>
            <a:ext cx="2649883" cy="322002"/>
          </a:xfrm>
          <a:custGeom>
            <a:avLst/>
            <a:gdLst/>
            <a:ahLst/>
            <a:cxnLst/>
            <a:rect l="l" t="t" r="r" b="b"/>
            <a:pathLst>
              <a:path w="2649883" h="322002">
                <a:moveTo>
                  <a:pt x="2556554" y="243775"/>
                </a:moveTo>
                <a:lnTo>
                  <a:pt x="2602607" y="243775"/>
                </a:lnTo>
                <a:lnTo>
                  <a:pt x="2602607" y="289807"/>
                </a:lnTo>
                <a:lnTo>
                  <a:pt x="2556554" y="289807"/>
                </a:lnTo>
                <a:close/>
                <a:moveTo>
                  <a:pt x="899476" y="177781"/>
                </a:moveTo>
                <a:lnTo>
                  <a:pt x="849057" y="181735"/>
                </a:lnTo>
                <a:lnTo>
                  <a:pt x="853541" y="182922"/>
                </a:lnTo>
                <a:cubicBezTo>
                  <a:pt x="865206" y="187368"/>
                  <a:pt x="871530" y="192692"/>
                  <a:pt x="872513" y="198894"/>
                </a:cubicBezTo>
                <a:cubicBezTo>
                  <a:pt x="873495" y="205096"/>
                  <a:pt x="871925" y="211000"/>
                  <a:pt x="867802" y="216607"/>
                </a:cubicBezTo>
                <a:cubicBezTo>
                  <a:pt x="863679" y="222215"/>
                  <a:pt x="859015" y="221074"/>
                  <a:pt x="853809" y="213187"/>
                </a:cubicBezTo>
                <a:cubicBezTo>
                  <a:pt x="848604" y="205300"/>
                  <a:pt x="844158" y="198130"/>
                  <a:pt x="840473" y="191677"/>
                </a:cubicBezTo>
                <a:cubicBezTo>
                  <a:pt x="839734" y="189107"/>
                  <a:pt x="839453" y="186996"/>
                  <a:pt x="839628" y="185346"/>
                </a:cubicBezTo>
                <a:lnTo>
                  <a:pt x="841220" y="182350"/>
                </a:lnTo>
                <a:lnTo>
                  <a:pt x="815822" y="184342"/>
                </a:lnTo>
                <a:cubicBezTo>
                  <a:pt x="803791" y="208362"/>
                  <a:pt x="796183" y="220967"/>
                  <a:pt x="793000" y="222157"/>
                </a:cubicBezTo>
                <a:cubicBezTo>
                  <a:pt x="829883" y="222200"/>
                  <a:pt x="863711" y="222200"/>
                  <a:pt x="894485" y="222157"/>
                </a:cubicBezTo>
                <a:cubicBezTo>
                  <a:pt x="896048" y="213696"/>
                  <a:pt x="897712" y="198904"/>
                  <a:pt x="899476" y="177781"/>
                </a:cubicBezTo>
                <a:close/>
                <a:moveTo>
                  <a:pt x="848426" y="118982"/>
                </a:moveTo>
                <a:cubicBezTo>
                  <a:pt x="850023" y="118870"/>
                  <a:pt x="852015" y="119178"/>
                  <a:pt x="854401" y="119908"/>
                </a:cubicBezTo>
                <a:cubicBezTo>
                  <a:pt x="863944" y="122826"/>
                  <a:pt x="870494" y="126641"/>
                  <a:pt x="874051" y="131351"/>
                </a:cubicBezTo>
                <a:cubicBezTo>
                  <a:pt x="877607" y="136062"/>
                  <a:pt x="877808" y="142279"/>
                  <a:pt x="874653" y="150001"/>
                </a:cubicBezTo>
                <a:cubicBezTo>
                  <a:pt x="871498" y="157723"/>
                  <a:pt x="866375" y="157856"/>
                  <a:pt x="859284" y="150399"/>
                </a:cubicBezTo>
                <a:cubicBezTo>
                  <a:pt x="852193" y="142942"/>
                  <a:pt x="847328" y="136596"/>
                  <a:pt x="844689" y="131362"/>
                </a:cubicBezTo>
                <a:cubicBezTo>
                  <a:pt x="842387" y="123446"/>
                  <a:pt x="843633" y="119320"/>
                  <a:pt x="848426" y="118982"/>
                </a:cubicBezTo>
                <a:close/>
                <a:moveTo>
                  <a:pt x="1979808" y="114027"/>
                </a:moveTo>
                <a:cubicBezTo>
                  <a:pt x="1981711" y="114248"/>
                  <a:pt x="1984025" y="114828"/>
                  <a:pt x="1986749" y="115767"/>
                </a:cubicBezTo>
                <a:cubicBezTo>
                  <a:pt x="1994938" y="118836"/>
                  <a:pt x="2001710" y="123540"/>
                  <a:pt x="2007066" y="129878"/>
                </a:cubicBezTo>
                <a:cubicBezTo>
                  <a:pt x="2012422" y="136216"/>
                  <a:pt x="2012479" y="141719"/>
                  <a:pt x="2007238" y="146387"/>
                </a:cubicBezTo>
                <a:cubicBezTo>
                  <a:pt x="2001997" y="151055"/>
                  <a:pt x="1993991" y="163481"/>
                  <a:pt x="1983222" y="183664"/>
                </a:cubicBezTo>
                <a:cubicBezTo>
                  <a:pt x="1972452" y="203848"/>
                  <a:pt x="1959320" y="222376"/>
                  <a:pt x="1943826" y="239247"/>
                </a:cubicBezTo>
                <a:cubicBezTo>
                  <a:pt x="1928331" y="256118"/>
                  <a:pt x="1909807" y="271201"/>
                  <a:pt x="1888254" y="284494"/>
                </a:cubicBezTo>
                <a:cubicBezTo>
                  <a:pt x="1866700" y="297787"/>
                  <a:pt x="1843509" y="307169"/>
                  <a:pt x="1818679" y="312640"/>
                </a:cubicBezTo>
                <a:cubicBezTo>
                  <a:pt x="1793849" y="318111"/>
                  <a:pt x="1792243" y="315315"/>
                  <a:pt x="1813860" y="304251"/>
                </a:cubicBezTo>
                <a:cubicBezTo>
                  <a:pt x="1835478" y="293188"/>
                  <a:pt x="1856540" y="279636"/>
                  <a:pt x="1877047" y="263597"/>
                </a:cubicBezTo>
                <a:cubicBezTo>
                  <a:pt x="1897553" y="247557"/>
                  <a:pt x="1915135" y="231324"/>
                  <a:pt x="1929790" y="214897"/>
                </a:cubicBezTo>
                <a:cubicBezTo>
                  <a:pt x="1944446" y="198471"/>
                  <a:pt x="1956004" y="180775"/>
                  <a:pt x="1964465" y="161810"/>
                </a:cubicBezTo>
                <a:cubicBezTo>
                  <a:pt x="1972925" y="142845"/>
                  <a:pt x="1976030" y="129491"/>
                  <a:pt x="1973779" y="121747"/>
                </a:cubicBezTo>
                <a:cubicBezTo>
                  <a:pt x="1972090" y="115939"/>
                  <a:pt x="1974100" y="113366"/>
                  <a:pt x="1979808" y="114027"/>
                </a:cubicBezTo>
                <a:close/>
                <a:moveTo>
                  <a:pt x="891646" y="110193"/>
                </a:moveTo>
                <a:cubicBezTo>
                  <a:pt x="888706" y="110238"/>
                  <a:pt x="884827" y="110705"/>
                  <a:pt x="880009" y="111594"/>
                </a:cubicBezTo>
                <a:cubicBezTo>
                  <a:pt x="870372" y="113372"/>
                  <a:pt x="856348" y="115100"/>
                  <a:pt x="837935" y="116778"/>
                </a:cubicBezTo>
                <a:cubicBezTo>
                  <a:pt x="834077" y="129154"/>
                  <a:pt x="829001" y="144032"/>
                  <a:pt x="822705" y="161412"/>
                </a:cubicBezTo>
                <a:cubicBezTo>
                  <a:pt x="847586" y="160566"/>
                  <a:pt x="873197" y="158902"/>
                  <a:pt x="899540" y="156422"/>
                </a:cubicBezTo>
                <a:cubicBezTo>
                  <a:pt x="900401" y="127956"/>
                  <a:pt x="899770" y="112924"/>
                  <a:pt x="897647" y="111325"/>
                </a:cubicBezTo>
                <a:cubicBezTo>
                  <a:pt x="896586" y="110526"/>
                  <a:pt x="894586" y="110148"/>
                  <a:pt x="891646" y="110193"/>
                </a:cubicBezTo>
                <a:close/>
                <a:moveTo>
                  <a:pt x="1844220" y="85395"/>
                </a:moveTo>
                <a:cubicBezTo>
                  <a:pt x="1846143" y="85169"/>
                  <a:pt x="1848524" y="86599"/>
                  <a:pt x="1851364" y="89686"/>
                </a:cubicBezTo>
                <a:cubicBezTo>
                  <a:pt x="1857042" y="95859"/>
                  <a:pt x="1859882" y="104947"/>
                  <a:pt x="1859882" y="116950"/>
                </a:cubicBezTo>
                <a:cubicBezTo>
                  <a:pt x="1859882" y="128365"/>
                  <a:pt x="1855350" y="142031"/>
                  <a:pt x="1846287" y="157949"/>
                </a:cubicBezTo>
                <a:cubicBezTo>
                  <a:pt x="1837224" y="173866"/>
                  <a:pt x="1829774" y="176684"/>
                  <a:pt x="1823938" y="166402"/>
                </a:cubicBezTo>
                <a:cubicBezTo>
                  <a:pt x="1818102" y="156120"/>
                  <a:pt x="1816990" y="147699"/>
                  <a:pt x="1820604" y="141139"/>
                </a:cubicBezTo>
                <a:cubicBezTo>
                  <a:pt x="1824218" y="134578"/>
                  <a:pt x="1827874" y="126214"/>
                  <a:pt x="1831574" y="116047"/>
                </a:cubicBezTo>
                <a:cubicBezTo>
                  <a:pt x="1835059" y="106453"/>
                  <a:pt x="1837808" y="98118"/>
                  <a:pt x="1839823" y="91041"/>
                </a:cubicBezTo>
                <a:cubicBezTo>
                  <a:pt x="1840831" y="87503"/>
                  <a:pt x="1842296" y="85620"/>
                  <a:pt x="1844220" y="85395"/>
                </a:cubicBezTo>
                <a:close/>
                <a:moveTo>
                  <a:pt x="900567" y="82405"/>
                </a:moveTo>
                <a:cubicBezTo>
                  <a:pt x="904429" y="82114"/>
                  <a:pt x="908302" y="82935"/>
                  <a:pt x="912188" y="84868"/>
                </a:cubicBezTo>
                <a:cubicBezTo>
                  <a:pt x="919961" y="88732"/>
                  <a:pt x="926787" y="93249"/>
                  <a:pt x="932666" y="98419"/>
                </a:cubicBezTo>
                <a:cubicBezTo>
                  <a:pt x="938546" y="103589"/>
                  <a:pt x="939460" y="109103"/>
                  <a:pt x="935409" y="114960"/>
                </a:cubicBezTo>
                <a:cubicBezTo>
                  <a:pt x="931358" y="120818"/>
                  <a:pt x="929332" y="133606"/>
                  <a:pt x="929332" y="153324"/>
                </a:cubicBezTo>
                <a:cubicBezTo>
                  <a:pt x="948734" y="152464"/>
                  <a:pt x="966287" y="150897"/>
                  <a:pt x="981989" y="148624"/>
                </a:cubicBezTo>
                <a:cubicBezTo>
                  <a:pt x="997692" y="146351"/>
                  <a:pt x="1009490" y="150865"/>
                  <a:pt x="1017385" y="162165"/>
                </a:cubicBezTo>
                <a:cubicBezTo>
                  <a:pt x="1025279" y="173465"/>
                  <a:pt x="1024006" y="178893"/>
                  <a:pt x="1013567" y="178448"/>
                </a:cubicBezTo>
                <a:cubicBezTo>
                  <a:pt x="1003127" y="178004"/>
                  <a:pt x="991415" y="177555"/>
                  <a:pt x="978429" y="177104"/>
                </a:cubicBezTo>
                <a:cubicBezTo>
                  <a:pt x="965444" y="176652"/>
                  <a:pt x="948555" y="176426"/>
                  <a:pt x="927762" y="176426"/>
                </a:cubicBezTo>
                <a:cubicBezTo>
                  <a:pt x="926959" y="197592"/>
                  <a:pt x="925682" y="213747"/>
                  <a:pt x="923933" y="224889"/>
                </a:cubicBezTo>
                <a:cubicBezTo>
                  <a:pt x="929540" y="224889"/>
                  <a:pt x="939392" y="226101"/>
                  <a:pt x="953488" y="228524"/>
                </a:cubicBezTo>
                <a:cubicBezTo>
                  <a:pt x="967585" y="230948"/>
                  <a:pt x="975855" y="237494"/>
                  <a:pt x="978300" y="248163"/>
                </a:cubicBezTo>
                <a:cubicBezTo>
                  <a:pt x="980745" y="258832"/>
                  <a:pt x="975687" y="262346"/>
                  <a:pt x="963125" y="258703"/>
                </a:cubicBezTo>
                <a:cubicBezTo>
                  <a:pt x="950563" y="255061"/>
                  <a:pt x="936753" y="251483"/>
                  <a:pt x="921696" y="247970"/>
                </a:cubicBezTo>
                <a:cubicBezTo>
                  <a:pt x="916663" y="276191"/>
                  <a:pt x="907721" y="296966"/>
                  <a:pt x="894873" y="310296"/>
                </a:cubicBezTo>
                <a:cubicBezTo>
                  <a:pt x="882024" y="323625"/>
                  <a:pt x="872975" y="325572"/>
                  <a:pt x="867727" y="316136"/>
                </a:cubicBezTo>
                <a:cubicBezTo>
                  <a:pt x="862478" y="306700"/>
                  <a:pt x="854534" y="297450"/>
                  <a:pt x="843893" y="288387"/>
                </a:cubicBezTo>
                <a:cubicBezTo>
                  <a:pt x="833253" y="279324"/>
                  <a:pt x="835375" y="276144"/>
                  <a:pt x="850260" y="278848"/>
                </a:cubicBezTo>
                <a:cubicBezTo>
                  <a:pt x="865145" y="281551"/>
                  <a:pt x="874839" y="281386"/>
                  <a:pt x="879342" y="278353"/>
                </a:cubicBezTo>
                <a:cubicBezTo>
                  <a:pt x="883845" y="275320"/>
                  <a:pt x="887860" y="264210"/>
                  <a:pt x="891388" y="245023"/>
                </a:cubicBezTo>
                <a:cubicBezTo>
                  <a:pt x="843922" y="242484"/>
                  <a:pt x="812954" y="242535"/>
                  <a:pt x="798485" y="245173"/>
                </a:cubicBezTo>
                <a:cubicBezTo>
                  <a:pt x="784016" y="247812"/>
                  <a:pt x="772769" y="251185"/>
                  <a:pt x="764746" y="255294"/>
                </a:cubicBezTo>
                <a:cubicBezTo>
                  <a:pt x="756723" y="259402"/>
                  <a:pt x="751076" y="256287"/>
                  <a:pt x="747807" y="245948"/>
                </a:cubicBezTo>
                <a:cubicBezTo>
                  <a:pt x="744537" y="235608"/>
                  <a:pt x="747523" y="228549"/>
                  <a:pt x="756766" y="224771"/>
                </a:cubicBezTo>
                <a:cubicBezTo>
                  <a:pt x="766008" y="220992"/>
                  <a:pt x="777132" y="208025"/>
                  <a:pt x="790139" y="185869"/>
                </a:cubicBezTo>
                <a:cubicBezTo>
                  <a:pt x="760942" y="188551"/>
                  <a:pt x="741769" y="190795"/>
                  <a:pt x="732620" y="192602"/>
                </a:cubicBezTo>
                <a:cubicBezTo>
                  <a:pt x="723471" y="194409"/>
                  <a:pt x="714351" y="190562"/>
                  <a:pt x="705259" y="181062"/>
                </a:cubicBezTo>
                <a:cubicBezTo>
                  <a:pt x="696168" y="171561"/>
                  <a:pt x="698577" y="167270"/>
                  <a:pt x="712487" y="168188"/>
                </a:cubicBezTo>
                <a:cubicBezTo>
                  <a:pt x="726397" y="169106"/>
                  <a:pt x="754812" y="167851"/>
                  <a:pt x="797732" y="164423"/>
                </a:cubicBezTo>
                <a:cubicBezTo>
                  <a:pt x="808874" y="135700"/>
                  <a:pt x="812646" y="116093"/>
                  <a:pt x="809046" y="105603"/>
                </a:cubicBezTo>
                <a:cubicBezTo>
                  <a:pt x="805447" y="95114"/>
                  <a:pt x="806616" y="90353"/>
                  <a:pt x="812553" y="91321"/>
                </a:cubicBezTo>
                <a:cubicBezTo>
                  <a:pt x="818489" y="92289"/>
                  <a:pt x="823609" y="93640"/>
                  <a:pt x="827911" y="95375"/>
                </a:cubicBezTo>
                <a:cubicBezTo>
                  <a:pt x="832213" y="97111"/>
                  <a:pt x="841556" y="97340"/>
                  <a:pt x="855939" y="96064"/>
                </a:cubicBezTo>
                <a:cubicBezTo>
                  <a:pt x="870322" y="94787"/>
                  <a:pt x="881350" y="91636"/>
                  <a:pt x="889022" y="86610"/>
                </a:cubicBezTo>
                <a:cubicBezTo>
                  <a:pt x="892858" y="84097"/>
                  <a:pt x="896706" y="82695"/>
                  <a:pt x="900567" y="82405"/>
                </a:cubicBezTo>
                <a:close/>
                <a:moveTo>
                  <a:pt x="1154681" y="75790"/>
                </a:moveTo>
                <a:cubicBezTo>
                  <a:pt x="1153699" y="75396"/>
                  <a:pt x="1145227" y="77170"/>
                  <a:pt x="1129266" y="81114"/>
                </a:cubicBezTo>
                <a:cubicBezTo>
                  <a:pt x="1129378" y="94262"/>
                  <a:pt x="1129457" y="106795"/>
                  <a:pt x="1129505" y="118713"/>
                </a:cubicBezTo>
                <a:lnTo>
                  <a:pt x="1129550" y="150993"/>
                </a:lnTo>
                <a:lnTo>
                  <a:pt x="1138688" y="147947"/>
                </a:lnTo>
                <a:cubicBezTo>
                  <a:pt x="1148052" y="147947"/>
                  <a:pt x="1153304" y="147405"/>
                  <a:pt x="1154444" y="146323"/>
                </a:cubicBezTo>
                <a:cubicBezTo>
                  <a:pt x="1155584" y="145240"/>
                  <a:pt x="1155029" y="138518"/>
                  <a:pt x="1152777" y="126157"/>
                </a:cubicBezTo>
                <a:cubicBezTo>
                  <a:pt x="1150526" y="113795"/>
                  <a:pt x="1150526" y="102409"/>
                  <a:pt x="1152777" y="91998"/>
                </a:cubicBezTo>
                <a:cubicBezTo>
                  <a:pt x="1155029" y="81587"/>
                  <a:pt x="1155663" y="76185"/>
                  <a:pt x="1154681" y="75790"/>
                </a:cubicBezTo>
                <a:close/>
                <a:moveTo>
                  <a:pt x="2014799" y="69681"/>
                </a:moveTo>
                <a:cubicBezTo>
                  <a:pt x="2018828" y="68742"/>
                  <a:pt x="2027433" y="70595"/>
                  <a:pt x="2040611" y="75242"/>
                </a:cubicBezTo>
                <a:cubicBezTo>
                  <a:pt x="2055898" y="78310"/>
                  <a:pt x="2063792" y="86492"/>
                  <a:pt x="2064294" y="99785"/>
                </a:cubicBezTo>
                <a:cubicBezTo>
                  <a:pt x="2064796" y="113078"/>
                  <a:pt x="2059078" y="117172"/>
                  <a:pt x="2047140" y="112067"/>
                </a:cubicBezTo>
                <a:cubicBezTo>
                  <a:pt x="2035201" y="106962"/>
                  <a:pt x="2021901" y="99197"/>
                  <a:pt x="2007238" y="88772"/>
                </a:cubicBezTo>
                <a:cubicBezTo>
                  <a:pt x="1992575" y="78346"/>
                  <a:pt x="1989162" y="72793"/>
                  <a:pt x="1996999" y="72112"/>
                </a:cubicBezTo>
                <a:cubicBezTo>
                  <a:pt x="2004836" y="71431"/>
                  <a:pt x="2010769" y="70621"/>
                  <a:pt x="2014799" y="69681"/>
                </a:cubicBezTo>
                <a:close/>
                <a:moveTo>
                  <a:pt x="1573928" y="46848"/>
                </a:moveTo>
                <a:cubicBezTo>
                  <a:pt x="1570034" y="50677"/>
                  <a:pt x="1565240" y="54967"/>
                  <a:pt x="1559545" y="59719"/>
                </a:cubicBezTo>
                <a:lnTo>
                  <a:pt x="1542964" y="72826"/>
                </a:lnTo>
                <a:lnTo>
                  <a:pt x="1553009" y="72499"/>
                </a:lnTo>
                <a:cubicBezTo>
                  <a:pt x="1563743" y="74414"/>
                  <a:pt x="1571644" y="77934"/>
                  <a:pt x="1576713" y="83061"/>
                </a:cubicBezTo>
                <a:cubicBezTo>
                  <a:pt x="1581783" y="88187"/>
                  <a:pt x="1583865" y="92256"/>
                  <a:pt x="1582962" y="95268"/>
                </a:cubicBezTo>
                <a:cubicBezTo>
                  <a:pt x="1585185" y="91582"/>
                  <a:pt x="1590702" y="84889"/>
                  <a:pt x="1599514" y="75188"/>
                </a:cubicBezTo>
                <a:cubicBezTo>
                  <a:pt x="1608326" y="65487"/>
                  <a:pt x="1613593" y="58786"/>
                  <a:pt x="1615314" y="55087"/>
                </a:cubicBezTo>
                <a:cubicBezTo>
                  <a:pt x="1617034" y="51387"/>
                  <a:pt x="1615672" y="49537"/>
                  <a:pt x="1611227" y="49537"/>
                </a:cubicBezTo>
                <a:cubicBezTo>
                  <a:pt x="1605318" y="49537"/>
                  <a:pt x="1598987" y="49989"/>
                  <a:pt x="1592233" y="50892"/>
                </a:cubicBezTo>
                <a:cubicBezTo>
                  <a:pt x="1585479" y="51795"/>
                  <a:pt x="1579377" y="50447"/>
                  <a:pt x="1573928" y="46848"/>
                </a:cubicBezTo>
                <a:close/>
                <a:moveTo>
                  <a:pt x="1163764" y="45980"/>
                </a:moveTo>
                <a:cubicBezTo>
                  <a:pt x="1168664" y="46085"/>
                  <a:pt x="1174775" y="47759"/>
                  <a:pt x="1182096" y="51000"/>
                </a:cubicBezTo>
                <a:cubicBezTo>
                  <a:pt x="1194600" y="56965"/>
                  <a:pt x="1198003" y="62698"/>
                  <a:pt x="1192302" y="68197"/>
                </a:cubicBezTo>
                <a:cubicBezTo>
                  <a:pt x="1186602" y="73697"/>
                  <a:pt x="1180751" y="82139"/>
                  <a:pt x="1174750" y="93525"/>
                </a:cubicBezTo>
                <a:cubicBezTo>
                  <a:pt x="1168749" y="104912"/>
                  <a:pt x="1169118" y="118578"/>
                  <a:pt x="1175858" y="134524"/>
                </a:cubicBezTo>
                <a:cubicBezTo>
                  <a:pt x="1182598" y="150470"/>
                  <a:pt x="1185670" y="163689"/>
                  <a:pt x="1185075" y="174178"/>
                </a:cubicBezTo>
                <a:cubicBezTo>
                  <a:pt x="1184480" y="184668"/>
                  <a:pt x="1179837" y="187117"/>
                  <a:pt x="1171147" y="181524"/>
                </a:cubicBezTo>
                <a:cubicBezTo>
                  <a:pt x="1162457" y="175931"/>
                  <a:pt x="1151709" y="168937"/>
                  <a:pt x="1138903" y="160541"/>
                </a:cubicBezTo>
                <a:lnTo>
                  <a:pt x="1129551" y="151395"/>
                </a:lnTo>
                <a:lnTo>
                  <a:pt x="1129553" y="152619"/>
                </a:lnTo>
                <a:cubicBezTo>
                  <a:pt x="1129459" y="216740"/>
                  <a:pt x="1128223" y="258709"/>
                  <a:pt x="1125846" y="278525"/>
                </a:cubicBezTo>
                <a:cubicBezTo>
                  <a:pt x="1122677" y="304947"/>
                  <a:pt x="1116360" y="311038"/>
                  <a:pt x="1106896" y="296798"/>
                </a:cubicBezTo>
                <a:cubicBezTo>
                  <a:pt x="1097431" y="282558"/>
                  <a:pt x="1094498" y="271021"/>
                  <a:pt x="1098098" y="262188"/>
                </a:cubicBezTo>
                <a:cubicBezTo>
                  <a:pt x="1101697" y="253354"/>
                  <a:pt x="1104175" y="237064"/>
                  <a:pt x="1105530" y="213316"/>
                </a:cubicBezTo>
                <a:cubicBezTo>
                  <a:pt x="1106885" y="189569"/>
                  <a:pt x="1107563" y="162394"/>
                  <a:pt x="1107563" y="131792"/>
                </a:cubicBezTo>
                <a:cubicBezTo>
                  <a:pt x="1107563" y="101965"/>
                  <a:pt x="1105311" y="82121"/>
                  <a:pt x="1100808" y="72262"/>
                </a:cubicBezTo>
                <a:cubicBezTo>
                  <a:pt x="1096305" y="62404"/>
                  <a:pt x="1097381" y="58399"/>
                  <a:pt x="1104035" y="60249"/>
                </a:cubicBezTo>
                <a:cubicBezTo>
                  <a:pt x="1110689" y="62099"/>
                  <a:pt x="1115640" y="63225"/>
                  <a:pt x="1118888" y="63626"/>
                </a:cubicBezTo>
                <a:cubicBezTo>
                  <a:pt x="1122136" y="64028"/>
                  <a:pt x="1127341" y="63433"/>
                  <a:pt x="1134504" y="61841"/>
                </a:cubicBezTo>
                <a:cubicBezTo>
                  <a:pt x="1141667" y="60249"/>
                  <a:pt x="1147729" y="56424"/>
                  <a:pt x="1152691" y="50365"/>
                </a:cubicBezTo>
                <a:cubicBezTo>
                  <a:pt x="1155172" y="47336"/>
                  <a:pt x="1158863" y="45874"/>
                  <a:pt x="1163764" y="45980"/>
                </a:cubicBezTo>
                <a:close/>
                <a:moveTo>
                  <a:pt x="238046" y="42654"/>
                </a:moveTo>
                <a:lnTo>
                  <a:pt x="260955" y="42654"/>
                </a:lnTo>
                <a:lnTo>
                  <a:pt x="260955" y="281698"/>
                </a:lnTo>
                <a:lnTo>
                  <a:pt x="225699" y="281698"/>
                </a:lnTo>
                <a:lnTo>
                  <a:pt x="225699" y="95440"/>
                </a:lnTo>
                <a:cubicBezTo>
                  <a:pt x="218558" y="106496"/>
                  <a:pt x="203709" y="117746"/>
                  <a:pt x="181152" y="129190"/>
                </a:cubicBezTo>
                <a:lnTo>
                  <a:pt x="181152" y="98387"/>
                </a:lnTo>
                <a:cubicBezTo>
                  <a:pt x="204067" y="82828"/>
                  <a:pt x="223032" y="64250"/>
                  <a:pt x="238046" y="42654"/>
                </a:cubicBezTo>
                <a:close/>
                <a:moveTo>
                  <a:pt x="1237131" y="36464"/>
                </a:moveTo>
                <a:cubicBezTo>
                  <a:pt x="1238668" y="36410"/>
                  <a:pt x="1240593" y="36738"/>
                  <a:pt x="1242905" y="37448"/>
                </a:cubicBezTo>
                <a:cubicBezTo>
                  <a:pt x="1252155" y="40287"/>
                  <a:pt x="1260504" y="43518"/>
                  <a:pt x="1267954" y="47138"/>
                </a:cubicBezTo>
                <a:cubicBezTo>
                  <a:pt x="1275404" y="50759"/>
                  <a:pt x="1277978" y="55190"/>
                  <a:pt x="1275676" y="60432"/>
                </a:cubicBezTo>
                <a:cubicBezTo>
                  <a:pt x="1273375" y="65673"/>
                  <a:pt x="1271335" y="73628"/>
                  <a:pt x="1269557" y="84298"/>
                </a:cubicBezTo>
                <a:cubicBezTo>
                  <a:pt x="1267779" y="94967"/>
                  <a:pt x="1265126" y="121417"/>
                  <a:pt x="1261598" y="163649"/>
                </a:cubicBezTo>
                <a:cubicBezTo>
                  <a:pt x="1279021" y="184557"/>
                  <a:pt x="1294491" y="201995"/>
                  <a:pt x="1308006" y="215962"/>
                </a:cubicBezTo>
                <a:cubicBezTo>
                  <a:pt x="1321522" y="229930"/>
                  <a:pt x="1334167" y="241058"/>
                  <a:pt x="1345940" y="249346"/>
                </a:cubicBezTo>
                <a:cubicBezTo>
                  <a:pt x="1357713" y="257635"/>
                  <a:pt x="1369770" y="263988"/>
                  <a:pt x="1382109" y="268404"/>
                </a:cubicBezTo>
                <a:cubicBezTo>
                  <a:pt x="1394449" y="272821"/>
                  <a:pt x="1394661" y="276363"/>
                  <a:pt x="1382744" y="279030"/>
                </a:cubicBezTo>
                <a:cubicBezTo>
                  <a:pt x="1370827" y="281698"/>
                  <a:pt x="1357620" y="283261"/>
                  <a:pt x="1343122" y="283720"/>
                </a:cubicBezTo>
                <a:cubicBezTo>
                  <a:pt x="1328624" y="284179"/>
                  <a:pt x="1317234" y="277779"/>
                  <a:pt x="1308953" y="264522"/>
                </a:cubicBezTo>
                <a:cubicBezTo>
                  <a:pt x="1300671" y="251264"/>
                  <a:pt x="1292705" y="238756"/>
                  <a:pt x="1285055" y="226997"/>
                </a:cubicBezTo>
                <a:cubicBezTo>
                  <a:pt x="1277404" y="215238"/>
                  <a:pt x="1267779" y="199277"/>
                  <a:pt x="1256177" y="179115"/>
                </a:cubicBezTo>
                <a:cubicBezTo>
                  <a:pt x="1247788" y="210162"/>
                  <a:pt x="1235692" y="234049"/>
                  <a:pt x="1219889" y="250777"/>
                </a:cubicBezTo>
                <a:cubicBezTo>
                  <a:pt x="1204086" y="267504"/>
                  <a:pt x="1186362" y="278640"/>
                  <a:pt x="1166716" y="284182"/>
                </a:cubicBezTo>
                <a:cubicBezTo>
                  <a:pt x="1147070" y="289725"/>
                  <a:pt x="1147005" y="285276"/>
                  <a:pt x="1166522" y="270835"/>
                </a:cubicBezTo>
                <a:cubicBezTo>
                  <a:pt x="1186039" y="256394"/>
                  <a:pt x="1201792" y="238078"/>
                  <a:pt x="1213780" y="215887"/>
                </a:cubicBezTo>
                <a:cubicBezTo>
                  <a:pt x="1225769" y="193695"/>
                  <a:pt x="1233107" y="170955"/>
                  <a:pt x="1235796" y="147667"/>
                </a:cubicBezTo>
                <a:cubicBezTo>
                  <a:pt x="1238485" y="124378"/>
                  <a:pt x="1239607" y="104166"/>
                  <a:pt x="1239163" y="87029"/>
                </a:cubicBezTo>
                <a:cubicBezTo>
                  <a:pt x="1238718" y="69893"/>
                  <a:pt x="1236918" y="56635"/>
                  <a:pt x="1233764" y="47257"/>
                </a:cubicBezTo>
                <a:cubicBezTo>
                  <a:pt x="1231397" y="40223"/>
                  <a:pt x="1232520" y="36625"/>
                  <a:pt x="1237131" y="36464"/>
                </a:cubicBezTo>
                <a:close/>
                <a:moveTo>
                  <a:pt x="2585119" y="34695"/>
                </a:moveTo>
                <a:cubicBezTo>
                  <a:pt x="2611104" y="30995"/>
                  <a:pt x="2631732" y="43815"/>
                  <a:pt x="2647004" y="73155"/>
                </a:cubicBezTo>
                <a:cubicBezTo>
                  <a:pt x="2656096" y="105120"/>
                  <a:pt x="2643656" y="136840"/>
                  <a:pt x="2609684" y="168317"/>
                </a:cubicBezTo>
                <a:cubicBezTo>
                  <a:pt x="2599560" y="183517"/>
                  <a:pt x="2594498" y="201514"/>
                  <a:pt x="2594498" y="222308"/>
                </a:cubicBezTo>
                <a:lnTo>
                  <a:pt x="2562060" y="222308"/>
                </a:lnTo>
                <a:cubicBezTo>
                  <a:pt x="2561085" y="185798"/>
                  <a:pt x="2576034" y="152550"/>
                  <a:pt x="2606909" y="122564"/>
                </a:cubicBezTo>
                <a:cubicBezTo>
                  <a:pt x="2613836" y="112211"/>
                  <a:pt x="2616861" y="101205"/>
                  <a:pt x="2615986" y="89546"/>
                </a:cubicBezTo>
                <a:cubicBezTo>
                  <a:pt x="2611268" y="73671"/>
                  <a:pt x="2602313" y="66186"/>
                  <a:pt x="2589120" y="67089"/>
                </a:cubicBezTo>
                <a:lnTo>
                  <a:pt x="2583828" y="67089"/>
                </a:lnTo>
                <a:cubicBezTo>
                  <a:pt x="2567552" y="67864"/>
                  <a:pt x="2559866" y="81809"/>
                  <a:pt x="2560770" y="108927"/>
                </a:cubicBezTo>
                <a:lnTo>
                  <a:pt x="2526955" y="108927"/>
                </a:lnTo>
                <a:cubicBezTo>
                  <a:pt x="2525994" y="71814"/>
                  <a:pt x="2537732" y="49028"/>
                  <a:pt x="2562168" y="40567"/>
                </a:cubicBezTo>
                <a:cubicBezTo>
                  <a:pt x="2566140" y="37584"/>
                  <a:pt x="2573790" y="35627"/>
                  <a:pt x="2585119" y="34695"/>
                </a:cubicBezTo>
                <a:close/>
                <a:moveTo>
                  <a:pt x="2269942" y="31878"/>
                </a:moveTo>
                <a:cubicBezTo>
                  <a:pt x="2272024" y="32143"/>
                  <a:pt x="2274584" y="32924"/>
                  <a:pt x="2277623" y="34222"/>
                </a:cubicBezTo>
                <a:cubicBezTo>
                  <a:pt x="2289776" y="39413"/>
                  <a:pt x="2298800" y="44640"/>
                  <a:pt x="2304693" y="49903"/>
                </a:cubicBezTo>
                <a:cubicBezTo>
                  <a:pt x="2310587" y="55165"/>
                  <a:pt x="2311168" y="60633"/>
                  <a:pt x="2306436" y="66304"/>
                </a:cubicBezTo>
                <a:cubicBezTo>
                  <a:pt x="2301704" y="71976"/>
                  <a:pt x="2296917" y="80315"/>
                  <a:pt x="2292078" y="91321"/>
                </a:cubicBezTo>
                <a:cubicBezTo>
                  <a:pt x="2287238" y="102327"/>
                  <a:pt x="2282244" y="113552"/>
                  <a:pt x="2277096" y="124995"/>
                </a:cubicBezTo>
                <a:cubicBezTo>
                  <a:pt x="2292024" y="143107"/>
                  <a:pt x="2311082" y="163542"/>
                  <a:pt x="2334270" y="186299"/>
                </a:cubicBezTo>
                <a:cubicBezTo>
                  <a:pt x="2357458" y="209057"/>
                  <a:pt x="2376348" y="224631"/>
                  <a:pt x="2390939" y="233020"/>
                </a:cubicBezTo>
                <a:cubicBezTo>
                  <a:pt x="2405530" y="241409"/>
                  <a:pt x="2422150" y="249285"/>
                  <a:pt x="2440800" y="256649"/>
                </a:cubicBezTo>
                <a:cubicBezTo>
                  <a:pt x="2459449" y="264013"/>
                  <a:pt x="2458643" y="269129"/>
                  <a:pt x="2438380" y="271997"/>
                </a:cubicBezTo>
                <a:cubicBezTo>
                  <a:pt x="2418117" y="274865"/>
                  <a:pt x="2401060" y="275592"/>
                  <a:pt x="2387207" y="274180"/>
                </a:cubicBezTo>
                <a:cubicBezTo>
                  <a:pt x="2373354" y="272767"/>
                  <a:pt x="2362760" y="266809"/>
                  <a:pt x="2355426" y="256305"/>
                </a:cubicBezTo>
                <a:cubicBezTo>
                  <a:pt x="2348091" y="245801"/>
                  <a:pt x="2335123" y="228478"/>
                  <a:pt x="2316524" y="204336"/>
                </a:cubicBezTo>
                <a:cubicBezTo>
                  <a:pt x="2297925" y="180194"/>
                  <a:pt x="2282151" y="157390"/>
                  <a:pt x="2269201" y="135922"/>
                </a:cubicBezTo>
                <a:cubicBezTo>
                  <a:pt x="2255220" y="162423"/>
                  <a:pt x="2241374" y="185041"/>
                  <a:pt x="2227665" y="203777"/>
                </a:cubicBezTo>
                <a:cubicBezTo>
                  <a:pt x="2213956" y="222512"/>
                  <a:pt x="2200436" y="237397"/>
                  <a:pt x="2187107" y="248432"/>
                </a:cubicBezTo>
                <a:cubicBezTo>
                  <a:pt x="2173778" y="259467"/>
                  <a:pt x="2158871" y="267770"/>
                  <a:pt x="2142387" y="273341"/>
                </a:cubicBezTo>
                <a:cubicBezTo>
                  <a:pt x="2125903" y="278912"/>
                  <a:pt x="2125889" y="274678"/>
                  <a:pt x="2142344" y="260639"/>
                </a:cubicBezTo>
                <a:cubicBezTo>
                  <a:pt x="2158800" y="246600"/>
                  <a:pt x="2175026" y="229800"/>
                  <a:pt x="2191022" y="210240"/>
                </a:cubicBezTo>
                <a:cubicBezTo>
                  <a:pt x="2207019" y="190680"/>
                  <a:pt x="2221319" y="168525"/>
                  <a:pt x="2233925" y="143774"/>
                </a:cubicBezTo>
                <a:cubicBezTo>
                  <a:pt x="2246530" y="119022"/>
                  <a:pt x="2255499" y="98950"/>
                  <a:pt x="2260834" y="83555"/>
                </a:cubicBezTo>
                <a:cubicBezTo>
                  <a:pt x="2266168" y="68161"/>
                  <a:pt x="2267262" y="54793"/>
                  <a:pt x="2264114" y="43449"/>
                </a:cubicBezTo>
                <a:cubicBezTo>
                  <a:pt x="2261753" y="34942"/>
                  <a:pt x="2263696" y="31085"/>
                  <a:pt x="2269942" y="31878"/>
                </a:cubicBezTo>
                <a:close/>
                <a:moveTo>
                  <a:pt x="1913848" y="7796"/>
                </a:moveTo>
                <a:cubicBezTo>
                  <a:pt x="1918023" y="8126"/>
                  <a:pt x="1923767" y="9442"/>
                  <a:pt x="1931081" y="11743"/>
                </a:cubicBezTo>
                <a:cubicBezTo>
                  <a:pt x="1945708" y="16117"/>
                  <a:pt x="1951222" y="22516"/>
                  <a:pt x="1947622" y="30941"/>
                </a:cubicBezTo>
                <a:cubicBezTo>
                  <a:pt x="1944023" y="39366"/>
                  <a:pt x="1942223" y="56786"/>
                  <a:pt x="1942223" y="83200"/>
                </a:cubicBezTo>
                <a:cubicBezTo>
                  <a:pt x="1942223" y="110060"/>
                  <a:pt x="1941506" y="130925"/>
                  <a:pt x="1940072" y="145796"/>
                </a:cubicBezTo>
                <a:cubicBezTo>
                  <a:pt x="1938638" y="160666"/>
                  <a:pt x="1935419" y="169263"/>
                  <a:pt x="1930414" y="171586"/>
                </a:cubicBezTo>
                <a:cubicBezTo>
                  <a:pt x="1925409" y="173909"/>
                  <a:pt x="1920250" y="170199"/>
                  <a:pt x="1914937" y="160455"/>
                </a:cubicBezTo>
                <a:cubicBezTo>
                  <a:pt x="1909624" y="150711"/>
                  <a:pt x="1908542" y="140981"/>
                  <a:pt x="1911689" y="131265"/>
                </a:cubicBezTo>
                <a:cubicBezTo>
                  <a:pt x="1914837" y="121550"/>
                  <a:pt x="1916411" y="103284"/>
                  <a:pt x="1916411" y="76468"/>
                </a:cubicBezTo>
                <a:cubicBezTo>
                  <a:pt x="1916411" y="49465"/>
                  <a:pt x="1914163" y="32418"/>
                  <a:pt x="1909667" y="25327"/>
                </a:cubicBezTo>
                <a:cubicBezTo>
                  <a:pt x="1905172" y="18236"/>
                  <a:pt x="1903960" y="13048"/>
                  <a:pt x="1906032" y="9764"/>
                </a:cubicBezTo>
                <a:cubicBezTo>
                  <a:pt x="1907068" y="8122"/>
                  <a:pt x="1909674" y="7466"/>
                  <a:pt x="1913848" y="7796"/>
                </a:cubicBezTo>
                <a:close/>
                <a:moveTo>
                  <a:pt x="388563" y="6194"/>
                </a:moveTo>
                <a:cubicBezTo>
                  <a:pt x="445737" y="52484"/>
                  <a:pt x="474324" y="101355"/>
                  <a:pt x="474324" y="152808"/>
                </a:cubicBezTo>
                <a:cubicBezTo>
                  <a:pt x="476131" y="213080"/>
                  <a:pt x="447967" y="263694"/>
                  <a:pt x="389832" y="304649"/>
                </a:cubicBezTo>
                <a:lnTo>
                  <a:pt x="371591" y="282988"/>
                </a:lnTo>
                <a:cubicBezTo>
                  <a:pt x="419287" y="247224"/>
                  <a:pt x="443579" y="205795"/>
                  <a:pt x="444468" y="158702"/>
                </a:cubicBezTo>
                <a:cubicBezTo>
                  <a:pt x="446275" y="110648"/>
                  <a:pt x="421531" y="67398"/>
                  <a:pt x="370236" y="28951"/>
                </a:cubicBezTo>
                <a:close/>
                <a:moveTo>
                  <a:pt x="85779" y="6194"/>
                </a:moveTo>
                <a:lnTo>
                  <a:pt x="104170" y="28951"/>
                </a:lnTo>
                <a:cubicBezTo>
                  <a:pt x="52875" y="67398"/>
                  <a:pt x="28110" y="110662"/>
                  <a:pt x="29874" y="158745"/>
                </a:cubicBezTo>
                <a:cubicBezTo>
                  <a:pt x="30763" y="205824"/>
                  <a:pt x="55077" y="247231"/>
                  <a:pt x="102815" y="282967"/>
                </a:cubicBezTo>
                <a:lnTo>
                  <a:pt x="84510" y="304649"/>
                </a:lnTo>
                <a:cubicBezTo>
                  <a:pt x="26418" y="263708"/>
                  <a:pt x="-1725" y="212391"/>
                  <a:pt x="82" y="150700"/>
                </a:cubicBezTo>
                <a:cubicBezTo>
                  <a:pt x="82" y="100609"/>
                  <a:pt x="28648" y="52441"/>
                  <a:pt x="85779" y="6194"/>
                </a:cubicBezTo>
                <a:close/>
                <a:moveTo>
                  <a:pt x="836977" y="3091"/>
                </a:moveTo>
                <a:cubicBezTo>
                  <a:pt x="838610" y="3200"/>
                  <a:pt x="840554" y="3679"/>
                  <a:pt x="842807" y="4527"/>
                </a:cubicBezTo>
                <a:cubicBezTo>
                  <a:pt x="851820" y="7918"/>
                  <a:pt x="858595" y="11915"/>
                  <a:pt x="863134" y="16519"/>
                </a:cubicBezTo>
                <a:cubicBezTo>
                  <a:pt x="867673" y="21122"/>
                  <a:pt x="867719" y="25119"/>
                  <a:pt x="863274" y="28511"/>
                </a:cubicBezTo>
                <a:cubicBezTo>
                  <a:pt x="858829" y="31902"/>
                  <a:pt x="852504" y="37513"/>
                  <a:pt x="844302" y="45342"/>
                </a:cubicBezTo>
                <a:cubicBezTo>
                  <a:pt x="872237" y="44511"/>
                  <a:pt x="894575" y="40926"/>
                  <a:pt x="911317" y="34587"/>
                </a:cubicBezTo>
                <a:cubicBezTo>
                  <a:pt x="928059" y="28249"/>
                  <a:pt x="941098" y="28209"/>
                  <a:pt x="950434" y="34469"/>
                </a:cubicBezTo>
                <a:cubicBezTo>
                  <a:pt x="959769" y="40728"/>
                  <a:pt x="959418" y="46145"/>
                  <a:pt x="949380" y="50720"/>
                </a:cubicBezTo>
                <a:cubicBezTo>
                  <a:pt x="939342" y="55294"/>
                  <a:pt x="925496" y="58937"/>
                  <a:pt x="907843" y="61647"/>
                </a:cubicBezTo>
                <a:cubicBezTo>
                  <a:pt x="890190" y="64357"/>
                  <a:pt x="875904" y="65942"/>
                  <a:pt x="864984" y="66401"/>
                </a:cubicBezTo>
                <a:cubicBezTo>
                  <a:pt x="854064" y="66860"/>
                  <a:pt x="844711" y="64838"/>
                  <a:pt x="836924" y="60335"/>
                </a:cubicBezTo>
                <a:cubicBezTo>
                  <a:pt x="812761" y="85129"/>
                  <a:pt x="793301" y="100104"/>
                  <a:pt x="778545" y="105259"/>
                </a:cubicBezTo>
                <a:cubicBezTo>
                  <a:pt x="763789" y="110415"/>
                  <a:pt x="761925" y="107331"/>
                  <a:pt x="772952" y="96010"/>
                </a:cubicBezTo>
                <a:cubicBezTo>
                  <a:pt x="783980" y="84688"/>
                  <a:pt x="796578" y="69975"/>
                  <a:pt x="810746" y="51871"/>
                </a:cubicBezTo>
                <a:cubicBezTo>
                  <a:pt x="824914" y="33766"/>
                  <a:pt x="831546" y="20502"/>
                  <a:pt x="830643" y="12077"/>
                </a:cubicBezTo>
                <a:cubicBezTo>
                  <a:pt x="829965" y="5758"/>
                  <a:pt x="832077" y="2763"/>
                  <a:pt x="836977" y="3091"/>
                </a:cubicBezTo>
                <a:close/>
                <a:moveTo>
                  <a:pt x="1570157" y="3"/>
                </a:moveTo>
                <a:cubicBezTo>
                  <a:pt x="1571523" y="34"/>
                  <a:pt x="1573096" y="416"/>
                  <a:pt x="1574874" y="1149"/>
                </a:cubicBezTo>
                <a:cubicBezTo>
                  <a:pt x="1581987" y="4082"/>
                  <a:pt x="1588490" y="8291"/>
                  <a:pt x="1594384" y="13776"/>
                </a:cubicBezTo>
                <a:cubicBezTo>
                  <a:pt x="1600278" y="19261"/>
                  <a:pt x="1601572" y="23330"/>
                  <a:pt x="1598267" y="25983"/>
                </a:cubicBezTo>
                <a:cubicBezTo>
                  <a:pt x="1594961" y="28636"/>
                  <a:pt x="1589860" y="31045"/>
                  <a:pt x="1582962" y="33211"/>
                </a:cubicBezTo>
                <a:cubicBezTo>
                  <a:pt x="1602780" y="33211"/>
                  <a:pt x="1616256" y="31407"/>
                  <a:pt x="1623391" y="27801"/>
                </a:cubicBezTo>
                <a:cubicBezTo>
                  <a:pt x="1630525" y="24194"/>
                  <a:pt x="1637473" y="24083"/>
                  <a:pt x="1644234" y="27467"/>
                </a:cubicBezTo>
                <a:cubicBezTo>
                  <a:pt x="1650995" y="30852"/>
                  <a:pt x="1657097" y="35189"/>
                  <a:pt x="1662539" y="40481"/>
                </a:cubicBezTo>
                <a:cubicBezTo>
                  <a:pt x="1667982" y="45773"/>
                  <a:pt x="1667505" y="49845"/>
                  <a:pt x="1661109" y="52699"/>
                </a:cubicBezTo>
                <a:cubicBezTo>
                  <a:pt x="1654713" y="55553"/>
                  <a:pt x="1648651" y="60507"/>
                  <a:pt x="1642922" y="67562"/>
                </a:cubicBezTo>
                <a:cubicBezTo>
                  <a:pt x="1637193" y="74618"/>
                  <a:pt x="1629105" y="83136"/>
                  <a:pt x="1618658" y="93117"/>
                </a:cubicBezTo>
                <a:cubicBezTo>
                  <a:pt x="1608211" y="103098"/>
                  <a:pt x="1597517" y="111963"/>
                  <a:pt x="1586576" y="119714"/>
                </a:cubicBezTo>
                <a:lnTo>
                  <a:pt x="1582027" y="122226"/>
                </a:lnTo>
                <a:lnTo>
                  <a:pt x="1586057" y="121797"/>
                </a:lnTo>
                <a:cubicBezTo>
                  <a:pt x="1587677" y="121988"/>
                  <a:pt x="1589567" y="122512"/>
                  <a:pt x="1591727" y="123371"/>
                </a:cubicBezTo>
                <a:cubicBezTo>
                  <a:pt x="1600367" y="126805"/>
                  <a:pt x="1606692" y="131079"/>
                  <a:pt x="1610700" y="136191"/>
                </a:cubicBezTo>
                <a:cubicBezTo>
                  <a:pt x="1614708" y="141303"/>
                  <a:pt x="1614668" y="145308"/>
                  <a:pt x="1610581" y="148205"/>
                </a:cubicBezTo>
                <a:cubicBezTo>
                  <a:pt x="1606494" y="151101"/>
                  <a:pt x="1602242" y="153267"/>
                  <a:pt x="1597826" y="154701"/>
                </a:cubicBezTo>
                <a:cubicBezTo>
                  <a:pt x="1606415" y="154701"/>
                  <a:pt x="1615651" y="153625"/>
                  <a:pt x="1625531" y="151474"/>
                </a:cubicBezTo>
                <a:cubicBezTo>
                  <a:pt x="1635411" y="149323"/>
                  <a:pt x="1643098" y="146617"/>
                  <a:pt x="1648590" y="143354"/>
                </a:cubicBezTo>
                <a:cubicBezTo>
                  <a:pt x="1654082" y="140092"/>
                  <a:pt x="1660926" y="140389"/>
                  <a:pt x="1669122" y="144247"/>
                </a:cubicBezTo>
                <a:cubicBezTo>
                  <a:pt x="1677317" y="148104"/>
                  <a:pt x="1684803" y="153292"/>
                  <a:pt x="1691578" y="159810"/>
                </a:cubicBezTo>
                <a:cubicBezTo>
                  <a:pt x="1698354" y="166327"/>
                  <a:pt x="1698329" y="171500"/>
                  <a:pt x="1691503" y="175329"/>
                </a:cubicBezTo>
                <a:cubicBezTo>
                  <a:pt x="1684677" y="179158"/>
                  <a:pt x="1676353" y="186873"/>
                  <a:pt x="1666530" y="198474"/>
                </a:cubicBezTo>
                <a:cubicBezTo>
                  <a:pt x="1656706" y="210075"/>
                  <a:pt x="1641165" y="225602"/>
                  <a:pt x="1619906" y="245055"/>
                </a:cubicBezTo>
                <a:cubicBezTo>
                  <a:pt x="1598647" y="264507"/>
                  <a:pt x="1574293" y="280862"/>
                  <a:pt x="1546846" y="294120"/>
                </a:cubicBezTo>
                <a:cubicBezTo>
                  <a:pt x="1519399" y="307377"/>
                  <a:pt x="1492436" y="315372"/>
                  <a:pt x="1465957" y="318104"/>
                </a:cubicBezTo>
                <a:cubicBezTo>
                  <a:pt x="1439477" y="320836"/>
                  <a:pt x="1438280" y="317520"/>
                  <a:pt x="1462364" y="308155"/>
                </a:cubicBezTo>
                <a:cubicBezTo>
                  <a:pt x="1486449" y="298791"/>
                  <a:pt x="1510461" y="287455"/>
                  <a:pt x="1534402" y="274148"/>
                </a:cubicBezTo>
                <a:cubicBezTo>
                  <a:pt x="1558343" y="260840"/>
                  <a:pt x="1575376" y="249683"/>
                  <a:pt x="1585500" y="240678"/>
                </a:cubicBezTo>
                <a:cubicBezTo>
                  <a:pt x="1579176" y="236777"/>
                  <a:pt x="1570848" y="228897"/>
                  <a:pt x="1560516" y="217038"/>
                </a:cubicBezTo>
                <a:cubicBezTo>
                  <a:pt x="1550184" y="205178"/>
                  <a:pt x="1548026" y="198342"/>
                  <a:pt x="1554041" y="196528"/>
                </a:cubicBezTo>
                <a:cubicBezTo>
                  <a:pt x="1560057" y="194714"/>
                  <a:pt x="1569281" y="196248"/>
                  <a:pt x="1581714" y="201131"/>
                </a:cubicBezTo>
                <a:cubicBezTo>
                  <a:pt x="1594147" y="206014"/>
                  <a:pt x="1600715" y="215718"/>
                  <a:pt x="1601418" y="230245"/>
                </a:cubicBezTo>
                <a:cubicBezTo>
                  <a:pt x="1611054" y="220350"/>
                  <a:pt x="1621161" y="208570"/>
                  <a:pt x="1631737" y="194904"/>
                </a:cubicBezTo>
                <a:cubicBezTo>
                  <a:pt x="1642313" y="181237"/>
                  <a:pt x="1647600" y="172354"/>
                  <a:pt x="1647600" y="168252"/>
                </a:cubicBezTo>
                <a:cubicBezTo>
                  <a:pt x="1647600" y="166503"/>
                  <a:pt x="1643442" y="166528"/>
                  <a:pt x="1635125" y="168328"/>
                </a:cubicBezTo>
                <a:cubicBezTo>
                  <a:pt x="1626807" y="170127"/>
                  <a:pt x="1618311" y="171701"/>
                  <a:pt x="1609635" y="173049"/>
                </a:cubicBezTo>
                <a:cubicBezTo>
                  <a:pt x="1600959" y="174397"/>
                  <a:pt x="1593516" y="172375"/>
                  <a:pt x="1587307" y="166983"/>
                </a:cubicBezTo>
                <a:cubicBezTo>
                  <a:pt x="1574372" y="180836"/>
                  <a:pt x="1558734" y="192573"/>
                  <a:pt x="1540393" y="202196"/>
                </a:cubicBezTo>
                <a:cubicBezTo>
                  <a:pt x="1522052" y="211818"/>
                  <a:pt x="1504966" y="218475"/>
                  <a:pt x="1489134" y="222168"/>
                </a:cubicBezTo>
                <a:cubicBezTo>
                  <a:pt x="1473302" y="225861"/>
                  <a:pt x="1473259" y="222645"/>
                  <a:pt x="1489005" y="212521"/>
                </a:cubicBezTo>
                <a:cubicBezTo>
                  <a:pt x="1504750" y="202396"/>
                  <a:pt x="1520815" y="191358"/>
                  <a:pt x="1537199" y="179405"/>
                </a:cubicBezTo>
                <a:cubicBezTo>
                  <a:pt x="1553583" y="167453"/>
                  <a:pt x="1564607" y="156898"/>
                  <a:pt x="1570271" y="147742"/>
                </a:cubicBezTo>
                <a:cubicBezTo>
                  <a:pt x="1575935" y="138586"/>
                  <a:pt x="1578767" y="132373"/>
                  <a:pt x="1578767" y="129104"/>
                </a:cubicBezTo>
                <a:cubicBezTo>
                  <a:pt x="1578767" y="127289"/>
                  <a:pt x="1579038" y="125810"/>
                  <a:pt x="1579577" y="124664"/>
                </a:cubicBezTo>
                <a:lnTo>
                  <a:pt x="1581988" y="122247"/>
                </a:lnTo>
                <a:lnTo>
                  <a:pt x="1540630" y="145086"/>
                </a:lnTo>
                <a:cubicBezTo>
                  <a:pt x="1520940" y="154249"/>
                  <a:pt x="1502352" y="159290"/>
                  <a:pt x="1484864" y="160207"/>
                </a:cubicBezTo>
                <a:cubicBezTo>
                  <a:pt x="1467376" y="161125"/>
                  <a:pt x="1465767" y="158010"/>
                  <a:pt x="1480035" y="150861"/>
                </a:cubicBezTo>
                <a:cubicBezTo>
                  <a:pt x="1494304" y="143713"/>
                  <a:pt x="1508250" y="136847"/>
                  <a:pt x="1521873" y="130265"/>
                </a:cubicBezTo>
                <a:cubicBezTo>
                  <a:pt x="1535496" y="123683"/>
                  <a:pt x="1549958" y="115746"/>
                  <a:pt x="1565259" y="106453"/>
                </a:cubicBezTo>
                <a:cubicBezTo>
                  <a:pt x="1550388" y="95354"/>
                  <a:pt x="1541945" y="86441"/>
                  <a:pt x="1539931" y="79716"/>
                </a:cubicBezTo>
                <a:lnTo>
                  <a:pt x="1541378" y="74080"/>
                </a:lnTo>
                <a:lnTo>
                  <a:pt x="1539759" y="75360"/>
                </a:lnTo>
                <a:cubicBezTo>
                  <a:pt x="1524766" y="86710"/>
                  <a:pt x="1507945" y="94920"/>
                  <a:pt x="1489295" y="99989"/>
                </a:cubicBezTo>
                <a:cubicBezTo>
                  <a:pt x="1470646" y="105059"/>
                  <a:pt x="1469588" y="101882"/>
                  <a:pt x="1486123" y="90460"/>
                </a:cubicBezTo>
                <a:cubicBezTo>
                  <a:pt x="1502657" y="79038"/>
                  <a:pt x="1519539" y="64716"/>
                  <a:pt x="1536769" y="47493"/>
                </a:cubicBezTo>
                <a:cubicBezTo>
                  <a:pt x="1553998" y="30271"/>
                  <a:pt x="1562878" y="17508"/>
                  <a:pt x="1563409" y="9205"/>
                </a:cubicBezTo>
                <a:cubicBezTo>
                  <a:pt x="1563807" y="2978"/>
                  <a:pt x="1566056" y="-89"/>
                  <a:pt x="1570157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354577" y="2241183"/>
            <a:ext cx="3327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60÷2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（人）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组合 4"/>
          <p:cNvGrpSpPr/>
          <p:nvPr/>
        </p:nvGrpSpPr>
        <p:grpSpPr bwMode="auto">
          <a:xfrm rot="16551505" flipH="1">
            <a:off x="2740534" y="1890772"/>
            <a:ext cx="1566300" cy="2772695"/>
            <a:chOff x="2400892" y="1084764"/>
            <a:chExt cx="2965709" cy="667083"/>
          </a:xfrm>
          <a:noFill/>
        </p:grpSpPr>
        <p:sp>
          <p:nvSpPr>
            <p:cNvPr id="27" name="云形标注 82"/>
            <p:cNvSpPr>
              <a:spLocks noChangeArrowheads="1"/>
            </p:cNvSpPr>
            <p:nvPr/>
          </p:nvSpPr>
          <p:spPr bwMode="auto">
            <a:xfrm rot="299999">
              <a:off x="2400892" y="1084764"/>
              <a:ext cx="2965709" cy="667083"/>
            </a:xfrm>
            <a:prstGeom prst="wedgeRoundRectCallout">
              <a:avLst>
                <a:gd name="adj1" fmla="val 64883"/>
                <a:gd name="adj2" fmla="val -25025"/>
                <a:gd name="adj3" fmla="val 1666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矩形 4"/>
            <p:cNvSpPr>
              <a:spLocks noChangeArrowheads="1"/>
            </p:cNvSpPr>
            <p:nvPr/>
          </p:nvSpPr>
          <p:spPr bwMode="auto">
            <a:xfrm rot="16551505">
              <a:off x="3578648" y="297530"/>
              <a:ext cx="604648" cy="2272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可以先求每队多少人，再求每组多少人。</a:t>
              </a:r>
            </a:p>
          </p:txBody>
        </p:sp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6060484" y="2941124"/>
            <a:ext cx="2649883" cy="322002"/>
          </a:xfrm>
          <a:custGeom>
            <a:avLst/>
            <a:gdLst/>
            <a:ahLst/>
            <a:cxnLst/>
            <a:rect l="l" t="t" r="r" b="b"/>
            <a:pathLst>
              <a:path w="2649883" h="322002">
                <a:moveTo>
                  <a:pt x="2556553" y="243775"/>
                </a:moveTo>
                <a:lnTo>
                  <a:pt x="2602607" y="243775"/>
                </a:lnTo>
                <a:lnTo>
                  <a:pt x="2602607" y="289807"/>
                </a:lnTo>
                <a:lnTo>
                  <a:pt x="2556553" y="289807"/>
                </a:lnTo>
                <a:close/>
                <a:moveTo>
                  <a:pt x="1201670" y="215488"/>
                </a:moveTo>
                <a:cubicBezTo>
                  <a:pt x="1205133" y="215729"/>
                  <a:pt x="1203434" y="218984"/>
                  <a:pt x="1196572" y="225255"/>
                </a:cubicBezTo>
                <a:cubicBezTo>
                  <a:pt x="1187423" y="233615"/>
                  <a:pt x="1173481" y="244263"/>
                  <a:pt x="1154745" y="257197"/>
                </a:cubicBezTo>
                <a:cubicBezTo>
                  <a:pt x="1136010" y="270132"/>
                  <a:pt x="1123832" y="279475"/>
                  <a:pt x="1118210" y="285225"/>
                </a:cubicBezTo>
                <a:cubicBezTo>
                  <a:pt x="1112589" y="290976"/>
                  <a:pt x="1103332" y="289714"/>
                  <a:pt x="1090440" y="281440"/>
                </a:cubicBezTo>
                <a:cubicBezTo>
                  <a:pt x="1077549" y="273165"/>
                  <a:pt x="1074609" y="267806"/>
                  <a:pt x="1081621" y="265361"/>
                </a:cubicBezTo>
                <a:cubicBezTo>
                  <a:pt x="1088633" y="262916"/>
                  <a:pt x="1096406" y="260123"/>
                  <a:pt x="1104938" y="256982"/>
                </a:cubicBezTo>
                <a:cubicBezTo>
                  <a:pt x="1113471" y="253842"/>
                  <a:pt x="1128592" y="246844"/>
                  <a:pt x="1150304" y="235988"/>
                </a:cubicBezTo>
                <a:cubicBezTo>
                  <a:pt x="1171885" y="225190"/>
                  <a:pt x="1187280" y="218612"/>
                  <a:pt x="1196486" y="216253"/>
                </a:cubicBezTo>
                <a:cubicBezTo>
                  <a:pt x="1198788" y="215663"/>
                  <a:pt x="1200516" y="215408"/>
                  <a:pt x="1201670" y="215488"/>
                </a:cubicBezTo>
                <a:close/>
                <a:moveTo>
                  <a:pt x="899476" y="177781"/>
                </a:moveTo>
                <a:lnTo>
                  <a:pt x="849057" y="181736"/>
                </a:lnTo>
                <a:lnTo>
                  <a:pt x="853541" y="182922"/>
                </a:lnTo>
                <a:cubicBezTo>
                  <a:pt x="865206" y="187368"/>
                  <a:pt x="871530" y="192692"/>
                  <a:pt x="872513" y="198894"/>
                </a:cubicBezTo>
                <a:cubicBezTo>
                  <a:pt x="873495" y="205096"/>
                  <a:pt x="871925" y="211000"/>
                  <a:pt x="867802" y="216608"/>
                </a:cubicBezTo>
                <a:cubicBezTo>
                  <a:pt x="863679" y="222215"/>
                  <a:pt x="859015" y="221075"/>
                  <a:pt x="853809" y="213187"/>
                </a:cubicBezTo>
                <a:cubicBezTo>
                  <a:pt x="848604" y="205300"/>
                  <a:pt x="844158" y="198130"/>
                  <a:pt x="840473" y="191677"/>
                </a:cubicBezTo>
                <a:cubicBezTo>
                  <a:pt x="839734" y="189107"/>
                  <a:pt x="839453" y="186996"/>
                  <a:pt x="839628" y="185346"/>
                </a:cubicBezTo>
                <a:lnTo>
                  <a:pt x="841220" y="182350"/>
                </a:lnTo>
                <a:lnTo>
                  <a:pt x="815822" y="184342"/>
                </a:lnTo>
                <a:cubicBezTo>
                  <a:pt x="803791" y="208362"/>
                  <a:pt x="796183" y="220967"/>
                  <a:pt x="793000" y="222157"/>
                </a:cubicBezTo>
                <a:cubicBezTo>
                  <a:pt x="829883" y="222200"/>
                  <a:pt x="863711" y="222200"/>
                  <a:pt x="894485" y="222157"/>
                </a:cubicBezTo>
                <a:cubicBezTo>
                  <a:pt x="896048" y="213696"/>
                  <a:pt x="897712" y="198905"/>
                  <a:pt x="899476" y="177781"/>
                </a:cubicBezTo>
                <a:close/>
                <a:moveTo>
                  <a:pt x="848426" y="118982"/>
                </a:moveTo>
                <a:cubicBezTo>
                  <a:pt x="850023" y="118870"/>
                  <a:pt x="852015" y="119178"/>
                  <a:pt x="854401" y="119908"/>
                </a:cubicBezTo>
                <a:cubicBezTo>
                  <a:pt x="863944" y="122826"/>
                  <a:pt x="870494" y="126641"/>
                  <a:pt x="874051" y="131351"/>
                </a:cubicBezTo>
                <a:cubicBezTo>
                  <a:pt x="877607" y="136062"/>
                  <a:pt x="877808" y="142279"/>
                  <a:pt x="874653" y="150001"/>
                </a:cubicBezTo>
                <a:cubicBezTo>
                  <a:pt x="871498" y="157723"/>
                  <a:pt x="866375" y="157856"/>
                  <a:pt x="859284" y="150399"/>
                </a:cubicBezTo>
                <a:cubicBezTo>
                  <a:pt x="852193" y="142942"/>
                  <a:pt x="847328" y="136596"/>
                  <a:pt x="844689" y="131362"/>
                </a:cubicBezTo>
                <a:cubicBezTo>
                  <a:pt x="842387" y="123446"/>
                  <a:pt x="843633" y="119320"/>
                  <a:pt x="848426" y="118982"/>
                </a:cubicBezTo>
                <a:close/>
                <a:moveTo>
                  <a:pt x="1979808" y="114028"/>
                </a:moveTo>
                <a:cubicBezTo>
                  <a:pt x="1981711" y="114248"/>
                  <a:pt x="1984025" y="114828"/>
                  <a:pt x="1986749" y="115767"/>
                </a:cubicBezTo>
                <a:cubicBezTo>
                  <a:pt x="1994938" y="118836"/>
                  <a:pt x="2001710" y="123540"/>
                  <a:pt x="2007066" y="129878"/>
                </a:cubicBezTo>
                <a:cubicBezTo>
                  <a:pt x="2012422" y="136216"/>
                  <a:pt x="2012479" y="141719"/>
                  <a:pt x="2007238" y="146387"/>
                </a:cubicBezTo>
                <a:cubicBezTo>
                  <a:pt x="2001997" y="151055"/>
                  <a:pt x="1993991" y="163481"/>
                  <a:pt x="1983222" y="183664"/>
                </a:cubicBezTo>
                <a:cubicBezTo>
                  <a:pt x="1972452" y="203848"/>
                  <a:pt x="1959320" y="222376"/>
                  <a:pt x="1943826" y="239247"/>
                </a:cubicBezTo>
                <a:cubicBezTo>
                  <a:pt x="1928331" y="256118"/>
                  <a:pt x="1909807" y="271201"/>
                  <a:pt x="1888254" y="284494"/>
                </a:cubicBezTo>
                <a:cubicBezTo>
                  <a:pt x="1866700" y="297787"/>
                  <a:pt x="1843509" y="307170"/>
                  <a:pt x="1818679" y="312640"/>
                </a:cubicBezTo>
                <a:cubicBezTo>
                  <a:pt x="1793849" y="318111"/>
                  <a:pt x="1792243" y="315315"/>
                  <a:pt x="1813860" y="304251"/>
                </a:cubicBezTo>
                <a:cubicBezTo>
                  <a:pt x="1835478" y="293188"/>
                  <a:pt x="1856540" y="279636"/>
                  <a:pt x="1877047" y="263597"/>
                </a:cubicBezTo>
                <a:cubicBezTo>
                  <a:pt x="1897553" y="247557"/>
                  <a:pt x="1915135" y="231324"/>
                  <a:pt x="1929790" y="214897"/>
                </a:cubicBezTo>
                <a:cubicBezTo>
                  <a:pt x="1944446" y="198471"/>
                  <a:pt x="1956004" y="180775"/>
                  <a:pt x="1964465" y="161810"/>
                </a:cubicBezTo>
                <a:cubicBezTo>
                  <a:pt x="1972925" y="142845"/>
                  <a:pt x="1976030" y="129491"/>
                  <a:pt x="1973779" y="121747"/>
                </a:cubicBezTo>
                <a:cubicBezTo>
                  <a:pt x="1972090" y="115939"/>
                  <a:pt x="1974100" y="113366"/>
                  <a:pt x="1979808" y="114028"/>
                </a:cubicBezTo>
                <a:close/>
                <a:moveTo>
                  <a:pt x="891646" y="110193"/>
                </a:moveTo>
                <a:cubicBezTo>
                  <a:pt x="888706" y="110238"/>
                  <a:pt x="884827" y="110705"/>
                  <a:pt x="880009" y="111594"/>
                </a:cubicBezTo>
                <a:cubicBezTo>
                  <a:pt x="870372" y="113372"/>
                  <a:pt x="856348" y="115100"/>
                  <a:pt x="837935" y="116778"/>
                </a:cubicBezTo>
                <a:cubicBezTo>
                  <a:pt x="834077" y="129154"/>
                  <a:pt x="829001" y="144032"/>
                  <a:pt x="822705" y="161412"/>
                </a:cubicBezTo>
                <a:cubicBezTo>
                  <a:pt x="847586" y="160566"/>
                  <a:pt x="873197" y="158903"/>
                  <a:pt x="899540" y="156422"/>
                </a:cubicBezTo>
                <a:cubicBezTo>
                  <a:pt x="900401" y="127956"/>
                  <a:pt x="899770" y="112924"/>
                  <a:pt x="897647" y="111325"/>
                </a:cubicBezTo>
                <a:cubicBezTo>
                  <a:pt x="896586" y="110526"/>
                  <a:pt x="894586" y="110149"/>
                  <a:pt x="891646" y="110193"/>
                </a:cubicBezTo>
                <a:close/>
                <a:moveTo>
                  <a:pt x="1291874" y="92009"/>
                </a:moveTo>
                <a:cubicBezTo>
                  <a:pt x="1288769" y="92418"/>
                  <a:pt x="1283094" y="93081"/>
                  <a:pt x="1274848" y="93999"/>
                </a:cubicBezTo>
                <a:cubicBezTo>
                  <a:pt x="1266603" y="94917"/>
                  <a:pt x="1256335" y="96888"/>
                  <a:pt x="1244045" y="99914"/>
                </a:cubicBezTo>
                <a:cubicBezTo>
                  <a:pt x="1244949" y="107988"/>
                  <a:pt x="1245401" y="121288"/>
                  <a:pt x="1245401" y="139816"/>
                </a:cubicBezTo>
                <a:cubicBezTo>
                  <a:pt x="1249014" y="139916"/>
                  <a:pt x="1255173" y="138367"/>
                  <a:pt x="1263878" y="135169"/>
                </a:cubicBezTo>
                <a:cubicBezTo>
                  <a:pt x="1272582" y="131972"/>
                  <a:pt x="1280226" y="132836"/>
                  <a:pt x="1286808" y="137761"/>
                </a:cubicBezTo>
                <a:cubicBezTo>
                  <a:pt x="1293390" y="142687"/>
                  <a:pt x="1291637" y="147438"/>
                  <a:pt x="1281549" y="152012"/>
                </a:cubicBezTo>
                <a:cubicBezTo>
                  <a:pt x="1271460" y="156587"/>
                  <a:pt x="1259856" y="158874"/>
                  <a:pt x="1246734" y="158874"/>
                </a:cubicBezTo>
                <a:lnTo>
                  <a:pt x="1246734" y="192451"/>
                </a:lnTo>
                <a:cubicBezTo>
                  <a:pt x="1250549" y="192537"/>
                  <a:pt x="1257110" y="191211"/>
                  <a:pt x="1266416" y="188472"/>
                </a:cubicBezTo>
                <a:cubicBezTo>
                  <a:pt x="1275723" y="185733"/>
                  <a:pt x="1282868" y="187224"/>
                  <a:pt x="1287851" y="192946"/>
                </a:cubicBezTo>
                <a:cubicBezTo>
                  <a:pt x="1292834" y="198668"/>
                  <a:pt x="1289784" y="203192"/>
                  <a:pt x="1278699" y="206519"/>
                </a:cubicBezTo>
                <a:cubicBezTo>
                  <a:pt x="1267614" y="209846"/>
                  <a:pt x="1256959" y="211510"/>
                  <a:pt x="1246734" y="211510"/>
                </a:cubicBezTo>
                <a:lnTo>
                  <a:pt x="1246734" y="253197"/>
                </a:lnTo>
                <a:cubicBezTo>
                  <a:pt x="1259612" y="253268"/>
                  <a:pt x="1276211" y="252085"/>
                  <a:pt x="1296531" y="249647"/>
                </a:cubicBezTo>
                <a:lnTo>
                  <a:pt x="1296531" y="100753"/>
                </a:lnTo>
                <a:cubicBezTo>
                  <a:pt x="1296531" y="94515"/>
                  <a:pt x="1294978" y="91600"/>
                  <a:pt x="1291874" y="92009"/>
                </a:cubicBezTo>
                <a:close/>
                <a:moveTo>
                  <a:pt x="1844220" y="85395"/>
                </a:moveTo>
                <a:cubicBezTo>
                  <a:pt x="1846143" y="85169"/>
                  <a:pt x="1848524" y="86599"/>
                  <a:pt x="1851364" y="89686"/>
                </a:cubicBezTo>
                <a:cubicBezTo>
                  <a:pt x="1857042" y="95859"/>
                  <a:pt x="1859882" y="104947"/>
                  <a:pt x="1859882" y="116950"/>
                </a:cubicBezTo>
                <a:cubicBezTo>
                  <a:pt x="1859882" y="128365"/>
                  <a:pt x="1855350" y="142031"/>
                  <a:pt x="1846287" y="157949"/>
                </a:cubicBezTo>
                <a:cubicBezTo>
                  <a:pt x="1837224" y="173867"/>
                  <a:pt x="1829774" y="176684"/>
                  <a:pt x="1823938" y="166402"/>
                </a:cubicBezTo>
                <a:cubicBezTo>
                  <a:pt x="1818102" y="156121"/>
                  <a:pt x="1816990" y="147699"/>
                  <a:pt x="1820604" y="141139"/>
                </a:cubicBezTo>
                <a:cubicBezTo>
                  <a:pt x="1824218" y="134578"/>
                  <a:pt x="1827874" y="126214"/>
                  <a:pt x="1831574" y="116047"/>
                </a:cubicBezTo>
                <a:cubicBezTo>
                  <a:pt x="1835059" y="106453"/>
                  <a:pt x="1837808" y="98118"/>
                  <a:pt x="1839823" y="91041"/>
                </a:cubicBezTo>
                <a:cubicBezTo>
                  <a:pt x="1840831" y="87503"/>
                  <a:pt x="1842296" y="85620"/>
                  <a:pt x="1844220" y="85395"/>
                </a:cubicBezTo>
                <a:close/>
                <a:moveTo>
                  <a:pt x="900567" y="82405"/>
                </a:moveTo>
                <a:cubicBezTo>
                  <a:pt x="904429" y="82114"/>
                  <a:pt x="908302" y="82935"/>
                  <a:pt x="912188" y="84868"/>
                </a:cubicBezTo>
                <a:cubicBezTo>
                  <a:pt x="919961" y="88732"/>
                  <a:pt x="926787" y="93249"/>
                  <a:pt x="932666" y="98419"/>
                </a:cubicBezTo>
                <a:cubicBezTo>
                  <a:pt x="938546" y="103589"/>
                  <a:pt x="939460" y="109103"/>
                  <a:pt x="935409" y="114961"/>
                </a:cubicBezTo>
                <a:cubicBezTo>
                  <a:pt x="931358" y="120819"/>
                  <a:pt x="929332" y="133606"/>
                  <a:pt x="929332" y="153324"/>
                </a:cubicBezTo>
                <a:cubicBezTo>
                  <a:pt x="948734" y="152464"/>
                  <a:pt x="966287" y="150897"/>
                  <a:pt x="981989" y="148624"/>
                </a:cubicBezTo>
                <a:cubicBezTo>
                  <a:pt x="997692" y="146351"/>
                  <a:pt x="1009490" y="150865"/>
                  <a:pt x="1017385" y="162165"/>
                </a:cubicBezTo>
                <a:cubicBezTo>
                  <a:pt x="1025279" y="173465"/>
                  <a:pt x="1024006" y="178893"/>
                  <a:pt x="1013567" y="178448"/>
                </a:cubicBezTo>
                <a:cubicBezTo>
                  <a:pt x="1003127" y="178004"/>
                  <a:pt x="991415" y="177556"/>
                  <a:pt x="978429" y="177104"/>
                </a:cubicBezTo>
                <a:cubicBezTo>
                  <a:pt x="965444" y="176652"/>
                  <a:pt x="948555" y="176426"/>
                  <a:pt x="927762" y="176426"/>
                </a:cubicBezTo>
                <a:cubicBezTo>
                  <a:pt x="926959" y="197592"/>
                  <a:pt x="925682" y="213747"/>
                  <a:pt x="923933" y="224889"/>
                </a:cubicBezTo>
                <a:cubicBezTo>
                  <a:pt x="929540" y="224889"/>
                  <a:pt x="939392" y="226101"/>
                  <a:pt x="953488" y="228524"/>
                </a:cubicBezTo>
                <a:cubicBezTo>
                  <a:pt x="967585" y="230948"/>
                  <a:pt x="975855" y="237494"/>
                  <a:pt x="978300" y="248163"/>
                </a:cubicBezTo>
                <a:cubicBezTo>
                  <a:pt x="980745" y="258832"/>
                  <a:pt x="975687" y="262346"/>
                  <a:pt x="963125" y="258703"/>
                </a:cubicBezTo>
                <a:cubicBezTo>
                  <a:pt x="950563" y="255061"/>
                  <a:pt x="936753" y="251483"/>
                  <a:pt x="921696" y="247970"/>
                </a:cubicBezTo>
                <a:cubicBezTo>
                  <a:pt x="916663" y="276191"/>
                  <a:pt x="907721" y="296967"/>
                  <a:pt x="894873" y="310296"/>
                </a:cubicBezTo>
                <a:cubicBezTo>
                  <a:pt x="882024" y="323625"/>
                  <a:pt x="872975" y="325572"/>
                  <a:pt x="867727" y="316136"/>
                </a:cubicBezTo>
                <a:cubicBezTo>
                  <a:pt x="862478" y="306700"/>
                  <a:pt x="854534" y="297450"/>
                  <a:pt x="843893" y="288387"/>
                </a:cubicBezTo>
                <a:cubicBezTo>
                  <a:pt x="833253" y="279324"/>
                  <a:pt x="835375" y="276144"/>
                  <a:pt x="850260" y="278848"/>
                </a:cubicBezTo>
                <a:cubicBezTo>
                  <a:pt x="865145" y="281551"/>
                  <a:pt x="874839" y="281386"/>
                  <a:pt x="879342" y="278353"/>
                </a:cubicBezTo>
                <a:cubicBezTo>
                  <a:pt x="883845" y="275320"/>
                  <a:pt x="887860" y="264210"/>
                  <a:pt x="891388" y="245023"/>
                </a:cubicBezTo>
                <a:cubicBezTo>
                  <a:pt x="843922" y="242484"/>
                  <a:pt x="812954" y="242535"/>
                  <a:pt x="798485" y="245173"/>
                </a:cubicBezTo>
                <a:cubicBezTo>
                  <a:pt x="784016" y="247812"/>
                  <a:pt x="772769" y="251185"/>
                  <a:pt x="764746" y="255294"/>
                </a:cubicBezTo>
                <a:cubicBezTo>
                  <a:pt x="756723" y="259402"/>
                  <a:pt x="751076" y="256287"/>
                  <a:pt x="747807" y="245948"/>
                </a:cubicBezTo>
                <a:cubicBezTo>
                  <a:pt x="744537" y="235608"/>
                  <a:pt x="747523" y="228549"/>
                  <a:pt x="756766" y="224771"/>
                </a:cubicBezTo>
                <a:cubicBezTo>
                  <a:pt x="766008" y="220992"/>
                  <a:pt x="777132" y="208025"/>
                  <a:pt x="790139" y="185869"/>
                </a:cubicBezTo>
                <a:cubicBezTo>
                  <a:pt x="760942" y="188551"/>
                  <a:pt x="741769" y="190795"/>
                  <a:pt x="732620" y="192602"/>
                </a:cubicBezTo>
                <a:cubicBezTo>
                  <a:pt x="723471" y="194409"/>
                  <a:pt x="714351" y="190562"/>
                  <a:pt x="705259" y="181062"/>
                </a:cubicBezTo>
                <a:cubicBezTo>
                  <a:pt x="696168" y="171561"/>
                  <a:pt x="698577" y="167270"/>
                  <a:pt x="712487" y="168188"/>
                </a:cubicBezTo>
                <a:cubicBezTo>
                  <a:pt x="726397" y="169106"/>
                  <a:pt x="754812" y="167851"/>
                  <a:pt x="797732" y="164424"/>
                </a:cubicBezTo>
                <a:cubicBezTo>
                  <a:pt x="808874" y="135700"/>
                  <a:pt x="812646" y="116093"/>
                  <a:pt x="809046" y="105604"/>
                </a:cubicBezTo>
                <a:cubicBezTo>
                  <a:pt x="805447" y="95114"/>
                  <a:pt x="806616" y="90353"/>
                  <a:pt x="812553" y="91321"/>
                </a:cubicBezTo>
                <a:cubicBezTo>
                  <a:pt x="818489" y="92289"/>
                  <a:pt x="823609" y="93640"/>
                  <a:pt x="827911" y="95375"/>
                </a:cubicBezTo>
                <a:cubicBezTo>
                  <a:pt x="832213" y="97111"/>
                  <a:pt x="841556" y="97340"/>
                  <a:pt x="855939" y="96064"/>
                </a:cubicBezTo>
                <a:cubicBezTo>
                  <a:pt x="870322" y="94787"/>
                  <a:pt x="881350" y="91636"/>
                  <a:pt x="889022" y="86610"/>
                </a:cubicBezTo>
                <a:cubicBezTo>
                  <a:pt x="892858" y="84097"/>
                  <a:pt x="896706" y="82695"/>
                  <a:pt x="900567" y="82405"/>
                </a:cubicBezTo>
                <a:close/>
                <a:moveTo>
                  <a:pt x="2014799" y="69681"/>
                </a:moveTo>
                <a:cubicBezTo>
                  <a:pt x="2018828" y="68742"/>
                  <a:pt x="2027433" y="70596"/>
                  <a:pt x="2040611" y="75242"/>
                </a:cubicBezTo>
                <a:cubicBezTo>
                  <a:pt x="2055898" y="78311"/>
                  <a:pt x="2063792" y="86492"/>
                  <a:pt x="2064294" y="99785"/>
                </a:cubicBezTo>
                <a:cubicBezTo>
                  <a:pt x="2064796" y="113078"/>
                  <a:pt x="2059078" y="117173"/>
                  <a:pt x="2047140" y="112067"/>
                </a:cubicBezTo>
                <a:cubicBezTo>
                  <a:pt x="2035201" y="106962"/>
                  <a:pt x="2021901" y="99197"/>
                  <a:pt x="2007238" y="88772"/>
                </a:cubicBezTo>
                <a:cubicBezTo>
                  <a:pt x="1992575" y="78346"/>
                  <a:pt x="1989162" y="72793"/>
                  <a:pt x="1996999" y="72112"/>
                </a:cubicBezTo>
                <a:cubicBezTo>
                  <a:pt x="2004836" y="71431"/>
                  <a:pt x="2010769" y="70621"/>
                  <a:pt x="2014799" y="69681"/>
                </a:cubicBezTo>
                <a:close/>
                <a:moveTo>
                  <a:pt x="1300900" y="66877"/>
                </a:moveTo>
                <a:cubicBezTo>
                  <a:pt x="1304307" y="66800"/>
                  <a:pt x="1307953" y="67606"/>
                  <a:pt x="1311835" y="69294"/>
                </a:cubicBezTo>
                <a:cubicBezTo>
                  <a:pt x="1319600" y="72671"/>
                  <a:pt x="1325541" y="76009"/>
                  <a:pt x="1329657" y="79307"/>
                </a:cubicBezTo>
                <a:cubicBezTo>
                  <a:pt x="1333772" y="82605"/>
                  <a:pt x="1334235" y="87230"/>
                  <a:pt x="1331044" y="93181"/>
                </a:cubicBezTo>
                <a:cubicBezTo>
                  <a:pt x="1327853" y="99133"/>
                  <a:pt x="1325817" y="108730"/>
                  <a:pt x="1324935" y="121973"/>
                </a:cubicBezTo>
                <a:cubicBezTo>
                  <a:pt x="1324053" y="135216"/>
                  <a:pt x="1323386" y="153019"/>
                  <a:pt x="1322935" y="175383"/>
                </a:cubicBezTo>
                <a:cubicBezTo>
                  <a:pt x="1322483" y="197747"/>
                  <a:pt x="1321834" y="221433"/>
                  <a:pt x="1320988" y="246442"/>
                </a:cubicBezTo>
                <a:cubicBezTo>
                  <a:pt x="1329277" y="246528"/>
                  <a:pt x="1337597" y="245428"/>
                  <a:pt x="1345951" y="243141"/>
                </a:cubicBezTo>
                <a:cubicBezTo>
                  <a:pt x="1354304" y="240853"/>
                  <a:pt x="1361879" y="242484"/>
                  <a:pt x="1368676" y="248034"/>
                </a:cubicBezTo>
                <a:cubicBezTo>
                  <a:pt x="1375473" y="253584"/>
                  <a:pt x="1379123" y="258782"/>
                  <a:pt x="1379625" y="263629"/>
                </a:cubicBezTo>
                <a:cubicBezTo>
                  <a:pt x="1380127" y="268476"/>
                  <a:pt x="1373158" y="270451"/>
                  <a:pt x="1358717" y="269555"/>
                </a:cubicBezTo>
                <a:cubicBezTo>
                  <a:pt x="1344276" y="268659"/>
                  <a:pt x="1334184" y="268437"/>
                  <a:pt x="1328441" y="268888"/>
                </a:cubicBezTo>
                <a:cubicBezTo>
                  <a:pt x="1322698" y="269340"/>
                  <a:pt x="1315682" y="269566"/>
                  <a:pt x="1307393" y="269566"/>
                </a:cubicBezTo>
                <a:cubicBezTo>
                  <a:pt x="1300453" y="269566"/>
                  <a:pt x="1287629" y="270459"/>
                  <a:pt x="1268922" y="272244"/>
                </a:cubicBezTo>
                <a:cubicBezTo>
                  <a:pt x="1250215" y="274029"/>
                  <a:pt x="1235355" y="275829"/>
                  <a:pt x="1224342" y="277643"/>
                </a:cubicBezTo>
                <a:cubicBezTo>
                  <a:pt x="1213329" y="279457"/>
                  <a:pt x="1204796" y="280120"/>
                  <a:pt x="1198745" y="279633"/>
                </a:cubicBezTo>
                <a:cubicBezTo>
                  <a:pt x="1192693" y="279145"/>
                  <a:pt x="1186104" y="275069"/>
                  <a:pt x="1178977" y="267404"/>
                </a:cubicBezTo>
                <a:cubicBezTo>
                  <a:pt x="1171850" y="259739"/>
                  <a:pt x="1172789" y="256355"/>
                  <a:pt x="1181795" y="257251"/>
                </a:cubicBezTo>
                <a:cubicBezTo>
                  <a:pt x="1190800" y="258148"/>
                  <a:pt x="1204746" y="257872"/>
                  <a:pt x="1223632" y="256423"/>
                </a:cubicBezTo>
                <a:cubicBezTo>
                  <a:pt x="1223632" y="193269"/>
                  <a:pt x="1223191" y="152184"/>
                  <a:pt x="1222309" y="133169"/>
                </a:cubicBezTo>
                <a:cubicBezTo>
                  <a:pt x="1221427" y="114154"/>
                  <a:pt x="1218954" y="99936"/>
                  <a:pt x="1214888" y="90514"/>
                </a:cubicBezTo>
                <a:cubicBezTo>
                  <a:pt x="1210823" y="81093"/>
                  <a:pt x="1213752" y="77282"/>
                  <a:pt x="1223675" y="79081"/>
                </a:cubicBezTo>
                <a:cubicBezTo>
                  <a:pt x="1233599" y="80881"/>
                  <a:pt x="1245899" y="80698"/>
                  <a:pt x="1260576" y="78533"/>
                </a:cubicBezTo>
                <a:cubicBezTo>
                  <a:pt x="1275253" y="76367"/>
                  <a:pt x="1285525" y="73442"/>
                  <a:pt x="1291390" y="69757"/>
                </a:cubicBezTo>
                <a:cubicBezTo>
                  <a:pt x="1294322" y="67914"/>
                  <a:pt x="1297492" y="66954"/>
                  <a:pt x="1300900" y="66877"/>
                </a:cubicBezTo>
                <a:close/>
                <a:moveTo>
                  <a:pt x="1573928" y="46848"/>
                </a:moveTo>
                <a:cubicBezTo>
                  <a:pt x="1570034" y="50677"/>
                  <a:pt x="1565240" y="54967"/>
                  <a:pt x="1559545" y="59719"/>
                </a:cubicBezTo>
                <a:lnTo>
                  <a:pt x="1542964" y="72826"/>
                </a:lnTo>
                <a:lnTo>
                  <a:pt x="1553009" y="72499"/>
                </a:lnTo>
                <a:cubicBezTo>
                  <a:pt x="1563743" y="74414"/>
                  <a:pt x="1571644" y="77934"/>
                  <a:pt x="1576713" y="83061"/>
                </a:cubicBezTo>
                <a:cubicBezTo>
                  <a:pt x="1581783" y="88187"/>
                  <a:pt x="1583865" y="92256"/>
                  <a:pt x="1582962" y="95268"/>
                </a:cubicBezTo>
                <a:cubicBezTo>
                  <a:pt x="1585185" y="91582"/>
                  <a:pt x="1590702" y="84889"/>
                  <a:pt x="1599514" y="75188"/>
                </a:cubicBezTo>
                <a:cubicBezTo>
                  <a:pt x="1608326" y="65487"/>
                  <a:pt x="1613593" y="58786"/>
                  <a:pt x="1615314" y="55087"/>
                </a:cubicBezTo>
                <a:cubicBezTo>
                  <a:pt x="1617034" y="51387"/>
                  <a:pt x="1615672" y="49537"/>
                  <a:pt x="1611227" y="49537"/>
                </a:cubicBezTo>
                <a:cubicBezTo>
                  <a:pt x="1605318" y="49537"/>
                  <a:pt x="1598987" y="49989"/>
                  <a:pt x="1592233" y="50892"/>
                </a:cubicBezTo>
                <a:cubicBezTo>
                  <a:pt x="1585479" y="51795"/>
                  <a:pt x="1579377" y="50447"/>
                  <a:pt x="1573928" y="46848"/>
                </a:cubicBezTo>
                <a:close/>
                <a:moveTo>
                  <a:pt x="231593" y="41406"/>
                </a:moveTo>
                <a:cubicBezTo>
                  <a:pt x="241345" y="39527"/>
                  <a:pt x="250114" y="39545"/>
                  <a:pt x="257900" y="41460"/>
                </a:cubicBezTo>
                <a:cubicBezTo>
                  <a:pt x="265687" y="43374"/>
                  <a:pt x="273678" y="46984"/>
                  <a:pt x="281874" y="52290"/>
                </a:cubicBezTo>
                <a:cubicBezTo>
                  <a:pt x="290069" y="57596"/>
                  <a:pt x="296730" y="65379"/>
                  <a:pt x="301857" y="75640"/>
                </a:cubicBezTo>
                <a:cubicBezTo>
                  <a:pt x="306983" y="85900"/>
                  <a:pt x="308848" y="98283"/>
                  <a:pt x="307449" y="112788"/>
                </a:cubicBezTo>
                <a:cubicBezTo>
                  <a:pt x="306051" y="127293"/>
                  <a:pt x="298921" y="144419"/>
                  <a:pt x="286057" y="164165"/>
                </a:cubicBezTo>
                <a:cubicBezTo>
                  <a:pt x="273194" y="183912"/>
                  <a:pt x="249081" y="212700"/>
                  <a:pt x="213718" y="250529"/>
                </a:cubicBezTo>
                <a:lnTo>
                  <a:pt x="310902" y="250529"/>
                </a:lnTo>
                <a:lnTo>
                  <a:pt x="310902" y="281698"/>
                </a:lnTo>
                <a:lnTo>
                  <a:pt x="166309" y="281698"/>
                </a:lnTo>
                <a:lnTo>
                  <a:pt x="166309" y="271997"/>
                </a:lnTo>
                <a:cubicBezTo>
                  <a:pt x="167242" y="258029"/>
                  <a:pt x="173655" y="245553"/>
                  <a:pt x="185550" y="234569"/>
                </a:cubicBezTo>
                <a:cubicBezTo>
                  <a:pt x="197446" y="223584"/>
                  <a:pt x="212331" y="206702"/>
                  <a:pt x="230206" y="183923"/>
                </a:cubicBezTo>
                <a:cubicBezTo>
                  <a:pt x="248081" y="161143"/>
                  <a:pt x="259671" y="143602"/>
                  <a:pt x="264977" y="131298"/>
                </a:cubicBezTo>
                <a:cubicBezTo>
                  <a:pt x="270283" y="118994"/>
                  <a:pt x="272302" y="108723"/>
                  <a:pt x="271032" y="100484"/>
                </a:cubicBezTo>
                <a:cubicBezTo>
                  <a:pt x="269763" y="92246"/>
                  <a:pt x="265956" y="85520"/>
                  <a:pt x="259610" y="80307"/>
                </a:cubicBezTo>
                <a:cubicBezTo>
                  <a:pt x="253265" y="75095"/>
                  <a:pt x="245837" y="72922"/>
                  <a:pt x="237326" y="73790"/>
                </a:cubicBezTo>
                <a:cubicBezTo>
                  <a:pt x="228815" y="74657"/>
                  <a:pt x="220616" y="77995"/>
                  <a:pt x="212729" y="83803"/>
                </a:cubicBezTo>
                <a:cubicBezTo>
                  <a:pt x="204842" y="89611"/>
                  <a:pt x="198396" y="99340"/>
                  <a:pt x="193391" y="112992"/>
                </a:cubicBezTo>
                <a:lnTo>
                  <a:pt x="160910" y="108174"/>
                </a:lnTo>
                <a:cubicBezTo>
                  <a:pt x="168281" y="84470"/>
                  <a:pt x="177882" y="67649"/>
                  <a:pt x="189713" y="57711"/>
                </a:cubicBezTo>
                <a:cubicBezTo>
                  <a:pt x="201543" y="47773"/>
                  <a:pt x="215504" y="42338"/>
                  <a:pt x="231593" y="41406"/>
                </a:cubicBezTo>
                <a:close/>
                <a:moveTo>
                  <a:pt x="2585119" y="34695"/>
                </a:moveTo>
                <a:cubicBezTo>
                  <a:pt x="2611104" y="30995"/>
                  <a:pt x="2631732" y="43815"/>
                  <a:pt x="2647005" y="73155"/>
                </a:cubicBezTo>
                <a:cubicBezTo>
                  <a:pt x="2656096" y="105120"/>
                  <a:pt x="2643656" y="136840"/>
                  <a:pt x="2609684" y="168317"/>
                </a:cubicBezTo>
                <a:cubicBezTo>
                  <a:pt x="2599560" y="183518"/>
                  <a:pt x="2594498" y="201514"/>
                  <a:pt x="2594498" y="222308"/>
                </a:cubicBezTo>
                <a:lnTo>
                  <a:pt x="2562060" y="222308"/>
                </a:lnTo>
                <a:cubicBezTo>
                  <a:pt x="2561085" y="185798"/>
                  <a:pt x="2576035" y="152550"/>
                  <a:pt x="2606909" y="122564"/>
                </a:cubicBezTo>
                <a:cubicBezTo>
                  <a:pt x="2613835" y="112211"/>
                  <a:pt x="2616861" y="101205"/>
                  <a:pt x="2615987" y="89546"/>
                </a:cubicBezTo>
                <a:cubicBezTo>
                  <a:pt x="2611269" y="73671"/>
                  <a:pt x="2602313" y="66186"/>
                  <a:pt x="2589120" y="67089"/>
                </a:cubicBezTo>
                <a:lnTo>
                  <a:pt x="2583829" y="67089"/>
                </a:lnTo>
                <a:cubicBezTo>
                  <a:pt x="2567552" y="67864"/>
                  <a:pt x="2559866" y="81810"/>
                  <a:pt x="2560769" y="108927"/>
                </a:cubicBezTo>
                <a:lnTo>
                  <a:pt x="2526955" y="108927"/>
                </a:lnTo>
                <a:cubicBezTo>
                  <a:pt x="2525994" y="71814"/>
                  <a:pt x="2537732" y="49028"/>
                  <a:pt x="2562168" y="40567"/>
                </a:cubicBezTo>
                <a:cubicBezTo>
                  <a:pt x="2566140" y="37584"/>
                  <a:pt x="2573790" y="35627"/>
                  <a:pt x="2585119" y="34695"/>
                </a:cubicBezTo>
                <a:close/>
                <a:moveTo>
                  <a:pt x="2269942" y="31878"/>
                </a:moveTo>
                <a:cubicBezTo>
                  <a:pt x="2272024" y="32143"/>
                  <a:pt x="2274584" y="32924"/>
                  <a:pt x="2277623" y="34222"/>
                </a:cubicBezTo>
                <a:cubicBezTo>
                  <a:pt x="2289776" y="39413"/>
                  <a:pt x="2298800" y="44640"/>
                  <a:pt x="2304693" y="49903"/>
                </a:cubicBezTo>
                <a:cubicBezTo>
                  <a:pt x="2310587" y="55165"/>
                  <a:pt x="2311168" y="60633"/>
                  <a:pt x="2306436" y="66304"/>
                </a:cubicBezTo>
                <a:cubicBezTo>
                  <a:pt x="2301704" y="71976"/>
                  <a:pt x="2296917" y="80315"/>
                  <a:pt x="2292078" y="91321"/>
                </a:cubicBezTo>
                <a:cubicBezTo>
                  <a:pt x="2287238" y="102327"/>
                  <a:pt x="2282244" y="113552"/>
                  <a:pt x="2277096" y="124995"/>
                </a:cubicBezTo>
                <a:cubicBezTo>
                  <a:pt x="2292024" y="143107"/>
                  <a:pt x="2311082" y="163542"/>
                  <a:pt x="2334270" y="186299"/>
                </a:cubicBezTo>
                <a:cubicBezTo>
                  <a:pt x="2357458" y="209057"/>
                  <a:pt x="2376348" y="224631"/>
                  <a:pt x="2390939" y="233020"/>
                </a:cubicBezTo>
                <a:cubicBezTo>
                  <a:pt x="2405530" y="241409"/>
                  <a:pt x="2422151" y="249285"/>
                  <a:pt x="2440800" y="256649"/>
                </a:cubicBezTo>
                <a:cubicBezTo>
                  <a:pt x="2459449" y="264013"/>
                  <a:pt x="2458643" y="269129"/>
                  <a:pt x="2438380" y="271997"/>
                </a:cubicBezTo>
                <a:cubicBezTo>
                  <a:pt x="2418117" y="274865"/>
                  <a:pt x="2401059" y="275592"/>
                  <a:pt x="2387207" y="274180"/>
                </a:cubicBezTo>
                <a:cubicBezTo>
                  <a:pt x="2373354" y="272767"/>
                  <a:pt x="2362761" y="266809"/>
                  <a:pt x="2355425" y="256305"/>
                </a:cubicBezTo>
                <a:cubicBezTo>
                  <a:pt x="2348091" y="245801"/>
                  <a:pt x="2335123" y="228478"/>
                  <a:pt x="2316524" y="204336"/>
                </a:cubicBezTo>
                <a:cubicBezTo>
                  <a:pt x="2297925" y="180194"/>
                  <a:pt x="2282151" y="157390"/>
                  <a:pt x="2269201" y="135922"/>
                </a:cubicBezTo>
                <a:cubicBezTo>
                  <a:pt x="2255220" y="162423"/>
                  <a:pt x="2241374" y="185041"/>
                  <a:pt x="2227665" y="203777"/>
                </a:cubicBezTo>
                <a:cubicBezTo>
                  <a:pt x="2213956" y="222512"/>
                  <a:pt x="2200436" y="237397"/>
                  <a:pt x="2187107" y="248432"/>
                </a:cubicBezTo>
                <a:cubicBezTo>
                  <a:pt x="2173778" y="259467"/>
                  <a:pt x="2158871" y="267770"/>
                  <a:pt x="2142387" y="273341"/>
                </a:cubicBezTo>
                <a:cubicBezTo>
                  <a:pt x="2125903" y="278912"/>
                  <a:pt x="2125889" y="274678"/>
                  <a:pt x="2142344" y="260639"/>
                </a:cubicBezTo>
                <a:cubicBezTo>
                  <a:pt x="2158800" y="246600"/>
                  <a:pt x="2175026" y="229801"/>
                  <a:pt x="2191022" y="210240"/>
                </a:cubicBezTo>
                <a:cubicBezTo>
                  <a:pt x="2207019" y="190680"/>
                  <a:pt x="2221319" y="168525"/>
                  <a:pt x="2233925" y="143774"/>
                </a:cubicBezTo>
                <a:cubicBezTo>
                  <a:pt x="2246530" y="119022"/>
                  <a:pt x="2255499" y="98950"/>
                  <a:pt x="2260834" y="83555"/>
                </a:cubicBezTo>
                <a:cubicBezTo>
                  <a:pt x="2266168" y="68161"/>
                  <a:pt x="2267262" y="54793"/>
                  <a:pt x="2264114" y="43449"/>
                </a:cubicBezTo>
                <a:cubicBezTo>
                  <a:pt x="2261753" y="34942"/>
                  <a:pt x="2263696" y="31085"/>
                  <a:pt x="2269942" y="31878"/>
                </a:cubicBezTo>
                <a:close/>
                <a:moveTo>
                  <a:pt x="1147839" y="23322"/>
                </a:moveTo>
                <a:cubicBezTo>
                  <a:pt x="1151981" y="23732"/>
                  <a:pt x="1158036" y="26838"/>
                  <a:pt x="1166006" y="32641"/>
                </a:cubicBezTo>
                <a:cubicBezTo>
                  <a:pt x="1176632" y="40377"/>
                  <a:pt x="1179554" y="46672"/>
                  <a:pt x="1174772" y="51527"/>
                </a:cubicBezTo>
                <a:cubicBezTo>
                  <a:pt x="1169989" y="56381"/>
                  <a:pt x="1165845" y="61540"/>
                  <a:pt x="1162339" y="67003"/>
                </a:cubicBezTo>
                <a:cubicBezTo>
                  <a:pt x="1158832" y="72467"/>
                  <a:pt x="1145127" y="94049"/>
                  <a:pt x="1121222" y="131749"/>
                </a:cubicBezTo>
                <a:lnTo>
                  <a:pt x="1151013" y="131749"/>
                </a:lnTo>
                <a:cubicBezTo>
                  <a:pt x="1163432" y="115330"/>
                  <a:pt x="1168967" y="101997"/>
                  <a:pt x="1167619" y="91751"/>
                </a:cubicBezTo>
                <a:cubicBezTo>
                  <a:pt x="1166271" y="81505"/>
                  <a:pt x="1172599" y="79960"/>
                  <a:pt x="1186602" y="87115"/>
                </a:cubicBezTo>
                <a:cubicBezTo>
                  <a:pt x="1200605" y="94271"/>
                  <a:pt x="1206037" y="99742"/>
                  <a:pt x="1202896" y="103528"/>
                </a:cubicBezTo>
                <a:cubicBezTo>
                  <a:pt x="1199756" y="107314"/>
                  <a:pt x="1194758" y="113211"/>
                  <a:pt x="1187904" y="121220"/>
                </a:cubicBezTo>
                <a:cubicBezTo>
                  <a:pt x="1181049" y="129229"/>
                  <a:pt x="1172785" y="139956"/>
                  <a:pt x="1163113" y="153399"/>
                </a:cubicBezTo>
                <a:cubicBezTo>
                  <a:pt x="1153441" y="166843"/>
                  <a:pt x="1144876" y="178061"/>
                  <a:pt x="1137419" y="187052"/>
                </a:cubicBezTo>
                <a:cubicBezTo>
                  <a:pt x="1152562" y="181818"/>
                  <a:pt x="1167820" y="177588"/>
                  <a:pt x="1183193" y="174361"/>
                </a:cubicBezTo>
                <a:cubicBezTo>
                  <a:pt x="1198565" y="171135"/>
                  <a:pt x="1193844" y="176613"/>
                  <a:pt x="1169028" y="190795"/>
                </a:cubicBezTo>
                <a:cubicBezTo>
                  <a:pt x="1144213" y="204978"/>
                  <a:pt x="1128808" y="214901"/>
                  <a:pt x="1122813" y="220565"/>
                </a:cubicBezTo>
                <a:cubicBezTo>
                  <a:pt x="1116819" y="226230"/>
                  <a:pt x="1110753" y="224523"/>
                  <a:pt x="1104616" y="215446"/>
                </a:cubicBezTo>
                <a:cubicBezTo>
                  <a:pt x="1098478" y="206369"/>
                  <a:pt x="1098883" y="198930"/>
                  <a:pt x="1105831" y="193129"/>
                </a:cubicBezTo>
                <a:cubicBezTo>
                  <a:pt x="1112779" y="187328"/>
                  <a:pt x="1119139" y="180875"/>
                  <a:pt x="1124911" y="173770"/>
                </a:cubicBezTo>
                <a:cubicBezTo>
                  <a:pt x="1130682" y="166664"/>
                  <a:pt x="1137498" y="157648"/>
                  <a:pt x="1145356" y="146721"/>
                </a:cubicBezTo>
                <a:cubicBezTo>
                  <a:pt x="1121293" y="151123"/>
                  <a:pt x="1105688" y="155601"/>
                  <a:pt x="1098539" y="160154"/>
                </a:cubicBezTo>
                <a:cubicBezTo>
                  <a:pt x="1091390" y="164707"/>
                  <a:pt x="1086156" y="161555"/>
                  <a:pt x="1082836" y="150700"/>
                </a:cubicBezTo>
                <a:cubicBezTo>
                  <a:pt x="1079517" y="139844"/>
                  <a:pt x="1081431" y="133187"/>
                  <a:pt x="1088580" y="130728"/>
                </a:cubicBezTo>
                <a:cubicBezTo>
                  <a:pt x="1095728" y="128268"/>
                  <a:pt x="1101830" y="123880"/>
                  <a:pt x="1106885" y="117563"/>
                </a:cubicBezTo>
                <a:cubicBezTo>
                  <a:pt x="1111940" y="111246"/>
                  <a:pt x="1119390" y="98315"/>
                  <a:pt x="1129234" y="78769"/>
                </a:cubicBezTo>
                <a:cubicBezTo>
                  <a:pt x="1139079" y="59224"/>
                  <a:pt x="1143101" y="45640"/>
                  <a:pt x="1141301" y="38018"/>
                </a:cubicBezTo>
                <a:cubicBezTo>
                  <a:pt x="1139502" y="30396"/>
                  <a:pt x="1140513" y="25660"/>
                  <a:pt x="1144334" y="23811"/>
                </a:cubicBezTo>
                <a:cubicBezTo>
                  <a:pt x="1145290" y="23348"/>
                  <a:pt x="1146458" y="23185"/>
                  <a:pt x="1147839" y="23322"/>
                </a:cubicBezTo>
                <a:close/>
                <a:moveTo>
                  <a:pt x="1913848" y="7796"/>
                </a:moveTo>
                <a:cubicBezTo>
                  <a:pt x="1918023" y="8126"/>
                  <a:pt x="1923767" y="9442"/>
                  <a:pt x="1931081" y="11743"/>
                </a:cubicBezTo>
                <a:cubicBezTo>
                  <a:pt x="1945708" y="16117"/>
                  <a:pt x="1951222" y="22516"/>
                  <a:pt x="1947622" y="30941"/>
                </a:cubicBezTo>
                <a:cubicBezTo>
                  <a:pt x="1944023" y="39366"/>
                  <a:pt x="1942223" y="56786"/>
                  <a:pt x="1942223" y="83201"/>
                </a:cubicBezTo>
                <a:cubicBezTo>
                  <a:pt x="1942223" y="110060"/>
                  <a:pt x="1941506" y="130925"/>
                  <a:pt x="1940072" y="145796"/>
                </a:cubicBezTo>
                <a:cubicBezTo>
                  <a:pt x="1938638" y="160666"/>
                  <a:pt x="1935419" y="169263"/>
                  <a:pt x="1930414" y="171586"/>
                </a:cubicBezTo>
                <a:cubicBezTo>
                  <a:pt x="1925409" y="173910"/>
                  <a:pt x="1920250" y="170199"/>
                  <a:pt x="1914937" y="160455"/>
                </a:cubicBezTo>
                <a:cubicBezTo>
                  <a:pt x="1909624" y="150711"/>
                  <a:pt x="1908542" y="140981"/>
                  <a:pt x="1911689" y="131265"/>
                </a:cubicBezTo>
                <a:cubicBezTo>
                  <a:pt x="1914837" y="121550"/>
                  <a:pt x="1916411" y="103284"/>
                  <a:pt x="1916411" y="76468"/>
                </a:cubicBezTo>
                <a:cubicBezTo>
                  <a:pt x="1916411" y="49465"/>
                  <a:pt x="1914163" y="32418"/>
                  <a:pt x="1909667" y="25327"/>
                </a:cubicBezTo>
                <a:cubicBezTo>
                  <a:pt x="1905172" y="18236"/>
                  <a:pt x="1903960" y="13048"/>
                  <a:pt x="1906032" y="9764"/>
                </a:cubicBezTo>
                <a:cubicBezTo>
                  <a:pt x="1907068" y="8122"/>
                  <a:pt x="1909674" y="7466"/>
                  <a:pt x="1913848" y="7796"/>
                </a:cubicBezTo>
                <a:close/>
                <a:moveTo>
                  <a:pt x="388563" y="6194"/>
                </a:moveTo>
                <a:cubicBezTo>
                  <a:pt x="445737" y="52484"/>
                  <a:pt x="474324" y="101355"/>
                  <a:pt x="474324" y="152808"/>
                </a:cubicBezTo>
                <a:cubicBezTo>
                  <a:pt x="476131" y="213080"/>
                  <a:pt x="447967" y="263694"/>
                  <a:pt x="389832" y="304649"/>
                </a:cubicBezTo>
                <a:lnTo>
                  <a:pt x="371591" y="282988"/>
                </a:lnTo>
                <a:cubicBezTo>
                  <a:pt x="419287" y="247224"/>
                  <a:pt x="443579" y="205795"/>
                  <a:pt x="444468" y="158702"/>
                </a:cubicBezTo>
                <a:cubicBezTo>
                  <a:pt x="446275" y="110648"/>
                  <a:pt x="421531" y="67398"/>
                  <a:pt x="370236" y="28952"/>
                </a:cubicBezTo>
                <a:close/>
                <a:moveTo>
                  <a:pt x="85779" y="6194"/>
                </a:moveTo>
                <a:lnTo>
                  <a:pt x="104170" y="28952"/>
                </a:lnTo>
                <a:cubicBezTo>
                  <a:pt x="52875" y="67398"/>
                  <a:pt x="28110" y="110662"/>
                  <a:pt x="29874" y="158745"/>
                </a:cubicBezTo>
                <a:cubicBezTo>
                  <a:pt x="30763" y="205824"/>
                  <a:pt x="55077" y="247231"/>
                  <a:pt x="102815" y="282967"/>
                </a:cubicBezTo>
                <a:lnTo>
                  <a:pt x="84510" y="304649"/>
                </a:lnTo>
                <a:cubicBezTo>
                  <a:pt x="26418" y="263708"/>
                  <a:pt x="-1725" y="212392"/>
                  <a:pt x="82" y="150700"/>
                </a:cubicBezTo>
                <a:cubicBezTo>
                  <a:pt x="82" y="100610"/>
                  <a:pt x="28648" y="52441"/>
                  <a:pt x="85779" y="6194"/>
                </a:cubicBezTo>
                <a:close/>
                <a:moveTo>
                  <a:pt x="836977" y="3091"/>
                </a:moveTo>
                <a:cubicBezTo>
                  <a:pt x="838610" y="3200"/>
                  <a:pt x="840554" y="3679"/>
                  <a:pt x="842807" y="4527"/>
                </a:cubicBezTo>
                <a:cubicBezTo>
                  <a:pt x="851820" y="7918"/>
                  <a:pt x="858595" y="11915"/>
                  <a:pt x="863134" y="16519"/>
                </a:cubicBezTo>
                <a:cubicBezTo>
                  <a:pt x="867673" y="21122"/>
                  <a:pt x="867719" y="25119"/>
                  <a:pt x="863274" y="28511"/>
                </a:cubicBezTo>
                <a:cubicBezTo>
                  <a:pt x="858829" y="31902"/>
                  <a:pt x="852504" y="37513"/>
                  <a:pt x="844302" y="45342"/>
                </a:cubicBezTo>
                <a:cubicBezTo>
                  <a:pt x="872237" y="44511"/>
                  <a:pt x="894575" y="40926"/>
                  <a:pt x="911317" y="34587"/>
                </a:cubicBezTo>
                <a:cubicBezTo>
                  <a:pt x="928059" y="28249"/>
                  <a:pt x="941098" y="28209"/>
                  <a:pt x="950434" y="34469"/>
                </a:cubicBezTo>
                <a:cubicBezTo>
                  <a:pt x="959769" y="40728"/>
                  <a:pt x="959418" y="46145"/>
                  <a:pt x="949380" y="50720"/>
                </a:cubicBezTo>
                <a:cubicBezTo>
                  <a:pt x="939342" y="55295"/>
                  <a:pt x="925496" y="58937"/>
                  <a:pt x="907843" y="61647"/>
                </a:cubicBezTo>
                <a:cubicBezTo>
                  <a:pt x="890190" y="64358"/>
                  <a:pt x="875904" y="65942"/>
                  <a:pt x="864984" y="66401"/>
                </a:cubicBezTo>
                <a:cubicBezTo>
                  <a:pt x="854064" y="66860"/>
                  <a:pt x="844711" y="64838"/>
                  <a:pt x="836924" y="60335"/>
                </a:cubicBezTo>
                <a:cubicBezTo>
                  <a:pt x="812761" y="85129"/>
                  <a:pt x="793301" y="100104"/>
                  <a:pt x="778545" y="105259"/>
                </a:cubicBezTo>
                <a:cubicBezTo>
                  <a:pt x="763789" y="110415"/>
                  <a:pt x="761925" y="107332"/>
                  <a:pt x="772952" y="96010"/>
                </a:cubicBezTo>
                <a:cubicBezTo>
                  <a:pt x="783980" y="84688"/>
                  <a:pt x="796578" y="69975"/>
                  <a:pt x="810746" y="51871"/>
                </a:cubicBezTo>
                <a:cubicBezTo>
                  <a:pt x="824914" y="33766"/>
                  <a:pt x="831546" y="20502"/>
                  <a:pt x="830643" y="12077"/>
                </a:cubicBezTo>
                <a:cubicBezTo>
                  <a:pt x="829965" y="5758"/>
                  <a:pt x="832077" y="2763"/>
                  <a:pt x="836977" y="3091"/>
                </a:cubicBezTo>
                <a:close/>
                <a:moveTo>
                  <a:pt x="1570157" y="3"/>
                </a:moveTo>
                <a:cubicBezTo>
                  <a:pt x="1571523" y="34"/>
                  <a:pt x="1573096" y="416"/>
                  <a:pt x="1574874" y="1149"/>
                </a:cubicBezTo>
                <a:cubicBezTo>
                  <a:pt x="1581987" y="4082"/>
                  <a:pt x="1588490" y="8291"/>
                  <a:pt x="1594384" y="13776"/>
                </a:cubicBezTo>
                <a:cubicBezTo>
                  <a:pt x="1600278" y="19261"/>
                  <a:pt x="1601572" y="23330"/>
                  <a:pt x="1598267" y="25983"/>
                </a:cubicBezTo>
                <a:cubicBezTo>
                  <a:pt x="1594961" y="28636"/>
                  <a:pt x="1589860" y="31045"/>
                  <a:pt x="1582962" y="33211"/>
                </a:cubicBezTo>
                <a:cubicBezTo>
                  <a:pt x="1602780" y="33211"/>
                  <a:pt x="1616256" y="31407"/>
                  <a:pt x="1623391" y="27801"/>
                </a:cubicBezTo>
                <a:cubicBezTo>
                  <a:pt x="1630525" y="24194"/>
                  <a:pt x="1637473" y="24083"/>
                  <a:pt x="1644234" y="27467"/>
                </a:cubicBezTo>
                <a:cubicBezTo>
                  <a:pt x="1650995" y="30852"/>
                  <a:pt x="1657097" y="35190"/>
                  <a:pt x="1662539" y="40481"/>
                </a:cubicBezTo>
                <a:cubicBezTo>
                  <a:pt x="1667982" y="45773"/>
                  <a:pt x="1667505" y="49845"/>
                  <a:pt x="1661109" y="52699"/>
                </a:cubicBezTo>
                <a:cubicBezTo>
                  <a:pt x="1654713" y="55553"/>
                  <a:pt x="1648651" y="60507"/>
                  <a:pt x="1642922" y="67563"/>
                </a:cubicBezTo>
                <a:cubicBezTo>
                  <a:pt x="1637193" y="74618"/>
                  <a:pt x="1629105" y="83136"/>
                  <a:pt x="1618658" y="93117"/>
                </a:cubicBezTo>
                <a:cubicBezTo>
                  <a:pt x="1608211" y="103098"/>
                  <a:pt x="1597517" y="111963"/>
                  <a:pt x="1586576" y="119714"/>
                </a:cubicBezTo>
                <a:lnTo>
                  <a:pt x="1582027" y="122226"/>
                </a:lnTo>
                <a:lnTo>
                  <a:pt x="1586057" y="121797"/>
                </a:lnTo>
                <a:cubicBezTo>
                  <a:pt x="1587677" y="121988"/>
                  <a:pt x="1589567" y="122512"/>
                  <a:pt x="1591727" y="123371"/>
                </a:cubicBezTo>
                <a:cubicBezTo>
                  <a:pt x="1600367" y="126806"/>
                  <a:pt x="1606692" y="131079"/>
                  <a:pt x="1610700" y="136191"/>
                </a:cubicBezTo>
                <a:cubicBezTo>
                  <a:pt x="1614708" y="141304"/>
                  <a:pt x="1614668" y="145308"/>
                  <a:pt x="1610581" y="148205"/>
                </a:cubicBezTo>
                <a:cubicBezTo>
                  <a:pt x="1606494" y="151101"/>
                  <a:pt x="1602242" y="153267"/>
                  <a:pt x="1597826" y="154701"/>
                </a:cubicBezTo>
                <a:cubicBezTo>
                  <a:pt x="1606415" y="154701"/>
                  <a:pt x="1615651" y="153625"/>
                  <a:pt x="1625531" y="151474"/>
                </a:cubicBezTo>
                <a:cubicBezTo>
                  <a:pt x="1635411" y="149323"/>
                  <a:pt x="1643098" y="146617"/>
                  <a:pt x="1648590" y="143354"/>
                </a:cubicBezTo>
                <a:cubicBezTo>
                  <a:pt x="1654082" y="140092"/>
                  <a:pt x="1660926" y="140389"/>
                  <a:pt x="1669122" y="144247"/>
                </a:cubicBezTo>
                <a:cubicBezTo>
                  <a:pt x="1677317" y="148104"/>
                  <a:pt x="1684803" y="153292"/>
                  <a:pt x="1691578" y="159810"/>
                </a:cubicBezTo>
                <a:cubicBezTo>
                  <a:pt x="1698354" y="166327"/>
                  <a:pt x="1698329" y="171500"/>
                  <a:pt x="1691503" y="175329"/>
                </a:cubicBezTo>
                <a:cubicBezTo>
                  <a:pt x="1684677" y="179158"/>
                  <a:pt x="1676353" y="186873"/>
                  <a:pt x="1666530" y="198474"/>
                </a:cubicBezTo>
                <a:cubicBezTo>
                  <a:pt x="1656706" y="210076"/>
                  <a:pt x="1641165" y="225602"/>
                  <a:pt x="1619906" y="245055"/>
                </a:cubicBezTo>
                <a:cubicBezTo>
                  <a:pt x="1598647" y="264507"/>
                  <a:pt x="1574293" y="280862"/>
                  <a:pt x="1546846" y="294120"/>
                </a:cubicBezTo>
                <a:cubicBezTo>
                  <a:pt x="1519399" y="307377"/>
                  <a:pt x="1492436" y="315372"/>
                  <a:pt x="1465957" y="318104"/>
                </a:cubicBezTo>
                <a:cubicBezTo>
                  <a:pt x="1439477" y="320836"/>
                  <a:pt x="1438280" y="317520"/>
                  <a:pt x="1462364" y="308155"/>
                </a:cubicBezTo>
                <a:cubicBezTo>
                  <a:pt x="1486449" y="298791"/>
                  <a:pt x="1510461" y="287455"/>
                  <a:pt x="1534402" y="274148"/>
                </a:cubicBezTo>
                <a:cubicBezTo>
                  <a:pt x="1558343" y="260840"/>
                  <a:pt x="1575376" y="249683"/>
                  <a:pt x="1585500" y="240678"/>
                </a:cubicBezTo>
                <a:cubicBezTo>
                  <a:pt x="1579176" y="236777"/>
                  <a:pt x="1570848" y="228897"/>
                  <a:pt x="1560516" y="217038"/>
                </a:cubicBezTo>
                <a:cubicBezTo>
                  <a:pt x="1550184" y="205178"/>
                  <a:pt x="1548026" y="198342"/>
                  <a:pt x="1554041" y="196528"/>
                </a:cubicBezTo>
                <a:cubicBezTo>
                  <a:pt x="1560057" y="194714"/>
                  <a:pt x="1569281" y="196248"/>
                  <a:pt x="1581714" y="201131"/>
                </a:cubicBezTo>
                <a:cubicBezTo>
                  <a:pt x="1594147" y="206014"/>
                  <a:pt x="1600715" y="215718"/>
                  <a:pt x="1601418" y="230245"/>
                </a:cubicBezTo>
                <a:cubicBezTo>
                  <a:pt x="1611054" y="220350"/>
                  <a:pt x="1621161" y="208570"/>
                  <a:pt x="1631737" y="194904"/>
                </a:cubicBezTo>
                <a:cubicBezTo>
                  <a:pt x="1642313" y="181237"/>
                  <a:pt x="1647600" y="172354"/>
                  <a:pt x="1647600" y="168252"/>
                </a:cubicBezTo>
                <a:cubicBezTo>
                  <a:pt x="1647600" y="166503"/>
                  <a:pt x="1643442" y="166528"/>
                  <a:pt x="1635125" y="168328"/>
                </a:cubicBezTo>
                <a:cubicBezTo>
                  <a:pt x="1626807" y="170127"/>
                  <a:pt x="1618311" y="171701"/>
                  <a:pt x="1609635" y="173049"/>
                </a:cubicBezTo>
                <a:cubicBezTo>
                  <a:pt x="1600959" y="174397"/>
                  <a:pt x="1593516" y="172375"/>
                  <a:pt x="1587307" y="166983"/>
                </a:cubicBezTo>
                <a:cubicBezTo>
                  <a:pt x="1574372" y="180836"/>
                  <a:pt x="1558734" y="192573"/>
                  <a:pt x="1540393" y="202196"/>
                </a:cubicBezTo>
                <a:cubicBezTo>
                  <a:pt x="1522052" y="211818"/>
                  <a:pt x="1504966" y="218475"/>
                  <a:pt x="1489134" y="222168"/>
                </a:cubicBezTo>
                <a:cubicBezTo>
                  <a:pt x="1473302" y="225861"/>
                  <a:pt x="1473259" y="222645"/>
                  <a:pt x="1489005" y="212521"/>
                </a:cubicBezTo>
                <a:cubicBezTo>
                  <a:pt x="1504750" y="202396"/>
                  <a:pt x="1520815" y="191358"/>
                  <a:pt x="1537199" y="179405"/>
                </a:cubicBezTo>
                <a:cubicBezTo>
                  <a:pt x="1553583" y="167453"/>
                  <a:pt x="1564607" y="156898"/>
                  <a:pt x="1570271" y="147742"/>
                </a:cubicBezTo>
                <a:cubicBezTo>
                  <a:pt x="1575935" y="138586"/>
                  <a:pt x="1578767" y="132373"/>
                  <a:pt x="1578767" y="129104"/>
                </a:cubicBezTo>
                <a:cubicBezTo>
                  <a:pt x="1578767" y="127290"/>
                  <a:pt x="1579038" y="125810"/>
                  <a:pt x="1579577" y="124664"/>
                </a:cubicBezTo>
                <a:lnTo>
                  <a:pt x="1581988" y="122247"/>
                </a:lnTo>
                <a:lnTo>
                  <a:pt x="1540630" y="145086"/>
                </a:lnTo>
                <a:cubicBezTo>
                  <a:pt x="1520940" y="154249"/>
                  <a:pt x="1502352" y="159290"/>
                  <a:pt x="1484864" y="160207"/>
                </a:cubicBezTo>
                <a:cubicBezTo>
                  <a:pt x="1467376" y="161125"/>
                  <a:pt x="1465767" y="158010"/>
                  <a:pt x="1480035" y="150861"/>
                </a:cubicBezTo>
                <a:cubicBezTo>
                  <a:pt x="1494304" y="143713"/>
                  <a:pt x="1508250" y="136847"/>
                  <a:pt x="1521873" y="130265"/>
                </a:cubicBezTo>
                <a:cubicBezTo>
                  <a:pt x="1535496" y="123683"/>
                  <a:pt x="1549958" y="115746"/>
                  <a:pt x="1565259" y="106453"/>
                </a:cubicBezTo>
                <a:cubicBezTo>
                  <a:pt x="1550388" y="95354"/>
                  <a:pt x="1541945" y="86441"/>
                  <a:pt x="1539931" y="79716"/>
                </a:cubicBezTo>
                <a:lnTo>
                  <a:pt x="1541378" y="74080"/>
                </a:lnTo>
                <a:lnTo>
                  <a:pt x="1539759" y="75360"/>
                </a:lnTo>
                <a:cubicBezTo>
                  <a:pt x="1524766" y="86710"/>
                  <a:pt x="1507945" y="94920"/>
                  <a:pt x="1489295" y="99989"/>
                </a:cubicBezTo>
                <a:cubicBezTo>
                  <a:pt x="1470646" y="105059"/>
                  <a:pt x="1469588" y="101882"/>
                  <a:pt x="1486123" y="90460"/>
                </a:cubicBezTo>
                <a:cubicBezTo>
                  <a:pt x="1502657" y="79038"/>
                  <a:pt x="1519539" y="64716"/>
                  <a:pt x="1536769" y="47493"/>
                </a:cubicBezTo>
                <a:cubicBezTo>
                  <a:pt x="1553998" y="30271"/>
                  <a:pt x="1562878" y="17508"/>
                  <a:pt x="1563409" y="9205"/>
                </a:cubicBezTo>
                <a:cubicBezTo>
                  <a:pt x="1563807" y="2978"/>
                  <a:pt x="1566056" y="-89"/>
                  <a:pt x="1570157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7" name="Text Box 31"/>
          <p:cNvSpPr txBox="1">
            <a:spLocks noChangeArrowheads="1"/>
          </p:cNvSpPr>
          <p:nvPr/>
        </p:nvSpPr>
        <p:spPr bwMode="auto">
          <a:xfrm>
            <a:off x="6359691" y="3374683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30÷3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（人）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3" name="Text Box 31"/>
          <p:cNvSpPr txBox="1">
            <a:spLocks noChangeArrowheads="1"/>
          </p:cNvSpPr>
          <p:nvPr/>
        </p:nvSpPr>
        <p:spPr bwMode="auto">
          <a:xfrm>
            <a:off x="3206746" y="4130283"/>
            <a:ext cx="3985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列综合算式：</a:t>
            </a:r>
          </a:p>
        </p:txBody>
      </p:sp>
      <p:sp>
        <p:nvSpPr>
          <p:cNvPr id="264" name="Text Box 31"/>
          <p:cNvSpPr txBox="1">
            <a:spLocks noChangeArrowheads="1"/>
          </p:cNvSpPr>
          <p:nvPr/>
        </p:nvSpPr>
        <p:spPr bwMode="auto">
          <a:xfrm>
            <a:off x="5385115" y="4135473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60÷2÷3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5" name="Text Box 31"/>
          <p:cNvSpPr txBox="1">
            <a:spLocks noChangeArrowheads="1"/>
          </p:cNvSpPr>
          <p:nvPr/>
        </p:nvSpPr>
        <p:spPr bwMode="auto">
          <a:xfrm>
            <a:off x="5034204" y="4545976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30÷3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6" name="Text Box 31"/>
          <p:cNvSpPr txBox="1">
            <a:spLocks noChangeArrowheads="1"/>
          </p:cNvSpPr>
          <p:nvPr/>
        </p:nvSpPr>
        <p:spPr bwMode="auto">
          <a:xfrm>
            <a:off x="5034203" y="5020813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（人）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482800" y="1719900"/>
            <a:ext cx="1437010" cy="300150"/>
          </a:xfrm>
          <a:custGeom>
            <a:avLst/>
            <a:gdLst/>
            <a:ahLst/>
            <a:cxnLst/>
            <a:rect l="l" t="t" r="r" b="b"/>
            <a:pathLst>
              <a:path w="1437010" h="300150">
                <a:moveTo>
                  <a:pt x="657724" y="145876"/>
                </a:moveTo>
                <a:cubicBezTo>
                  <a:pt x="660290" y="146588"/>
                  <a:pt x="656150" y="159401"/>
                  <a:pt x="645306" y="184317"/>
                </a:cubicBezTo>
                <a:cubicBezTo>
                  <a:pt x="632873" y="212725"/>
                  <a:pt x="625315" y="234634"/>
                  <a:pt x="622634" y="250042"/>
                </a:cubicBezTo>
                <a:cubicBezTo>
                  <a:pt x="619952" y="265451"/>
                  <a:pt x="614399" y="269233"/>
                  <a:pt x="605974" y="261389"/>
                </a:cubicBezTo>
                <a:cubicBezTo>
                  <a:pt x="597549" y="253545"/>
                  <a:pt x="591688" y="244754"/>
                  <a:pt x="588389" y="235017"/>
                </a:cubicBezTo>
                <a:cubicBezTo>
                  <a:pt x="585091" y="225280"/>
                  <a:pt x="586339" y="219401"/>
                  <a:pt x="592132" y="217379"/>
                </a:cubicBezTo>
                <a:cubicBezTo>
                  <a:pt x="597926" y="215357"/>
                  <a:pt x="604085" y="210424"/>
                  <a:pt x="610610" y="202580"/>
                </a:cubicBezTo>
                <a:cubicBezTo>
                  <a:pt x="617134" y="194736"/>
                  <a:pt x="628886" y="179764"/>
                  <a:pt x="645865" y="157666"/>
                </a:cubicBezTo>
                <a:cubicBezTo>
                  <a:pt x="652232" y="149379"/>
                  <a:pt x="656185" y="145449"/>
                  <a:pt x="657724" y="145876"/>
                </a:cubicBezTo>
                <a:close/>
                <a:moveTo>
                  <a:pt x="1178512" y="119616"/>
                </a:moveTo>
                <a:cubicBezTo>
                  <a:pt x="1194692" y="118532"/>
                  <a:pt x="1208264" y="120905"/>
                  <a:pt x="1219229" y="126734"/>
                </a:cubicBezTo>
                <a:cubicBezTo>
                  <a:pt x="1233849" y="134507"/>
                  <a:pt x="1240288" y="141505"/>
                  <a:pt x="1238545" y="147728"/>
                </a:cubicBezTo>
                <a:cubicBezTo>
                  <a:pt x="1236803" y="153952"/>
                  <a:pt x="1229769" y="156616"/>
                  <a:pt x="1217444" y="155719"/>
                </a:cubicBezTo>
                <a:cubicBezTo>
                  <a:pt x="1205118" y="154823"/>
                  <a:pt x="1187799" y="154375"/>
                  <a:pt x="1165486" y="154375"/>
                </a:cubicBezTo>
                <a:cubicBezTo>
                  <a:pt x="1143201" y="154375"/>
                  <a:pt x="1119260" y="155497"/>
                  <a:pt x="1093663" y="157741"/>
                </a:cubicBezTo>
                <a:cubicBezTo>
                  <a:pt x="1068065" y="159986"/>
                  <a:pt x="1046641" y="162656"/>
                  <a:pt x="1029390" y="165754"/>
                </a:cubicBezTo>
                <a:cubicBezTo>
                  <a:pt x="1012139" y="168851"/>
                  <a:pt x="997081" y="171777"/>
                  <a:pt x="984218" y="174530"/>
                </a:cubicBezTo>
                <a:cubicBezTo>
                  <a:pt x="971355" y="177284"/>
                  <a:pt x="957968" y="174294"/>
                  <a:pt x="944058" y="165560"/>
                </a:cubicBezTo>
                <a:cubicBezTo>
                  <a:pt x="931453" y="151693"/>
                  <a:pt x="930557" y="145445"/>
                  <a:pt x="941370" y="146814"/>
                </a:cubicBezTo>
                <a:cubicBezTo>
                  <a:pt x="952182" y="148184"/>
                  <a:pt x="970706" y="147753"/>
                  <a:pt x="996941" y="145524"/>
                </a:cubicBezTo>
                <a:cubicBezTo>
                  <a:pt x="1023177" y="143294"/>
                  <a:pt x="1051183" y="139920"/>
                  <a:pt x="1080961" y="135403"/>
                </a:cubicBezTo>
                <a:cubicBezTo>
                  <a:pt x="1110738" y="130886"/>
                  <a:pt x="1137572" y="126369"/>
                  <a:pt x="1161463" y="121851"/>
                </a:cubicBezTo>
                <a:cubicBezTo>
                  <a:pt x="1167436" y="120722"/>
                  <a:pt x="1173119" y="119977"/>
                  <a:pt x="1178512" y="119616"/>
                </a:cubicBezTo>
                <a:close/>
                <a:moveTo>
                  <a:pt x="596545" y="98408"/>
                </a:moveTo>
                <a:cubicBezTo>
                  <a:pt x="598952" y="98539"/>
                  <a:pt x="601862" y="99025"/>
                  <a:pt x="605275" y="99868"/>
                </a:cubicBezTo>
                <a:cubicBezTo>
                  <a:pt x="618927" y="103238"/>
                  <a:pt x="627724" y="108472"/>
                  <a:pt x="631668" y="115570"/>
                </a:cubicBezTo>
                <a:cubicBezTo>
                  <a:pt x="635612" y="122669"/>
                  <a:pt x="635522" y="130011"/>
                  <a:pt x="631399" y="137597"/>
                </a:cubicBezTo>
                <a:cubicBezTo>
                  <a:pt x="627276" y="145183"/>
                  <a:pt x="617400" y="142595"/>
                  <a:pt x="601769" y="129832"/>
                </a:cubicBezTo>
                <a:cubicBezTo>
                  <a:pt x="595344" y="122518"/>
                  <a:pt x="590910" y="114853"/>
                  <a:pt x="588465" y="106837"/>
                </a:cubicBezTo>
                <a:cubicBezTo>
                  <a:pt x="586631" y="100825"/>
                  <a:pt x="589324" y="98015"/>
                  <a:pt x="596545" y="98408"/>
                </a:cubicBezTo>
                <a:close/>
                <a:moveTo>
                  <a:pt x="485093" y="61750"/>
                </a:moveTo>
                <a:cubicBezTo>
                  <a:pt x="497550" y="60998"/>
                  <a:pt x="508220" y="64225"/>
                  <a:pt x="517104" y="71431"/>
                </a:cubicBezTo>
                <a:cubicBezTo>
                  <a:pt x="528949" y="81039"/>
                  <a:pt x="527737" y="86689"/>
                  <a:pt x="513469" y="88381"/>
                </a:cubicBezTo>
                <a:cubicBezTo>
                  <a:pt x="499200" y="90074"/>
                  <a:pt x="480877" y="91368"/>
                  <a:pt x="458499" y="92264"/>
                </a:cubicBezTo>
                <a:cubicBezTo>
                  <a:pt x="436121" y="93160"/>
                  <a:pt x="409839" y="95745"/>
                  <a:pt x="379653" y="100018"/>
                </a:cubicBezTo>
                <a:cubicBezTo>
                  <a:pt x="391355" y="104407"/>
                  <a:pt x="395542" y="109049"/>
                  <a:pt x="392215" y="113946"/>
                </a:cubicBezTo>
                <a:cubicBezTo>
                  <a:pt x="388888" y="118844"/>
                  <a:pt x="385153" y="125551"/>
                  <a:pt x="381008" y="134069"/>
                </a:cubicBezTo>
                <a:cubicBezTo>
                  <a:pt x="384034" y="133998"/>
                  <a:pt x="389476" y="133768"/>
                  <a:pt x="397335" y="133381"/>
                </a:cubicBezTo>
                <a:cubicBezTo>
                  <a:pt x="405193" y="132994"/>
                  <a:pt x="412055" y="131420"/>
                  <a:pt x="417920" y="128659"/>
                </a:cubicBezTo>
                <a:cubicBezTo>
                  <a:pt x="423785" y="125899"/>
                  <a:pt x="430489" y="126186"/>
                  <a:pt x="438032" y="129520"/>
                </a:cubicBezTo>
                <a:cubicBezTo>
                  <a:pt x="445575" y="132854"/>
                  <a:pt x="452803" y="136901"/>
                  <a:pt x="459715" y="141662"/>
                </a:cubicBezTo>
                <a:cubicBezTo>
                  <a:pt x="466627" y="146423"/>
                  <a:pt x="467982" y="151410"/>
                  <a:pt x="463780" y="156623"/>
                </a:cubicBezTo>
                <a:cubicBezTo>
                  <a:pt x="459578" y="161836"/>
                  <a:pt x="455025" y="173591"/>
                  <a:pt x="450121" y="191889"/>
                </a:cubicBezTo>
                <a:cubicBezTo>
                  <a:pt x="445217" y="210187"/>
                  <a:pt x="440488" y="224811"/>
                  <a:pt x="435935" y="235759"/>
                </a:cubicBezTo>
                <a:cubicBezTo>
                  <a:pt x="431382" y="246708"/>
                  <a:pt x="425542" y="256925"/>
                  <a:pt x="418415" y="266411"/>
                </a:cubicBezTo>
                <a:cubicBezTo>
                  <a:pt x="411288" y="275898"/>
                  <a:pt x="402476" y="282318"/>
                  <a:pt x="391979" y="285674"/>
                </a:cubicBezTo>
                <a:cubicBezTo>
                  <a:pt x="381482" y="289030"/>
                  <a:pt x="375466" y="286090"/>
                  <a:pt x="373931" y="276855"/>
                </a:cubicBezTo>
                <a:cubicBezTo>
                  <a:pt x="372397" y="267620"/>
                  <a:pt x="365517" y="256567"/>
                  <a:pt x="353292" y="243697"/>
                </a:cubicBezTo>
                <a:cubicBezTo>
                  <a:pt x="341067" y="230826"/>
                  <a:pt x="343025" y="227998"/>
                  <a:pt x="359165" y="235211"/>
                </a:cubicBezTo>
                <a:cubicBezTo>
                  <a:pt x="375305" y="242424"/>
                  <a:pt x="385705" y="246030"/>
                  <a:pt x="390365" y="246030"/>
                </a:cubicBezTo>
                <a:cubicBezTo>
                  <a:pt x="394739" y="246030"/>
                  <a:pt x="399195" y="241714"/>
                  <a:pt x="403734" y="233081"/>
                </a:cubicBezTo>
                <a:cubicBezTo>
                  <a:pt x="408273" y="224448"/>
                  <a:pt x="413016" y="212241"/>
                  <a:pt x="417963" y="196460"/>
                </a:cubicBezTo>
                <a:cubicBezTo>
                  <a:pt x="422910" y="180679"/>
                  <a:pt x="425384" y="169325"/>
                  <a:pt x="425384" y="162398"/>
                </a:cubicBezTo>
                <a:cubicBezTo>
                  <a:pt x="425384" y="156849"/>
                  <a:pt x="423889" y="153224"/>
                  <a:pt x="420899" y="151525"/>
                </a:cubicBezTo>
                <a:cubicBezTo>
                  <a:pt x="417909" y="149826"/>
                  <a:pt x="413916" y="149202"/>
                  <a:pt x="408918" y="149654"/>
                </a:cubicBezTo>
                <a:cubicBezTo>
                  <a:pt x="403920" y="150105"/>
                  <a:pt x="398188" y="150331"/>
                  <a:pt x="391720" y="150331"/>
                </a:cubicBezTo>
                <a:cubicBezTo>
                  <a:pt x="385784" y="150331"/>
                  <a:pt x="380220" y="148976"/>
                  <a:pt x="375028" y="146266"/>
                </a:cubicBezTo>
                <a:cubicBezTo>
                  <a:pt x="367858" y="163761"/>
                  <a:pt x="358548" y="180299"/>
                  <a:pt x="347097" y="195879"/>
                </a:cubicBezTo>
                <a:cubicBezTo>
                  <a:pt x="335647" y="211460"/>
                  <a:pt x="322138" y="225886"/>
                  <a:pt x="306572" y="239158"/>
                </a:cubicBezTo>
                <a:cubicBezTo>
                  <a:pt x="291006" y="252430"/>
                  <a:pt x="272496" y="263440"/>
                  <a:pt x="251043" y="272187"/>
                </a:cubicBezTo>
                <a:cubicBezTo>
                  <a:pt x="229590" y="280935"/>
                  <a:pt x="227525" y="278081"/>
                  <a:pt x="244848" y="263626"/>
                </a:cubicBezTo>
                <a:cubicBezTo>
                  <a:pt x="262171" y="249171"/>
                  <a:pt x="276866" y="235906"/>
                  <a:pt x="288933" y="223832"/>
                </a:cubicBezTo>
                <a:cubicBezTo>
                  <a:pt x="301001" y="211757"/>
                  <a:pt x="312631" y="197890"/>
                  <a:pt x="323823" y="182231"/>
                </a:cubicBezTo>
                <a:cubicBezTo>
                  <a:pt x="335016" y="166571"/>
                  <a:pt x="343491" y="151206"/>
                  <a:pt x="349248" y="136134"/>
                </a:cubicBezTo>
                <a:cubicBezTo>
                  <a:pt x="355006" y="121063"/>
                  <a:pt x="358336" y="110042"/>
                  <a:pt x="359240" y="103073"/>
                </a:cubicBezTo>
                <a:cubicBezTo>
                  <a:pt x="337228" y="105769"/>
                  <a:pt x="317897" y="108917"/>
                  <a:pt x="301248" y="112516"/>
                </a:cubicBezTo>
                <a:cubicBezTo>
                  <a:pt x="284599" y="116115"/>
                  <a:pt x="273324" y="118141"/>
                  <a:pt x="267423" y="118593"/>
                </a:cubicBezTo>
                <a:cubicBezTo>
                  <a:pt x="261522" y="119044"/>
                  <a:pt x="252854" y="115423"/>
                  <a:pt x="241417" y="107730"/>
                </a:cubicBezTo>
                <a:cubicBezTo>
                  <a:pt x="229981" y="100036"/>
                  <a:pt x="231490" y="96190"/>
                  <a:pt x="245945" y="96190"/>
                </a:cubicBezTo>
                <a:cubicBezTo>
                  <a:pt x="258292" y="96190"/>
                  <a:pt x="273206" y="94849"/>
                  <a:pt x="290687" y="92167"/>
                </a:cubicBezTo>
                <a:cubicBezTo>
                  <a:pt x="308167" y="89486"/>
                  <a:pt x="338214" y="85227"/>
                  <a:pt x="380826" y="79390"/>
                </a:cubicBezTo>
                <a:cubicBezTo>
                  <a:pt x="423437" y="73554"/>
                  <a:pt x="453842" y="68366"/>
                  <a:pt x="472040" y="63827"/>
                </a:cubicBezTo>
                <a:cubicBezTo>
                  <a:pt x="476589" y="62693"/>
                  <a:pt x="480940" y="62000"/>
                  <a:pt x="485093" y="61750"/>
                </a:cubicBezTo>
                <a:close/>
                <a:moveTo>
                  <a:pt x="637175" y="35520"/>
                </a:moveTo>
                <a:cubicBezTo>
                  <a:pt x="646897" y="36473"/>
                  <a:pt x="655695" y="40413"/>
                  <a:pt x="663568" y="47340"/>
                </a:cubicBezTo>
                <a:cubicBezTo>
                  <a:pt x="671441" y="54266"/>
                  <a:pt x="674506" y="63487"/>
                  <a:pt x="672763" y="75002"/>
                </a:cubicBezTo>
                <a:cubicBezTo>
                  <a:pt x="671021" y="86517"/>
                  <a:pt x="662241" y="85958"/>
                  <a:pt x="646424" y="73324"/>
                </a:cubicBezTo>
                <a:cubicBezTo>
                  <a:pt x="637289" y="66011"/>
                  <a:pt x="631033" y="57643"/>
                  <a:pt x="627656" y="48222"/>
                </a:cubicBezTo>
                <a:cubicBezTo>
                  <a:pt x="624279" y="38800"/>
                  <a:pt x="627452" y="34566"/>
                  <a:pt x="637175" y="35520"/>
                </a:cubicBezTo>
                <a:close/>
                <a:moveTo>
                  <a:pt x="368124" y="6865"/>
                </a:moveTo>
                <a:cubicBezTo>
                  <a:pt x="372024" y="7068"/>
                  <a:pt x="376039" y="7646"/>
                  <a:pt x="380169" y="8600"/>
                </a:cubicBezTo>
                <a:cubicBezTo>
                  <a:pt x="388429" y="10507"/>
                  <a:pt x="395807" y="14228"/>
                  <a:pt x="402304" y="19763"/>
                </a:cubicBezTo>
                <a:cubicBezTo>
                  <a:pt x="408800" y="25299"/>
                  <a:pt x="411212" y="33595"/>
                  <a:pt x="409542" y="44651"/>
                </a:cubicBezTo>
                <a:cubicBezTo>
                  <a:pt x="407871" y="55707"/>
                  <a:pt x="400859" y="57690"/>
                  <a:pt x="388505" y="50599"/>
                </a:cubicBezTo>
                <a:cubicBezTo>
                  <a:pt x="376151" y="43507"/>
                  <a:pt x="365973" y="35954"/>
                  <a:pt x="357971" y="27937"/>
                </a:cubicBezTo>
                <a:cubicBezTo>
                  <a:pt x="349826" y="15332"/>
                  <a:pt x="349424" y="8481"/>
                  <a:pt x="356766" y="7384"/>
                </a:cubicBezTo>
                <a:cubicBezTo>
                  <a:pt x="360437" y="6836"/>
                  <a:pt x="364223" y="6663"/>
                  <a:pt x="368124" y="6865"/>
                </a:cubicBezTo>
                <a:close/>
                <a:moveTo>
                  <a:pt x="1307260" y="361"/>
                </a:moveTo>
                <a:lnTo>
                  <a:pt x="1437010" y="361"/>
                </a:lnTo>
                <a:lnTo>
                  <a:pt x="1437010" y="300150"/>
                </a:lnTo>
                <a:lnTo>
                  <a:pt x="1305905" y="300150"/>
                </a:lnTo>
                <a:cubicBezTo>
                  <a:pt x="1350015" y="245658"/>
                  <a:pt x="1372967" y="196069"/>
                  <a:pt x="1374759" y="151385"/>
                </a:cubicBezTo>
                <a:cubicBezTo>
                  <a:pt x="1376552" y="106701"/>
                  <a:pt x="1354052" y="56360"/>
                  <a:pt x="1307260" y="361"/>
                </a:cubicBezTo>
                <a:close/>
                <a:moveTo>
                  <a:pt x="0" y="361"/>
                </a:moveTo>
                <a:lnTo>
                  <a:pt x="133773" y="361"/>
                </a:lnTo>
                <a:cubicBezTo>
                  <a:pt x="87798" y="52832"/>
                  <a:pt x="63929" y="101840"/>
                  <a:pt x="62165" y="147384"/>
                </a:cubicBezTo>
                <a:cubicBezTo>
                  <a:pt x="60401" y="192929"/>
                  <a:pt x="83826" y="243851"/>
                  <a:pt x="132439" y="300150"/>
                </a:cubicBezTo>
                <a:lnTo>
                  <a:pt x="0" y="300150"/>
                </a:lnTo>
                <a:close/>
                <a:moveTo>
                  <a:pt x="732742" y="115"/>
                </a:moveTo>
                <a:cubicBezTo>
                  <a:pt x="734386" y="-117"/>
                  <a:pt x="736473" y="4"/>
                  <a:pt x="739005" y="479"/>
                </a:cubicBezTo>
                <a:cubicBezTo>
                  <a:pt x="749129" y="2380"/>
                  <a:pt x="758152" y="6162"/>
                  <a:pt x="766075" y="11826"/>
                </a:cubicBezTo>
                <a:cubicBezTo>
                  <a:pt x="773998" y="17491"/>
                  <a:pt x="775920" y="23746"/>
                  <a:pt x="771840" y="30594"/>
                </a:cubicBezTo>
                <a:cubicBezTo>
                  <a:pt x="767760" y="37441"/>
                  <a:pt x="765305" y="54804"/>
                  <a:pt x="764473" y="82681"/>
                </a:cubicBezTo>
                <a:cubicBezTo>
                  <a:pt x="773306" y="81032"/>
                  <a:pt x="782197" y="78820"/>
                  <a:pt x="791146" y="76045"/>
                </a:cubicBezTo>
                <a:cubicBezTo>
                  <a:pt x="800094" y="73270"/>
                  <a:pt x="808010" y="75113"/>
                  <a:pt x="814893" y="81573"/>
                </a:cubicBezTo>
                <a:cubicBezTo>
                  <a:pt x="821776" y="88034"/>
                  <a:pt x="818815" y="93677"/>
                  <a:pt x="806009" y="98502"/>
                </a:cubicBezTo>
                <a:cubicBezTo>
                  <a:pt x="793203" y="103327"/>
                  <a:pt x="779301" y="106923"/>
                  <a:pt x="764301" y="109289"/>
                </a:cubicBezTo>
                <a:lnTo>
                  <a:pt x="763118" y="148804"/>
                </a:lnTo>
                <a:cubicBezTo>
                  <a:pt x="796788" y="144358"/>
                  <a:pt x="819417" y="140999"/>
                  <a:pt x="831004" y="138726"/>
                </a:cubicBezTo>
                <a:cubicBezTo>
                  <a:pt x="842591" y="136453"/>
                  <a:pt x="852683" y="136794"/>
                  <a:pt x="861280" y="139748"/>
                </a:cubicBezTo>
                <a:cubicBezTo>
                  <a:pt x="869877" y="142702"/>
                  <a:pt x="875914" y="147904"/>
                  <a:pt x="879392" y="155354"/>
                </a:cubicBezTo>
                <a:cubicBezTo>
                  <a:pt x="882869" y="162803"/>
                  <a:pt x="878305" y="166302"/>
                  <a:pt x="865700" y="165851"/>
                </a:cubicBezTo>
                <a:cubicBezTo>
                  <a:pt x="853095" y="165399"/>
                  <a:pt x="837622" y="165847"/>
                  <a:pt x="819281" y="167195"/>
                </a:cubicBezTo>
                <a:cubicBezTo>
                  <a:pt x="800940" y="168543"/>
                  <a:pt x="776368" y="170737"/>
                  <a:pt x="745565" y="173777"/>
                </a:cubicBezTo>
                <a:cubicBezTo>
                  <a:pt x="755474" y="182066"/>
                  <a:pt x="758382" y="187953"/>
                  <a:pt x="754288" y="191437"/>
                </a:cubicBezTo>
                <a:cubicBezTo>
                  <a:pt x="750194" y="194922"/>
                  <a:pt x="744898" y="200346"/>
                  <a:pt x="738402" y="207710"/>
                </a:cubicBezTo>
                <a:cubicBezTo>
                  <a:pt x="731906" y="215074"/>
                  <a:pt x="726754" y="220372"/>
                  <a:pt x="722947" y="223606"/>
                </a:cubicBezTo>
                <a:cubicBezTo>
                  <a:pt x="719140" y="226840"/>
                  <a:pt x="719323" y="228249"/>
                  <a:pt x="723496" y="227833"/>
                </a:cubicBezTo>
                <a:cubicBezTo>
                  <a:pt x="727669" y="227417"/>
                  <a:pt x="750269" y="225137"/>
                  <a:pt x="791296" y="220992"/>
                </a:cubicBezTo>
                <a:cubicBezTo>
                  <a:pt x="785904" y="213091"/>
                  <a:pt x="781183" y="204709"/>
                  <a:pt x="777132" y="195847"/>
                </a:cubicBezTo>
                <a:cubicBezTo>
                  <a:pt x="773080" y="186985"/>
                  <a:pt x="775325" y="184013"/>
                  <a:pt x="783864" y="186931"/>
                </a:cubicBezTo>
                <a:cubicBezTo>
                  <a:pt x="792404" y="189849"/>
                  <a:pt x="800875" y="195044"/>
                  <a:pt x="809279" y="202515"/>
                </a:cubicBezTo>
                <a:cubicBezTo>
                  <a:pt x="817682" y="209986"/>
                  <a:pt x="825139" y="218863"/>
                  <a:pt x="831649" y="229145"/>
                </a:cubicBezTo>
                <a:cubicBezTo>
                  <a:pt x="838160" y="239427"/>
                  <a:pt x="839716" y="250458"/>
                  <a:pt x="836317" y="262238"/>
                </a:cubicBezTo>
                <a:cubicBezTo>
                  <a:pt x="832919" y="274019"/>
                  <a:pt x="827623" y="276726"/>
                  <a:pt x="820432" y="270359"/>
                </a:cubicBezTo>
                <a:cubicBezTo>
                  <a:pt x="813240" y="263992"/>
                  <a:pt x="805514" y="252778"/>
                  <a:pt x="797254" y="236717"/>
                </a:cubicBezTo>
                <a:cubicBezTo>
                  <a:pt x="753359" y="244790"/>
                  <a:pt x="724399" y="251240"/>
                  <a:pt x="710374" y="256065"/>
                </a:cubicBezTo>
                <a:cubicBezTo>
                  <a:pt x="696350" y="260891"/>
                  <a:pt x="684734" y="265845"/>
                  <a:pt x="675528" y="270929"/>
                </a:cubicBezTo>
                <a:cubicBezTo>
                  <a:pt x="666321" y="276012"/>
                  <a:pt x="661718" y="271778"/>
                  <a:pt x="661718" y="258227"/>
                </a:cubicBezTo>
                <a:cubicBezTo>
                  <a:pt x="661718" y="245421"/>
                  <a:pt x="665386" y="237796"/>
                  <a:pt x="672720" y="235351"/>
                </a:cubicBezTo>
                <a:cubicBezTo>
                  <a:pt x="680055" y="232906"/>
                  <a:pt x="686028" y="230005"/>
                  <a:pt x="690639" y="226650"/>
                </a:cubicBezTo>
                <a:cubicBezTo>
                  <a:pt x="695249" y="223294"/>
                  <a:pt x="701713" y="216579"/>
                  <a:pt x="710030" y="206505"/>
                </a:cubicBezTo>
                <a:cubicBezTo>
                  <a:pt x="718347" y="196431"/>
                  <a:pt x="723395" y="186253"/>
                  <a:pt x="725173" y="175971"/>
                </a:cubicBezTo>
                <a:cubicBezTo>
                  <a:pt x="708854" y="179485"/>
                  <a:pt x="696328" y="182389"/>
                  <a:pt x="687595" y="184683"/>
                </a:cubicBezTo>
                <a:cubicBezTo>
                  <a:pt x="678862" y="186978"/>
                  <a:pt x="669892" y="184052"/>
                  <a:pt x="660685" y="175907"/>
                </a:cubicBezTo>
                <a:cubicBezTo>
                  <a:pt x="651479" y="167762"/>
                  <a:pt x="653652" y="163689"/>
                  <a:pt x="667203" y="163689"/>
                </a:cubicBezTo>
                <a:cubicBezTo>
                  <a:pt x="678575" y="163689"/>
                  <a:pt x="701942" y="159896"/>
                  <a:pt x="737305" y="152310"/>
                </a:cubicBezTo>
                <a:lnTo>
                  <a:pt x="737305" y="113871"/>
                </a:lnTo>
                <a:cubicBezTo>
                  <a:pt x="725288" y="115678"/>
                  <a:pt x="714411" y="114014"/>
                  <a:pt x="704674" y="108881"/>
                </a:cubicBezTo>
                <a:cubicBezTo>
                  <a:pt x="694937" y="103747"/>
                  <a:pt x="695073" y="99922"/>
                  <a:pt x="705083" y="97405"/>
                </a:cubicBezTo>
                <a:cubicBezTo>
                  <a:pt x="715092" y="94888"/>
                  <a:pt x="725833" y="92103"/>
                  <a:pt x="737305" y="89048"/>
                </a:cubicBezTo>
                <a:cubicBezTo>
                  <a:pt x="737305" y="74177"/>
                  <a:pt x="737090" y="59930"/>
                  <a:pt x="736660" y="46307"/>
                </a:cubicBezTo>
                <a:cubicBezTo>
                  <a:pt x="736230" y="32684"/>
                  <a:pt x="733982" y="21165"/>
                  <a:pt x="729916" y="11751"/>
                </a:cubicBezTo>
                <a:cubicBezTo>
                  <a:pt x="726867" y="4690"/>
                  <a:pt x="727809" y="812"/>
                  <a:pt x="732742" y="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965593" y="5015623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答：每组有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 flipH="1">
            <a:off x="828096" y="4285361"/>
            <a:ext cx="1656414" cy="211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57" grpId="0" autoUpdateAnimBg="0"/>
      <p:bldP spid="263" grpId="0"/>
      <p:bldP spid="264" grpId="0"/>
      <p:bldP spid="265" grpId="0"/>
      <p:bldP spid="26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358272" y="1416314"/>
            <a:ext cx="37112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）一共有多少组？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234992" y="2007749"/>
            <a:ext cx="3327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2×3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（组）</a:t>
            </a:r>
          </a:p>
        </p:txBody>
      </p:sp>
      <p:grpSp>
        <p:nvGrpSpPr>
          <p:cNvPr id="25" name="组合 4"/>
          <p:cNvGrpSpPr/>
          <p:nvPr/>
        </p:nvGrpSpPr>
        <p:grpSpPr bwMode="auto">
          <a:xfrm rot="16551505" flipH="1">
            <a:off x="2537491" y="2024712"/>
            <a:ext cx="1566300" cy="2551707"/>
            <a:chOff x="2400892" y="1084764"/>
            <a:chExt cx="2965709" cy="667083"/>
          </a:xfrm>
          <a:noFill/>
        </p:grpSpPr>
        <p:sp>
          <p:nvSpPr>
            <p:cNvPr id="27" name="云形标注 82"/>
            <p:cNvSpPr>
              <a:spLocks noChangeArrowheads="1"/>
            </p:cNvSpPr>
            <p:nvPr/>
          </p:nvSpPr>
          <p:spPr bwMode="auto">
            <a:xfrm rot="359999">
              <a:off x="2400892" y="1084764"/>
              <a:ext cx="2965709" cy="667083"/>
            </a:xfrm>
            <a:prstGeom prst="wedgeRoundRectCallout">
              <a:avLst>
                <a:gd name="adj1" fmla="val 68282"/>
                <a:gd name="adj2" fmla="val -19432"/>
                <a:gd name="adj3" fmla="val 1666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矩形 4"/>
            <p:cNvSpPr>
              <a:spLocks noChangeArrowheads="1"/>
            </p:cNvSpPr>
            <p:nvPr/>
          </p:nvSpPr>
          <p:spPr bwMode="auto">
            <a:xfrm rot="16551505">
              <a:off x="3656239" y="288871"/>
              <a:ext cx="568759" cy="2272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也可以先一共有多少组，再求每组多少人。</a:t>
              </a:r>
            </a:p>
          </p:txBody>
        </p:sp>
      </p:grpSp>
      <p:sp>
        <p:nvSpPr>
          <p:cNvPr id="193" name="Text Box 31"/>
          <p:cNvSpPr txBox="1">
            <a:spLocks noChangeArrowheads="1"/>
          </p:cNvSpPr>
          <p:nvPr/>
        </p:nvSpPr>
        <p:spPr bwMode="auto">
          <a:xfrm>
            <a:off x="5388538" y="2593286"/>
            <a:ext cx="3985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）每组多少人？</a:t>
            </a:r>
          </a:p>
        </p:txBody>
      </p:sp>
      <p:sp>
        <p:nvSpPr>
          <p:cNvPr id="257" name="Text Box 31"/>
          <p:cNvSpPr txBox="1">
            <a:spLocks noChangeArrowheads="1"/>
          </p:cNvSpPr>
          <p:nvPr/>
        </p:nvSpPr>
        <p:spPr bwMode="auto">
          <a:xfrm>
            <a:off x="6091665" y="3152855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60÷6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（人）</a:t>
            </a:r>
          </a:p>
        </p:txBody>
      </p:sp>
      <p:sp>
        <p:nvSpPr>
          <p:cNvPr id="263" name="Text Box 31"/>
          <p:cNvSpPr txBox="1">
            <a:spLocks noChangeArrowheads="1"/>
          </p:cNvSpPr>
          <p:nvPr/>
        </p:nvSpPr>
        <p:spPr bwMode="auto">
          <a:xfrm>
            <a:off x="3733263" y="4149704"/>
            <a:ext cx="3985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列综合算式：</a:t>
            </a:r>
          </a:p>
        </p:txBody>
      </p:sp>
      <p:sp>
        <p:nvSpPr>
          <p:cNvPr id="264" name="Text Box 31"/>
          <p:cNvSpPr txBox="1">
            <a:spLocks noChangeArrowheads="1"/>
          </p:cNvSpPr>
          <p:nvPr/>
        </p:nvSpPr>
        <p:spPr bwMode="auto">
          <a:xfrm>
            <a:off x="5911632" y="4196169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2×3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5" name="Text Box 31"/>
          <p:cNvSpPr txBox="1">
            <a:spLocks noChangeArrowheads="1"/>
          </p:cNvSpPr>
          <p:nvPr/>
        </p:nvSpPr>
        <p:spPr bwMode="auto">
          <a:xfrm>
            <a:off x="5560721" y="4598961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60÷6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6" name="Text Box 31"/>
          <p:cNvSpPr txBox="1">
            <a:spLocks noChangeArrowheads="1"/>
          </p:cNvSpPr>
          <p:nvPr/>
        </p:nvSpPr>
        <p:spPr bwMode="auto">
          <a:xfrm>
            <a:off x="5560720" y="5040234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（人）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3228462" y="4801714"/>
            <a:ext cx="2223139" cy="475028"/>
          </a:xfrm>
          <a:prstGeom prst="wedgeRoundRectCallout">
            <a:avLst>
              <a:gd name="adj1" fmla="val 39858"/>
              <a:gd name="adj2" fmla="val -75442"/>
              <a:gd name="adj3" fmla="val 16667"/>
            </a:avLst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要注意什么？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79582" y="3628603"/>
            <a:ext cx="540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思考：综合算式该怎么写？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482800" y="1719900"/>
            <a:ext cx="1437010" cy="300150"/>
          </a:xfrm>
          <a:custGeom>
            <a:avLst/>
            <a:gdLst/>
            <a:ahLst/>
            <a:cxnLst/>
            <a:rect l="l" t="t" r="r" b="b"/>
            <a:pathLst>
              <a:path w="1437010" h="300150">
                <a:moveTo>
                  <a:pt x="1196183" y="191607"/>
                </a:moveTo>
                <a:cubicBezTo>
                  <a:pt x="1211144" y="191413"/>
                  <a:pt x="1222805" y="196035"/>
                  <a:pt x="1231167" y="205473"/>
                </a:cubicBezTo>
                <a:cubicBezTo>
                  <a:pt x="1242317" y="218056"/>
                  <a:pt x="1244317" y="225284"/>
                  <a:pt x="1237169" y="227155"/>
                </a:cubicBezTo>
                <a:cubicBezTo>
                  <a:pt x="1230020" y="229027"/>
                  <a:pt x="1216942" y="228837"/>
                  <a:pt x="1197934" y="226585"/>
                </a:cubicBezTo>
                <a:cubicBezTo>
                  <a:pt x="1178926" y="224334"/>
                  <a:pt x="1142566" y="225904"/>
                  <a:pt x="1088855" y="231296"/>
                </a:cubicBezTo>
                <a:cubicBezTo>
                  <a:pt x="1035144" y="236688"/>
                  <a:pt x="1001527" y="241187"/>
                  <a:pt x="988004" y="244794"/>
                </a:cubicBezTo>
                <a:cubicBezTo>
                  <a:pt x="974481" y="248400"/>
                  <a:pt x="960019" y="245514"/>
                  <a:pt x="944618" y="236136"/>
                </a:cubicBezTo>
                <a:cubicBezTo>
                  <a:pt x="928929" y="222011"/>
                  <a:pt x="929840" y="215633"/>
                  <a:pt x="947349" y="217002"/>
                </a:cubicBezTo>
                <a:cubicBezTo>
                  <a:pt x="964859" y="218372"/>
                  <a:pt x="1002312" y="215916"/>
                  <a:pt x="1059709" y="209635"/>
                </a:cubicBezTo>
                <a:cubicBezTo>
                  <a:pt x="1117105" y="203354"/>
                  <a:pt x="1157243" y="197944"/>
                  <a:pt x="1180123" y="193405"/>
                </a:cubicBezTo>
                <a:cubicBezTo>
                  <a:pt x="1185843" y="192271"/>
                  <a:pt x="1191197" y="191671"/>
                  <a:pt x="1196183" y="191607"/>
                </a:cubicBezTo>
                <a:close/>
                <a:moveTo>
                  <a:pt x="657724" y="145876"/>
                </a:moveTo>
                <a:cubicBezTo>
                  <a:pt x="660290" y="146588"/>
                  <a:pt x="656150" y="159401"/>
                  <a:pt x="645306" y="184317"/>
                </a:cubicBezTo>
                <a:cubicBezTo>
                  <a:pt x="632873" y="212725"/>
                  <a:pt x="625315" y="234634"/>
                  <a:pt x="622634" y="250042"/>
                </a:cubicBezTo>
                <a:cubicBezTo>
                  <a:pt x="619952" y="265451"/>
                  <a:pt x="614399" y="269233"/>
                  <a:pt x="605974" y="261389"/>
                </a:cubicBezTo>
                <a:cubicBezTo>
                  <a:pt x="597549" y="253545"/>
                  <a:pt x="591688" y="244754"/>
                  <a:pt x="588389" y="235017"/>
                </a:cubicBezTo>
                <a:cubicBezTo>
                  <a:pt x="585091" y="225280"/>
                  <a:pt x="586339" y="219401"/>
                  <a:pt x="592132" y="217379"/>
                </a:cubicBezTo>
                <a:cubicBezTo>
                  <a:pt x="597926" y="215357"/>
                  <a:pt x="604085" y="210424"/>
                  <a:pt x="610609" y="202580"/>
                </a:cubicBezTo>
                <a:cubicBezTo>
                  <a:pt x="617134" y="194736"/>
                  <a:pt x="628886" y="179764"/>
                  <a:pt x="645865" y="157666"/>
                </a:cubicBezTo>
                <a:cubicBezTo>
                  <a:pt x="652232" y="149379"/>
                  <a:pt x="656185" y="145449"/>
                  <a:pt x="657724" y="145876"/>
                </a:cubicBezTo>
                <a:close/>
                <a:moveTo>
                  <a:pt x="596545" y="98408"/>
                </a:moveTo>
                <a:cubicBezTo>
                  <a:pt x="598952" y="98539"/>
                  <a:pt x="601862" y="99025"/>
                  <a:pt x="605275" y="99868"/>
                </a:cubicBezTo>
                <a:cubicBezTo>
                  <a:pt x="618927" y="103238"/>
                  <a:pt x="627724" y="108472"/>
                  <a:pt x="631668" y="115570"/>
                </a:cubicBezTo>
                <a:cubicBezTo>
                  <a:pt x="635612" y="122669"/>
                  <a:pt x="635522" y="130011"/>
                  <a:pt x="631399" y="137597"/>
                </a:cubicBezTo>
                <a:cubicBezTo>
                  <a:pt x="627276" y="145183"/>
                  <a:pt x="617400" y="142595"/>
                  <a:pt x="601769" y="129832"/>
                </a:cubicBezTo>
                <a:cubicBezTo>
                  <a:pt x="595344" y="122518"/>
                  <a:pt x="590910" y="114853"/>
                  <a:pt x="588465" y="106837"/>
                </a:cubicBezTo>
                <a:cubicBezTo>
                  <a:pt x="586631" y="100825"/>
                  <a:pt x="589324" y="98015"/>
                  <a:pt x="596545" y="98408"/>
                </a:cubicBezTo>
                <a:close/>
                <a:moveTo>
                  <a:pt x="485093" y="61750"/>
                </a:moveTo>
                <a:cubicBezTo>
                  <a:pt x="497550" y="60998"/>
                  <a:pt x="508220" y="64225"/>
                  <a:pt x="517104" y="71431"/>
                </a:cubicBezTo>
                <a:cubicBezTo>
                  <a:pt x="528949" y="81039"/>
                  <a:pt x="527737" y="86689"/>
                  <a:pt x="513469" y="88381"/>
                </a:cubicBezTo>
                <a:cubicBezTo>
                  <a:pt x="499200" y="90074"/>
                  <a:pt x="480877" y="91368"/>
                  <a:pt x="458499" y="92264"/>
                </a:cubicBezTo>
                <a:cubicBezTo>
                  <a:pt x="436121" y="93160"/>
                  <a:pt x="409839" y="95745"/>
                  <a:pt x="379653" y="100018"/>
                </a:cubicBezTo>
                <a:cubicBezTo>
                  <a:pt x="391355" y="104407"/>
                  <a:pt x="395542" y="109049"/>
                  <a:pt x="392215" y="113946"/>
                </a:cubicBezTo>
                <a:cubicBezTo>
                  <a:pt x="388888" y="118844"/>
                  <a:pt x="385153" y="125551"/>
                  <a:pt x="381008" y="134069"/>
                </a:cubicBezTo>
                <a:cubicBezTo>
                  <a:pt x="384034" y="133998"/>
                  <a:pt x="389476" y="133768"/>
                  <a:pt x="397335" y="133381"/>
                </a:cubicBezTo>
                <a:cubicBezTo>
                  <a:pt x="405193" y="132994"/>
                  <a:pt x="412055" y="131420"/>
                  <a:pt x="417920" y="128659"/>
                </a:cubicBezTo>
                <a:cubicBezTo>
                  <a:pt x="423785" y="125899"/>
                  <a:pt x="430489" y="126186"/>
                  <a:pt x="438032" y="129520"/>
                </a:cubicBezTo>
                <a:cubicBezTo>
                  <a:pt x="445575" y="132854"/>
                  <a:pt x="452803" y="136901"/>
                  <a:pt x="459715" y="141662"/>
                </a:cubicBezTo>
                <a:cubicBezTo>
                  <a:pt x="466627" y="146423"/>
                  <a:pt x="467982" y="151410"/>
                  <a:pt x="463780" y="156623"/>
                </a:cubicBezTo>
                <a:cubicBezTo>
                  <a:pt x="459578" y="161836"/>
                  <a:pt x="455025" y="173591"/>
                  <a:pt x="450121" y="191889"/>
                </a:cubicBezTo>
                <a:cubicBezTo>
                  <a:pt x="445217" y="210187"/>
                  <a:pt x="440488" y="224811"/>
                  <a:pt x="435935" y="235759"/>
                </a:cubicBezTo>
                <a:cubicBezTo>
                  <a:pt x="431382" y="246708"/>
                  <a:pt x="425542" y="256925"/>
                  <a:pt x="418415" y="266411"/>
                </a:cubicBezTo>
                <a:cubicBezTo>
                  <a:pt x="411288" y="275898"/>
                  <a:pt x="402476" y="282318"/>
                  <a:pt x="391979" y="285674"/>
                </a:cubicBezTo>
                <a:cubicBezTo>
                  <a:pt x="381482" y="289030"/>
                  <a:pt x="375466" y="286090"/>
                  <a:pt x="373931" y="276855"/>
                </a:cubicBezTo>
                <a:cubicBezTo>
                  <a:pt x="372397" y="267620"/>
                  <a:pt x="365517" y="256567"/>
                  <a:pt x="353292" y="243697"/>
                </a:cubicBezTo>
                <a:cubicBezTo>
                  <a:pt x="341067" y="230826"/>
                  <a:pt x="343025" y="227998"/>
                  <a:pt x="359165" y="235211"/>
                </a:cubicBezTo>
                <a:cubicBezTo>
                  <a:pt x="375305" y="242424"/>
                  <a:pt x="385705" y="246030"/>
                  <a:pt x="390365" y="246030"/>
                </a:cubicBezTo>
                <a:cubicBezTo>
                  <a:pt x="394739" y="246030"/>
                  <a:pt x="399195" y="241714"/>
                  <a:pt x="403734" y="233081"/>
                </a:cubicBezTo>
                <a:cubicBezTo>
                  <a:pt x="408273" y="224448"/>
                  <a:pt x="413016" y="212241"/>
                  <a:pt x="417963" y="196460"/>
                </a:cubicBezTo>
                <a:cubicBezTo>
                  <a:pt x="422910" y="180679"/>
                  <a:pt x="425384" y="169325"/>
                  <a:pt x="425384" y="162398"/>
                </a:cubicBezTo>
                <a:cubicBezTo>
                  <a:pt x="425384" y="156849"/>
                  <a:pt x="423889" y="153224"/>
                  <a:pt x="420899" y="151525"/>
                </a:cubicBezTo>
                <a:cubicBezTo>
                  <a:pt x="417909" y="149826"/>
                  <a:pt x="413916" y="149202"/>
                  <a:pt x="408918" y="149654"/>
                </a:cubicBezTo>
                <a:cubicBezTo>
                  <a:pt x="403920" y="150105"/>
                  <a:pt x="398188" y="150331"/>
                  <a:pt x="391720" y="150331"/>
                </a:cubicBezTo>
                <a:cubicBezTo>
                  <a:pt x="385784" y="150331"/>
                  <a:pt x="380220" y="148976"/>
                  <a:pt x="375028" y="146266"/>
                </a:cubicBezTo>
                <a:cubicBezTo>
                  <a:pt x="367858" y="163761"/>
                  <a:pt x="358548" y="180299"/>
                  <a:pt x="347097" y="195879"/>
                </a:cubicBezTo>
                <a:cubicBezTo>
                  <a:pt x="335647" y="211460"/>
                  <a:pt x="322138" y="225886"/>
                  <a:pt x="306572" y="239158"/>
                </a:cubicBezTo>
                <a:cubicBezTo>
                  <a:pt x="291006" y="252430"/>
                  <a:pt x="272496" y="263440"/>
                  <a:pt x="251043" y="272187"/>
                </a:cubicBezTo>
                <a:cubicBezTo>
                  <a:pt x="229590" y="280935"/>
                  <a:pt x="227525" y="278081"/>
                  <a:pt x="244848" y="263626"/>
                </a:cubicBezTo>
                <a:cubicBezTo>
                  <a:pt x="262171" y="249171"/>
                  <a:pt x="276866" y="235906"/>
                  <a:pt x="288933" y="223832"/>
                </a:cubicBezTo>
                <a:cubicBezTo>
                  <a:pt x="301001" y="211757"/>
                  <a:pt x="312631" y="197890"/>
                  <a:pt x="323823" y="182231"/>
                </a:cubicBezTo>
                <a:cubicBezTo>
                  <a:pt x="335016" y="166571"/>
                  <a:pt x="343491" y="151206"/>
                  <a:pt x="349248" y="136134"/>
                </a:cubicBezTo>
                <a:cubicBezTo>
                  <a:pt x="355006" y="121063"/>
                  <a:pt x="358336" y="110042"/>
                  <a:pt x="359240" y="103073"/>
                </a:cubicBezTo>
                <a:cubicBezTo>
                  <a:pt x="337228" y="105769"/>
                  <a:pt x="317897" y="108917"/>
                  <a:pt x="301248" y="112516"/>
                </a:cubicBezTo>
                <a:cubicBezTo>
                  <a:pt x="284599" y="116115"/>
                  <a:pt x="273324" y="118141"/>
                  <a:pt x="267423" y="118593"/>
                </a:cubicBezTo>
                <a:cubicBezTo>
                  <a:pt x="261522" y="119044"/>
                  <a:pt x="252854" y="115423"/>
                  <a:pt x="241417" y="107730"/>
                </a:cubicBezTo>
                <a:cubicBezTo>
                  <a:pt x="229981" y="100036"/>
                  <a:pt x="231490" y="96190"/>
                  <a:pt x="245945" y="96190"/>
                </a:cubicBezTo>
                <a:cubicBezTo>
                  <a:pt x="258292" y="96190"/>
                  <a:pt x="273206" y="94849"/>
                  <a:pt x="290687" y="92167"/>
                </a:cubicBezTo>
                <a:cubicBezTo>
                  <a:pt x="308167" y="89486"/>
                  <a:pt x="338214" y="85227"/>
                  <a:pt x="380826" y="79390"/>
                </a:cubicBezTo>
                <a:cubicBezTo>
                  <a:pt x="423437" y="73554"/>
                  <a:pt x="453842" y="68366"/>
                  <a:pt x="472040" y="63827"/>
                </a:cubicBezTo>
                <a:cubicBezTo>
                  <a:pt x="476589" y="62693"/>
                  <a:pt x="480940" y="62000"/>
                  <a:pt x="485093" y="61750"/>
                </a:cubicBezTo>
                <a:close/>
                <a:moveTo>
                  <a:pt x="1147452" y="54621"/>
                </a:moveTo>
                <a:cubicBezTo>
                  <a:pt x="1151835" y="55245"/>
                  <a:pt x="1156358" y="56869"/>
                  <a:pt x="1161022" y="59493"/>
                </a:cubicBezTo>
                <a:cubicBezTo>
                  <a:pt x="1170350" y="64742"/>
                  <a:pt x="1173337" y="69922"/>
                  <a:pt x="1169981" y="75034"/>
                </a:cubicBezTo>
                <a:cubicBezTo>
                  <a:pt x="1166626" y="80147"/>
                  <a:pt x="1157753" y="83169"/>
                  <a:pt x="1143362" y="84101"/>
                </a:cubicBezTo>
                <a:cubicBezTo>
                  <a:pt x="1128972" y="85033"/>
                  <a:pt x="1111444" y="86843"/>
                  <a:pt x="1090780" y="89532"/>
                </a:cubicBezTo>
                <a:cubicBezTo>
                  <a:pt x="1070116" y="92221"/>
                  <a:pt x="1053650" y="95376"/>
                  <a:pt x="1041382" y="98997"/>
                </a:cubicBezTo>
                <a:cubicBezTo>
                  <a:pt x="1029114" y="102618"/>
                  <a:pt x="1016796" y="98778"/>
                  <a:pt x="1004427" y="87478"/>
                </a:cubicBezTo>
                <a:cubicBezTo>
                  <a:pt x="992059" y="76178"/>
                  <a:pt x="991037" y="70987"/>
                  <a:pt x="1001362" y="71904"/>
                </a:cubicBezTo>
                <a:cubicBezTo>
                  <a:pt x="1011687" y="72822"/>
                  <a:pt x="1023094" y="72837"/>
                  <a:pt x="1035585" y="71947"/>
                </a:cubicBezTo>
                <a:cubicBezTo>
                  <a:pt x="1048663" y="71073"/>
                  <a:pt x="1066405" y="68843"/>
                  <a:pt x="1088812" y="65258"/>
                </a:cubicBezTo>
                <a:cubicBezTo>
                  <a:pt x="1111219" y="61673"/>
                  <a:pt x="1126523" y="58504"/>
                  <a:pt x="1134726" y="55750"/>
                </a:cubicBezTo>
                <a:cubicBezTo>
                  <a:pt x="1138827" y="54374"/>
                  <a:pt x="1143069" y="53997"/>
                  <a:pt x="1147452" y="54621"/>
                </a:cubicBezTo>
                <a:close/>
                <a:moveTo>
                  <a:pt x="637175" y="35520"/>
                </a:moveTo>
                <a:cubicBezTo>
                  <a:pt x="646897" y="36473"/>
                  <a:pt x="655695" y="40413"/>
                  <a:pt x="663568" y="47340"/>
                </a:cubicBezTo>
                <a:cubicBezTo>
                  <a:pt x="671441" y="54266"/>
                  <a:pt x="674506" y="63487"/>
                  <a:pt x="672763" y="75002"/>
                </a:cubicBezTo>
                <a:cubicBezTo>
                  <a:pt x="671021" y="86517"/>
                  <a:pt x="662241" y="85958"/>
                  <a:pt x="646424" y="73324"/>
                </a:cubicBezTo>
                <a:cubicBezTo>
                  <a:pt x="637289" y="66011"/>
                  <a:pt x="631033" y="57643"/>
                  <a:pt x="627656" y="48222"/>
                </a:cubicBezTo>
                <a:cubicBezTo>
                  <a:pt x="624279" y="38800"/>
                  <a:pt x="627452" y="34566"/>
                  <a:pt x="637175" y="35520"/>
                </a:cubicBezTo>
                <a:close/>
                <a:moveTo>
                  <a:pt x="368124" y="6865"/>
                </a:moveTo>
                <a:cubicBezTo>
                  <a:pt x="372024" y="7068"/>
                  <a:pt x="376039" y="7646"/>
                  <a:pt x="380169" y="8600"/>
                </a:cubicBezTo>
                <a:cubicBezTo>
                  <a:pt x="388429" y="10507"/>
                  <a:pt x="395807" y="14228"/>
                  <a:pt x="402304" y="19763"/>
                </a:cubicBezTo>
                <a:cubicBezTo>
                  <a:pt x="408800" y="25299"/>
                  <a:pt x="411212" y="33595"/>
                  <a:pt x="409542" y="44651"/>
                </a:cubicBezTo>
                <a:cubicBezTo>
                  <a:pt x="407871" y="55707"/>
                  <a:pt x="400859" y="57690"/>
                  <a:pt x="388505" y="50599"/>
                </a:cubicBezTo>
                <a:cubicBezTo>
                  <a:pt x="376151" y="43507"/>
                  <a:pt x="365973" y="35954"/>
                  <a:pt x="357971" y="27937"/>
                </a:cubicBezTo>
                <a:cubicBezTo>
                  <a:pt x="349826" y="15332"/>
                  <a:pt x="349424" y="8481"/>
                  <a:pt x="356766" y="7384"/>
                </a:cubicBezTo>
                <a:cubicBezTo>
                  <a:pt x="360437" y="6836"/>
                  <a:pt x="364223" y="6663"/>
                  <a:pt x="368124" y="6865"/>
                </a:cubicBezTo>
                <a:close/>
                <a:moveTo>
                  <a:pt x="1307260" y="361"/>
                </a:moveTo>
                <a:lnTo>
                  <a:pt x="1437010" y="361"/>
                </a:lnTo>
                <a:lnTo>
                  <a:pt x="1437010" y="300150"/>
                </a:lnTo>
                <a:lnTo>
                  <a:pt x="1305905" y="300150"/>
                </a:lnTo>
                <a:cubicBezTo>
                  <a:pt x="1350015" y="245658"/>
                  <a:pt x="1372967" y="196069"/>
                  <a:pt x="1374759" y="151385"/>
                </a:cubicBezTo>
                <a:cubicBezTo>
                  <a:pt x="1376552" y="106701"/>
                  <a:pt x="1354052" y="56360"/>
                  <a:pt x="1307260" y="361"/>
                </a:cubicBezTo>
                <a:close/>
                <a:moveTo>
                  <a:pt x="0" y="361"/>
                </a:moveTo>
                <a:lnTo>
                  <a:pt x="133773" y="361"/>
                </a:lnTo>
                <a:cubicBezTo>
                  <a:pt x="87798" y="52832"/>
                  <a:pt x="63929" y="101840"/>
                  <a:pt x="62165" y="147384"/>
                </a:cubicBezTo>
                <a:cubicBezTo>
                  <a:pt x="60401" y="192929"/>
                  <a:pt x="83826" y="243851"/>
                  <a:pt x="132439" y="300150"/>
                </a:cubicBezTo>
                <a:lnTo>
                  <a:pt x="0" y="300150"/>
                </a:lnTo>
                <a:close/>
                <a:moveTo>
                  <a:pt x="732742" y="115"/>
                </a:moveTo>
                <a:cubicBezTo>
                  <a:pt x="734386" y="-117"/>
                  <a:pt x="736473" y="4"/>
                  <a:pt x="739005" y="479"/>
                </a:cubicBezTo>
                <a:cubicBezTo>
                  <a:pt x="749129" y="2380"/>
                  <a:pt x="758152" y="6162"/>
                  <a:pt x="766075" y="11826"/>
                </a:cubicBezTo>
                <a:cubicBezTo>
                  <a:pt x="773998" y="17491"/>
                  <a:pt x="775920" y="23746"/>
                  <a:pt x="771840" y="30594"/>
                </a:cubicBezTo>
                <a:cubicBezTo>
                  <a:pt x="767760" y="37441"/>
                  <a:pt x="765305" y="54804"/>
                  <a:pt x="764473" y="82681"/>
                </a:cubicBezTo>
                <a:cubicBezTo>
                  <a:pt x="773306" y="81032"/>
                  <a:pt x="782197" y="78820"/>
                  <a:pt x="791146" y="76045"/>
                </a:cubicBezTo>
                <a:cubicBezTo>
                  <a:pt x="800094" y="73270"/>
                  <a:pt x="808010" y="75113"/>
                  <a:pt x="814893" y="81573"/>
                </a:cubicBezTo>
                <a:cubicBezTo>
                  <a:pt x="821776" y="88034"/>
                  <a:pt x="818815" y="93677"/>
                  <a:pt x="806009" y="98502"/>
                </a:cubicBezTo>
                <a:cubicBezTo>
                  <a:pt x="793203" y="103327"/>
                  <a:pt x="779301" y="106923"/>
                  <a:pt x="764301" y="109289"/>
                </a:cubicBezTo>
                <a:lnTo>
                  <a:pt x="763118" y="148804"/>
                </a:lnTo>
                <a:cubicBezTo>
                  <a:pt x="796788" y="144358"/>
                  <a:pt x="819417" y="140999"/>
                  <a:pt x="831004" y="138726"/>
                </a:cubicBezTo>
                <a:cubicBezTo>
                  <a:pt x="842591" y="136453"/>
                  <a:pt x="852683" y="136794"/>
                  <a:pt x="861280" y="139748"/>
                </a:cubicBezTo>
                <a:cubicBezTo>
                  <a:pt x="869877" y="142702"/>
                  <a:pt x="875914" y="147904"/>
                  <a:pt x="879392" y="155354"/>
                </a:cubicBezTo>
                <a:cubicBezTo>
                  <a:pt x="882869" y="162803"/>
                  <a:pt x="878305" y="166302"/>
                  <a:pt x="865700" y="165851"/>
                </a:cubicBezTo>
                <a:cubicBezTo>
                  <a:pt x="853095" y="165399"/>
                  <a:pt x="837622" y="165847"/>
                  <a:pt x="819281" y="167195"/>
                </a:cubicBezTo>
                <a:cubicBezTo>
                  <a:pt x="800940" y="168543"/>
                  <a:pt x="776368" y="170737"/>
                  <a:pt x="745565" y="173777"/>
                </a:cubicBezTo>
                <a:cubicBezTo>
                  <a:pt x="755474" y="182066"/>
                  <a:pt x="758382" y="187953"/>
                  <a:pt x="754288" y="191437"/>
                </a:cubicBezTo>
                <a:cubicBezTo>
                  <a:pt x="750194" y="194922"/>
                  <a:pt x="744898" y="200346"/>
                  <a:pt x="738402" y="207710"/>
                </a:cubicBezTo>
                <a:cubicBezTo>
                  <a:pt x="731906" y="215074"/>
                  <a:pt x="726754" y="220372"/>
                  <a:pt x="722947" y="223606"/>
                </a:cubicBezTo>
                <a:cubicBezTo>
                  <a:pt x="719140" y="226840"/>
                  <a:pt x="719323" y="228249"/>
                  <a:pt x="723496" y="227833"/>
                </a:cubicBezTo>
                <a:cubicBezTo>
                  <a:pt x="727669" y="227417"/>
                  <a:pt x="750269" y="225137"/>
                  <a:pt x="791296" y="220992"/>
                </a:cubicBezTo>
                <a:cubicBezTo>
                  <a:pt x="785904" y="213091"/>
                  <a:pt x="781183" y="204709"/>
                  <a:pt x="777132" y="195847"/>
                </a:cubicBezTo>
                <a:cubicBezTo>
                  <a:pt x="773080" y="186985"/>
                  <a:pt x="775325" y="184013"/>
                  <a:pt x="783864" y="186931"/>
                </a:cubicBezTo>
                <a:cubicBezTo>
                  <a:pt x="792404" y="189849"/>
                  <a:pt x="800875" y="195044"/>
                  <a:pt x="809279" y="202515"/>
                </a:cubicBezTo>
                <a:cubicBezTo>
                  <a:pt x="817682" y="209986"/>
                  <a:pt x="825139" y="218863"/>
                  <a:pt x="831649" y="229145"/>
                </a:cubicBezTo>
                <a:cubicBezTo>
                  <a:pt x="838160" y="239427"/>
                  <a:pt x="839716" y="250458"/>
                  <a:pt x="836317" y="262238"/>
                </a:cubicBezTo>
                <a:cubicBezTo>
                  <a:pt x="832919" y="274019"/>
                  <a:pt x="827623" y="276726"/>
                  <a:pt x="820432" y="270359"/>
                </a:cubicBezTo>
                <a:cubicBezTo>
                  <a:pt x="813240" y="263992"/>
                  <a:pt x="805514" y="252778"/>
                  <a:pt x="797254" y="236717"/>
                </a:cubicBezTo>
                <a:cubicBezTo>
                  <a:pt x="753359" y="244790"/>
                  <a:pt x="724399" y="251240"/>
                  <a:pt x="710374" y="256065"/>
                </a:cubicBezTo>
                <a:cubicBezTo>
                  <a:pt x="696350" y="260891"/>
                  <a:pt x="684734" y="265845"/>
                  <a:pt x="675528" y="270929"/>
                </a:cubicBezTo>
                <a:cubicBezTo>
                  <a:pt x="666321" y="276012"/>
                  <a:pt x="661718" y="271778"/>
                  <a:pt x="661718" y="258227"/>
                </a:cubicBezTo>
                <a:cubicBezTo>
                  <a:pt x="661718" y="245421"/>
                  <a:pt x="665386" y="237796"/>
                  <a:pt x="672720" y="235351"/>
                </a:cubicBezTo>
                <a:cubicBezTo>
                  <a:pt x="680055" y="232906"/>
                  <a:pt x="686028" y="230005"/>
                  <a:pt x="690639" y="226650"/>
                </a:cubicBezTo>
                <a:cubicBezTo>
                  <a:pt x="695249" y="223294"/>
                  <a:pt x="701713" y="216579"/>
                  <a:pt x="710030" y="206505"/>
                </a:cubicBezTo>
                <a:cubicBezTo>
                  <a:pt x="718347" y="196431"/>
                  <a:pt x="723395" y="186253"/>
                  <a:pt x="725173" y="175971"/>
                </a:cubicBezTo>
                <a:cubicBezTo>
                  <a:pt x="708854" y="179485"/>
                  <a:pt x="696328" y="182389"/>
                  <a:pt x="687595" y="184683"/>
                </a:cubicBezTo>
                <a:cubicBezTo>
                  <a:pt x="678862" y="186978"/>
                  <a:pt x="669892" y="184052"/>
                  <a:pt x="660686" y="175907"/>
                </a:cubicBezTo>
                <a:cubicBezTo>
                  <a:pt x="651479" y="167762"/>
                  <a:pt x="653652" y="163689"/>
                  <a:pt x="667203" y="163689"/>
                </a:cubicBezTo>
                <a:cubicBezTo>
                  <a:pt x="678575" y="163689"/>
                  <a:pt x="701942" y="159896"/>
                  <a:pt x="737305" y="152310"/>
                </a:cubicBezTo>
                <a:lnTo>
                  <a:pt x="737305" y="113871"/>
                </a:lnTo>
                <a:cubicBezTo>
                  <a:pt x="725288" y="115678"/>
                  <a:pt x="714411" y="114014"/>
                  <a:pt x="704674" y="108881"/>
                </a:cubicBezTo>
                <a:cubicBezTo>
                  <a:pt x="694937" y="103747"/>
                  <a:pt x="695073" y="99922"/>
                  <a:pt x="705083" y="97405"/>
                </a:cubicBezTo>
                <a:cubicBezTo>
                  <a:pt x="715092" y="94888"/>
                  <a:pt x="725833" y="92103"/>
                  <a:pt x="737305" y="89048"/>
                </a:cubicBezTo>
                <a:cubicBezTo>
                  <a:pt x="737305" y="74177"/>
                  <a:pt x="737090" y="59930"/>
                  <a:pt x="736660" y="46307"/>
                </a:cubicBezTo>
                <a:cubicBezTo>
                  <a:pt x="736230" y="32684"/>
                  <a:pt x="733982" y="21165"/>
                  <a:pt x="729916" y="11751"/>
                </a:cubicBezTo>
                <a:cubicBezTo>
                  <a:pt x="726867" y="4690"/>
                  <a:pt x="727809" y="812"/>
                  <a:pt x="732742" y="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7279057" y="5039228"/>
            <a:ext cx="3281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答：每组有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 flipH="1">
            <a:off x="828096" y="4285361"/>
            <a:ext cx="1656414" cy="211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utoUpdateAnimBg="0"/>
      <p:bldP spid="193" grpId="0" autoUpdateAnimBg="0"/>
      <p:bldP spid="257" grpId="0" autoUpdateAnimBg="0"/>
      <p:bldP spid="263" grpId="0"/>
      <p:bldP spid="264" grpId="0"/>
      <p:bldP spid="265" grpId="0"/>
      <p:bldP spid="266" grpId="0"/>
      <p:bldP spid="2" grpId="0" animBg="1"/>
      <p:bldP spid="5" grpId="0"/>
      <p:bldP spid="19" grpId="0"/>
    </p:bldLst>
  </p:timing>
</p:sld>
</file>

<file path=ppt/theme/theme1.xml><?xml version="1.0" encoding="utf-8"?>
<a:theme xmlns:a="http://schemas.openxmlformats.org/drawingml/2006/main" name="www.2ppt.com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wqrggqn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ctr">
          <a:defRPr>
            <a:latin typeface="OPPOSans R" panose="00020600040101010101" pitchFamily="18" charset="-122"/>
            <a:ea typeface="OPPOSans R" panose="00020600040101010101" pitchFamily="18" charset="-122"/>
            <a:cs typeface="OPPOSans R" panose="00020600040101010101" pitchFamily="18" charset="-122"/>
            <a:sym typeface="OPPOSans R" panose="00020600040101010101" pitchFamily="18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宽屏</PresentationFormat>
  <Paragraphs>146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FandolFang R</vt:lpstr>
      <vt:lpstr>OPPOSans H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2020-06-28T03:00:00Z</dcterms:created>
  <dcterms:modified xsi:type="dcterms:W3CDTF">2023-01-16T17:16:38Z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DFF259C165714484ABBA1886A38B9621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