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6" r:id="rId2"/>
    <p:sldId id="261" r:id="rId3"/>
    <p:sldId id="262" r:id="rId4"/>
    <p:sldId id="263" r:id="rId5"/>
    <p:sldId id="275" r:id="rId6"/>
    <p:sldId id="277" r:id="rId7"/>
    <p:sldId id="278" r:id="rId8"/>
    <p:sldId id="279" r:id="rId9"/>
    <p:sldId id="280" r:id="rId10"/>
    <p:sldId id="276" r:id="rId11"/>
    <p:sldId id="274" r:id="rId12"/>
    <p:sldId id="273" r:id="rId13"/>
    <p:sldId id="281" r:id="rId14"/>
    <p:sldId id="272" r:id="rId15"/>
    <p:sldId id="271" r:id="rId16"/>
    <p:sldId id="270" r:id="rId17"/>
    <p:sldId id="257" r:id="rId18"/>
    <p:sldId id="258" r:id="rId19"/>
    <p:sldId id="259" r:id="rId20"/>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Tahoma" panose="020B060403050404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Tahoma" panose="020B060403050404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Tahoma" panose="020B060403050404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Tahoma" panose="020B060403050404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Tahoma" panose="020B060403050404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E6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ea typeface="宋体" panose="02010600030101010101" pitchFamily="2" charset="-122"/>
              </a:defRPr>
            </a:lvl1pPr>
          </a:lstStyle>
          <a:p>
            <a:pPr>
              <a:defRPr/>
            </a:pPr>
            <a:fld id="{8AB10C1F-057A-4024-A82F-A28F38941E51}"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lstStyle>
            <a:lvl1pPr algn="r" eaLnBrk="1" hangingPunct="1">
              <a:defRPr sz="1200">
                <a:ea typeface="宋体" panose="02010600030101010101" pitchFamily="2" charset="-122"/>
              </a:defRPr>
            </a:lvl1pPr>
          </a:lstStyle>
          <a:p>
            <a:pPr>
              <a:defRPr/>
            </a:pPr>
            <a:fld id="{619E698E-3F62-4F72-8E1F-9DC6AA978C72}"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78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smtClean="0"/>
          </a:p>
        </p:txBody>
      </p:sp>
      <p:sp>
        <p:nvSpPr>
          <p:cNvPr id="378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ea typeface="宋体" panose="02010600030101010101" pitchFamily="2" charset="-122"/>
              </a:defRPr>
            </a:lvl1pPr>
            <a:lvl2pPr marL="742950" indent="-285750">
              <a:defRPr>
                <a:solidFill>
                  <a:schemeClr val="tx1"/>
                </a:solidFill>
                <a:latin typeface="Tahoma" panose="020B0604030504040204" pitchFamily="34" charset="0"/>
                <a:ea typeface="宋体" panose="02010600030101010101" pitchFamily="2" charset="-122"/>
              </a:defRPr>
            </a:lvl2pPr>
            <a:lvl3pPr marL="1143000" indent="-228600">
              <a:defRPr>
                <a:solidFill>
                  <a:schemeClr val="tx1"/>
                </a:solidFill>
                <a:latin typeface="Tahoma" panose="020B0604030504040204" pitchFamily="34" charset="0"/>
                <a:ea typeface="宋体" panose="02010600030101010101" pitchFamily="2" charset="-122"/>
              </a:defRPr>
            </a:lvl3pPr>
            <a:lvl4pPr marL="1600200" indent="-228600">
              <a:defRPr>
                <a:solidFill>
                  <a:schemeClr val="tx1"/>
                </a:solidFill>
                <a:latin typeface="Tahoma" panose="020B0604030504040204" pitchFamily="34" charset="0"/>
                <a:ea typeface="宋体" panose="02010600030101010101" pitchFamily="2" charset="-122"/>
              </a:defRPr>
            </a:lvl4pPr>
            <a:lvl5pPr marL="2057400" indent="-228600">
              <a:defRPr>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9pPr>
          </a:lstStyle>
          <a:p>
            <a:fld id="{55EF087B-75BC-402B-95F8-E87A5524C94C}" type="slidenum">
              <a:rPr lang="zh-CN" altLang="en-US" smtClean="0"/>
              <a:t>4</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4213" y="2492375"/>
            <a:ext cx="7772400" cy="1470025"/>
          </a:xfrm>
        </p:spPr>
        <p:txBody>
          <a:bodyPr/>
          <a:lstStyle>
            <a:lvl1pPr algn="r">
              <a:defRPr sz="3600">
                <a:effectLst>
                  <a:outerShdw blurRad="38100" dist="38100" dir="2700000" algn="tl">
                    <a:srgbClr val="C0C0C0"/>
                  </a:outerShdw>
                </a:effectLst>
              </a:defRPr>
            </a:lvl1pPr>
          </a:lstStyle>
          <a:p>
            <a:r>
              <a:rPr lang="zh-CN" altLang="en-US" smtClean="0"/>
              <a:t>单击此处编辑母版标题样式</a:t>
            </a:r>
            <a:endParaRPr lang="zh-CN"/>
          </a:p>
        </p:txBody>
      </p:sp>
      <p:sp>
        <p:nvSpPr>
          <p:cNvPr id="20483" name="Rectangle 3"/>
          <p:cNvSpPr>
            <a:spLocks noGrp="1" noChangeArrowheads="1"/>
          </p:cNvSpPr>
          <p:nvPr>
            <p:ph type="subTitle" idx="1"/>
          </p:nvPr>
        </p:nvSpPr>
        <p:spPr>
          <a:xfrm>
            <a:off x="2052638" y="4006850"/>
            <a:ext cx="6400800" cy="503238"/>
          </a:xfrm>
        </p:spPr>
        <p:txBody>
          <a:bodyPr/>
          <a:lstStyle>
            <a:lvl1pPr marL="0" indent="0" algn="r">
              <a:lnSpc>
                <a:spcPct val="90000"/>
              </a:lnSpc>
              <a:spcBef>
                <a:spcPct val="0"/>
              </a:spcBef>
              <a:buFontTx/>
              <a:buNone/>
              <a:defRPr sz="1400">
                <a:solidFill>
                  <a:schemeClr val="bg1"/>
                </a:solidFill>
              </a:defRPr>
            </a:lvl1pPr>
          </a:lstStyle>
          <a:p>
            <a:r>
              <a:rPr lang="zh-CN" altLang="en-US" smtClean="0"/>
              <a:t>单击此处编辑母版副标题样式</a:t>
            </a:r>
            <a:endParaRPr lang="zh-CN"/>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17475"/>
            <a:ext cx="2057400" cy="60102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17475"/>
            <a:ext cx="6019800" cy="60102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7813"/>
            <a:ext cx="8229600" cy="1139825"/>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30725"/>
          </a:xfrm>
        </p:spPr>
        <p:txBody>
          <a:bodyPr/>
          <a:lstStyle/>
          <a:p>
            <a:pPr lvl="0"/>
            <a:endParaRPr lang="zh-CN" altLang="en-US" noProof="0" smtClean="0"/>
          </a:p>
        </p:txBody>
      </p:sp>
      <p:sp>
        <p:nvSpPr>
          <p:cNvPr id="4" name="Rectangle 26"/>
          <p:cNvSpPr>
            <a:spLocks noGrp="1" noChangeArrowheads="1"/>
          </p:cNvSpPr>
          <p:nvPr>
            <p:ph type="ftr" sz="quarter" idx="10"/>
          </p:nvPr>
        </p:nvSpPr>
        <p:spPr>
          <a:xfrm>
            <a:off x="3124200" y="6245225"/>
            <a:ext cx="2895600" cy="476250"/>
          </a:xfrm>
          <a:prstGeom prst="rect">
            <a:avLst/>
          </a:prstGeom>
        </p:spPr>
        <p:txBody>
          <a:bodyPr/>
          <a:lstStyle>
            <a:lvl1pPr>
              <a:defRPr/>
            </a:lvl1pPr>
          </a:lstStyle>
          <a:p>
            <a:pPr>
              <a:defRPr/>
            </a:pPr>
            <a:endParaRPr lang="en-US" altLang="zh-CN"/>
          </a:p>
        </p:txBody>
      </p:sp>
      <p:sp>
        <p:nvSpPr>
          <p:cNvPr id="5" name="Rectangle 27"/>
          <p:cNvSpPr>
            <a:spLocks noGrp="1" noChangeArrowheads="1"/>
          </p:cNvSpPr>
          <p:nvPr>
            <p:ph type="sldNum" sz="quarter" idx="11"/>
          </p:nvPr>
        </p:nvSpPr>
        <p:spPr>
          <a:xfrm>
            <a:off x="6553200" y="6245225"/>
            <a:ext cx="2133600" cy="476250"/>
          </a:xfrm>
          <a:prstGeom prst="rect">
            <a:avLst/>
          </a:prstGeom>
        </p:spPr>
        <p:txBody>
          <a:bodyPr/>
          <a:lstStyle>
            <a:lvl1pPr>
              <a:defRPr/>
            </a:lvl1pPr>
          </a:lstStyle>
          <a:p>
            <a:pPr>
              <a:defRPr/>
            </a:pPr>
            <a:fld id="{5657525B-E19C-4C09-B3F9-0CC62D7ECE8F}" type="slidenum">
              <a:rPr lang="en-US" altLang="zh-CN"/>
              <a:t>‹#›</a:t>
            </a:fld>
            <a:endParaRPr lang="en-US" altLang="zh-CN"/>
          </a:p>
        </p:txBody>
      </p:sp>
      <p:sp>
        <p:nvSpPr>
          <p:cNvPr id="6" name="Rectangle 28"/>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ltLang="zh-CN"/>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25538"/>
            <a:ext cx="4038600" cy="5002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25538"/>
            <a:ext cx="4038600" cy="5002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4" cstate="email"/>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117475"/>
            <a:ext cx="82296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5363" name="Rectangle 3"/>
          <p:cNvSpPr>
            <a:spLocks noGrp="1" noChangeArrowheads="1"/>
          </p:cNvSpPr>
          <p:nvPr>
            <p:ph type="body" idx="1"/>
          </p:nvPr>
        </p:nvSpPr>
        <p:spPr bwMode="auto">
          <a:xfrm>
            <a:off x="457200" y="1125538"/>
            <a:ext cx="8229600" cy="500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fade/>
  </p:transition>
  <p:txStyles>
    <p:titleStyle>
      <a:lvl1pPr algn="l" rtl="0" eaLnBrk="1" fontAlgn="base" hangingPunct="1">
        <a:lnSpc>
          <a:spcPct val="90000"/>
        </a:lnSpc>
        <a:spcBef>
          <a:spcPct val="0"/>
        </a:spcBef>
        <a:spcAft>
          <a:spcPct val="0"/>
        </a:spcAft>
        <a:defRPr sz="2800" b="1">
          <a:solidFill>
            <a:schemeClr val="bg1"/>
          </a:solidFill>
          <a:latin typeface="+mj-lt"/>
          <a:ea typeface="+mj-ea"/>
          <a:cs typeface="+mj-cs"/>
        </a:defRPr>
      </a:lvl1pPr>
      <a:lvl2pPr algn="l" rtl="0" eaLnBrk="1" fontAlgn="base" hangingPunct="1">
        <a:lnSpc>
          <a:spcPct val="90000"/>
        </a:lnSpc>
        <a:spcBef>
          <a:spcPct val="0"/>
        </a:spcBef>
        <a:spcAft>
          <a:spcPct val="0"/>
        </a:spcAft>
        <a:defRPr sz="2800" b="1">
          <a:solidFill>
            <a:schemeClr val="bg1"/>
          </a:solidFill>
          <a:latin typeface="Arial" panose="020B0604020202020204" pitchFamily="34" charset="0"/>
          <a:ea typeface="微软雅黑" panose="020B0503020204020204" pitchFamily="34" charset="-122"/>
        </a:defRPr>
      </a:lvl2pPr>
      <a:lvl3pPr algn="l" rtl="0" eaLnBrk="1" fontAlgn="base" hangingPunct="1">
        <a:lnSpc>
          <a:spcPct val="90000"/>
        </a:lnSpc>
        <a:spcBef>
          <a:spcPct val="0"/>
        </a:spcBef>
        <a:spcAft>
          <a:spcPct val="0"/>
        </a:spcAft>
        <a:defRPr sz="2800" b="1">
          <a:solidFill>
            <a:schemeClr val="bg1"/>
          </a:solidFill>
          <a:latin typeface="Arial" panose="020B0604020202020204" pitchFamily="34" charset="0"/>
          <a:ea typeface="微软雅黑" panose="020B0503020204020204" pitchFamily="34" charset="-122"/>
        </a:defRPr>
      </a:lvl3pPr>
      <a:lvl4pPr algn="l" rtl="0" eaLnBrk="1" fontAlgn="base" hangingPunct="1">
        <a:lnSpc>
          <a:spcPct val="90000"/>
        </a:lnSpc>
        <a:spcBef>
          <a:spcPct val="0"/>
        </a:spcBef>
        <a:spcAft>
          <a:spcPct val="0"/>
        </a:spcAft>
        <a:defRPr sz="2800" b="1">
          <a:solidFill>
            <a:schemeClr val="bg1"/>
          </a:solidFill>
          <a:latin typeface="Arial" panose="020B0604020202020204" pitchFamily="34" charset="0"/>
          <a:ea typeface="微软雅黑" panose="020B0503020204020204" pitchFamily="34" charset="-122"/>
        </a:defRPr>
      </a:lvl4pPr>
      <a:lvl5pPr algn="l" rtl="0" eaLnBrk="1" fontAlgn="base" hangingPunct="1">
        <a:lnSpc>
          <a:spcPct val="90000"/>
        </a:lnSpc>
        <a:spcBef>
          <a:spcPct val="0"/>
        </a:spcBef>
        <a:spcAft>
          <a:spcPct val="0"/>
        </a:spcAft>
        <a:defRPr sz="2800" b="1">
          <a:solidFill>
            <a:schemeClr val="bg1"/>
          </a:solidFill>
          <a:latin typeface="Arial" panose="020B0604020202020204" pitchFamily="34" charset="0"/>
          <a:ea typeface="微软雅黑" panose="020B0503020204020204" pitchFamily="34" charset="-122"/>
        </a:defRPr>
      </a:lvl5pPr>
      <a:lvl6pPr marL="457200" algn="l" rtl="0" eaLnBrk="1" fontAlgn="base" hangingPunct="1">
        <a:lnSpc>
          <a:spcPct val="90000"/>
        </a:lnSpc>
        <a:spcBef>
          <a:spcPct val="0"/>
        </a:spcBef>
        <a:spcAft>
          <a:spcPct val="0"/>
        </a:spcAft>
        <a:defRPr sz="2800" b="1">
          <a:solidFill>
            <a:schemeClr val="bg1"/>
          </a:solidFill>
          <a:latin typeface="Arial" panose="020B0604020202020204" pitchFamily="34" charset="0"/>
          <a:ea typeface="微软雅黑" panose="020B0503020204020204" pitchFamily="34" charset="-122"/>
        </a:defRPr>
      </a:lvl6pPr>
      <a:lvl7pPr marL="914400" algn="l" rtl="0" eaLnBrk="1" fontAlgn="base" hangingPunct="1">
        <a:lnSpc>
          <a:spcPct val="90000"/>
        </a:lnSpc>
        <a:spcBef>
          <a:spcPct val="0"/>
        </a:spcBef>
        <a:spcAft>
          <a:spcPct val="0"/>
        </a:spcAft>
        <a:defRPr sz="2800" b="1">
          <a:solidFill>
            <a:schemeClr val="bg1"/>
          </a:solidFill>
          <a:latin typeface="Arial" panose="020B0604020202020204" pitchFamily="34" charset="0"/>
          <a:ea typeface="微软雅黑" panose="020B0503020204020204" pitchFamily="34" charset="-122"/>
        </a:defRPr>
      </a:lvl7pPr>
      <a:lvl8pPr marL="1371600" algn="l" rtl="0" eaLnBrk="1" fontAlgn="base" hangingPunct="1">
        <a:lnSpc>
          <a:spcPct val="90000"/>
        </a:lnSpc>
        <a:spcBef>
          <a:spcPct val="0"/>
        </a:spcBef>
        <a:spcAft>
          <a:spcPct val="0"/>
        </a:spcAft>
        <a:defRPr sz="2800" b="1">
          <a:solidFill>
            <a:schemeClr val="bg1"/>
          </a:solidFill>
          <a:latin typeface="Arial" panose="020B0604020202020204" pitchFamily="34" charset="0"/>
          <a:ea typeface="微软雅黑" panose="020B0503020204020204" pitchFamily="34" charset="-122"/>
        </a:defRPr>
      </a:lvl8pPr>
      <a:lvl9pPr marL="1828800" algn="l" rtl="0" eaLnBrk="1" fontAlgn="base" hangingPunct="1">
        <a:lnSpc>
          <a:spcPct val="90000"/>
        </a:lnSpc>
        <a:spcBef>
          <a:spcPct val="0"/>
        </a:spcBef>
        <a:spcAft>
          <a:spcPct val="0"/>
        </a:spcAft>
        <a:defRPr sz="2800" b="1">
          <a:solidFill>
            <a:schemeClr val="bg1"/>
          </a:solidFill>
          <a:latin typeface="Arial" panose="020B0604020202020204" pitchFamily="34" charset="0"/>
          <a:ea typeface="微软雅黑" panose="020B0503020204020204" pitchFamily="34" charset="-122"/>
        </a:defRPr>
      </a:lvl9pPr>
    </p:titleStyle>
    <p:bodyStyle>
      <a:lvl1pPr marL="342900" indent="-342900" algn="l" rtl="0" eaLnBrk="1" fontAlgn="base" hangingPunct="1">
        <a:spcBef>
          <a:spcPct val="20000"/>
        </a:spcBef>
        <a:spcAft>
          <a:spcPct val="0"/>
        </a:spcAft>
        <a:buChar char="•"/>
        <a:defRPr>
          <a:solidFill>
            <a:srgbClr val="1984CC"/>
          </a:solidFill>
          <a:latin typeface="+mn-lt"/>
          <a:ea typeface="+mn-ea"/>
          <a:cs typeface="+mn-cs"/>
        </a:defRPr>
      </a:lvl1pPr>
      <a:lvl2pPr marL="742950" indent="-285750" algn="l" rtl="0" eaLnBrk="1" fontAlgn="base" hangingPunct="1">
        <a:spcBef>
          <a:spcPct val="20000"/>
        </a:spcBef>
        <a:spcAft>
          <a:spcPct val="0"/>
        </a:spcAft>
        <a:buChar char="–"/>
        <a:defRPr sz="1600">
          <a:solidFill>
            <a:srgbClr val="1984CC"/>
          </a:solidFill>
          <a:latin typeface="+mn-lt"/>
          <a:ea typeface="+mn-ea"/>
        </a:defRPr>
      </a:lvl2pPr>
      <a:lvl3pPr marL="1143000" indent="-228600" algn="l" rtl="0" eaLnBrk="1" fontAlgn="base" hangingPunct="1">
        <a:spcBef>
          <a:spcPct val="20000"/>
        </a:spcBef>
        <a:spcAft>
          <a:spcPct val="0"/>
        </a:spcAft>
        <a:buChar char="•"/>
        <a:defRPr sz="1400">
          <a:solidFill>
            <a:srgbClr val="1984CC"/>
          </a:solidFill>
          <a:latin typeface="+mn-lt"/>
          <a:ea typeface="+mn-ea"/>
        </a:defRPr>
      </a:lvl3pPr>
      <a:lvl4pPr marL="1600200" indent="-228600" algn="l" rtl="0" eaLnBrk="1" fontAlgn="base" hangingPunct="1">
        <a:spcBef>
          <a:spcPct val="20000"/>
        </a:spcBef>
        <a:spcAft>
          <a:spcPct val="0"/>
        </a:spcAft>
        <a:buChar char="–"/>
        <a:defRPr sz="1200">
          <a:solidFill>
            <a:srgbClr val="1984CC"/>
          </a:solidFill>
          <a:latin typeface="+mn-lt"/>
          <a:ea typeface="+mn-ea"/>
        </a:defRPr>
      </a:lvl4pPr>
      <a:lvl5pPr marL="2057400" indent="-228600" algn="l" rtl="0" eaLnBrk="1" fontAlgn="base" hangingPunct="1">
        <a:spcBef>
          <a:spcPct val="20000"/>
        </a:spcBef>
        <a:spcAft>
          <a:spcPct val="0"/>
        </a:spcAft>
        <a:buChar char="»"/>
        <a:defRPr sz="1200">
          <a:solidFill>
            <a:srgbClr val="1984CC"/>
          </a:solidFill>
          <a:latin typeface="+mn-lt"/>
          <a:ea typeface="+mn-ea"/>
        </a:defRPr>
      </a:lvl5pPr>
      <a:lvl6pPr marL="2514600" indent="-228600" algn="l" rtl="0" eaLnBrk="1" fontAlgn="base" hangingPunct="1">
        <a:spcBef>
          <a:spcPct val="20000"/>
        </a:spcBef>
        <a:spcAft>
          <a:spcPct val="0"/>
        </a:spcAft>
        <a:buChar char="»"/>
        <a:defRPr sz="1200">
          <a:solidFill>
            <a:srgbClr val="1984CC"/>
          </a:solidFill>
          <a:latin typeface="+mn-lt"/>
          <a:ea typeface="+mn-ea"/>
        </a:defRPr>
      </a:lvl6pPr>
      <a:lvl7pPr marL="2971800" indent="-228600" algn="l" rtl="0" eaLnBrk="1" fontAlgn="base" hangingPunct="1">
        <a:spcBef>
          <a:spcPct val="20000"/>
        </a:spcBef>
        <a:spcAft>
          <a:spcPct val="0"/>
        </a:spcAft>
        <a:buChar char="»"/>
        <a:defRPr sz="1200">
          <a:solidFill>
            <a:srgbClr val="1984CC"/>
          </a:solidFill>
          <a:latin typeface="+mn-lt"/>
          <a:ea typeface="+mn-ea"/>
        </a:defRPr>
      </a:lvl7pPr>
      <a:lvl8pPr marL="3429000" indent="-228600" algn="l" rtl="0" eaLnBrk="1" fontAlgn="base" hangingPunct="1">
        <a:spcBef>
          <a:spcPct val="20000"/>
        </a:spcBef>
        <a:spcAft>
          <a:spcPct val="0"/>
        </a:spcAft>
        <a:buChar char="»"/>
        <a:defRPr sz="1200">
          <a:solidFill>
            <a:srgbClr val="1984CC"/>
          </a:solidFill>
          <a:latin typeface="+mn-lt"/>
          <a:ea typeface="+mn-ea"/>
        </a:defRPr>
      </a:lvl8pPr>
      <a:lvl9pPr marL="3886200" indent="-228600" algn="l" rtl="0" eaLnBrk="1" fontAlgn="base" hangingPunct="1">
        <a:spcBef>
          <a:spcPct val="20000"/>
        </a:spcBef>
        <a:spcAft>
          <a:spcPct val="0"/>
        </a:spcAft>
        <a:buChar char="»"/>
        <a:defRPr sz="1200">
          <a:solidFill>
            <a:srgbClr val="1984CC"/>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Documents%20and%20Settings\Administrator\&#26700;&#38754;\Unit5%20Topic3\&#35838;&#20214;\Unit5%20Topic3%20SectionC%20&#31934;&#21697;&#35838;&#20214;\P21-1a.mp3" TargetMode="External"/><Relationship Id="rId1" Type="http://schemas.microsoft.com/office/2007/relationships/media" Target="file:///C:\Documents%20and%20Settings\Administrator\&#26700;&#38754;\Unit5%20Topic3\&#35838;&#20214;\Unit5%20Topic3%20SectionC%20&#31934;&#21697;&#35838;&#20214;\P21-1a.mp3" TargetMode="Externa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827584" y="692696"/>
            <a:ext cx="7702550" cy="1181100"/>
          </a:xfrm>
        </p:spPr>
        <p:txBody>
          <a:bodyPr/>
          <a:lstStyle/>
          <a:p>
            <a:pPr algn="ctr" eaLnBrk="1" hangingPunct="1"/>
            <a:r>
              <a:rPr lang="en-US" altLang="zh-CN" sz="4800" b="1" dirty="0" smtClean="0">
                <a:solidFill>
                  <a:srgbClr val="FF0000"/>
                </a:solidFill>
                <a:effectLst/>
                <a:latin typeface="Times New Roman" panose="02020603050405020304" pitchFamily="18" charset="0"/>
                <a:cs typeface="Times New Roman" panose="02020603050405020304" pitchFamily="18" charset="0"/>
              </a:rPr>
              <a:t>Unit 5 </a:t>
            </a:r>
            <a:r>
              <a:rPr lang="en-US" altLang="zh-CN" sz="4800" b="1" dirty="0">
                <a:solidFill>
                  <a:srgbClr val="FF0000"/>
                </a:solidFill>
                <a:effectLst/>
                <a:latin typeface="Times New Roman" panose="02020603050405020304" pitchFamily="18" charset="0"/>
                <a:cs typeface="Times New Roman" panose="02020603050405020304" pitchFamily="18" charset="0"/>
              </a:rPr>
              <a:t>Topic 3 </a:t>
            </a:r>
          </a:p>
        </p:txBody>
      </p:sp>
      <p:sp>
        <p:nvSpPr>
          <p:cNvPr id="14339" name="Rectangle 3"/>
          <p:cNvSpPr>
            <a:spLocks noGrp="1" noChangeArrowheads="1"/>
          </p:cNvSpPr>
          <p:nvPr>
            <p:ph type="subTitle" idx="1"/>
          </p:nvPr>
        </p:nvSpPr>
        <p:spPr>
          <a:xfrm>
            <a:off x="0" y="2996952"/>
            <a:ext cx="9144000" cy="1512168"/>
          </a:xfrm>
        </p:spPr>
        <p:txBody>
          <a:bodyPr/>
          <a:lstStyle/>
          <a:p>
            <a:pPr algn="ctr" eaLnBrk="1" hangingPunct="1"/>
            <a:r>
              <a:rPr lang="en-US" altLang="zh-CN"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Now it is a symbol of England.</a:t>
            </a:r>
          </a:p>
          <a:p>
            <a:pPr algn="ctr" eaLnBrk="1" hangingPunct="1"/>
            <a:r>
              <a:rPr lang="en-US" altLang="zh-CN"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Section C</a:t>
            </a:r>
          </a:p>
        </p:txBody>
      </p:sp>
      <p:sp>
        <p:nvSpPr>
          <p:cNvPr id="4" name="矩形 3"/>
          <p:cNvSpPr/>
          <p:nvPr/>
        </p:nvSpPr>
        <p:spPr>
          <a:xfrm>
            <a:off x="3075824" y="5529610"/>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9" name="Rectangle 3"/>
          <p:cNvSpPr>
            <a:spLocks noGrp="1" noChangeArrowheads="1"/>
          </p:cNvSpPr>
          <p:nvPr>
            <p:ph idx="1"/>
          </p:nvPr>
        </p:nvSpPr>
        <p:spPr>
          <a:xfrm>
            <a:off x="395288" y="1700213"/>
            <a:ext cx="8229600" cy="4530725"/>
          </a:xfrm>
        </p:spPr>
        <p:txBody>
          <a:bodyPr/>
          <a:lstStyle/>
          <a:p>
            <a:pPr marL="0" indent="0" eaLnBrk="1" hangingPunct="1">
              <a:lnSpc>
                <a:spcPct val="90000"/>
              </a:lnSpc>
              <a:buFont typeface="Wingdings" panose="05000000000000000000" pitchFamily="2" charset="2"/>
              <a:buNone/>
              <a:defRPr/>
            </a:pPr>
            <a:r>
              <a:rPr lang="en-US" altLang="zh-CN" sz="2800" dirty="0" smtClean="0">
                <a:effectLst/>
              </a:rPr>
              <a:t>1. </a:t>
            </a:r>
            <a:r>
              <a:rPr lang="en-US" altLang="zh-CN" sz="2800" b="1" dirty="0" smtClean="0">
                <a:solidFill>
                  <a:srgbClr val="00B0F0"/>
                </a:solidFill>
                <a:effectLst/>
              </a:rPr>
              <a:t>trust </a:t>
            </a:r>
            <a:r>
              <a:rPr lang="en-US" altLang="zh-CN" sz="2800" dirty="0" smtClean="0">
                <a:effectLst/>
              </a:rPr>
              <a:t>  </a:t>
            </a:r>
            <a:r>
              <a:rPr lang="en-US" altLang="zh-CN" sz="2800" i="1" dirty="0" err="1" smtClean="0">
                <a:solidFill>
                  <a:schemeClr val="bg1"/>
                </a:solidFill>
                <a:effectLst/>
              </a:rPr>
              <a:t>v.﹠n</a:t>
            </a:r>
            <a:r>
              <a:rPr lang="en-US" altLang="zh-CN" sz="2800" i="1" dirty="0" smtClean="0">
                <a:solidFill>
                  <a:schemeClr val="bg1"/>
                </a:solidFill>
                <a:effectLst/>
              </a:rPr>
              <a:t>.</a:t>
            </a:r>
            <a:r>
              <a:rPr lang="en-US" altLang="zh-CN" sz="2800" dirty="0" smtClean="0">
                <a:solidFill>
                  <a:schemeClr val="bg1"/>
                </a:solidFill>
                <a:effectLst/>
              </a:rPr>
              <a:t>    </a:t>
            </a:r>
            <a:r>
              <a:rPr lang="zh-CN" altLang="en-US" sz="2800" dirty="0" smtClean="0">
                <a:solidFill>
                  <a:schemeClr val="bg1"/>
                </a:solidFill>
                <a:effectLst/>
              </a:rPr>
              <a:t>信任，信赖，相信</a:t>
            </a:r>
          </a:p>
          <a:p>
            <a:pPr marL="609600" indent="-609600" eaLnBrk="1" hangingPunct="1">
              <a:lnSpc>
                <a:spcPct val="90000"/>
              </a:lnSpc>
              <a:buFont typeface="Wingdings" panose="05000000000000000000" pitchFamily="2" charset="2"/>
              <a:buNone/>
              <a:defRPr/>
            </a:pPr>
            <a:endParaRPr lang="zh-CN" altLang="en-US" sz="2800" dirty="0" smtClean="0">
              <a:effectLst/>
            </a:endParaRPr>
          </a:p>
          <a:p>
            <a:pPr marL="609600" indent="-609600" eaLnBrk="1" hangingPunct="1">
              <a:lnSpc>
                <a:spcPct val="90000"/>
              </a:lnSpc>
              <a:buFont typeface="Wingdings" panose="05000000000000000000" pitchFamily="2" charset="2"/>
              <a:buNone/>
              <a:defRPr/>
            </a:pPr>
            <a:r>
              <a:rPr lang="en-US" altLang="zh-CN" sz="2800" dirty="0" smtClean="0">
                <a:effectLst/>
              </a:rPr>
              <a:t>2. </a:t>
            </a:r>
            <a:r>
              <a:rPr lang="en-US" altLang="zh-CN" sz="2800" b="1" dirty="0" smtClean="0">
                <a:solidFill>
                  <a:srgbClr val="00B0F0"/>
                </a:solidFill>
                <a:effectLst/>
              </a:rPr>
              <a:t>break out     </a:t>
            </a:r>
            <a:r>
              <a:rPr lang="zh-CN" altLang="en-US" sz="2800" dirty="0" smtClean="0">
                <a:effectLst/>
              </a:rPr>
              <a:t>爆发</a:t>
            </a:r>
          </a:p>
          <a:p>
            <a:pPr marL="609600" indent="-609600" eaLnBrk="1" hangingPunct="1">
              <a:lnSpc>
                <a:spcPct val="90000"/>
              </a:lnSpc>
              <a:buFont typeface="Wingdings" panose="05000000000000000000" pitchFamily="2" charset="2"/>
              <a:buNone/>
              <a:defRPr/>
            </a:pPr>
            <a:endParaRPr lang="zh-CN" altLang="en-US" sz="2800" dirty="0" smtClean="0">
              <a:effectLst/>
            </a:endParaRPr>
          </a:p>
          <a:p>
            <a:pPr marL="609600" indent="-609600" eaLnBrk="1" hangingPunct="1">
              <a:lnSpc>
                <a:spcPct val="90000"/>
              </a:lnSpc>
              <a:buFont typeface="Wingdings" panose="05000000000000000000" pitchFamily="2" charset="2"/>
              <a:buNone/>
              <a:defRPr/>
            </a:pPr>
            <a:r>
              <a:rPr lang="en-US" altLang="zh-CN" sz="2800" dirty="0" smtClean="0">
                <a:effectLst/>
              </a:rPr>
              <a:t>3. </a:t>
            </a:r>
            <a:r>
              <a:rPr lang="en-US" altLang="zh-CN" sz="2800" b="1" dirty="0" smtClean="0">
                <a:solidFill>
                  <a:srgbClr val="00B0F0"/>
                </a:solidFill>
                <a:effectLst/>
              </a:rPr>
              <a:t>get rid of</a:t>
            </a:r>
            <a:r>
              <a:rPr lang="zh-CN" altLang="en-US" sz="2800" dirty="0" smtClean="0">
                <a:effectLst/>
              </a:rPr>
              <a:t>　  丢弃，摆脱，扔掉</a:t>
            </a:r>
          </a:p>
          <a:p>
            <a:pPr marL="609600" indent="-609600" eaLnBrk="1" hangingPunct="1">
              <a:lnSpc>
                <a:spcPct val="90000"/>
              </a:lnSpc>
              <a:buFont typeface="Wingdings" panose="05000000000000000000" pitchFamily="2" charset="2"/>
              <a:buNone/>
              <a:defRPr/>
            </a:pPr>
            <a:endParaRPr lang="zh-CN" altLang="en-US" sz="2800" dirty="0" smtClean="0">
              <a:effectLst/>
            </a:endParaRPr>
          </a:p>
          <a:p>
            <a:pPr marL="609600" indent="-609600" eaLnBrk="1" hangingPunct="1">
              <a:lnSpc>
                <a:spcPct val="90000"/>
              </a:lnSpc>
              <a:buFont typeface="Wingdings" panose="05000000000000000000" pitchFamily="2" charset="2"/>
              <a:buNone/>
              <a:defRPr/>
            </a:pPr>
            <a:r>
              <a:rPr lang="en-US" altLang="zh-CN" sz="2800" dirty="0" smtClean="0">
                <a:effectLst/>
              </a:rPr>
              <a:t>4. </a:t>
            </a:r>
            <a:r>
              <a:rPr lang="en-US" altLang="zh-CN" sz="2800" b="1" dirty="0" smtClean="0">
                <a:solidFill>
                  <a:srgbClr val="00B0F0"/>
                </a:solidFill>
                <a:effectLst/>
              </a:rPr>
              <a:t>set free</a:t>
            </a:r>
            <a:r>
              <a:rPr lang="zh-CN" altLang="en-US" sz="2800" dirty="0" smtClean="0">
                <a:effectLst/>
              </a:rPr>
              <a:t>　  释放；解放</a:t>
            </a:r>
          </a:p>
          <a:p>
            <a:pPr marL="609600" indent="-609600" eaLnBrk="1" hangingPunct="1">
              <a:lnSpc>
                <a:spcPct val="90000"/>
              </a:lnSpc>
              <a:buFont typeface="Wingdings" panose="05000000000000000000" pitchFamily="2" charset="2"/>
              <a:buNone/>
              <a:defRPr/>
            </a:pPr>
            <a:endParaRPr lang="zh-CN" altLang="en-US" sz="2800" dirty="0" smtClean="0">
              <a:effectLst/>
            </a:endParaRPr>
          </a:p>
          <a:p>
            <a:pPr marL="609600" indent="-609600" eaLnBrk="1" hangingPunct="1">
              <a:lnSpc>
                <a:spcPct val="90000"/>
              </a:lnSpc>
              <a:buFont typeface="Wingdings" panose="05000000000000000000" pitchFamily="2" charset="2"/>
              <a:buNone/>
              <a:defRPr/>
            </a:pPr>
            <a:r>
              <a:rPr lang="en-US" altLang="zh-CN" sz="2800" dirty="0" smtClean="0">
                <a:effectLst/>
              </a:rPr>
              <a:t>5. </a:t>
            </a:r>
            <a:r>
              <a:rPr lang="en-US" altLang="zh-CN" sz="2800" b="1" dirty="0" smtClean="0">
                <a:solidFill>
                  <a:srgbClr val="00B0F0"/>
                </a:solidFill>
                <a:effectLst/>
              </a:rPr>
              <a:t>die from  </a:t>
            </a:r>
            <a:r>
              <a:rPr lang="zh-CN" altLang="en-US" sz="2800" dirty="0" smtClean="0">
                <a:effectLst/>
              </a:rPr>
              <a:t>　死于</a:t>
            </a:r>
            <a:r>
              <a:rPr lang="en-US" altLang="zh-CN" sz="2800" dirty="0" smtClean="0">
                <a:effectLst/>
                <a:latin typeface="Arial" panose="020B0604020202020204" pitchFamily="34" charset="0"/>
              </a:rPr>
              <a:t>……</a:t>
            </a:r>
            <a:endParaRPr lang="en-US" altLang="zh-CN" sz="2800" dirty="0" smtClean="0">
              <a:effectLst/>
            </a:endParaRPr>
          </a:p>
          <a:p>
            <a:pPr marL="609600" indent="-609600" eaLnBrk="1" hangingPunct="1">
              <a:lnSpc>
                <a:spcPct val="90000"/>
              </a:lnSpc>
              <a:defRPr/>
            </a:pPr>
            <a:endParaRPr lang="en-US" altLang="zh-CN" sz="2800" dirty="0" smtClean="0">
              <a:effectLst/>
            </a:endParaRPr>
          </a:p>
        </p:txBody>
      </p:sp>
      <p:sp>
        <p:nvSpPr>
          <p:cNvPr id="24579" name="WordArt 5" descr="纸袋"/>
          <p:cNvSpPr>
            <a:spLocks noChangeArrowheads="1" noChangeShapeType="1" noTextEdit="1"/>
          </p:cNvSpPr>
          <p:nvPr/>
        </p:nvSpPr>
        <p:spPr bwMode="auto">
          <a:xfrm>
            <a:off x="539750" y="692150"/>
            <a:ext cx="2103438" cy="522288"/>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altLang="zh-CN" sz="3600" kern="10">
                <a:ln w="9525">
                  <a:round/>
                </a:ln>
                <a:solidFill>
                  <a:srgbClr val="FF1A1A"/>
                </a:solidFill>
                <a:latin typeface="宋体" panose="02010600030101010101" pitchFamily="2" charset="-122"/>
                <a:ea typeface="宋体" panose="02010600030101010101" pitchFamily="2" charset="-122"/>
              </a:rPr>
              <a:t>Notes:</a:t>
            </a:r>
            <a:endParaRPr lang="zh-CN" altLang="en-US" sz="3600" kern="10">
              <a:ln w="9525">
                <a:round/>
              </a:ln>
              <a:solidFill>
                <a:srgbClr val="FF1A1A"/>
              </a:solidFill>
              <a:latin typeface="宋体" panose="02010600030101010101" pitchFamily="2" charset="-122"/>
              <a:ea typeface="宋体" panose="02010600030101010101" pitchFamily="2" charset="-122"/>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Oval 4"/>
          <p:cNvSpPr>
            <a:spLocks noChangeArrowheads="1"/>
          </p:cNvSpPr>
          <p:nvPr/>
        </p:nvSpPr>
        <p:spPr bwMode="auto">
          <a:xfrm>
            <a:off x="468313" y="333375"/>
            <a:ext cx="574675" cy="503238"/>
          </a:xfrm>
          <a:prstGeom prst="ellipse">
            <a:avLst/>
          </a:prstGeom>
          <a:solidFill>
            <a:schemeClr val="accent1"/>
          </a:solidFill>
          <a:ln w="9525">
            <a:solidFill>
              <a:schemeClr val="tx1"/>
            </a:solidFill>
            <a:round/>
          </a:ln>
        </p:spPr>
        <p:txBody>
          <a:bodyPr wrap="none" anchor="ctr"/>
          <a:lstStyle/>
          <a:p>
            <a:pPr eaLnBrk="1" hangingPunct="1"/>
            <a:endParaRPr lang="zh-CN" altLang="en-US"/>
          </a:p>
        </p:txBody>
      </p:sp>
      <p:sp>
        <p:nvSpPr>
          <p:cNvPr id="25603" name="Rectangle 2"/>
          <p:cNvSpPr>
            <a:spLocks noGrp="1" noChangeArrowheads="1"/>
          </p:cNvSpPr>
          <p:nvPr>
            <p:ph type="title"/>
          </p:nvPr>
        </p:nvSpPr>
        <p:spPr>
          <a:xfrm>
            <a:off x="467047" y="260648"/>
            <a:ext cx="8353425" cy="1082675"/>
          </a:xfrm>
        </p:spPr>
        <p:txBody>
          <a:bodyPr/>
          <a:lstStyle/>
          <a:p>
            <a:pPr algn="l" eaLnBrk="1" hangingPunct="1"/>
            <a:r>
              <a:rPr lang="en-US" altLang="zh-CN" sz="2800" b="1" dirty="0" smtClean="0">
                <a:solidFill>
                  <a:schemeClr val="tx1"/>
                </a:solidFill>
                <a:effectLst/>
              </a:rPr>
              <a:t>1c  Read 1a again and match the words with   </a:t>
            </a:r>
            <a:br>
              <a:rPr lang="en-US" altLang="zh-CN" sz="2800" b="1" dirty="0" smtClean="0">
                <a:solidFill>
                  <a:schemeClr val="tx1"/>
                </a:solidFill>
                <a:effectLst/>
              </a:rPr>
            </a:br>
            <a:r>
              <a:rPr lang="en-US" altLang="zh-CN" sz="2800" b="1" dirty="0" smtClean="0">
                <a:solidFill>
                  <a:schemeClr val="tx1"/>
                </a:solidFill>
                <a:effectLst/>
              </a:rPr>
              <a:t>     their meanings.</a:t>
            </a:r>
          </a:p>
        </p:txBody>
      </p:sp>
      <p:sp>
        <p:nvSpPr>
          <p:cNvPr id="124931" name="Rectangle 3"/>
          <p:cNvSpPr>
            <a:spLocks noGrp="1" noChangeArrowheads="1"/>
          </p:cNvSpPr>
          <p:nvPr>
            <p:ph idx="1"/>
          </p:nvPr>
        </p:nvSpPr>
        <p:spPr>
          <a:xfrm>
            <a:off x="250825" y="1773238"/>
            <a:ext cx="8893175" cy="4530725"/>
          </a:xfrm>
        </p:spPr>
        <p:txBody>
          <a:bodyPr/>
          <a:lstStyle/>
          <a:p>
            <a:pPr marL="0" indent="0" eaLnBrk="1" hangingPunct="1">
              <a:buFont typeface="Wingdings" panose="05000000000000000000" pitchFamily="2" charset="2"/>
              <a:buNone/>
              <a:defRPr/>
            </a:pPr>
            <a:r>
              <a:rPr lang="en-US" altLang="zh-CN" sz="2800" dirty="0" smtClean="0">
                <a:solidFill>
                  <a:schemeClr val="tx1"/>
                </a:solidFill>
                <a:effectLst/>
              </a:rPr>
              <a:t>1. struggle            A. to give somebody hope, courage       </a:t>
            </a:r>
          </a:p>
          <a:p>
            <a:pPr marL="0" indent="0" eaLnBrk="1" hangingPunct="1">
              <a:buFont typeface="Wingdings" panose="05000000000000000000" pitchFamily="2" charset="2"/>
              <a:buNone/>
              <a:defRPr/>
            </a:pPr>
            <a:r>
              <a:rPr lang="en-US" altLang="zh-CN" sz="2800" dirty="0">
                <a:solidFill>
                  <a:schemeClr val="tx1"/>
                </a:solidFill>
                <a:effectLst/>
              </a:rPr>
              <a:t> </a:t>
            </a:r>
            <a:r>
              <a:rPr lang="en-US" altLang="zh-CN" sz="2800" dirty="0" smtClean="0">
                <a:solidFill>
                  <a:schemeClr val="tx1"/>
                </a:solidFill>
                <a:effectLst/>
              </a:rPr>
              <a:t>                              or support </a:t>
            </a:r>
          </a:p>
          <a:p>
            <a:pPr marL="609600" indent="-609600" eaLnBrk="1" hangingPunct="1">
              <a:buFont typeface="Wingdings" panose="05000000000000000000" pitchFamily="2" charset="2"/>
              <a:buNone/>
              <a:defRPr/>
            </a:pPr>
            <a:r>
              <a:rPr lang="en-US" altLang="zh-CN" sz="2800" dirty="0" smtClean="0">
                <a:solidFill>
                  <a:schemeClr val="tx1"/>
                </a:solidFill>
                <a:effectLst/>
              </a:rPr>
              <a:t>2. encourage         B. to feel sure that somebody or  </a:t>
            </a:r>
          </a:p>
          <a:p>
            <a:pPr marL="609600" indent="-609600" eaLnBrk="1" hangingPunct="1">
              <a:buFont typeface="Wingdings" panose="05000000000000000000" pitchFamily="2" charset="2"/>
              <a:buNone/>
              <a:defRPr/>
            </a:pPr>
            <a:r>
              <a:rPr lang="en-US" altLang="zh-CN" sz="2800" dirty="0">
                <a:solidFill>
                  <a:schemeClr val="tx1"/>
                </a:solidFill>
                <a:effectLst/>
              </a:rPr>
              <a:t> </a:t>
            </a:r>
            <a:r>
              <a:rPr lang="en-US" altLang="zh-CN" sz="2800" dirty="0" smtClean="0">
                <a:solidFill>
                  <a:schemeClr val="tx1"/>
                </a:solidFill>
                <a:effectLst/>
              </a:rPr>
              <a:t>                              something is good, right and  </a:t>
            </a:r>
          </a:p>
          <a:p>
            <a:pPr marL="609600" indent="-609600" eaLnBrk="1" hangingPunct="1">
              <a:buFont typeface="Wingdings" panose="05000000000000000000" pitchFamily="2" charset="2"/>
              <a:buNone/>
              <a:defRPr/>
            </a:pPr>
            <a:r>
              <a:rPr lang="en-US" altLang="zh-CN" sz="2800" dirty="0" smtClean="0">
                <a:solidFill>
                  <a:schemeClr val="tx1"/>
                </a:solidFill>
                <a:effectLst/>
              </a:rPr>
              <a:t>3. trust                     honest  </a:t>
            </a:r>
          </a:p>
          <a:p>
            <a:pPr marL="609600" indent="-609600" eaLnBrk="1" hangingPunct="1">
              <a:buFont typeface="Wingdings" panose="05000000000000000000" pitchFamily="2" charset="2"/>
              <a:buNone/>
              <a:defRPr/>
            </a:pPr>
            <a:r>
              <a:rPr lang="en-US" altLang="zh-CN" sz="2800" dirty="0">
                <a:solidFill>
                  <a:schemeClr val="tx1"/>
                </a:solidFill>
                <a:effectLst/>
              </a:rPr>
              <a:t> </a:t>
            </a:r>
            <a:r>
              <a:rPr lang="en-US" altLang="zh-CN" sz="2800" dirty="0" smtClean="0">
                <a:solidFill>
                  <a:schemeClr val="tx1"/>
                </a:solidFill>
                <a:effectLst/>
              </a:rPr>
              <a:t>                          C. someone who works in politics</a:t>
            </a:r>
          </a:p>
          <a:p>
            <a:pPr marL="609600" indent="-609600" eaLnBrk="1" hangingPunct="1">
              <a:buFont typeface="Wingdings" panose="05000000000000000000" pitchFamily="2" charset="2"/>
              <a:buNone/>
              <a:defRPr/>
            </a:pPr>
            <a:r>
              <a:rPr lang="en-US" altLang="zh-CN" sz="2800" dirty="0" smtClean="0">
                <a:solidFill>
                  <a:schemeClr val="tx1"/>
                </a:solidFill>
                <a:effectLst/>
              </a:rPr>
              <a:t>4. politician           D. to fight or try hard to do                    </a:t>
            </a:r>
          </a:p>
          <a:p>
            <a:pPr marL="609600" indent="-609600" eaLnBrk="1" hangingPunct="1">
              <a:buFont typeface="Wingdings" panose="05000000000000000000" pitchFamily="2" charset="2"/>
              <a:buNone/>
              <a:defRPr/>
            </a:pPr>
            <a:r>
              <a:rPr lang="en-US" altLang="zh-CN" sz="2800" dirty="0">
                <a:solidFill>
                  <a:schemeClr val="tx1"/>
                </a:solidFill>
                <a:effectLst/>
              </a:rPr>
              <a:t> </a:t>
            </a:r>
            <a:r>
              <a:rPr lang="en-US" altLang="zh-CN" sz="2800" dirty="0" smtClean="0">
                <a:solidFill>
                  <a:schemeClr val="tx1"/>
                </a:solidFill>
                <a:effectLst/>
              </a:rPr>
              <a:t>                               something</a:t>
            </a:r>
          </a:p>
        </p:txBody>
      </p:sp>
      <p:sp>
        <p:nvSpPr>
          <p:cNvPr id="124933" name="Line 5"/>
          <p:cNvSpPr>
            <a:spLocks noChangeShapeType="1"/>
          </p:cNvSpPr>
          <p:nvPr/>
        </p:nvSpPr>
        <p:spPr bwMode="auto">
          <a:xfrm>
            <a:off x="1979613" y="2205038"/>
            <a:ext cx="1370012" cy="2808287"/>
          </a:xfrm>
          <a:prstGeom prst="line">
            <a:avLst/>
          </a:prstGeom>
          <a:noFill/>
          <a:ln w="38100">
            <a:solidFill>
              <a:srgbClr val="00B0F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4934" name="Line 6"/>
          <p:cNvSpPr>
            <a:spLocks noChangeShapeType="1"/>
          </p:cNvSpPr>
          <p:nvPr/>
        </p:nvSpPr>
        <p:spPr bwMode="auto">
          <a:xfrm flipV="1">
            <a:off x="2111375" y="4652963"/>
            <a:ext cx="1238250" cy="504825"/>
          </a:xfrm>
          <a:prstGeom prst="line">
            <a:avLst/>
          </a:prstGeom>
          <a:noFill/>
          <a:ln w="38100">
            <a:solidFill>
              <a:srgbClr val="00B0F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4935" name="Line 7"/>
          <p:cNvSpPr>
            <a:spLocks noChangeShapeType="1"/>
          </p:cNvSpPr>
          <p:nvPr/>
        </p:nvSpPr>
        <p:spPr bwMode="auto">
          <a:xfrm flipV="1">
            <a:off x="1547813" y="3092450"/>
            <a:ext cx="1773237" cy="1055688"/>
          </a:xfrm>
          <a:prstGeom prst="line">
            <a:avLst/>
          </a:prstGeom>
          <a:noFill/>
          <a:ln w="38100">
            <a:solidFill>
              <a:srgbClr val="00B0F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24936" name="Line 8"/>
          <p:cNvSpPr>
            <a:spLocks noChangeShapeType="1"/>
          </p:cNvSpPr>
          <p:nvPr/>
        </p:nvSpPr>
        <p:spPr bwMode="auto">
          <a:xfrm flipV="1">
            <a:off x="2411413" y="2205038"/>
            <a:ext cx="936625" cy="792162"/>
          </a:xfrm>
          <a:prstGeom prst="line">
            <a:avLst/>
          </a:prstGeom>
          <a:noFill/>
          <a:ln w="38100">
            <a:solidFill>
              <a:srgbClr val="00B0F0"/>
            </a:solidFill>
            <a:rou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4933"/>
                                        </p:tgtEl>
                                        <p:attrNameLst>
                                          <p:attrName>style.visibility</p:attrName>
                                        </p:attrNameLst>
                                      </p:cBhvr>
                                      <p:to>
                                        <p:strVal val="visible"/>
                                      </p:to>
                                    </p:set>
                                    <p:animEffect transition="in" filter="box(out)">
                                      <p:cBhvr>
                                        <p:cTn id="7" dur="500"/>
                                        <p:tgtEl>
                                          <p:spTgt spid="12493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4936"/>
                                        </p:tgtEl>
                                        <p:attrNameLst>
                                          <p:attrName>style.visibility</p:attrName>
                                        </p:attrNameLst>
                                      </p:cBhvr>
                                      <p:to>
                                        <p:strVal val="visible"/>
                                      </p:to>
                                    </p:set>
                                    <p:animEffect transition="in" filter="box(in)">
                                      <p:cBhvr>
                                        <p:cTn id="12" dur="500"/>
                                        <p:tgtEl>
                                          <p:spTgt spid="12493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4935"/>
                                        </p:tgtEl>
                                        <p:attrNameLst>
                                          <p:attrName>style.visibility</p:attrName>
                                        </p:attrNameLst>
                                      </p:cBhvr>
                                      <p:to>
                                        <p:strVal val="visible"/>
                                      </p:to>
                                    </p:set>
                                    <p:animEffect transition="in" filter="box(in)">
                                      <p:cBhvr>
                                        <p:cTn id="17" dur="500"/>
                                        <p:tgtEl>
                                          <p:spTgt spid="12493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4934"/>
                                        </p:tgtEl>
                                        <p:attrNameLst>
                                          <p:attrName>style.visibility</p:attrName>
                                        </p:attrNameLst>
                                      </p:cBhvr>
                                      <p:to>
                                        <p:strVal val="visible"/>
                                      </p:to>
                                    </p:set>
                                    <p:animEffect transition="in" filter="box(in)">
                                      <p:cBhvr>
                                        <p:cTn id="22" dur="500"/>
                                        <p:tgtEl>
                                          <p:spTgt spid="1249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3" grpId="0" animBg="1"/>
      <p:bldP spid="124934" grpId="0" animBg="1"/>
      <p:bldP spid="124935" grpId="0" animBg="1"/>
      <p:bldP spid="12493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Oval 4"/>
          <p:cNvSpPr>
            <a:spLocks noChangeArrowheads="1"/>
          </p:cNvSpPr>
          <p:nvPr/>
        </p:nvSpPr>
        <p:spPr bwMode="auto">
          <a:xfrm>
            <a:off x="323850" y="361950"/>
            <a:ext cx="576263" cy="504825"/>
          </a:xfrm>
          <a:prstGeom prst="ellipse">
            <a:avLst/>
          </a:prstGeom>
          <a:solidFill>
            <a:schemeClr val="accent1"/>
          </a:solidFill>
          <a:ln w="9525">
            <a:solidFill>
              <a:schemeClr val="tx1"/>
            </a:solidFill>
            <a:round/>
          </a:ln>
        </p:spPr>
        <p:txBody>
          <a:bodyPr wrap="none" anchor="ctr"/>
          <a:lstStyle/>
          <a:p>
            <a:pPr eaLnBrk="1" hangingPunct="1"/>
            <a:endParaRPr lang="zh-CN" altLang="en-US"/>
          </a:p>
        </p:txBody>
      </p:sp>
      <p:sp>
        <p:nvSpPr>
          <p:cNvPr id="26627" name="Rectangle 2"/>
          <p:cNvSpPr>
            <a:spLocks noGrp="1" noChangeArrowheads="1"/>
          </p:cNvSpPr>
          <p:nvPr>
            <p:ph type="title"/>
          </p:nvPr>
        </p:nvSpPr>
        <p:spPr>
          <a:xfrm>
            <a:off x="395536" y="304800"/>
            <a:ext cx="9540876" cy="1044575"/>
          </a:xfrm>
        </p:spPr>
        <p:txBody>
          <a:bodyPr/>
          <a:lstStyle/>
          <a:p>
            <a:pPr algn="l" eaLnBrk="1" hangingPunct="1"/>
            <a:r>
              <a:rPr lang="en-US" altLang="zh-CN" sz="2800" b="1" dirty="0" smtClean="0">
                <a:solidFill>
                  <a:schemeClr val="tx1"/>
                </a:solidFill>
                <a:effectLst/>
              </a:rPr>
              <a:t>2   Work in groups and complete the following</a:t>
            </a:r>
            <a:br>
              <a:rPr lang="en-US" altLang="zh-CN" sz="2800" b="1" dirty="0" smtClean="0">
                <a:solidFill>
                  <a:schemeClr val="tx1"/>
                </a:solidFill>
                <a:effectLst/>
              </a:rPr>
            </a:br>
            <a:r>
              <a:rPr lang="en-US" altLang="zh-CN" sz="2800" b="1" dirty="0" smtClean="0">
                <a:solidFill>
                  <a:schemeClr val="tx1"/>
                </a:solidFill>
                <a:effectLst/>
              </a:rPr>
              <a:t>     tasks.</a:t>
            </a:r>
          </a:p>
        </p:txBody>
      </p:sp>
      <p:sp>
        <p:nvSpPr>
          <p:cNvPr id="26628" name="Rectangle 3"/>
          <p:cNvSpPr>
            <a:spLocks noGrp="1" noChangeArrowheads="1"/>
          </p:cNvSpPr>
          <p:nvPr>
            <p:ph idx="1"/>
          </p:nvPr>
        </p:nvSpPr>
        <p:spPr>
          <a:xfrm>
            <a:off x="395288" y="1557338"/>
            <a:ext cx="8229600" cy="4530725"/>
          </a:xfrm>
        </p:spPr>
        <p:txBody>
          <a:bodyPr/>
          <a:lstStyle/>
          <a:p>
            <a:pPr marL="0" indent="0" eaLnBrk="1" hangingPunct="1">
              <a:buFont typeface="Wingdings" panose="05000000000000000000" pitchFamily="2" charset="2"/>
              <a:buNone/>
            </a:pPr>
            <a:r>
              <a:rPr lang="en-US" altLang="zh-CN" sz="2400" dirty="0" smtClean="0">
                <a:solidFill>
                  <a:schemeClr val="tx1"/>
                </a:solidFill>
                <a:effectLst/>
              </a:rPr>
              <a:t>1. Tell your group members the story of one of the famous  </a:t>
            </a:r>
          </a:p>
          <a:p>
            <a:pPr marL="0" indent="0" eaLnBrk="1" hangingPunct="1">
              <a:buFont typeface="Wingdings" panose="05000000000000000000" pitchFamily="2" charset="2"/>
              <a:buNone/>
            </a:pPr>
            <a:r>
              <a:rPr lang="en-US" altLang="zh-CN" sz="2400" dirty="0" smtClean="0">
                <a:solidFill>
                  <a:schemeClr val="tx1"/>
                </a:solidFill>
                <a:effectLst/>
              </a:rPr>
              <a:t>    people you have learned in this unit.                        </a:t>
            </a:r>
          </a:p>
        </p:txBody>
      </p:sp>
      <p:pic>
        <p:nvPicPr>
          <p:cNvPr id="26629" name="Picture 5" descr="9-5-2-1"/>
          <p:cNvPicPr>
            <a:picLocks noChangeAspect="1" noChangeArrowheads="1"/>
          </p:cNvPicPr>
          <p:nvPr/>
        </p:nvPicPr>
        <p:blipFill>
          <a:blip r:embed="rId2" cstate="email"/>
          <a:srcRect/>
          <a:stretch>
            <a:fillRect/>
          </a:stretch>
        </p:blipFill>
        <p:spPr bwMode="auto">
          <a:xfrm>
            <a:off x="468313" y="2852738"/>
            <a:ext cx="1868487"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6"/>
          <p:cNvPicPr>
            <a:picLocks noChangeAspect="1" noChangeArrowheads="1"/>
          </p:cNvPicPr>
          <p:nvPr/>
        </p:nvPicPr>
        <p:blipFill>
          <a:blip r:embed="rId3" cstate="email"/>
          <a:srcRect/>
          <a:stretch>
            <a:fillRect/>
          </a:stretch>
        </p:blipFill>
        <p:spPr bwMode="auto">
          <a:xfrm>
            <a:off x="6726238" y="2852738"/>
            <a:ext cx="1801812"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7" descr="居里夫人"/>
          <p:cNvPicPr>
            <a:picLocks noChangeAspect="1" noChangeArrowheads="1"/>
          </p:cNvPicPr>
          <p:nvPr/>
        </p:nvPicPr>
        <p:blipFill>
          <a:blip r:embed="rId4" cstate="email"/>
          <a:srcRect/>
          <a:stretch>
            <a:fillRect/>
          </a:stretch>
        </p:blipFill>
        <p:spPr bwMode="auto">
          <a:xfrm>
            <a:off x="2627313" y="5038725"/>
            <a:ext cx="1785937"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8" descr="林肯"/>
          <p:cNvPicPr>
            <a:picLocks noChangeAspect="1" noChangeArrowheads="1"/>
          </p:cNvPicPr>
          <p:nvPr/>
        </p:nvPicPr>
        <p:blipFill>
          <a:blip r:embed="rId5" cstate="email"/>
          <a:srcRect/>
          <a:stretch>
            <a:fillRect/>
          </a:stretch>
        </p:blipFill>
        <p:spPr bwMode="auto">
          <a:xfrm>
            <a:off x="6726238" y="5084763"/>
            <a:ext cx="1801812" cy="154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9" descr="秦始皇"/>
          <p:cNvPicPr>
            <a:picLocks noChangeAspect="1" noChangeArrowheads="1"/>
          </p:cNvPicPr>
          <p:nvPr/>
        </p:nvPicPr>
        <p:blipFill>
          <a:blip r:embed="rId6" cstate="email"/>
          <a:srcRect/>
          <a:stretch>
            <a:fillRect/>
          </a:stretch>
        </p:blipFill>
        <p:spPr bwMode="auto">
          <a:xfrm>
            <a:off x="2627313" y="2852738"/>
            <a:ext cx="1785937"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4" name="Picture 10"/>
          <p:cNvPicPr>
            <a:picLocks noChangeAspect="1" noChangeArrowheads="1"/>
          </p:cNvPicPr>
          <p:nvPr/>
        </p:nvPicPr>
        <p:blipFill>
          <a:blip r:embed="rId7" cstate="email"/>
          <a:srcRect/>
          <a:stretch>
            <a:fillRect/>
          </a:stretch>
        </p:blipFill>
        <p:spPr bwMode="auto">
          <a:xfrm>
            <a:off x="468313" y="5022850"/>
            <a:ext cx="1868487"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5" name="Picture 11" descr="5-2-1"/>
          <p:cNvPicPr>
            <a:picLocks noChangeAspect="1" noChangeArrowheads="1"/>
          </p:cNvPicPr>
          <p:nvPr/>
        </p:nvPicPr>
        <p:blipFill>
          <a:blip r:embed="rId8"/>
          <a:srcRect/>
          <a:stretch>
            <a:fillRect/>
          </a:stretch>
        </p:blipFill>
        <p:spPr bwMode="auto">
          <a:xfrm>
            <a:off x="4643438" y="2852738"/>
            <a:ext cx="1820862" cy="192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6" name="Picture 12" descr="P19-2"/>
          <p:cNvPicPr>
            <a:picLocks noChangeAspect="1" noChangeArrowheads="1"/>
          </p:cNvPicPr>
          <p:nvPr/>
        </p:nvPicPr>
        <p:blipFill>
          <a:blip r:embed="rId9" cstate="email"/>
          <a:srcRect/>
          <a:stretch>
            <a:fillRect/>
          </a:stretch>
        </p:blipFill>
        <p:spPr bwMode="auto">
          <a:xfrm>
            <a:off x="4686300" y="5084763"/>
            <a:ext cx="1757363" cy="154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Oval 2"/>
          <p:cNvSpPr>
            <a:spLocks noChangeArrowheads="1"/>
          </p:cNvSpPr>
          <p:nvPr/>
        </p:nvSpPr>
        <p:spPr bwMode="auto">
          <a:xfrm>
            <a:off x="179388" y="333375"/>
            <a:ext cx="576262" cy="576263"/>
          </a:xfrm>
          <a:prstGeom prst="ellipse">
            <a:avLst/>
          </a:prstGeom>
          <a:solidFill>
            <a:schemeClr val="accent1"/>
          </a:solidFill>
          <a:ln w="9525">
            <a:solidFill>
              <a:schemeClr val="tx1"/>
            </a:solidFill>
            <a:round/>
          </a:ln>
        </p:spPr>
        <p:txBody>
          <a:bodyPr wrap="none" anchor="ctr"/>
          <a:lstStyle/>
          <a:p>
            <a:pPr eaLnBrk="1" hangingPunct="1"/>
            <a:endParaRPr lang="zh-CN" altLang="en-US"/>
          </a:p>
        </p:txBody>
      </p:sp>
      <p:sp>
        <p:nvSpPr>
          <p:cNvPr id="27651" name="Rectangle 3"/>
          <p:cNvSpPr>
            <a:spLocks noGrp="1" noChangeArrowheads="1"/>
          </p:cNvSpPr>
          <p:nvPr>
            <p:ph type="title"/>
          </p:nvPr>
        </p:nvSpPr>
        <p:spPr>
          <a:xfrm>
            <a:off x="287907" y="332656"/>
            <a:ext cx="8964613" cy="1001713"/>
          </a:xfrm>
        </p:spPr>
        <p:txBody>
          <a:bodyPr/>
          <a:lstStyle/>
          <a:p>
            <a:pPr algn="l" eaLnBrk="1" hangingPunct="1"/>
            <a:r>
              <a:rPr lang="en-US" altLang="zh-CN" sz="2800" b="1" dirty="0" smtClean="0">
                <a:solidFill>
                  <a:schemeClr val="bg2"/>
                </a:solidFill>
                <a:effectLst/>
              </a:rPr>
              <a:t>2   Work in groups and complete the following </a:t>
            </a:r>
            <a:br>
              <a:rPr lang="en-US" altLang="zh-CN" sz="2800" b="1" dirty="0" smtClean="0">
                <a:solidFill>
                  <a:schemeClr val="bg2"/>
                </a:solidFill>
                <a:effectLst/>
              </a:rPr>
            </a:br>
            <a:r>
              <a:rPr lang="en-US" altLang="zh-CN" sz="2800" b="1" dirty="0" smtClean="0">
                <a:solidFill>
                  <a:schemeClr val="bg2"/>
                </a:solidFill>
                <a:effectLst/>
              </a:rPr>
              <a:t>     tasks.</a:t>
            </a:r>
          </a:p>
        </p:txBody>
      </p:sp>
      <p:sp>
        <p:nvSpPr>
          <p:cNvPr id="133124" name="Rectangle 4"/>
          <p:cNvSpPr>
            <a:spLocks noGrp="1" noChangeArrowheads="1"/>
          </p:cNvSpPr>
          <p:nvPr>
            <p:ph idx="1"/>
          </p:nvPr>
        </p:nvSpPr>
        <p:spPr>
          <a:xfrm>
            <a:off x="0" y="1484313"/>
            <a:ext cx="9396413" cy="4746625"/>
          </a:xfrm>
        </p:spPr>
        <p:txBody>
          <a:bodyPr/>
          <a:lstStyle/>
          <a:p>
            <a:pPr eaLnBrk="1" hangingPunct="1">
              <a:lnSpc>
                <a:spcPct val="80000"/>
              </a:lnSpc>
              <a:buFont typeface="Wingdings" panose="05000000000000000000" pitchFamily="2" charset="2"/>
              <a:buNone/>
              <a:defRPr/>
            </a:pPr>
            <a:r>
              <a:rPr lang="en-US" altLang="zh-CN" sz="2400" dirty="0" smtClean="0">
                <a:solidFill>
                  <a:schemeClr val="bg2"/>
                </a:solidFill>
                <a:effectLst/>
              </a:rPr>
              <a:t>2. Discuss the meanings of the following words by Abraham Lincoln.</a:t>
            </a:r>
          </a:p>
          <a:p>
            <a:pPr eaLnBrk="1" hangingPunct="1">
              <a:lnSpc>
                <a:spcPct val="80000"/>
              </a:lnSpc>
              <a:buFont typeface="Wingdings" panose="05000000000000000000" pitchFamily="2" charset="2"/>
              <a:buNone/>
              <a:defRPr/>
            </a:pPr>
            <a:endParaRPr lang="en-US" altLang="zh-CN" sz="2400" dirty="0" smtClean="0">
              <a:solidFill>
                <a:schemeClr val="bg2"/>
              </a:solidFill>
              <a:effectLst/>
            </a:endParaRPr>
          </a:p>
          <a:p>
            <a:pPr eaLnBrk="1" hangingPunct="1">
              <a:lnSpc>
                <a:spcPct val="80000"/>
              </a:lnSpc>
              <a:defRPr/>
            </a:pPr>
            <a:r>
              <a:rPr lang="en-US" altLang="zh-CN" sz="2800" b="1" dirty="0" smtClean="0">
                <a:solidFill>
                  <a:schemeClr val="bg2"/>
                </a:solidFill>
                <a:effectLst/>
              </a:rPr>
              <a:t>I</a:t>
            </a:r>
            <a:r>
              <a:rPr lang="en-US" altLang="zh-CN" sz="2800" b="1" dirty="0" smtClean="0">
                <a:solidFill>
                  <a:schemeClr val="bg2"/>
                </a:solidFill>
                <a:effectLst/>
                <a:latin typeface="Arial" panose="020B0604020202020204" pitchFamily="34" charset="0"/>
              </a:rPr>
              <a:t>’</a:t>
            </a:r>
            <a:r>
              <a:rPr lang="en-US" altLang="zh-CN" sz="2800" b="1" dirty="0" smtClean="0">
                <a:solidFill>
                  <a:schemeClr val="bg2"/>
                </a:solidFill>
                <a:effectLst/>
              </a:rPr>
              <a:t>m a slow walker, but I never walk backwards. </a:t>
            </a:r>
          </a:p>
          <a:p>
            <a:pPr eaLnBrk="1" hangingPunct="1">
              <a:lnSpc>
                <a:spcPct val="80000"/>
              </a:lnSpc>
              <a:buFont typeface="Wingdings" panose="05000000000000000000" pitchFamily="2" charset="2"/>
              <a:buNone/>
              <a:defRPr/>
            </a:pPr>
            <a:r>
              <a:rPr lang="en-US" altLang="zh-CN" sz="2800" dirty="0" smtClean="0">
                <a:solidFill>
                  <a:schemeClr val="bg2"/>
                </a:solidFill>
                <a:effectLst/>
              </a:rPr>
              <a:t>   </a:t>
            </a:r>
            <a:r>
              <a:rPr lang="zh-CN" altLang="en-US" sz="2800" dirty="0" smtClean="0">
                <a:solidFill>
                  <a:schemeClr val="bg2"/>
                </a:solidFill>
                <a:effectLst/>
              </a:rPr>
              <a:t>我走得很慢，但我从来不会后退。</a:t>
            </a:r>
          </a:p>
          <a:p>
            <a:pPr eaLnBrk="1" hangingPunct="1">
              <a:lnSpc>
                <a:spcPct val="80000"/>
              </a:lnSpc>
              <a:defRPr/>
            </a:pPr>
            <a:r>
              <a:rPr lang="en-US" altLang="zh-CN" sz="2800" b="1" dirty="0" smtClean="0">
                <a:solidFill>
                  <a:schemeClr val="bg2"/>
                </a:solidFill>
                <a:effectLst/>
              </a:rPr>
              <a:t>I will study and prepare, and my opportunity </a:t>
            </a:r>
          </a:p>
          <a:p>
            <a:pPr marL="0" indent="0" eaLnBrk="1" hangingPunct="1">
              <a:lnSpc>
                <a:spcPct val="80000"/>
              </a:lnSpc>
              <a:buFont typeface="Wingdings" panose="05000000000000000000" pitchFamily="2" charset="2"/>
              <a:buNone/>
              <a:defRPr/>
            </a:pPr>
            <a:r>
              <a:rPr lang="en-US" altLang="zh-CN" sz="2800" b="1" dirty="0">
                <a:solidFill>
                  <a:schemeClr val="bg2"/>
                </a:solidFill>
                <a:effectLst/>
              </a:rPr>
              <a:t> </a:t>
            </a:r>
            <a:r>
              <a:rPr lang="en-US" altLang="zh-CN" sz="2800" b="1" dirty="0" smtClean="0">
                <a:solidFill>
                  <a:schemeClr val="bg2"/>
                </a:solidFill>
                <a:effectLst/>
              </a:rPr>
              <a:t>  will come. </a:t>
            </a:r>
          </a:p>
          <a:p>
            <a:pPr eaLnBrk="1" hangingPunct="1">
              <a:lnSpc>
                <a:spcPct val="80000"/>
              </a:lnSpc>
              <a:buFont typeface="Wingdings" panose="05000000000000000000" pitchFamily="2" charset="2"/>
              <a:buNone/>
              <a:defRPr/>
            </a:pPr>
            <a:r>
              <a:rPr lang="en-US" altLang="zh-CN" sz="2800" dirty="0" smtClean="0">
                <a:solidFill>
                  <a:schemeClr val="bg2"/>
                </a:solidFill>
                <a:effectLst/>
              </a:rPr>
              <a:t>   </a:t>
            </a:r>
            <a:r>
              <a:rPr lang="zh-CN" altLang="en-US" sz="2800" dirty="0" smtClean="0">
                <a:solidFill>
                  <a:schemeClr val="bg2"/>
                </a:solidFill>
                <a:effectLst/>
              </a:rPr>
              <a:t>我要学习，做好准备，我的机会会来的。</a:t>
            </a:r>
          </a:p>
          <a:p>
            <a:pPr eaLnBrk="1" hangingPunct="1">
              <a:lnSpc>
                <a:spcPct val="80000"/>
              </a:lnSpc>
              <a:defRPr/>
            </a:pPr>
            <a:r>
              <a:rPr lang="en-US" altLang="zh-CN" sz="2800" b="1" dirty="0" smtClean="0">
                <a:solidFill>
                  <a:schemeClr val="bg2"/>
                </a:solidFill>
                <a:effectLst/>
              </a:rPr>
              <a:t>My great concern is not whether you have failed, but whether you are content with your failure. </a:t>
            </a:r>
          </a:p>
          <a:p>
            <a:pPr eaLnBrk="1" hangingPunct="1">
              <a:lnSpc>
                <a:spcPct val="80000"/>
              </a:lnSpc>
              <a:buFont typeface="Wingdings" panose="05000000000000000000" pitchFamily="2" charset="2"/>
              <a:buNone/>
              <a:defRPr/>
            </a:pPr>
            <a:r>
              <a:rPr lang="en-US" altLang="zh-CN" sz="2800" dirty="0" smtClean="0">
                <a:solidFill>
                  <a:schemeClr val="bg2"/>
                </a:solidFill>
                <a:effectLst/>
              </a:rPr>
              <a:t>   </a:t>
            </a:r>
            <a:r>
              <a:rPr lang="zh-CN" altLang="en-US" sz="2800" dirty="0" smtClean="0">
                <a:solidFill>
                  <a:schemeClr val="bg2"/>
                </a:solidFill>
                <a:effectLst/>
              </a:rPr>
              <a:t>我最担心的不是你会不会失败，而是你是否满足于你的失败。</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124">
                                            <p:txEl>
                                              <p:pRg st="3" end="3"/>
                                            </p:txEl>
                                          </p:spTgt>
                                        </p:tgtEl>
                                        <p:attrNameLst>
                                          <p:attrName>style.visibility</p:attrName>
                                        </p:attrNameLst>
                                      </p:cBhvr>
                                      <p:to>
                                        <p:strVal val="visible"/>
                                      </p:to>
                                    </p:set>
                                    <p:animEffect transition="in" filter="blinds(horizontal)">
                                      <p:cBhvr>
                                        <p:cTn id="7" dur="500"/>
                                        <p:tgtEl>
                                          <p:spTgt spid="13312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24">
                                            <p:txEl>
                                              <p:pRg st="6" end="6"/>
                                            </p:txEl>
                                          </p:spTgt>
                                        </p:tgtEl>
                                        <p:attrNameLst>
                                          <p:attrName>style.visibility</p:attrName>
                                        </p:attrNameLst>
                                      </p:cBhvr>
                                      <p:to>
                                        <p:strVal val="visible"/>
                                      </p:to>
                                    </p:set>
                                    <p:animEffect transition="in" filter="blinds(horizontal)">
                                      <p:cBhvr>
                                        <p:cTn id="12" dur="500"/>
                                        <p:tgtEl>
                                          <p:spTgt spid="133124">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24">
                                            <p:txEl>
                                              <p:pRg st="8" end="8"/>
                                            </p:txEl>
                                          </p:spTgt>
                                        </p:tgtEl>
                                        <p:attrNameLst>
                                          <p:attrName>style.visibility</p:attrName>
                                        </p:attrNameLst>
                                      </p:cBhvr>
                                      <p:to>
                                        <p:strVal val="visible"/>
                                      </p:to>
                                    </p:set>
                                    <p:animEffect transition="in" filter="blinds(horizontal)">
                                      <p:cBhvr>
                                        <p:cTn id="17" dur="500"/>
                                        <p:tgtEl>
                                          <p:spTgt spid="13312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23850" y="1484313"/>
            <a:ext cx="7905750" cy="1368425"/>
          </a:xfrm>
        </p:spPr>
        <p:txBody>
          <a:bodyPr/>
          <a:lstStyle/>
          <a:p>
            <a:pPr algn="l" eaLnBrk="1" hangingPunct="1"/>
            <a:r>
              <a:rPr lang="en-US" altLang="zh-CN" sz="2400" dirty="0" smtClean="0">
                <a:solidFill>
                  <a:schemeClr val="tx1"/>
                </a:solidFill>
                <a:effectLst/>
              </a:rPr>
              <a:t>    Suppose there will be a class meeting on the topic of </a:t>
            </a:r>
            <a:r>
              <a:rPr lang="en-US" altLang="zh-CN" sz="2400" i="1" dirty="0" smtClean="0">
                <a:solidFill>
                  <a:schemeClr val="tx1"/>
                </a:solidFill>
                <a:effectLst/>
              </a:rPr>
              <a:t>My Hero</a:t>
            </a:r>
            <a:r>
              <a:rPr lang="en-US" altLang="zh-CN" sz="2400" dirty="0" smtClean="0">
                <a:solidFill>
                  <a:schemeClr val="tx1"/>
                </a:solidFill>
                <a:effectLst/>
              </a:rPr>
              <a:t>. Write a speech about your hero, including the following information.</a:t>
            </a:r>
          </a:p>
        </p:txBody>
      </p:sp>
      <p:sp>
        <p:nvSpPr>
          <p:cNvPr id="122883" name="Rectangle 3"/>
          <p:cNvSpPr>
            <a:spLocks noGrp="1" noChangeArrowheads="1"/>
          </p:cNvSpPr>
          <p:nvPr>
            <p:ph idx="1"/>
          </p:nvPr>
        </p:nvSpPr>
        <p:spPr>
          <a:xfrm>
            <a:off x="323850" y="2997200"/>
            <a:ext cx="8301038" cy="3167063"/>
          </a:xfrm>
        </p:spPr>
        <p:txBody>
          <a:bodyPr/>
          <a:lstStyle/>
          <a:p>
            <a:pPr eaLnBrk="1" hangingPunct="1">
              <a:defRPr/>
            </a:pPr>
            <a:r>
              <a:rPr lang="en-US" altLang="zh-CN" sz="3200" dirty="0" smtClean="0">
                <a:solidFill>
                  <a:srgbClr val="00B0F0"/>
                </a:solidFill>
                <a:effectLst/>
              </a:rPr>
              <a:t>1. a brief introduction of his/her life story</a:t>
            </a:r>
          </a:p>
          <a:p>
            <a:pPr eaLnBrk="1" hangingPunct="1">
              <a:defRPr/>
            </a:pPr>
            <a:r>
              <a:rPr lang="en-US" altLang="zh-CN" sz="3200" dirty="0" smtClean="0">
                <a:solidFill>
                  <a:srgbClr val="00B0F0"/>
                </a:solidFill>
                <a:effectLst/>
              </a:rPr>
              <a:t>2. his/her greatest achievement/     </a:t>
            </a:r>
          </a:p>
          <a:p>
            <a:pPr marL="0" indent="0" eaLnBrk="1" hangingPunct="1">
              <a:buFont typeface="Wingdings" panose="05000000000000000000" pitchFamily="2" charset="2"/>
              <a:buNone/>
              <a:defRPr/>
            </a:pPr>
            <a:r>
              <a:rPr lang="en-US" altLang="zh-CN" sz="3200" dirty="0" smtClean="0">
                <a:solidFill>
                  <a:srgbClr val="00B0F0"/>
                </a:solidFill>
                <a:effectLst/>
              </a:rPr>
              <a:t>       contribution</a:t>
            </a:r>
          </a:p>
          <a:p>
            <a:pPr eaLnBrk="1" hangingPunct="1">
              <a:defRPr/>
            </a:pPr>
            <a:r>
              <a:rPr lang="en-US" altLang="zh-CN" sz="3200" dirty="0" smtClean="0">
                <a:solidFill>
                  <a:srgbClr val="00B0F0"/>
                </a:solidFill>
                <a:effectLst/>
              </a:rPr>
              <a:t>3. what you have learned from him/her</a:t>
            </a:r>
          </a:p>
        </p:txBody>
      </p:sp>
      <p:sp>
        <p:nvSpPr>
          <p:cNvPr id="28676" name="WordArt 5" descr="纸袋"/>
          <p:cNvSpPr>
            <a:spLocks noChangeArrowheads="1" noChangeShapeType="1" noTextEdit="1"/>
          </p:cNvSpPr>
          <p:nvPr/>
        </p:nvSpPr>
        <p:spPr bwMode="auto">
          <a:xfrm>
            <a:off x="755650" y="913284"/>
            <a:ext cx="2530475" cy="5715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kern="10" dirty="0">
                <a:solidFill>
                  <a:srgbClr val="FF1A1A"/>
                </a:solidFill>
                <a:latin typeface="Tahoma" panose="020B0604030504040204"/>
                <a:ea typeface="Tahoma" panose="020B0604030504040204"/>
                <a:cs typeface="Tahoma" panose="020B0604030504040204"/>
              </a:rPr>
              <a:t>Pre-writing</a:t>
            </a:r>
            <a:endParaRPr lang="zh-CN" altLang="en-US" kern="10" dirty="0">
              <a:solidFill>
                <a:srgbClr val="FF1A1A"/>
              </a:solidFill>
              <a:latin typeface="Tahoma" panose="020B0604030504040204"/>
              <a:cs typeface="Tahoma" panose="020B0604030504040204"/>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19"/>
          <p:cNvSpPr>
            <a:spLocks noGrp="1" noChangeArrowheads="1"/>
          </p:cNvSpPr>
          <p:nvPr>
            <p:ph type="title"/>
          </p:nvPr>
        </p:nvSpPr>
        <p:spPr>
          <a:xfrm>
            <a:off x="323850" y="476250"/>
            <a:ext cx="8351838" cy="865188"/>
          </a:xfrm>
        </p:spPr>
        <p:txBody>
          <a:bodyPr/>
          <a:lstStyle/>
          <a:p>
            <a:pPr algn="l" eaLnBrk="1" hangingPunct="1"/>
            <a:r>
              <a:rPr lang="en-US" altLang="zh-CN" sz="2800" b="1" dirty="0" smtClean="0">
                <a:solidFill>
                  <a:schemeClr val="tx1"/>
                </a:solidFill>
                <a:effectLst/>
              </a:rPr>
              <a:t>Write the speech about your hero according to the result of discussion. </a:t>
            </a:r>
          </a:p>
        </p:txBody>
      </p:sp>
      <p:graphicFrame>
        <p:nvGraphicFramePr>
          <p:cNvPr id="17436" name="Group 28"/>
          <p:cNvGraphicFramePr>
            <a:graphicFrameLocks noGrp="1"/>
          </p:cNvGraphicFramePr>
          <p:nvPr>
            <p:ph type="tbl" idx="1"/>
          </p:nvPr>
        </p:nvGraphicFramePr>
        <p:xfrm>
          <a:off x="468313" y="2060575"/>
          <a:ext cx="7991475" cy="4573588"/>
        </p:xfrm>
        <a:graphic>
          <a:graphicData uri="http://schemas.openxmlformats.org/drawingml/2006/table">
            <a:tbl>
              <a:tblPr/>
              <a:tblGrid>
                <a:gridCol w="2243137">
                  <a:extLst>
                    <a:ext uri="{9D8B030D-6E8A-4147-A177-3AD203B41FA5}">
                      <a16:colId xmlns:a16="http://schemas.microsoft.com/office/drawing/2014/main" val="20000"/>
                    </a:ext>
                  </a:extLst>
                </a:gridCol>
                <a:gridCol w="5748338">
                  <a:extLst>
                    <a:ext uri="{9D8B030D-6E8A-4147-A177-3AD203B41FA5}">
                      <a16:colId xmlns:a16="http://schemas.microsoft.com/office/drawing/2014/main" val="20001"/>
                    </a:ext>
                  </a:extLst>
                </a:gridCol>
              </a:tblGrid>
              <a:tr h="612857">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28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Name </a:t>
                      </a:r>
                    </a:p>
                  </a:txBody>
                  <a:tcPr marL="91433" marR="91433" marT="45732" marB="4573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28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Yang </a:t>
                      </a:r>
                      <a:r>
                        <a:rPr kumimoji="0" lang="en-US" altLang="zh-CN" sz="2800" b="0" i="0" u="none" strike="noStrike" cap="none" normalizeH="0" baseline="0" dirty="0" err="1" smtClean="0">
                          <a:ln>
                            <a:noFill/>
                          </a:ln>
                          <a:solidFill>
                            <a:schemeClr val="tx1"/>
                          </a:solidFill>
                          <a:effectLst/>
                          <a:latin typeface="Tahoma" panose="020B0604030504040204" pitchFamily="34" charset="0"/>
                          <a:ea typeface="宋体" panose="02010600030101010101" pitchFamily="2" charset="-122"/>
                        </a:rPr>
                        <a:t>Liwei</a:t>
                      </a:r>
                      <a:endParaRPr kumimoji="0" lang="en-US" altLang="zh-CN" sz="28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endParaRPr>
                    </a:p>
                  </a:txBody>
                  <a:tcPr marL="91433" marR="91433"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9822">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28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Birthplace</a:t>
                      </a:r>
                    </a:p>
                  </a:txBody>
                  <a:tcPr marL="91433" marR="91433" marT="45732" marB="4573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28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Liaoning Province</a:t>
                      </a:r>
                    </a:p>
                  </a:txBody>
                  <a:tcPr marL="91433" marR="91433"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41">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28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Job </a:t>
                      </a:r>
                    </a:p>
                  </a:txBody>
                  <a:tcPr marL="91433" marR="91433" marT="45732" marB="4573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28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a pilot (1987)</a:t>
                      </a:r>
                    </a:p>
                  </a:txBody>
                  <a:tcPr marL="91433" marR="91433"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27354">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28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Life story</a:t>
                      </a:r>
                    </a:p>
                  </a:txBody>
                  <a:tcPr marL="91433" marR="91433" marT="45732" marB="4573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28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joined the Chinese Space Program with 13 other pilots; trained for five years</a:t>
                      </a:r>
                    </a:p>
                  </a:txBody>
                  <a:tcPr marL="91433" marR="91433"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4501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28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Greatest achievement</a:t>
                      </a:r>
                    </a:p>
                  </a:txBody>
                  <a:tcPr marL="91433" marR="91433" marT="45732" marB="4573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28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travelled around the earth by </a:t>
                      </a:r>
                      <a:r>
                        <a:rPr kumimoji="0" lang="en-US" altLang="zh-CN" sz="2800" b="0" i="1" u="none" strike="noStrike" cap="none" normalizeH="0" baseline="0" dirty="0" err="1" smtClean="0">
                          <a:ln>
                            <a:noFill/>
                          </a:ln>
                          <a:solidFill>
                            <a:schemeClr val="tx1"/>
                          </a:solidFill>
                          <a:effectLst/>
                          <a:latin typeface="Tahoma" panose="020B0604030504040204" pitchFamily="34" charset="0"/>
                          <a:ea typeface="宋体" panose="02010600030101010101" pitchFamily="2" charset="-122"/>
                        </a:rPr>
                        <a:t>Shenzhou</a:t>
                      </a:r>
                      <a:r>
                        <a:rPr kumimoji="0" lang="en-US" altLang="zh-CN" sz="28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 </a:t>
                      </a:r>
                      <a:r>
                        <a:rPr kumimoji="0" lang="en-US" altLang="zh-CN" sz="2800" b="0" i="1"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Ⅴ </a:t>
                      </a:r>
                      <a:r>
                        <a:rPr kumimoji="0" lang="en-US" altLang="zh-CN" sz="28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for 21 hours in 2003</a:t>
                      </a:r>
                    </a:p>
                  </a:txBody>
                  <a:tcPr marL="91433" marR="91433"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30296">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28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Spirit </a:t>
                      </a:r>
                    </a:p>
                  </a:txBody>
                  <a:tcPr marL="91433" marR="91433" marT="45732" marB="45732"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2800" b="0" i="0" u="none" strike="noStrike" cap="none" normalizeH="0" baseline="0" dirty="0" smtClean="0">
                          <a:ln>
                            <a:noFill/>
                          </a:ln>
                          <a:solidFill>
                            <a:schemeClr val="tx1"/>
                          </a:solidFill>
                          <a:effectLst/>
                          <a:latin typeface="Tahoma" panose="020B0604030504040204" pitchFamily="34" charset="0"/>
                          <a:ea typeface="宋体" panose="02010600030101010101" pitchFamily="2" charset="-122"/>
                        </a:rPr>
                        <a:t>brave and hard-working</a:t>
                      </a:r>
                    </a:p>
                  </a:txBody>
                  <a:tcPr marL="91433" marR="91433"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9722" name="WordArt 67" descr="纸袋"/>
          <p:cNvSpPr>
            <a:spLocks noChangeArrowheads="1" noChangeShapeType="1" noTextEdit="1"/>
          </p:cNvSpPr>
          <p:nvPr/>
        </p:nvSpPr>
        <p:spPr bwMode="auto">
          <a:xfrm>
            <a:off x="6443663" y="1341438"/>
            <a:ext cx="2057400" cy="515937"/>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kern="10" dirty="0">
                <a:solidFill>
                  <a:srgbClr val="FF1A1A"/>
                </a:solidFill>
                <a:latin typeface="Tahoma" panose="020B0604030504040204"/>
                <a:ea typeface="Tahoma" panose="020B0604030504040204"/>
                <a:cs typeface="Tahoma" panose="020B0604030504040204"/>
              </a:rPr>
              <a:t>While-writing</a:t>
            </a:r>
            <a:endParaRPr lang="zh-CN" altLang="en-US" kern="10" dirty="0">
              <a:solidFill>
                <a:srgbClr val="FF1A1A"/>
              </a:solidFill>
              <a:latin typeface="Tahoma" panose="020B0604030504040204"/>
              <a:cs typeface="Tahoma" panose="020B0604030504040204"/>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7436"/>
                                        </p:tgtEl>
                                        <p:attrNameLst>
                                          <p:attrName>style.visibility</p:attrName>
                                        </p:attrNameLst>
                                      </p:cBhvr>
                                      <p:to>
                                        <p:strVal val="visible"/>
                                      </p:to>
                                    </p:set>
                                    <p:anim calcmode="lin" valueType="num">
                                      <p:cBhvr>
                                        <p:cTn id="7" dur="1000" fill="hold"/>
                                        <p:tgtEl>
                                          <p:spTgt spid="17436"/>
                                        </p:tgtEl>
                                        <p:attrNameLst>
                                          <p:attrName>ppt_w</p:attrName>
                                        </p:attrNameLst>
                                      </p:cBhvr>
                                      <p:tavLst>
                                        <p:tav tm="0">
                                          <p:val>
                                            <p:fltVal val="0"/>
                                          </p:val>
                                        </p:tav>
                                        <p:tav tm="100000">
                                          <p:val>
                                            <p:strVal val="#ppt_w"/>
                                          </p:val>
                                        </p:tav>
                                      </p:tavLst>
                                    </p:anim>
                                    <p:anim calcmode="lin" valueType="num">
                                      <p:cBhvr>
                                        <p:cTn id="8" dur="1000" fill="hold"/>
                                        <p:tgtEl>
                                          <p:spTgt spid="17436"/>
                                        </p:tgtEl>
                                        <p:attrNameLst>
                                          <p:attrName>ppt_h</p:attrName>
                                        </p:attrNameLst>
                                      </p:cBhvr>
                                      <p:tavLst>
                                        <p:tav tm="0">
                                          <p:val>
                                            <p:fltVal val="0"/>
                                          </p:val>
                                        </p:tav>
                                        <p:tav tm="100000">
                                          <p:val>
                                            <p:strVal val="#ppt_h"/>
                                          </p:val>
                                        </p:tav>
                                      </p:tavLst>
                                    </p:anim>
                                    <p:anim calcmode="lin" valueType="num">
                                      <p:cBhvr>
                                        <p:cTn id="9" dur="1000" fill="hold"/>
                                        <p:tgtEl>
                                          <p:spTgt spid="17436"/>
                                        </p:tgtEl>
                                        <p:attrNameLst>
                                          <p:attrName>style.rotation</p:attrName>
                                        </p:attrNameLst>
                                      </p:cBhvr>
                                      <p:tavLst>
                                        <p:tav tm="0">
                                          <p:val>
                                            <p:fltVal val="90"/>
                                          </p:val>
                                        </p:tav>
                                        <p:tav tm="100000">
                                          <p:val>
                                            <p:fltVal val="0"/>
                                          </p:val>
                                        </p:tav>
                                      </p:tavLst>
                                    </p:anim>
                                    <p:animEffect transition="in" filter="fade">
                                      <p:cBhvr>
                                        <p:cTn id="10" dur="1000"/>
                                        <p:tgtEl>
                                          <p:spTgt spid="17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8255" y="908720"/>
            <a:ext cx="6697663" cy="1139825"/>
          </a:xfrm>
        </p:spPr>
        <p:txBody>
          <a:bodyPr/>
          <a:lstStyle/>
          <a:p>
            <a:pPr algn="l" eaLnBrk="1" hangingPunct="1"/>
            <a:r>
              <a:rPr lang="en-US" altLang="zh-CN" sz="4000" dirty="0" smtClean="0">
                <a:solidFill>
                  <a:schemeClr val="tx1"/>
                </a:solidFill>
                <a:effectLst/>
              </a:rPr>
              <a:t>Proofread the speech:</a:t>
            </a:r>
          </a:p>
        </p:txBody>
      </p:sp>
      <p:sp>
        <p:nvSpPr>
          <p:cNvPr id="30723" name="Rectangle 3"/>
          <p:cNvSpPr>
            <a:spLocks noGrp="1" noChangeArrowheads="1"/>
          </p:cNvSpPr>
          <p:nvPr>
            <p:ph idx="1"/>
          </p:nvPr>
        </p:nvSpPr>
        <p:spPr>
          <a:xfrm>
            <a:off x="755576" y="2348880"/>
            <a:ext cx="5905500" cy="3168650"/>
          </a:xfrm>
        </p:spPr>
        <p:txBody>
          <a:bodyPr/>
          <a:lstStyle/>
          <a:p>
            <a:pPr eaLnBrk="1" hangingPunct="1"/>
            <a:r>
              <a:rPr lang="en-US" altLang="zh-CN" sz="2800" dirty="0" smtClean="0">
                <a:solidFill>
                  <a:schemeClr val="tx1"/>
                </a:solidFill>
                <a:effectLst/>
              </a:rPr>
              <a:t>Spelling </a:t>
            </a:r>
            <a:r>
              <a:rPr lang="zh-CN" altLang="en-US" sz="2800" dirty="0" smtClean="0">
                <a:solidFill>
                  <a:schemeClr val="tx1"/>
                </a:solidFill>
                <a:effectLst/>
              </a:rPr>
              <a:t>　</a:t>
            </a:r>
            <a:r>
              <a:rPr lang="en-US" altLang="zh-CN" sz="2800" dirty="0" smtClean="0">
                <a:solidFill>
                  <a:schemeClr val="tx1"/>
                </a:solidFill>
                <a:effectLst/>
              </a:rPr>
              <a:t>(</a:t>
            </a:r>
            <a:r>
              <a:rPr lang="zh-CN" altLang="en-US" sz="2800" dirty="0" smtClean="0">
                <a:solidFill>
                  <a:schemeClr val="tx1"/>
                </a:solidFill>
                <a:effectLst/>
              </a:rPr>
              <a:t>拼写</a:t>
            </a:r>
            <a:r>
              <a:rPr lang="en-US" altLang="zh-CN" sz="2800" dirty="0" smtClean="0">
                <a:solidFill>
                  <a:schemeClr val="tx1"/>
                </a:solidFill>
                <a:effectLst/>
              </a:rPr>
              <a:t>)</a:t>
            </a:r>
          </a:p>
          <a:p>
            <a:pPr eaLnBrk="1" hangingPunct="1">
              <a:buFont typeface="Wingdings" panose="05000000000000000000" pitchFamily="2" charset="2"/>
              <a:buNone/>
            </a:pPr>
            <a:endParaRPr lang="en-US" altLang="zh-CN" sz="2800" dirty="0" smtClean="0">
              <a:solidFill>
                <a:schemeClr val="tx1"/>
              </a:solidFill>
              <a:effectLst/>
            </a:endParaRPr>
          </a:p>
          <a:p>
            <a:pPr eaLnBrk="1" hangingPunct="1"/>
            <a:r>
              <a:rPr lang="en-US" altLang="zh-CN" sz="2800" dirty="0" smtClean="0">
                <a:solidFill>
                  <a:schemeClr val="tx1"/>
                </a:solidFill>
                <a:effectLst/>
              </a:rPr>
              <a:t>Grammar</a:t>
            </a:r>
            <a:r>
              <a:rPr lang="zh-CN" altLang="en-US" sz="2800" dirty="0" smtClean="0">
                <a:solidFill>
                  <a:schemeClr val="tx1"/>
                </a:solidFill>
                <a:effectLst/>
              </a:rPr>
              <a:t>　</a:t>
            </a:r>
            <a:r>
              <a:rPr lang="en-US" altLang="zh-CN" sz="2800" dirty="0" smtClean="0">
                <a:solidFill>
                  <a:schemeClr val="tx1"/>
                </a:solidFill>
                <a:effectLst/>
              </a:rPr>
              <a:t>(</a:t>
            </a:r>
            <a:r>
              <a:rPr lang="zh-CN" altLang="en-US" sz="2800" dirty="0" smtClean="0">
                <a:solidFill>
                  <a:schemeClr val="tx1"/>
                </a:solidFill>
                <a:effectLst/>
              </a:rPr>
              <a:t>语法</a:t>
            </a:r>
            <a:r>
              <a:rPr lang="en-US" altLang="zh-CN" sz="2800" dirty="0" smtClean="0">
                <a:solidFill>
                  <a:schemeClr val="tx1"/>
                </a:solidFill>
                <a:effectLst/>
              </a:rPr>
              <a:t>)</a:t>
            </a:r>
          </a:p>
          <a:p>
            <a:pPr eaLnBrk="1" hangingPunct="1">
              <a:buFont typeface="Wingdings" panose="05000000000000000000" pitchFamily="2" charset="2"/>
              <a:buNone/>
            </a:pPr>
            <a:endParaRPr lang="en-US" altLang="zh-CN" sz="2800" dirty="0" smtClean="0">
              <a:solidFill>
                <a:schemeClr val="tx1"/>
              </a:solidFill>
              <a:effectLst/>
            </a:endParaRPr>
          </a:p>
          <a:p>
            <a:pPr eaLnBrk="1" hangingPunct="1"/>
            <a:r>
              <a:rPr lang="en-US" altLang="zh-CN" sz="2800" dirty="0" smtClean="0">
                <a:solidFill>
                  <a:schemeClr val="tx1"/>
                </a:solidFill>
                <a:effectLst/>
              </a:rPr>
              <a:t>Punctuation error</a:t>
            </a:r>
            <a:r>
              <a:rPr lang="zh-CN" altLang="en-US" sz="2800" dirty="0" smtClean="0">
                <a:solidFill>
                  <a:schemeClr val="tx1"/>
                </a:solidFill>
                <a:effectLst/>
              </a:rPr>
              <a:t>　</a:t>
            </a:r>
            <a:r>
              <a:rPr lang="en-US" altLang="zh-CN" sz="2800" dirty="0" smtClean="0">
                <a:solidFill>
                  <a:schemeClr val="tx1"/>
                </a:solidFill>
                <a:effectLst/>
              </a:rPr>
              <a:t>(</a:t>
            </a:r>
            <a:r>
              <a:rPr lang="zh-CN" altLang="en-US" sz="2800" dirty="0" smtClean="0">
                <a:solidFill>
                  <a:schemeClr val="tx1"/>
                </a:solidFill>
                <a:effectLst/>
              </a:rPr>
              <a:t>标点</a:t>
            </a:r>
            <a:r>
              <a:rPr lang="en-US" altLang="zh-CN" sz="2800" dirty="0" smtClean="0">
                <a:solidFill>
                  <a:schemeClr val="tx1"/>
                </a:solidFill>
                <a:effectLst/>
              </a:rPr>
              <a:t>)</a:t>
            </a:r>
          </a:p>
        </p:txBody>
      </p:sp>
      <p:sp>
        <p:nvSpPr>
          <p:cNvPr id="30724" name="WordArt 5" descr="纸袋"/>
          <p:cNvSpPr>
            <a:spLocks noChangeArrowheads="1" noChangeShapeType="1" noTextEdit="1"/>
          </p:cNvSpPr>
          <p:nvPr/>
        </p:nvSpPr>
        <p:spPr bwMode="auto">
          <a:xfrm>
            <a:off x="6429375" y="714375"/>
            <a:ext cx="2214563" cy="67627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kern="10" dirty="0">
                <a:solidFill>
                  <a:srgbClr val="FF1A1A"/>
                </a:solidFill>
                <a:latin typeface="Tahoma" panose="020B0604030504040204"/>
                <a:ea typeface="Tahoma" panose="020B0604030504040204"/>
                <a:cs typeface="Tahoma" panose="020B0604030504040204"/>
              </a:rPr>
              <a:t>Post-writing</a:t>
            </a:r>
            <a:endParaRPr lang="zh-CN" altLang="en-US" kern="10" dirty="0">
              <a:solidFill>
                <a:srgbClr val="FF1A1A"/>
              </a:solidFill>
              <a:latin typeface="Tahoma" panose="020B0604030504040204"/>
              <a:cs typeface="Tahoma" panose="020B0604030504040204"/>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7" name="Rectangle 3"/>
          <p:cNvSpPr>
            <a:spLocks noGrp="1" noChangeArrowheads="1"/>
          </p:cNvSpPr>
          <p:nvPr>
            <p:ph idx="1"/>
          </p:nvPr>
        </p:nvSpPr>
        <p:spPr>
          <a:xfrm>
            <a:off x="899592" y="1988841"/>
            <a:ext cx="6336704" cy="3888432"/>
          </a:xfrm>
        </p:spPr>
        <p:txBody>
          <a:bodyPr/>
          <a:lstStyle/>
          <a:p>
            <a:pPr eaLnBrk="1" hangingPunct="1">
              <a:lnSpc>
                <a:spcPct val="80000"/>
              </a:lnSpc>
            </a:pPr>
            <a:r>
              <a:rPr lang="en-US" altLang="zh-CN" sz="2800" b="1" dirty="0" smtClean="0">
                <a:solidFill>
                  <a:schemeClr val="tx1"/>
                </a:solidFill>
                <a:effectLst/>
              </a:rPr>
              <a:t>Words:</a:t>
            </a:r>
          </a:p>
          <a:p>
            <a:pPr eaLnBrk="1" hangingPunct="1">
              <a:lnSpc>
                <a:spcPct val="80000"/>
              </a:lnSpc>
              <a:buFont typeface="Wingdings" panose="05000000000000000000" pitchFamily="2" charset="2"/>
              <a:buNone/>
            </a:pPr>
            <a:r>
              <a:rPr lang="en-US" altLang="zh-CN" sz="2400" dirty="0" smtClean="0">
                <a:solidFill>
                  <a:schemeClr val="tx1"/>
                </a:solidFill>
                <a:effectLst/>
              </a:rPr>
              <a:t>    </a:t>
            </a:r>
            <a:r>
              <a:rPr lang="en-US" altLang="zh-CN" sz="2400" b="1" dirty="0" smtClean="0">
                <a:solidFill>
                  <a:schemeClr val="tx1"/>
                </a:solidFill>
                <a:effectLst/>
              </a:rPr>
              <a:t>trust </a:t>
            </a:r>
            <a:r>
              <a:rPr lang="en-US" altLang="zh-CN" sz="2400" dirty="0" smtClean="0">
                <a:solidFill>
                  <a:schemeClr val="tx1"/>
                </a:solidFill>
                <a:effectLst/>
              </a:rPr>
              <a:t>   </a:t>
            </a:r>
            <a:r>
              <a:rPr lang="en-US" altLang="zh-CN" sz="2400" dirty="0" err="1" smtClean="0">
                <a:solidFill>
                  <a:schemeClr val="tx1"/>
                </a:solidFill>
                <a:effectLst/>
              </a:rPr>
              <a:t>v.﹠n</a:t>
            </a:r>
            <a:r>
              <a:rPr lang="en-US" altLang="zh-CN" sz="2400" dirty="0" smtClean="0">
                <a:solidFill>
                  <a:schemeClr val="tx1"/>
                </a:solidFill>
                <a:effectLst/>
              </a:rPr>
              <a:t>. </a:t>
            </a:r>
            <a:r>
              <a:rPr lang="zh-CN" altLang="en-US" sz="2400" dirty="0" smtClean="0">
                <a:solidFill>
                  <a:schemeClr val="tx1"/>
                </a:solidFill>
                <a:effectLst/>
              </a:rPr>
              <a:t>信任，信赖，相信</a:t>
            </a:r>
          </a:p>
          <a:p>
            <a:pPr eaLnBrk="1" hangingPunct="1">
              <a:lnSpc>
                <a:spcPct val="80000"/>
              </a:lnSpc>
              <a:buFont typeface="Wingdings" panose="05000000000000000000" pitchFamily="2" charset="2"/>
              <a:buNone/>
            </a:pPr>
            <a:r>
              <a:rPr lang="en-US" altLang="zh-CN" sz="2400" dirty="0" smtClean="0">
                <a:solidFill>
                  <a:schemeClr val="tx1"/>
                </a:solidFill>
                <a:effectLst/>
              </a:rPr>
              <a:t>   </a:t>
            </a:r>
            <a:r>
              <a:rPr lang="en-US" altLang="zh-CN" sz="2400" b="1" dirty="0" smtClean="0">
                <a:solidFill>
                  <a:schemeClr val="tx1"/>
                </a:solidFill>
                <a:effectLst/>
              </a:rPr>
              <a:t> unit</a:t>
            </a:r>
            <a:r>
              <a:rPr lang="en-US" altLang="zh-CN" sz="2400" b="1" i="1" dirty="0" smtClean="0">
                <a:solidFill>
                  <a:schemeClr val="tx1"/>
                </a:solidFill>
                <a:effectLst/>
              </a:rPr>
              <a:t>   </a:t>
            </a:r>
            <a:r>
              <a:rPr lang="en-US" altLang="zh-CN" sz="2400" i="1" dirty="0" smtClean="0">
                <a:solidFill>
                  <a:schemeClr val="tx1"/>
                </a:solidFill>
                <a:effectLst/>
              </a:rPr>
              <a:t>n. </a:t>
            </a:r>
            <a:r>
              <a:rPr lang="zh-CN" altLang="en-US" sz="2400" dirty="0" smtClean="0">
                <a:solidFill>
                  <a:schemeClr val="tx1"/>
                </a:solidFill>
                <a:effectLst/>
              </a:rPr>
              <a:t>单元</a:t>
            </a:r>
          </a:p>
          <a:p>
            <a:pPr eaLnBrk="1" hangingPunct="1">
              <a:lnSpc>
                <a:spcPct val="80000"/>
              </a:lnSpc>
              <a:buFont typeface="Wingdings" panose="05000000000000000000" pitchFamily="2" charset="2"/>
              <a:buNone/>
            </a:pPr>
            <a:endParaRPr lang="zh-CN" altLang="en-US" sz="2400" dirty="0" smtClean="0">
              <a:solidFill>
                <a:schemeClr val="tx1"/>
              </a:solidFill>
              <a:effectLst/>
            </a:endParaRPr>
          </a:p>
          <a:p>
            <a:pPr eaLnBrk="1" hangingPunct="1">
              <a:lnSpc>
                <a:spcPct val="80000"/>
              </a:lnSpc>
            </a:pPr>
            <a:r>
              <a:rPr lang="en-US" altLang="zh-CN" sz="2800" b="1" dirty="0" smtClean="0">
                <a:solidFill>
                  <a:schemeClr val="tx1"/>
                </a:solidFill>
                <a:effectLst/>
              </a:rPr>
              <a:t>Phrases: </a:t>
            </a:r>
          </a:p>
          <a:p>
            <a:pPr eaLnBrk="1" hangingPunct="1">
              <a:lnSpc>
                <a:spcPct val="80000"/>
              </a:lnSpc>
              <a:buFont typeface="Wingdings" panose="05000000000000000000" pitchFamily="2" charset="2"/>
              <a:buNone/>
            </a:pPr>
            <a:r>
              <a:rPr lang="en-US" altLang="zh-CN" sz="2400" dirty="0" smtClean="0">
                <a:solidFill>
                  <a:schemeClr val="tx1"/>
                </a:solidFill>
                <a:effectLst/>
              </a:rPr>
              <a:t>    </a:t>
            </a:r>
            <a:r>
              <a:rPr lang="en-US" altLang="zh-CN" sz="2400" b="1" dirty="0" smtClean="0">
                <a:solidFill>
                  <a:schemeClr val="tx1"/>
                </a:solidFill>
                <a:effectLst/>
              </a:rPr>
              <a:t>break out      </a:t>
            </a:r>
            <a:r>
              <a:rPr lang="zh-CN" altLang="en-US" sz="2400" dirty="0" smtClean="0">
                <a:solidFill>
                  <a:schemeClr val="tx1"/>
                </a:solidFill>
                <a:effectLst/>
              </a:rPr>
              <a:t>爆发</a:t>
            </a:r>
          </a:p>
          <a:p>
            <a:pPr eaLnBrk="1" hangingPunct="1">
              <a:lnSpc>
                <a:spcPct val="80000"/>
              </a:lnSpc>
              <a:buFont typeface="Wingdings" panose="05000000000000000000" pitchFamily="2" charset="2"/>
              <a:buNone/>
            </a:pPr>
            <a:r>
              <a:rPr lang="en-US" altLang="zh-CN" sz="2400" b="1" dirty="0" smtClean="0">
                <a:solidFill>
                  <a:schemeClr val="tx1"/>
                </a:solidFill>
                <a:effectLst/>
              </a:rPr>
              <a:t>    get rid of</a:t>
            </a:r>
            <a:r>
              <a:rPr lang="zh-CN" altLang="en-US" sz="2400" dirty="0" smtClean="0">
                <a:solidFill>
                  <a:schemeClr val="tx1"/>
                </a:solidFill>
                <a:effectLst/>
              </a:rPr>
              <a:t>　  丢弃，摆脱，扔掉</a:t>
            </a:r>
          </a:p>
          <a:p>
            <a:pPr eaLnBrk="1" hangingPunct="1">
              <a:lnSpc>
                <a:spcPct val="80000"/>
              </a:lnSpc>
              <a:buFont typeface="Wingdings" panose="05000000000000000000" pitchFamily="2" charset="2"/>
              <a:buNone/>
            </a:pPr>
            <a:r>
              <a:rPr lang="en-US" altLang="zh-CN" sz="2400" b="1" dirty="0" smtClean="0">
                <a:solidFill>
                  <a:schemeClr val="tx1"/>
                </a:solidFill>
                <a:effectLst/>
              </a:rPr>
              <a:t>    set free</a:t>
            </a:r>
            <a:r>
              <a:rPr lang="zh-CN" altLang="en-US" sz="2400" dirty="0" smtClean="0">
                <a:solidFill>
                  <a:schemeClr val="tx1"/>
                </a:solidFill>
                <a:effectLst/>
              </a:rPr>
              <a:t>　    释放；解放</a:t>
            </a:r>
          </a:p>
          <a:p>
            <a:pPr eaLnBrk="1" hangingPunct="1">
              <a:lnSpc>
                <a:spcPct val="80000"/>
              </a:lnSpc>
              <a:buFont typeface="Wingdings" panose="05000000000000000000" pitchFamily="2" charset="2"/>
              <a:buNone/>
            </a:pPr>
            <a:r>
              <a:rPr lang="en-US" altLang="zh-CN" sz="2400" b="1" dirty="0" smtClean="0">
                <a:solidFill>
                  <a:schemeClr val="tx1"/>
                </a:solidFill>
                <a:effectLst/>
              </a:rPr>
              <a:t>    die from</a:t>
            </a:r>
            <a:r>
              <a:rPr lang="zh-CN" altLang="en-US" sz="2400" dirty="0" smtClean="0">
                <a:solidFill>
                  <a:schemeClr val="tx1"/>
                </a:solidFill>
                <a:effectLst/>
              </a:rPr>
              <a:t>　  死于</a:t>
            </a:r>
            <a:r>
              <a:rPr lang="en-US" altLang="zh-CN" sz="2400" dirty="0" smtClean="0">
                <a:solidFill>
                  <a:schemeClr val="tx1"/>
                </a:solidFill>
                <a:effectLst/>
                <a:latin typeface="Arial" panose="020B0604020202020204" pitchFamily="34" charset="0"/>
              </a:rPr>
              <a:t>……</a:t>
            </a:r>
            <a:endParaRPr lang="en-US" altLang="zh-CN" sz="2400" dirty="0" smtClean="0">
              <a:solidFill>
                <a:schemeClr val="tx1"/>
              </a:solidFill>
              <a:effectLst/>
            </a:endParaRPr>
          </a:p>
          <a:p>
            <a:pPr eaLnBrk="1" hangingPunct="1">
              <a:lnSpc>
                <a:spcPct val="80000"/>
              </a:lnSpc>
              <a:buFont typeface="Wingdings" panose="05000000000000000000" pitchFamily="2" charset="2"/>
              <a:buNone/>
            </a:pPr>
            <a:r>
              <a:rPr lang="en-US" altLang="zh-CN" sz="2400" b="1" dirty="0" smtClean="0">
                <a:solidFill>
                  <a:schemeClr val="tx1"/>
                </a:solidFill>
                <a:effectLst/>
              </a:rPr>
              <a:t>    break up</a:t>
            </a:r>
            <a:r>
              <a:rPr lang="zh-CN" altLang="en-US" sz="2400" dirty="0" smtClean="0">
                <a:solidFill>
                  <a:schemeClr val="tx1"/>
                </a:solidFill>
                <a:effectLst/>
              </a:rPr>
              <a:t>　 拆开，分散；粉碎</a:t>
            </a:r>
          </a:p>
        </p:txBody>
      </p:sp>
      <p:sp>
        <p:nvSpPr>
          <p:cNvPr id="31747" name="WordArt 6"/>
          <p:cNvSpPr>
            <a:spLocks noChangeArrowheads="1" noChangeShapeType="1" noTextEdit="1"/>
          </p:cNvSpPr>
          <p:nvPr/>
        </p:nvSpPr>
        <p:spPr bwMode="auto">
          <a:xfrm rot="21075467">
            <a:off x="708186" y="987104"/>
            <a:ext cx="2968625" cy="550863"/>
          </a:xfrm>
          <a:prstGeom prst="rect">
            <a:avLst/>
          </a:prstGeom>
        </p:spPr>
        <p:txBody>
          <a:bodyPr wrap="none" fromWordArt="1">
            <a:prstTxWarp prst="textDeflateBottom">
              <a:avLst>
                <a:gd name="adj" fmla="val 87690"/>
              </a:avLst>
            </a:prstTxWarp>
            <a:scene3d>
              <a:camera prst="legacyPerspectiveFront">
                <a:rot lat="19799980" lon="19439992" rev="0"/>
              </a:camera>
              <a:lightRig rig="legacyNormal2" dir="t"/>
            </a:scene3d>
            <a:sp3d extrusionH="354000" prstMaterial="legacyMatte">
              <a:extrusionClr>
                <a:srgbClr val="939676"/>
              </a:extrusionClr>
            </a:sp3d>
          </a:bodyPr>
          <a:lstStyle/>
          <a:p>
            <a:pPr algn="ctr"/>
            <a:r>
              <a:rPr lang="en-US" altLang="zh-CN" kern="10" dirty="0">
                <a:ln w="9525">
                  <a:round/>
                </a:ln>
                <a:solidFill>
                  <a:srgbClr val="FF1A1A"/>
                </a:solidFill>
                <a:latin typeface="Tahoma" panose="020B0604030504040204"/>
                <a:ea typeface="Tahoma" panose="020B0604030504040204"/>
                <a:cs typeface="Tahoma" panose="020B0604030504040204"/>
              </a:rPr>
              <a:t>Sum up</a:t>
            </a:r>
            <a:endParaRPr lang="zh-CN" altLang="en-US" kern="10" dirty="0">
              <a:ln w="9525">
                <a:round/>
              </a:ln>
              <a:solidFill>
                <a:srgbClr val="FF1A1A"/>
              </a:solidFill>
              <a:latin typeface="Tahoma" panose="020B0604030504040204"/>
              <a:cs typeface="Tahoma" panose="020B0604030504040204"/>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7827">
                                            <p:txEl>
                                              <p:pRg st="1" end="1"/>
                                            </p:txEl>
                                          </p:spTgt>
                                        </p:tgtEl>
                                        <p:attrNameLst>
                                          <p:attrName>style.visibility</p:attrName>
                                        </p:attrNameLst>
                                      </p:cBhvr>
                                      <p:to>
                                        <p:strVal val="visible"/>
                                      </p:to>
                                    </p:set>
                                    <p:animEffect transition="in" filter="box(in)">
                                      <p:cBhvr>
                                        <p:cTn id="7" dur="500"/>
                                        <p:tgtEl>
                                          <p:spTgt spid="77827">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77827">
                                            <p:txEl>
                                              <p:pRg st="2" end="2"/>
                                            </p:txEl>
                                          </p:spTgt>
                                        </p:tgtEl>
                                        <p:attrNameLst>
                                          <p:attrName>style.visibility</p:attrName>
                                        </p:attrNameLst>
                                      </p:cBhvr>
                                      <p:to>
                                        <p:strVal val="visible"/>
                                      </p:to>
                                    </p:set>
                                    <p:animEffect transition="in" filter="box(in)">
                                      <p:cBhvr>
                                        <p:cTn id="10" dur="500"/>
                                        <p:tgtEl>
                                          <p:spTgt spid="7782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77827">
                                            <p:txEl>
                                              <p:pRg st="5" end="5"/>
                                            </p:txEl>
                                          </p:spTgt>
                                        </p:tgtEl>
                                        <p:attrNameLst>
                                          <p:attrName>style.visibility</p:attrName>
                                        </p:attrNameLst>
                                      </p:cBhvr>
                                      <p:to>
                                        <p:strVal val="visible"/>
                                      </p:to>
                                    </p:set>
                                    <p:animEffect transition="in" filter="box(in)">
                                      <p:cBhvr>
                                        <p:cTn id="15" dur="500"/>
                                        <p:tgtEl>
                                          <p:spTgt spid="77827">
                                            <p:txEl>
                                              <p:pRg st="5" end="5"/>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77827">
                                            <p:txEl>
                                              <p:pRg st="6" end="6"/>
                                            </p:txEl>
                                          </p:spTgt>
                                        </p:tgtEl>
                                        <p:attrNameLst>
                                          <p:attrName>style.visibility</p:attrName>
                                        </p:attrNameLst>
                                      </p:cBhvr>
                                      <p:to>
                                        <p:strVal val="visible"/>
                                      </p:to>
                                    </p:set>
                                    <p:animEffect transition="in" filter="box(in)">
                                      <p:cBhvr>
                                        <p:cTn id="18" dur="500"/>
                                        <p:tgtEl>
                                          <p:spTgt spid="77827">
                                            <p:txEl>
                                              <p:pRg st="6" end="6"/>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77827">
                                            <p:txEl>
                                              <p:pRg st="7" end="7"/>
                                            </p:txEl>
                                          </p:spTgt>
                                        </p:tgtEl>
                                        <p:attrNameLst>
                                          <p:attrName>style.visibility</p:attrName>
                                        </p:attrNameLst>
                                      </p:cBhvr>
                                      <p:to>
                                        <p:strVal val="visible"/>
                                      </p:to>
                                    </p:set>
                                    <p:animEffect transition="in" filter="box(in)">
                                      <p:cBhvr>
                                        <p:cTn id="21" dur="500"/>
                                        <p:tgtEl>
                                          <p:spTgt spid="77827">
                                            <p:txEl>
                                              <p:pRg st="7" end="7"/>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77827">
                                            <p:txEl>
                                              <p:pRg st="8" end="8"/>
                                            </p:txEl>
                                          </p:spTgt>
                                        </p:tgtEl>
                                        <p:attrNameLst>
                                          <p:attrName>style.visibility</p:attrName>
                                        </p:attrNameLst>
                                      </p:cBhvr>
                                      <p:to>
                                        <p:strVal val="visible"/>
                                      </p:to>
                                    </p:set>
                                    <p:animEffect transition="in" filter="box(in)">
                                      <p:cBhvr>
                                        <p:cTn id="24" dur="500"/>
                                        <p:tgtEl>
                                          <p:spTgt spid="77827">
                                            <p:txEl>
                                              <p:pRg st="8" end="8"/>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77827">
                                            <p:txEl>
                                              <p:pRg st="9" end="9"/>
                                            </p:txEl>
                                          </p:spTgt>
                                        </p:tgtEl>
                                        <p:attrNameLst>
                                          <p:attrName>style.visibility</p:attrName>
                                        </p:attrNameLst>
                                      </p:cBhvr>
                                      <p:to>
                                        <p:strVal val="visible"/>
                                      </p:to>
                                    </p:set>
                                    <p:animEffect transition="in" filter="box(in)">
                                      <p:cBhvr>
                                        <p:cTn id="27" dur="500"/>
                                        <p:tgtEl>
                                          <p:spTgt spid="7782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a:xfrm>
            <a:off x="1043608" y="2276872"/>
            <a:ext cx="6551612" cy="3738563"/>
          </a:xfrm>
        </p:spPr>
        <p:txBody>
          <a:bodyPr/>
          <a:lstStyle/>
          <a:p>
            <a:pPr marL="0" indent="0" eaLnBrk="1" hangingPunct="1">
              <a:buNone/>
              <a:defRPr/>
            </a:pPr>
            <a:r>
              <a:rPr lang="en-US" altLang="zh-CN" sz="2800" dirty="0" smtClean="0">
                <a:solidFill>
                  <a:schemeClr val="tx1"/>
                </a:solidFill>
                <a:effectLst/>
              </a:rPr>
              <a:t>Grammar:</a:t>
            </a:r>
          </a:p>
          <a:p>
            <a:pPr eaLnBrk="1" hangingPunct="1">
              <a:buFont typeface="Wingdings" panose="05000000000000000000" pitchFamily="2" charset="2"/>
              <a:buNone/>
              <a:defRPr/>
            </a:pPr>
            <a:r>
              <a:rPr lang="en-US" altLang="zh-CN" sz="2800" dirty="0" smtClean="0">
                <a:solidFill>
                  <a:schemeClr val="tx1"/>
                </a:solidFill>
              </a:rPr>
              <a:t>   </a:t>
            </a:r>
          </a:p>
          <a:p>
            <a:pPr eaLnBrk="1" hangingPunct="1">
              <a:buFont typeface="Wingdings" panose="05000000000000000000" pitchFamily="2" charset="2"/>
              <a:buNone/>
              <a:defRPr/>
            </a:pPr>
            <a:r>
              <a:rPr lang="en-US" altLang="zh-CN" sz="2800" dirty="0" smtClean="0">
                <a:solidFill>
                  <a:schemeClr val="tx1"/>
                </a:solidFill>
              </a:rPr>
              <a:t>   both</a:t>
            </a:r>
            <a:r>
              <a:rPr lang="en-US" altLang="zh-CN" sz="2800" dirty="0" smtClean="0">
                <a:solidFill>
                  <a:schemeClr val="tx1"/>
                </a:solidFill>
                <a:latin typeface="Arial" panose="020B0604020202020204" pitchFamily="34" charset="0"/>
              </a:rPr>
              <a:t>…</a:t>
            </a:r>
            <a:r>
              <a:rPr lang="en-US" altLang="zh-CN" sz="2800" dirty="0" smtClean="0">
                <a:solidFill>
                  <a:schemeClr val="tx1"/>
                </a:solidFill>
              </a:rPr>
              <a:t>and</a:t>
            </a:r>
            <a:r>
              <a:rPr lang="en-US" altLang="zh-CN" sz="2800" dirty="0" smtClean="0">
                <a:solidFill>
                  <a:schemeClr val="tx1"/>
                </a:solidFill>
                <a:latin typeface="Arial" panose="020B0604020202020204" pitchFamily="34" charset="0"/>
              </a:rPr>
              <a:t>…</a:t>
            </a:r>
            <a:r>
              <a:rPr lang="en-US" altLang="zh-CN" sz="2800" dirty="0" smtClean="0">
                <a:solidFill>
                  <a:schemeClr val="tx1"/>
                </a:solidFill>
              </a:rPr>
              <a:t> </a:t>
            </a:r>
          </a:p>
          <a:p>
            <a:pPr eaLnBrk="1" hangingPunct="1">
              <a:buFont typeface="Wingdings" panose="05000000000000000000" pitchFamily="2" charset="2"/>
              <a:buNone/>
              <a:defRPr/>
            </a:pPr>
            <a:r>
              <a:rPr lang="en-US" altLang="zh-CN" sz="2800" dirty="0" smtClean="0">
                <a:solidFill>
                  <a:schemeClr val="tx1"/>
                </a:solidFill>
              </a:rPr>
              <a:t>   neither</a:t>
            </a:r>
            <a:r>
              <a:rPr lang="en-US" altLang="zh-CN" sz="2800" dirty="0" smtClean="0">
                <a:solidFill>
                  <a:schemeClr val="tx1"/>
                </a:solidFill>
                <a:latin typeface="Arial" panose="020B0604020202020204" pitchFamily="34" charset="0"/>
              </a:rPr>
              <a:t>…</a:t>
            </a:r>
            <a:r>
              <a:rPr lang="en-US" altLang="zh-CN" sz="2800" dirty="0" smtClean="0">
                <a:solidFill>
                  <a:schemeClr val="tx1"/>
                </a:solidFill>
              </a:rPr>
              <a:t>nor</a:t>
            </a:r>
            <a:r>
              <a:rPr lang="en-US" altLang="zh-CN" sz="2800" dirty="0" smtClean="0">
                <a:solidFill>
                  <a:schemeClr val="tx1"/>
                </a:solidFill>
                <a:latin typeface="Arial" panose="020B0604020202020204" pitchFamily="34" charset="0"/>
              </a:rPr>
              <a:t>…</a:t>
            </a:r>
            <a:r>
              <a:rPr lang="en-US" altLang="zh-CN" sz="2800" dirty="0" smtClean="0">
                <a:solidFill>
                  <a:schemeClr val="tx1"/>
                </a:solidFill>
              </a:rPr>
              <a:t> </a:t>
            </a:r>
          </a:p>
          <a:p>
            <a:pPr eaLnBrk="1" hangingPunct="1">
              <a:buFont typeface="Wingdings" panose="05000000000000000000" pitchFamily="2" charset="2"/>
              <a:buNone/>
              <a:defRPr/>
            </a:pPr>
            <a:r>
              <a:rPr lang="en-US" altLang="zh-CN" sz="2800" dirty="0" smtClean="0">
                <a:solidFill>
                  <a:schemeClr val="tx1"/>
                </a:solidFill>
              </a:rPr>
              <a:t>   either</a:t>
            </a:r>
            <a:r>
              <a:rPr lang="en-US" altLang="zh-CN" sz="2800" dirty="0" smtClean="0">
                <a:solidFill>
                  <a:schemeClr val="tx1"/>
                </a:solidFill>
                <a:latin typeface="Arial" panose="020B0604020202020204" pitchFamily="34" charset="0"/>
              </a:rPr>
              <a:t>…</a:t>
            </a:r>
            <a:r>
              <a:rPr lang="en-US" altLang="zh-CN" sz="2800" dirty="0" smtClean="0">
                <a:solidFill>
                  <a:schemeClr val="tx1"/>
                </a:solidFill>
              </a:rPr>
              <a:t>or</a:t>
            </a:r>
            <a:r>
              <a:rPr lang="en-US" altLang="zh-CN" sz="2800" dirty="0" smtClean="0">
                <a:solidFill>
                  <a:schemeClr val="tx1"/>
                </a:solidFill>
                <a:latin typeface="Arial" panose="020B0604020202020204" pitchFamily="34" charset="0"/>
              </a:rPr>
              <a:t>…</a:t>
            </a:r>
            <a:endParaRPr lang="en-US" altLang="zh-CN" sz="2800" dirty="0" smtClean="0">
              <a:solidFill>
                <a:schemeClr val="tx1"/>
              </a:solidFill>
            </a:endParaRPr>
          </a:p>
          <a:p>
            <a:pPr eaLnBrk="1" hangingPunct="1">
              <a:buFont typeface="Wingdings" panose="05000000000000000000" pitchFamily="2" charset="2"/>
              <a:buNone/>
              <a:defRPr/>
            </a:pPr>
            <a:r>
              <a:rPr lang="en-US" altLang="zh-CN" sz="2800" dirty="0" smtClean="0">
                <a:solidFill>
                  <a:schemeClr val="tx1"/>
                </a:solidFill>
              </a:rPr>
              <a:t>   not only</a:t>
            </a:r>
            <a:r>
              <a:rPr lang="en-US" altLang="zh-CN" sz="2800" dirty="0" smtClean="0">
                <a:solidFill>
                  <a:schemeClr val="tx1"/>
                </a:solidFill>
                <a:latin typeface="Arial" panose="020B0604020202020204" pitchFamily="34" charset="0"/>
              </a:rPr>
              <a:t>…</a:t>
            </a:r>
            <a:r>
              <a:rPr lang="en-US" altLang="zh-CN" sz="2800" dirty="0" smtClean="0">
                <a:solidFill>
                  <a:schemeClr val="tx1"/>
                </a:solidFill>
              </a:rPr>
              <a:t>but also</a:t>
            </a:r>
            <a:r>
              <a:rPr lang="en-US" altLang="zh-CN" sz="2800" dirty="0" smtClean="0">
                <a:solidFill>
                  <a:schemeClr val="tx1"/>
                </a:solidFill>
                <a:latin typeface="Arial" panose="020B0604020202020204" pitchFamily="34" charset="0"/>
              </a:rPr>
              <a:t>…</a:t>
            </a:r>
            <a:endParaRPr lang="en-US" altLang="zh-CN" sz="2800" dirty="0" smtClean="0">
              <a:solidFill>
                <a:schemeClr val="tx1"/>
              </a:solidFill>
            </a:endParaRPr>
          </a:p>
        </p:txBody>
      </p:sp>
      <p:sp>
        <p:nvSpPr>
          <p:cNvPr id="32771" name="WordArt 4"/>
          <p:cNvSpPr>
            <a:spLocks noChangeArrowheads="1" noChangeShapeType="1" noTextEdit="1"/>
          </p:cNvSpPr>
          <p:nvPr/>
        </p:nvSpPr>
        <p:spPr bwMode="auto">
          <a:xfrm rot="21075467">
            <a:off x="808043" y="1055663"/>
            <a:ext cx="2951163" cy="915988"/>
          </a:xfrm>
          <a:prstGeom prst="rect">
            <a:avLst/>
          </a:prstGeom>
        </p:spPr>
        <p:txBody>
          <a:bodyPr wrap="none" fromWordArt="1">
            <a:prstTxWarp prst="textDeflateBottom">
              <a:avLst>
                <a:gd name="adj" fmla="val 76472"/>
              </a:avLst>
            </a:prstTxWarp>
            <a:scene3d>
              <a:camera prst="legacyPerspectiveFront">
                <a:rot lat="19799980" lon="19439992" rev="0"/>
              </a:camera>
              <a:lightRig rig="legacyNormal2" dir="t"/>
            </a:scene3d>
            <a:sp3d extrusionH="354000" prstMaterial="legacyMatte">
              <a:extrusionClr>
                <a:srgbClr val="939676"/>
              </a:extrusionClr>
            </a:sp3d>
          </a:bodyPr>
          <a:lstStyle/>
          <a:p>
            <a:pPr algn="ctr"/>
            <a:r>
              <a:rPr lang="en-US" altLang="zh-CN" sz="3600" kern="10" dirty="0">
                <a:ln w="9525">
                  <a:round/>
                </a:ln>
                <a:solidFill>
                  <a:srgbClr val="FF1A1A"/>
                </a:solidFill>
                <a:latin typeface="宋体" panose="02010600030101010101" pitchFamily="2" charset="-122"/>
                <a:ea typeface="宋体" panose="02010600030101010101" pitchFamily="2" charset="-122"/>
              </a:rPr>
              <a:t>Sum up</a:t>
            </a:r>
            <a:endParaRPr lang="zh-CN" altLang="en-US" sz="3600" kern="10" dirty="0">
              <a:ln w="9525">
                <a:round/>
              </a:ln>
              <a:solidFill>
                <a:srgbClr val="FF1A1A"/>
              </a:solidFill>
              <a:latin typeface="宋体" panose="02010600030101010101" pitchFamily="2" charset="-122"/>
              <a:ea typeface="宋体" panose="02010600030101010101" pitchFamily="2" charset="-122"/>
            </a:endParaRP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467544" y="2564904"/>
            <a:ext cx="8229600" cy="2808585"/>
          </a:xfrm>
        </p:spPr>
        <p:txBody>
          <a:bodyPr/>
          <a:lstStyle/>
          <a:p>
            <a:pPr marL="0" indent="0" eaLnBrk="1" hangingPunct="1">
              <a:buNone/>
            </a:pPr>
            <a:r>
              <a:rPr lang="en-US" altLang="zh-CN" sz="2400" dirty="0" smtClean="0">
                <a:solidFill>
                  <a:schemeClr val="tx1"/>
                </a:solidFill>
                <a:effectLst/>
              </a:rPr>
              <a:t>Read 1a and review the key points.</a:t>
            </a:r>
          </a:p>
          <a:p>
            <a:pPr marL="812800" indent="-812800" eaLnBrk="1" hangingPunct="1">
              <a:buFont typeface="Wingdings" panose="05000000000000000000" pitchFamily="2" charset="2"/>
              <a:buNone/>
            </a:pPr>
            <a:endParaRPr lang="en-US" altLang="zh-CN" sz="2400" dirty="0" smtClean="0">
              <a:solidFill>
                <a:schemeClr val="tx1"/>
              </a:solidFill>
              <a:effectLst/>
            </a:endParaRPr>
          </a:p>
          <a:p>
            <a:pPr marL="0" indent="0" eaLnBrk="1" hangingPunct="1">
              <a:buNone/>
            </a:pPr>
            <a:r>
              <a:rPr lang="en-US" altLang="zh-CN" sz="2400" dirty="0" smtClean="0">
                <a:solidFill>
                  <a:schemeClr val="tx1"/>
                </a:solidFill>
                <a:effectLst/>
              </a:rPr>
              <a:t>Complete the speech. </a:t>
            </a:r>
          </a:p>
          <a:p>
            <a:pPr marL="812800" indent="-812800" eaLnBrk="1" hangingPunct="1">
              <a:buFont typeface="Wingdings" panose="05000000000000000000" pitchFamily="2" charset="2"/>
              <a:buNone/>
            </a:pPr>
            <a:endParaRPr lang="en-US" altLang="zh-CN" sz="2400" dirty="0" smtClean="0">
              <a:solidFill>
                <a:schemeClr val="tx1"/>
              </a:solidFill>
              <a:effectLst/>
            </a:endParaRPr>
          </a:p>
          <a:p>
            <a:pPr marL="0" indent="0" eaLnBrk="1" hangingPunct="1">
              <a:buNone/>
            </a:pPr>
            <a:r>
              <a:rPr lang="en-US" altLang="zh-CN" sz="2400" dirty="0" smtClean="0">
                <a:solidFill>
                  <a:schemeClr val="tx1"/>
                </a:solidFill>
                <a:effectLst/>
              </a:rPr>
              <a:t>Search for more information and pictures about pyramids and other wonders of the world.  </a:t>
            </a:r>
          </a:p>
        </p:txBody>
      </p:sp>
      <p:sp>
        <p:nvSpPr>
          <p:cNvPr id="33795" name="WordArt 4"/>
          <p:cNvSpPr>
            <a:spLocks noChangeArrowheads="1" noChangeShapeType="1" noTextEdit="1"/>
          </p:cNvSpPr>
          <p:nvPr/>
        </p:nvSpPr>
        <p:spPr bwMode="auto">
          <a:xfrm rot="21075467">
            <a:off x="716974" y="1305993"/>
            <a:ext cx="2951162" cy="665163"/>
          </a:xfrm>
          <a:prstGeom prst="rect">
            <a:avLst/>
          </a:prstGeom>
        </p:spPr>
        <p:txBody>
          <a:bodyPr wrap="none" fromWordArt="1">
            <a:prstTxWarp prst="textDeflateBottom">
              <a:avLst>
                <a:gd name="adj" fmla="val 100000"/>
              </a:avLst>
            </a:prstTxWarp>
            <a:scene3d>
              <a:camera prst="legacyPerspectiveFront">
                <a:rot lat="19799980" lon="19439992" rev="0"/>
              </a:camera>
              <a:lightRig rig="legacyNormal2" dir="t"/>
            </a:scene3d>
            <a:sp3d extrusionH="354000" prstMaterial="legacyMatte">
              <a:extrusionClr>
                <a:srgbClr val="939676"/>
              </a:extrusionClr>
            </a:sp3d>
          </a:bodyPr>
          <a:lstStyle/>
          <a:p>
            <a:pPr algn="ctr"/>
            <a:r>
              <a:rPr lang="en-US" altLang="zh-CN" sz="3600" kern="10" dirty="0">
                <a:ln w="9525">
                  <a:round/>
                </a:ln>
                <a:solidFill>
                  <a:srgbClr val="FF1A1A"/>
                </a:solidFill>
                <a:latin typeface="宋体" panose="02010600030101010101" pitchFamily="2" charset="-122"/>
                <a:ea typeface="宋体" panose="02010600030101010101" pitchFamily="2" charset="-122"/>
              </a:rPr>
              <a:t>Homework</a:t>
            </a:r>
            <a:endParaRPr lang="zh-CN" altLang="en-US" sz="3600" kern="10" dirty="0">
              <a:ln w="9525">
                <a:round/>
              </a:ln>
              <a:solidFill>
                <a:srgbClr val="FF1A1A"/>
              </a:solidFill>
              <a:latin typeface="宋体" panose="02010600030101010101" pitchFamily="2" charset="-122"/>
              <a:ea typeface="宋体" panose="02010600030101010101" pitchFamily="2" charset="-122"/>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42" name="Rectangle 26"/>
          <p:cNvSpPr>
            <a:spLocks noGrp="1" noChangeArrowheads="1"/>
          </p:cNvSpPr>
          <p:nvPr>
            <p:ph type="title"/>
          </p:nvPr>
        </p:nvSpPr>
        <p:spPr>
          <a:xfrm>
            <a:off x="467544" y="0"/>
            <a:ext cx="8229600" cy="1139825"/>
          </a:xfrm>
        </p:spPr>
        <p:txBody>
          <a:bodyPr/>
          <a:lstStyle/>
          <a:p>
            <a:pPr algn="l" eaLnBrk="1" hangingPunct="1">
              <a:defRPr/>
            </a:pPr>
            <a:r>
              <a:rPr lang="en-US" altLang="zh-CN" sz="3200" b="1" dirty="0" smtClean="0">
                <a:solidFill>
                  <a:schemeClr val="bg1">
                    <a:lumMod val="60000"/>
                    <a:lumOff val="40000"/>
                  </a:schemeClr>
                </a:solidFill>
                <a:effectLst/>
                <a:latin typeface="Times New Roman" panose="02020603050405020304" pitchFamily="18" charset="0"/>
                <a:cs typeface="Times New Roman" panose="02020603050405020304" pitchFamily="18" charset="0"/>
              </a:rPr>
              <a:t>Act out the conversation of 1a in Section B.</a:t>
            </a:r>
          </a:p>
        </p:txBody>
      </p:sp>
      <p:graphicFrame>
        <p:nvGraphicFramePr>
          <p:cNvPr id="4124" name="Group 28"/>
          <p:cNvGraphicFramePr>
            <a:graphicFrameLocks noGrp="1"/>
          </p:cNvGraphicFramePr>
          <p:nvPr>
            <p:ph type="tbl" idx="1"/>
          </p:nvPr>
        </p:nvGraphicFramePr>
        <p:xfrm>
          <a:off x="457200" y="1600200"/>
          <a:ext cx="8229600" cy="4702212"/>
        </p:xfrm>
        <a:graphic>
          <a:graphicData uri="http://schemas.openxmlformats.org/drawingml/2006/table">
            <a:tbl>
              <a:tblPr/>
              <a:tblGrid>
                <a:gridCol w="1831975">
                  <a:extLst>
                    <a:ext uri="{9D8B030D-6E8A-4147-A177-3AD203B41FA5}">
                      <a16:colId xmlns:a16="http://schemas.microsoft.com/office/drawing/2014/main" val="20000"/>
                    </a:ext>
                  </a:extLst>
                </a:gridCol>
                <a:gridCol w="2822575">
                  <a:extLst>
                    <a:ext uri="{9D8B030D-6E8A-4147-A177-3AD203B41FA5}">
                      <a16:colId xmlns:a16="http://schemas.microsoft.com/office/drawing/2014/main" val="20001"/>
                    </a:ext>
                  </a:extLst>
                </a:gridCol>
                <a:gridCol w="3575050">
                  <a:extLst>
                    <a:ext uri="{9D8B030D-6E8A-4147-A177-3AD203B41FA5}">
                      <a16:colId xmlns:a16="http://schemas.microsoft.com/office/drawing/2014/main" val="20002"/>
                    </a:ext>
                  </a:extLst>
                </a:gridCol>
              </a:tblGrid>
              <a:tr h="773082">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Name</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People they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admire most</a:t>
                      </a:r>
                    </a:p>
                  </a:txBody>
                  <a:tcPr marT="45716" marB="4571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Reason</a:t>
                      </a:r>
                    </a:p>
                  </a:txBody>
                  <a:tcPr marT="45716" marB="4571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69992">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Kangkang</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endPar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Abraham Lincoln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endPar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T="45716" marB="4571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endPar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poor and no much education, never gave up, became one of the famous presidents of the USA</a:t>
                      </a:r>
                    </a:p>
                  </a:txBody>
                  <a:tcPr marT="45716" marB="45716"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3501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Susanna</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Marie Curie</a:t>
                      </a:r>
                    </a:p>
                  </a:txBody>
                  <a:tcPr marT="45716" marB="4571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discovered radium, won the Nobel Prize for two times </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408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endPar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Li Ming</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endPar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Thomas Edison</a:t>
                      </a:r>
                    </a:p>
                  </a:txBody>
                  <a:tcPr marT="45716" marB="4571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exploring spirit, many great inventions</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4" descr="林肯"/>
          <p:cNvPicPr>
            <a:picLocks noGrp="1" noChangeAspect="1" noChangeArrowheads="1"/>
          </p:cNvPicPr>
          <p:nvPr>
            <p:ph idx="1"/>
          </p:nvPr>
        </p:nvPicPr>
        <p:blipFill>
          <a:blip r:embed="rId2" cstate="email"/>
          <a:srcRect/>
          <a:stretch>
            <a:fillRect/>
          </a:stretch>
        </p:blipFill>
        <p:spPr>
          <a:xfrm>
            <a:off x="251520" y="1340768"/>
            <a:ext cx="2928937" cy="3535363"/>
          </a:xfrm>
          <a:noFill/>
          <a:extLst>
            <a:ext uri="{909E8E84-426E-40DD-AFC4-6F175D3DCCD1}">
              <a14:hiddenFill xmlns:a14="http://schemas.microsoft.com/office/drawing/2010/main">
                <a:solidFill>
                  <a:srgbClr val="FFFFFF"/>
                </a:solidFill>
              </a14:hiddenFill>
            </a:ext>
          </a:extLst>
        </p:spPr>
      </p:pic>
      <p:sp>
        <p:nvSpPr>
          <p:cNvPr id="112646" name="Rectangle 6"/>
          <p:cNvSpPr>
            <a:spLocks noChangeArrowheads="1"/>
          </p:cNvSpPr>
          <p:nvPr/>
        </p:nvSpPr>
        <p:spPr bwMode="auto">
          <a:xfrm>
            <a:off x="3500438" y="1124744"/>
            <a:ext cx="5276850" cy="5092700"/>
          </a:xfrm>
          <a:prstGeom prst="rect">
            <a:avLst/>
          </a:prstGeom>
          <a:noFill/>
          <a:ln>
            <a:noFill/>
          </a:ln>
          <a:effectLst/>
        </p:spPr>
        <p:txBody>
          <a:bodyPr>
            <a:spAutoFit/>
          </a:bodyPr>
          <a:lstStyle/>
          <a:p>
            <a:pPr eaLnBrk="1" hangingPunct="1">
              <a:defRPr/>
            </a:pP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defRPr/>
            </a:pP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defRPr/>
            </a:pP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defRPr/>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dirty="0" err="1">
                <a:latin typeface="Times New Roman" panose="02020603050405020304" pitchFamily="18" charset="0"/>
                <a:ea typeface="宋体" panose="02010600030101010101" pitchFamily="2" charset="-122"/>
                <a:cs typeface="Times New Roman" panose="02020603050405020304" pitchFamily="18" charset="0"/>
              </a:rPr>
              <a:t>Kangkang’s</a:t>
            </a: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 hero is Abraham Lincoln. Although he was poor and didn’t have much education, he never gave up reading books and became one of the famous presidents of the USA.</a:t>
            </a:r>
          </a:p>
          <a:p>
            <a:pPr eaLnBrk="1" hangingPunct="1">
              <a:defRPr/>
            </a:pPr>
            <a:endParaRPr lang="en-US" altLang="zh-CN" sz="28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defRPr/>
            </a:pPr>
            <a:endParaRPr lang="en-US" altLang="zh-CN" sz="2400" dirty="0">
              <a:latin typeface="Times New Roman" panose="02020603050405020304" pitchFamily="18" charset="0"/>
              <a:ea typeface="宋体" panose="02010600030101010101" pitchFamily="2" charset="-122"/>
              <a:cs typeface="Times New Roman" panose="02020603050405020304" pitchFamily="18" charset="0"/>
            </a:endParaRPr>
          </a:p>
          <a:p>
            <a:pPr eaLnBrk="1" hangingPunct="1">
              <a:defRPr/>
            </a:pPr>
            <a:endParaRPr lang="en-US" altLang="zh-CN" sz="2400" dirty="0">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Oval 5"/>
          <p:cNvSpPr>
            <a:spLocks noChangeArrowheads="1"/>
          </p:cNvSpPr>
          <p:nvPr/>
        </p:nvSpPr>
        <p:spPr bwMode="auto">
          <a:xfrm>
            <a:off x="428625" y="428625"/>
            <a:ext cx="574675" cy="487363"/>
          </a:xfrm>
          <a:prstGeom prst="ellipse">
            <a:avLst/>
          </a:prstGeom>
          <a:solidFill>
            <a:srgbClr val="FFFF00"/>
          </a:solidFill>
          <a:ln w="9525">
            <a:solidFill>
              <a:schemeClr val="tx1"/>
            </a:solidFill>
            <a:round/>
          </a:ln>
        </p:spPr>
        <p:txBody>
          <a:bodyPr wrap="none" anchor="ctr"/>
          <a:lstStyle/>
          <a:p>
            <a:pPr eaLnBrk="1" hangingPunct="1"/>
            <a:endParaRPr lang="zh-CN" altLang="en-US"/>
          </a:p>
        </p:txBody>
      </p:sp>
      <p:sp>
        <p:nvSpPr>
          <p:cNvPr id="17411" name="Rectangle 3"/>
          <p:cNvSpPr>
            <a:spLocks noGrp="1" noChangeArrowheads="1"/>
          </p:cNvSpPr>
          <p:nvPr>
            <p:ph idx="1"/>
          </p:nvPr>
        </p:nvSpPr>
        <p:spPr>
          <a:xfrm>
            <a:off x="590550" y="2103439"/>
            <a:ext cx="8229600" cy="3701826"/>
          </a:xfrm>
        </p:spPr>
        <p:txBody>
          <a:bodyPr/>
          <a:lstStyle/>
          <a:p>
            <a:pPr marL="609600" indent="-609600" eaLnBrk="1" hangingPunct="1">
              <a:buFont typeface="Wingdings" panose="05000000000000000000" pitchFamily="2" charset="2"/>
              <a:buAutoNum type="arabicPeriod"/>
            </a:pPr>
            <a:r>
              <a:rPr lang="en-US" altLang="zh-CN" sz="2400" dirty="0" smtClean="0">
                <a:solidFill>
                  <a:schemeClr val="tx1"/>
                </a:solidFill>
                <a:effectLst/>
              </a:rPr>
              <a:t>He left home.      </a:t>
            </a:r>
          </a:p>
          <a:p>
            <a:pPr marL="609600" indent="-609600" eaLnBrk="1" hangingPunct="1">
              <a:buFont typeface="Wingdings" panose="05000000000000000000" pitchFamily="2" charset="2"/>
              <a:buAutoNum type="arabicPeriod"/>
            </a:pPr>
            <a:r>
              <a:rPr lang="en-US" altLang="zh-CN" sz="2400" dirty="0" smtClean="0">
                <a:solidFill>
                  <a:schemeClr val="tx1"/>
                </a:solidFill>
                <a:effectLst/>
              </a:rPr>
              <a:t>His father remarried.</a:t>
            </a:r>
          </a:p>
          <a:p>
            <a:pPr marL="609600" indent="-609600" eaLnBrk="1" hangingPunct="1">
              <a:buFont typeface="Wingdings" panose="05000000000000000000" pitchFamily="2" charset="2"/>
              <a:buAutoNum type="arabicPeriod"/>
            </a:pPr>
            <a:r>
              <a:rPr lang="en-US" altLang="zh-CN" sz="2400" dirty="0" smtClean="0">
                <a:solidFill>
                  <a:schemeClr val="tx1"/>
                </a:solidFill>
                <a:effectLst/>
              </a:rPr>
              <a:t>He was elected president. </a:t>
            </a:r>
          </a:p>
          <a:p>
            <a:pPr marL="609600" indent="-609600" eaLnBrk="1" hangingPunct="1">
              <a:buFont typeface="Wingdings" panose="05000000000000000000" pitchFamily="2" charset="2"/>
              <a:buAutoNum type="arabicPeriod"/>
            </a:pPr>
            <a:r>
              <a:rPr lang="en-US" altLang="zh-CN" sz="2400" dirty="0" smtClean="0">
                <a:solidFill>
                  <a:schemeClr val="tx1"/>
                </a:solidFill>
                <a:effectLst/>
              </a:rPr>
              <a:t>His mother died.</a:t>
            </a:r>
          </a:p>
          <a:p>
            <a:pPr marL="609600" indent="-609600" eaLnBrk="1" hangingPunct="1">
              <a:buFont typeface="Wingdings" panose="05000000000000000000" pitchFamily="2" charset="2"/>
              <a:buAutoNum type="arabicPeriod"/>
            </a:pPr>
            <a:r>
              <a:rPr lang="en-US" altLang="zh-CN" sz="2400" dirty="0" smtClean="0">
                <a:solidFill>
                  <a:schemeClr val="tx1"/>
                </a:solidFill>
                <a:effectLst/>
              </a:rPr>
              <a:t>He set the slaves free.</a:t>
            </a:r>
          </a:p>
          <a:p>
            <a:pPr marL="609600" indent="-609600" eaLnBrk="1" hangingPunct="1">
              <a:buFont typeface="Wingdings" panose="05000000000000000000" pitchFamily="2" charset="2"/>
              <a:buAutoNum type="arabicPeriod"/>
            </a:pPr>
            <a:r>
              <a:rPr lang="en-US" altLang="zh-CN" sz="2400" dirty="0" smtClean="0">
                <a:solidFill>
                  <a:schemeClr val="tx1"/>
                </a:solidFill>
                <a:effectLst/>
              </a:rPr>
              <a:t>He received a law license and became a lawyer.</a:t>
            </a:r>
          </a:p>
          <a:p>
            <a:pPr marL="609600" indent="-609600" eaLnBrk="1" hangingPunct="1">
              <a:buFont typeface="Wingdings" panose="05000000000000000000" pitchFamily="2" charset="2"/>
              <a:buAutoNum type="arabicPeriod"/>
            </a:pPr>
            <a:r>
              <a:rPr lang="en-US" altLang="zh-CN" sz="2400" dirty="0" smtClean="0">
                <a:solidFill>
                  <a:schemeClr val="tx1"/>
                </a:solidFill>
                <a:effectLst/>
              </a:rPr>
              <a:t>He was born in 1809.</a:t>
            </a:r>
          </a:p>
          <a:p>
            <a:pPr marL="609600" indent="-609600" eaLnBrk="1" hangingPunct="1">
              <a:buFont typeface="Wingdings" panose="05000000000000000000" pitchFamily="2" charset="2"/>
              <a:buAutoNum type="arabicPeriod"/>
            </a:pPr>
            <a:r>
              <a:rPr lang="en-US" altLang="zh-CN" sz="2400" dirty="0" smtClean="0">
                <a:solidFill>
                  <a:schemeClr val="tx1"/>
                </a:solidFill>
                <a:effectLst/>
              </a:rPr>
              <a:t>He was shot and died the next day.</a:t>
            </a:r>
          </a:p>
        </p:txBody>
      </p:sp>
      <p:sp>
        <p:nvSpPr>
          <p:cNvPr id="113668" name="Text Box 4"/>
          <p:cNvSpPr txBox="1">
            <a:spLocks noChangeArrowheads="1"/>
          </p:cNvSpPr>
          <p:nvPr/>
        </p:nvSpPr>
        <p:spPr bwMode="auto">
          <a:xfrm>
            <a:off x="539552" y="5932489"/>
            <a:ext cx="5749925" cy="461962"/>
          </a:xfrm>
          <a:prstGeom prst="rect">
            <a:avLst/>
          </a:prstGeom>
          <a:noFill/>
          <a:ln w="9525">
            <a:noFill/>
            <a:miter lim="800000"/>
          </a:ln>
          <a:effectLst/>
        </p:spPr>
        <p:txBody>
          <a:bodyPr wrap="none">
            <a:spAutoFit/>
          </a:bodyPr>
          <a:lstStyle/>
          <a:p>
            <a:pPr eaLnBrk="1" hangingPunct="1">
              <a:defRPr/>
            </a:pPr>
            <a:r>
              <a:rPr lang="en-US" altLang="zh-CN" sz="2400" dirty="0">
                <a:ea typeface="宋体" panose="02010600030101010101" pitchFamily="2" charset="-122"/>
              </a:rPr>
              <a:t>The correct order: </a:t>
            </a:r>
            <a:r>
              <a:rPr lang="en-US" altLang="zh-CN" sz="2400" b="1" dirty="0">
                <a:ea typeface="宋体" panose="02010600030101010101" pitchFamily="2" charset="-122"/>
              </a:rPr>
              <a:t>7  4  2  1  6  3  5  8  </a:t>
            </a:r>
          </a:p>
        </p:txBody>
      </p:sp>
      <p:sp>
        <p:nvSpPr>
          <p:cNvPr id="6149" name="文本框 1"/>
          <p:cNvSpPr txBox="1">
            <a:spLocks noChangeArrowheads="1"/>
          </p:cNvSpPr>
          <p:nvPr/>
        </p:nvSpPr>
        <p:spPr bwMode="auto">
          <a:xfrm>
            <a:off x="428625" y="357188"/>
            <a:ext cx="8169275" cy="1800225"/>
          </a:xfrm>
          <a:prstGeom prst="rect">
            <a:avLst/>
          </a:prstGeom>
          <a:noFill/>
          <a:ln w="9525">
            <a:noFill/>
            <a:miter lim="800000"/>
          </a:ln>
        </p:spPr>
        <p:txBody>
          <a:bodyPr>
            <a:spAutoFit/>
          </a:bodyPr>
          <a:lstStyle/>
          <a:p>
            <a:pPr eaLnBrk="1" hangingPunct="1">
              <a:defRPr/>
            </a:pP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1a</a:t>
            </a: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t>Read and understand.</a:t>
            </a:r>
            <a:br>
              <a:rPr lang="en-US" altLang="zh-CN" sz="2800" b="1" dirty="0">
                <a:latin typeface="Times New Roman" panose="02020603050405020304" pitchFamily="18" charset="0"/>
                <a:ea typeface="宋体" panose="02010600030101010101" pitchFamily="2" charset="-122"/>
                <a:cs typeface="Times New Roman" panose="02020603050405020304" pitchFamily="18" charset="0"/>
              </a:rPr>
            </a:b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      Work in pairs and put the following statements </a:t>
            </a:r>
          </a:p>
          <a:p>
            <a:pPr eaLnBrk="1" hangingPunct="1">
              <a:defRPr/>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      about Abraham Lincoln in the correct order. </a:t>
            </a:r>
          </a:p>
          <a:p>
            <a:pPr eaLnBrk="1" hangingPunct="1">
              <a:defRPr/>
            </a:pPr>
            <a:r>
              <a:rPr lang="en-US" altLang="zh-CN" sz="2800" dirty="0">
                <a:latin typeface="Times New Roman" panose="02020603050405020304" pitchFamily="18" charset="0"/>
                <a:ea typeface="宋体" panose="02010600030101010101" pitchFamily="2" charset="-122"/>
                <a:cs typeface="Times New Roman" panose="02020603050405020304" pitchFamily="18" charset="0"/>
              </a:rPr>
              <a:t>      Then read the passage and check your answers.</a:t>
            </a:r>
            <a:endParaRPr lang="zh-CN" altLang="en-US" sz="2800" dirty="0">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iterate type="wd">
                                    <p:tmPct val="10000"/>
                                  </p:iterate>
                                  <p:childTnLst>
                                    <p:set>
                                      <p:cBhvr>
                                        <p:cTn id="6" dur="1" fill="hold">
                                          <p:stCondLst>
                                            <p:cond delay="0"/>
                                          </p:stCondLst>
                                        </p:cTn>
                                        <p:tgtEl>
                                          <p:spTgt spid="113668">
                                            <p:txEl>
                                              <p:pRg st="0" end="0"/>
                                            </p:txEl>
                                          </p:spTgt>
                                        </p:tgtEl>
                                        <p:attrNameLst>
                                          <p:attrName>style.visibility</p:attrName>
                                        </p:attrNameLst>
                                      </p:cBhvr>
                                      <p:to>
                                        <p:strVal val="visible"/>
                                      </p:to>
                                    </p:set>
                                    <p:anim calcmode="lin" valueType="num">
                                      <p:cBhvr additive="base">
                                        <p:cTn id="7" dur="500" fill="hold"/>
                                        <p:tgtEl>
                                          <p:spTgt spid="11366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366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Oval 7"/>
          <p:cNvSpPr>
            <a:spLocks noChangeArrowheads="1"/>
          </p:cNvSpPr>
          <p:nvPr/>
        </p:nvSpPr>
        <p:spPr bwMode="auto">
          <a:xfrm>
            <a:off x="179388" y="549275"/>
            <a:ext cx="601662" cy="576263"/>
          </a:xfrm>
          <a:prstGeom prst="ellipse">
            <a:avLst/>
          </a:prstGeom>
          <a:solidFill>
            <a:schemeClr val="accent1"/>
          </a:solidFill>
          <a:ln w="9525">
            <a:solidFill>
              <a:schemeClr val="tx1"/>
            </a:solidFill>
            <a:round/>
          </a:ln>
        </p:spPr>
        <p:txBody>
          <a:bodyPr wrap="none" anchor="ctr"/>
          <a:lstStyle/>
          <a:p>
            <a:pPr eaLnBrk="1" hangingPunct="1"/>
            <a:endParaRPr lang="zh-CN" altLang="en-US"/>
          </a:p>
        </p:txBody>
      </p:sp>
      <p:sp>
        <p:nvSpPr>
          <p:cNvPr id="18435" name="Rectangle 2"/>
          <p:cNvSpPr>
            <a:spLocks noGrp="1" noChangeArrowheads="1"/>
          </p:cNvSpPr>
          <p:nvPr>
            <p:ph type="title"/>
          </p:nvPr>
        </p:nvSpPr>
        <p:spPr>
          <a:xfrm>
            <a:off x="215900" y="296863"/>
            <a:ext cx="8964613" cy="1079500"/>
          </a:xfrm>
        </p:spPr>
        <p:txBody>
          <a:bodyPr/>
          <a:lstStyle/>
          <a:p>
            <a:pPr algn="l" eaLnBrk="1" hangingPunct="1"/>
            <a:r>
              <a:rPr lang="en-US" altLang="zh-CN" sz="3200" b="1" dirty="0" smtClean="0">
                <a:solidFill>
                  <a:schemeClr val="tx1"/>
                </a:solidFill>
                <a:effectLst/>
                <a:latin typeface="Times New Roman" panose="02020603050405020304" pitchFamily="18" charset="0"/>
                <a:cs typeface="Times New Roman" panose="02020603050405020304" pitchFamily="18" charset="0"/>
              </a:rPr>
              <a:t>1b  Read 1a again and mark T (True) or F (False).</a:t>
            </a:r>
          </a:p>
        </p:txBody>
      </p:sp>
      <p:sp>
        <p:nvSpPr>
          <p:cNvPr id="125955" name="Rectangle 3"/>
          <p:cNvSpPr>
            <a:spLocks noGrp="1" noChangeArrowheads="1"/>
          </p:cNvSpPr>
          <p:nvPr>
            <p:ph idx="1"/>
          </p:nvPr>
        </p:nvSpPr>
        <p:spPr>
          <a:xfrm>
            <a:off x="250825" y="2924175"/>
            <a:ext cx="8229600" cy="3197225"/>
          </a:xfrm>
        </p:spPr>
        <p:txBody>
          <a:bodyPr/>
          <a:lstStyle/>
          <a:p>
            <a:pPr eaLnBrk="1" hangingPunct="1">
              <a:buFont typeface="Wingdings" panose="05000000000000000000" pitchFamily="2" charset="2"/>
              <a:buNone/>
            </a:pPr>
            <a:r>
              <a:rPr lang="en-US" altLang="zh-CN" dirty="0" smtClean="0">
                <a:solidFill>
                  <a:schemeClr val="tx1"/>
                </a:solidFill>
                <a:effectLst/>
              </a:rPr>
              <a:t>       </a:t>
            </a:r>
            <a:r>
              <a:rPr lang="en-US" altLang="zh-CN" sz="2400" dirty="0" smtClean="0">
                <a:solidFill>
                  <a:schemeClr val="tx1"/>
                </a:solidFill>
                <a:effectLst/>
              </a:rPr>
              <a:t>Abraham Lincoln was born in Kentucky in 1809. His mother died when he was ten years old. Later, his family moved to Illinois and his father remarried. The family was poor, so they had to struggle just to live. </a:t>
            </a:r>
            <a:r>
              <a:rPr lang="en-US" altLang="zh-CN" sz="2400" u="sng" dirty="0" smtClean="0">
                <a:solidFill>
                  <a:schemeClr val="tx1"/>
                </a:solidFill>
                <a:effectLst/>
              </a:rPr>
              <a:t>In Illinois, there were </a:t>
            </a:r>
            <a:r>
              <a:rPr lang="en-US" altLang="zh-CN" sz="2400" b="1" u="sng" dirty="0" smtClean="0">
                <a:solidFill>
                  <a:schemeClr val="tx1"/>
                </a:solidFill>
                <a:effectLst/>
              </a:rPr>
              <a:t>neither</a:t>
            </a:r>
            <a:r>
              <a:rPr lang="en-US" altLang="zh-CN" sz="2400" u="sng" dirty="0" smtClean="0">
                <a:solidFill>
                  <a:schemeClr val="tx1"/>
                </a:solidFill>
                <a:effectLst/>
              </a:rPr>
              <a:t> teachers </a:t>
            </a:r>
            <a:r>
              <a:rPr lang="en-US" altLang="zh-CN" sz="2400" b="1" u="sng" dirty="0" smtClean="0">
                <a:solidFill>
                  <a:schemeClr val="tx1"/>
                </a:solidFill>
                <a:effectLst/>
              </a:rPr>
              <a:t>nor</a:t>
            </a:r>
            <a:r>
              <a:rPr lang="en-US" altLang="zh-CN" sz="2400" u="sng" dirty="0" smtClean="0">
                <a:solidFill>
                  <a:schemeClr val="tx1"/>
                </a:solidFill>
                <a:effectLst/>
              </a:rPr>
              <a:t> schools, but Lincoln's stepmother encouraged him to study</a:t>
            </a:r>
            <a:r>
              <a:rPr lang="en-US" altLang="zh-CN" sz="2400" dirty="0" smtClean="0">
                <a:solidFill>
                  <a:schemeClr val="tx1"/>
                </a:solidFill>
                <a:effectLst/>
              </a:rPr>
              <a:t>. He learned to read and write while working on the farm. </a:t>
            </a:r>
          </a:p>
        </p:txBody>
      </p:sp>
      <p:sp>
        <p:nvSpPr>
          <p:cNvPr id="18437" name="Text Box 4"/>
          <p:cNvSpPr txBox="1">
            <a:spLocks noChangeArrowheads="1"/>
          </p:cNvSpPr>
          <p:nvPr/>
        </p:nvSpPr>
        <p:spPr bwMode="auto">
          <a:xfrm>
            <a:off x="755650" y="1916113"/>
            <a:ext cx="77041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anose="020B0604030504040204" pitchFamily="34" charset="0"/>
                <a:ea typeface="宋体" panose="02010600030101010101" pitchFamily="2" charset="-122"/>
              </a:defRPr>
            </a:lvl1pPr>
            <a:lvl2pPr marL="742950" indent="-285750">
              <a:defRPr>
                <a:solidFill>
                  <a:schemeClr val="tx1"/>
                </a:solidFill>
                <a:latin typeface="Tahoma" panose="020B0604030504040204" pitchFamily="34" charset="0"/>
                <a:ea typeface="宋体" panose="02010600030101010101" pitchFamily="2" charset="-122"/>
              </a:defRPr>
            </a:lvl2pPr>
            <a:lvl3pPr marL="1143000" indent="-228600">
              <a:defRPr>
                <a:solidFill>
                  <a:schemeClr val="tx1"/>
                </a:solidFill>
                <a:latin typeface="Tahoma" panose="020B0604030504040204" pitchFamily="34" charset="0"/>
                <a:ea typeface="宋体" panose="02010600030101010101" pitchFamily="2" charset="-122"/>
              </a:defRPr>
            </a:lvl3pPr>
            <a:lvl4pPr marL="1600200" indent="-228600">
              <a:defRPr>
                <a:solidFill>
                  <a:schemeClr val="tx1"/>
                </a:solidFill>
                <a:latin typeface="Tahoma" panose="020B0604030504040204" pitchFamily="34" charset="0"/>
                <a:ea typeface="宋体" panose="02010600030101010101" pitchFamily="2" charset="-122"/>
              </a:defRPr>
            </a:lvl4pPr>
            <a:lvl5pPr marL="2057400" indent="-228600">
              <a:defRPr>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9pPr>
          </a:lstStyle>
          <a:p>
            <a:pPr eaLnBrk="1" hangingPunct="1">
              <a:buFontTx/>
              <a:buAutoNum type="arabicPeriod"/>
            </a:pPr>
            <a:r>
              <a:rPr lang="en-US" altLang="zh-CN" sz="2400" dirty="0"/>
              <a:t>In Illinois, Lincoln studied by himself because there were no schools there.                         (      )</a:t>
            </a:r>
          </a:p>
        </p:txBody>
      </p:sp>
      <p:sp>
        <p:nvSpPr>
          <p:cNvPr id="125958" name="WordArt 6"/>
          <p:cNvSpPr>
            <a:spLocks noChangeArrowheads="1" noChangeShapeType="1" noTextEdit="1"/>
          </p:cNvSpPr>
          <p:nvPr/>
        </p:nvSpPr>
        <p:spPr bwMode="auto">
          <a:xfrm>
            <a:off x="6877050" y="2349500"/>
            <a:ext cx="360363" cy="415925"/>
          </a:xfrm>
          <a:prstGeom prst="rect">
            <a:avLst/>
          </a:prstGeom>
        </p:spPr>
        <p:txBody>
          <a:bodyPr wrap="none" fromWordArt="1">
            <a:prstTxWarp prst="textDeflate">
              <a:avLst>
                <a:gd name="adj" fmla="val 6870"/>
              </a:avLst>
            </a:prstTxWarp>
          </a:bodyPr>
          <a:lstStyle/>
          <a:p>
            <a:pPr algn="ctr"/>
            <a:r>
              <a:rPr lang="en-US" altLang="zh-CN" sz="3600" b="1" kern="10">
                <a:ln w="9525">
                  <a:solidFill>
                    <a:srgbClr val="CCFFFF"/>
                  </a:solidFill>
                  <a:round/>
                </a:ln>
                <a:solidFill>
                  <a:srgbClr val="00B0F0"/>
                </a:solidFill>
                <a:latin typeface="宋体" panose="02010600030101010101" pitchFamily="2" charset="-122"/>
                <a:ea typeface="宋体" panose="02010600030101010101" pitchFamily="2" charset="-122"/>
              </a:rPr>
              <a:t>T</a:t>
            </a:r>
            <a:endParaRPr lang="zh-CN" altLang="en-US" sz="3600" b="1" kern="10">
              <a:ln w="9525">
                <a:solidFill>
                  <a:srgbClr val="CCFFFF"/>
                </a:solidFill>
                <a:round/>
              </a:ln>
              <a:solidFill>
                <a:srgbClr val="00B0F0"/>
              </a:solidFill>
              <a:latin typeface="宋体" panose="02010600030101010101" pitchFamily="2" charset="-122"/>
              <a:ea typeface="宋体" panose="02010600030101010101" pitchFamily="2" charset="-122"/>
            </a:endParaRPr>
          </a:p>
        </p:txBody>
      </p:sp>
      <p:sp>
        <p:nvSpPr>
          <p:cNvPr id="2" name="椭圆 1"/>
          <p:cNvSpPr/>
          <p:nvPr/>
        </p:nvSpPr>
        <p:spPr>
          <a:xfrm>
            <a:off x="1835150" y="5949950"/>
            <a:ext cx="3889375" cy="60166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003300"/>
                </a:solidFill>
              </a:rPr>
              <a:t>既不是</a:t>
            </a:r>
            <a:r>
              <a:rPr lang="en-US" altLang="zh-CN" b="1" dirty="0">
                <a:solidFill>
                  <a:srgbClr val="003300"/>
                </a:solidFill>
              </a:rPr>
              <a:t>……</a:t>
            </a:r>
            <a:r>
              <a:rPr lang="zh-CN" altLang="en-US" b="1" dirty="0">
                <a:solidFill>
                  <a:srgbClr val="003300"/>
                </a:solidFill>
              </a:rPr>
              <a:t>也不是</a:t>
            </a:r>
            <a:r>
              <a:rPr lang="en-US" altLang="zh-CN" b="1" dirty="0">
                <a:solidFill>
                  <a:srgbClr val="003300"/>
                </a:solidFill>
              </a:rPr>
              <a:t>……</a:t>
            </a:r>
            <a:endParaRPr lang="zh-CN" altLang="en-US" b="1" dirty="0">
              <a:solidFill>
                <a:srgbClr val="003300"/>
              </a:solidFill>
            </a:endParaRPr>
          </a:p>
        </p:txBody>
      </p:sp>
      <p:cxnSp>
        <p:nvCxnSpPr>
          <p:cNvPr id="4" name="直接连接符 3"/>
          <p:cNvCxnSpPr/>
          <p:nvPr/>
        </p:nvCxnSpPr>
        <p:spPr>
          <a:xfrm flipH="1">
            <a:off x="3924300" y="4868863"/>
            <a:ext cx="827088" cy="108108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2700338" y="4868863"/>
            <a:ext cx="504825" cy="122396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pic>
        <p:nvPicPr>
          <p:cNvPr id="11" name="P21-1a.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928688" y="1143000"/>
            <a:ext cx="500062"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 calcmode="lin" valueType="num">
                                      <p:cBhvr additive="base">
                                        <p:cTn id="7" dur="500" fill="hold"/>
                                        <p:tgtEl>
                                          <p:spTgt spid="1259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59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5958"/>
                                        </p:tgtEl>
                                        <p:attrNameLst>
                                          <p:attrName>style.visibility</p:attrName>
                                        </p:attrNameLst>
                                      </p:cBhvr>
                                      <p:to>
                                        <p:strVal val="visible"/>
                                      </p:to>
                                    </p:set>
                                    <p:anim calcmode="lin" valueType="num">
                                      <p:cBhvr additive="base">
                                        <p:cTn id="31" dur="500" fill="hold"/>
                                        <p:tgtEl>
                                          <p:spTgt spid="125958"/>
                                        </p:tgtEl>
                                        <p:attrNameLst>
                                          <p:attrName>ppt_x</p:attrName>
                                        </p:attrNameLst>
                                      </p:cBhvr>
                                      <p:tavLst>
                                        <p:tav tm="0">
                                          <p:val>
                                            <p:strVal val="#ppt_x"/>
                                          </p:val>
                                        </p:tav>
                                        <p:tav tm="100000">
                                          <p:val>
                                            <p:strVal val="#ppt_x"/>
                                          </p:val>
                                        </p:tav>
                                      </p:tavLst>
                                    </p:anim>
                                    <p:anim calcmode="lin" valueType="num">
                                      <p:cBhvr additive="base">
                                        <p:cTn id="32" dur="500" fill="hold"/>
                                        <p:tgtEl>
                                          <p:spTgt spid="1259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3" restart="whenNotActive" fill="hold" evtFilter="cancelBubble" nodeType="interactiveSeq">
                <p:stCondLst>
                  <p:cond evt="onClick" delay="0">
                    <p:tgtEl>
                      <p:spTgt spid="11"/>
                    </p:tgtEl>
                  </p:cond>
                </p:stCondLst>
                <p:endSync evt="end" delay="0">
                  <p:rtn val="all"/>
                </p:endSync>
                <p:childTnLst>
                  <p:par>
                    <p:cTn id="34" fill="hold">
                      <p:stCondLst>
                        <p:cond delay="0"/>
                      </p:stCondLst>
                      <p:childTnLst>
                        <p:par>
                          <p:cTn id="35" fill="hold">
                            <p:stCondLst>
                              <p:cond delay="0"/>
                            </p:stCondLst>
                            <p:childTnLst>
                              <p:par>
                                <p:cTn id="36" presetID="1" presetClass="mediacall" presetSubtype="0" fill="hold" nodeType="clickEffect">
                                  <p:stCondLst>
                                    <p:cond delay="0"/>
                                  </p:stCondLst>
                                  <p:childTnLst>
                                    <p:cmd type="call" cmd="playFrom(0.0)">
                                      <p:cBhvr>
                                        <p:cTn id="37" dur="124892" fill="hold"/>
                                        <p:tgtEl>
                                          <p:spTgt spid="11"/>
                                        </p:tgtEl>
                                      </p:cBhvr>
                                    </p:cmd>
                                  </p:childTnLst>
                                </p:cTn>
                              </p:par>
                            </p:childTnLst>
                          </p:cTn>
                        </p:par>
                      </p:childTnLst>
                    </p:cTn>
                  </p:par>
                </p:childTnLst>
              </p:cTn>
              <p:nextCondLst>
                <p:cond evt="onClick" delay="0">
                  <p:tgtEl>
                    <p:spTgt spid="11"/>
                  </p:tgtEl>
                </p:cond>
              </p:nextCondLst>
            </p:seq>
            <p:audio>
              <p:cMediaNode>
                <p:cTn id="38"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childTnLst>
        </p:cTn>
      </p:par>
    </p:tnLst>
    <p:bldLst>
      <p:bldP spid="125958"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Oval 6"/>
          <p:cNvSpPr>
            <a:spLocks noChangeArrowheads="1"/>
          </p:cNvSpPr>
          <p:nvPr/>
        </p:nvSpPr>
        <p:spPr bwMode="auto">
          <a:xfrm>
            <a:off x="144463" y="620713"/>
            <a:ext cx="611187" cy="504825"/>
          </a:xfrm>
          <a:prstGeom prst="ellipse">
            <a:avLst/>
          </a:prstGeom>
          <a:solidFill>
            <a:schemeClr val="accent1"/>
          </a:solidFill>
          <a:ln w="9525">
            <a:solidFill>
              <a:schemeClr val="tx1"/>
            </a:solidFill>
            <a:round/>
          </a:ln>
        </p:spPr>
        <p:txBody>
          <a:bodyPr wrap="none" anchor="ctr"/>
          <a:lstStyle/>
          <a:p>
            <a:pPr eaLnBrk="1" hangingPunct="1"/>
            <a:endParaRPr lang="zh-CN" altLang="en-US"/>
          </a:p>
        </p:txBody>
      </p:sp>
      <p:sp>
        <p:nvSpPr>
          <p:cNvPr id="19459" name="Rectangle 2"/>
          <p:cNvSpPr>
            <a:spLocks noGrp="1" noChangeArrowheads="1"/>
          </p:cNvSpPr>
          <p:nvPr>
            <p:ph type="title"/>
          </p:nvPr>
        </p:nvSpPr>
        <p:spPr>
          <a:xfrm>
            <a:off x="77788" y="303213"/>
            <a:ext cx="9144000" cy="1139825"/>
          </a:xfrm>
        </p:spPr>
        <p:txBody>
          <a:bodyPr/>
          <a:lstStyle/>
          <a:p>
            <a:pPr algn="l" eaLnBrk="1" hangingPunct="1"/>
            <a:r>
              <a:rPr lang="en-US" altLang="zh-CN" sz="2800" b="1" dirty="0" smtClean="0">
                <a:solidFill>
                  <a:schemeClr val="tx1"/>
                </a:solidFill>
                <a:effectLst/>
              </a:rPr>
              <a:t>1b  Read 1a again and mark T (True) or F (False).</a:t>
            </a:r>
          </a:p>
        </p:txBody>
      </p:sp>
      <p:sp>
        <p:nvSpPr>
          <p:cNvPr id="129027" name="Rectangle 3"/>
          <p:cNvSpPr>
            <a:spLocks noGrp="1" noChangeArrowheads="1"/>
          </p:cNvSpPr>
          <p:nvPr>
            <p:ph idx="1"/>
          </p:nvPr>
        </p:nvSpPr>
        <p:spPr>
          <a:xfrm>
            <a:off x="250825" y="3357563"/>
            <a:ext cx="8229600" cy="3267075"/>
          </a:xfrm>
        </p:spPr>
        <p:txBody>
          <a:bodyPr/>
          <a:lstStyle/>
          <a:p>
            <a:pPr eaLnBrk="1" hangingPunct="1">
              <a:buFont typeface="Wingdings" panose="05000000000000000000" pitchFamily="2" charset="2"/>
              <a:buNone/>
            </a:pPr>
            <a:r>
              <a:rPr lang="en-US" altLang="zh-CN" dirty="0" smtClean="0">
                <a:solidFill>
                  <a:schemeClr val="tx1"/>
                </a:solidFill>
                <a:effectLst/>
              </a:rPr>
              <a:t>       </a:t>
            </a:r>
            <a:r>
              <a:rPr lang="en-US" altLang="zh-CN" sz="2400" u="sng" dirty="0" smtClean="0">
                <a:solidFill>
                  <a:schemeClr val="tx1"/>
                </a:solidFill>
                <a:effectLst/>
              </a:rPr>
              <a:t>At twenty-one, Lincoln left home. He soon received a law license and became a lawyer.</a:t>
            </a:r>
            <a:r>
              <a:rPr lang="en-US" altLang="zh-CN" sz="2400" dirty="0" smtClean="0">
                <a:solidFill>
                  <a:schemeClr val="tx1"/>
                </a:solidFill>
                <a:effectLst/>
              </a:rPr>
              <a:t> People </a:t>
            </a:r>
            <a:r>
              <a:rPr lang="en-US" altLang="zh-CN" sz="2400" b="1" u="sng" dirty="0" smtClean="0">
                <a:solidFill>
                  <a:schemeClr val="tx1"/>
                </a:solidFill>
                <a:effectLst/>
              </a:rPr>
              <a:t>trusted</a:t>
            </a:r>
            <a:r>
              <a:rPr lang="en-US" altLang="zh-CN" sz="2400" dirty="0" smtClean="0">
                <a:solidFill>
                  <a:schemeClr val="tx1"/>
                </a:solidFill>
                <a:effectLst/>
              </a:rPr>
              <a:t> him and began to call him </a:t>
            </a:r>
            <a:r>
              <a:rPr lang="en-US" altLang="zh-CN" sz="2400" dirty="0" smtClean="0">
                <a:solidFill>
                  <a:schemeClr val="tx1"/>
                </a:solidFill>
                <a:effectLst/>
                <a:latin typeface="Arial" panose="020B0604020202020204" pitchFamily="34" charset="0"/>
              </a:rPr>
              <a:t>“</a:t>
            </a:r>
            <a:r>
              <a:rPr lang="en-US" altLang="zh-CN" sz="2400" dirty="0" smtClean="0">
                <a:solidFill>
                  <a:schemeClr val="tx1"/>
                </a:solidFill>
                <a:effectLst/>
              </a:rPr>
              <a:t>Honest Abe</a:t>
            </a:r>
            <a:r>
              <a:rPr lang="en-US" altLang="zh-CN" sz="2400" dirty="0" smtClean="0">
                <a:solidFill>
                  <a:schemeClr val="tx1"/>
                </a:solidFill>
                <a:effectLst/>
                <a:latin typeface="Arial" panose="020B0604020202020204" pitchFamily="34" charset="0"/>
              </a:rPr>
              <a:t>”</a:t>
            </a:r>
            <a:r>
              <a:rPr lang="en-US" altLang="zh-CN" sz="2400" dirty="0" smtClean="0">
                <a:solidFill>
                  <a:schemeClr val="tx1"/>
                </a:solidFill>
                <a:effectLst/>
              </a:rPr>
              <a:t>.      </a:t>
            </a:r>
            <a:endParaRPr lang="zh-CN" altLang="en-US" sz="2400" dirty="0" smtClean="0">
              <a:solidFill>
                <a:schemeClr val="tx1"/>
              </a:solidFill>
              <a:effectLst/>
            </a:endParaRPr>
          </a:p>
        </p:txBody>
      </p:sp>
      <p:sp>
        <p:nvSpPr>
          <p:cNvPr id="19461" name="Text Box 4"/>
          <p:cNvSpPr txBox="1">
            <a:spLocks noChangeArrowheads="1"/>
          </p:cNvSpPr>
          <p:nvPr/>
        </p:nvSpPr>
        <p:spPr bwMode="auto">
          <a:xfrm>
            <a:off x="755650" y="1773238"/>
            <a:ext cx="74914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Tahoma" panose="020B0604030504040204" pitchFamily="34" charset="0"/>
                <a:ea typeface="宋体" panose="02010600030101010101" pitchFamily="2" charset="-122"/>
              </a:defRPr>
            </a:lvl1pPr>
            <a:lvl2pPr marL="742950" indent="-285750">
              <a:defRPr>
                <a:solidFill>
                  <a:schemeClr val="tx1"/>
                </a:solidFill>
                <a:latin typeface="Tahoma" panose="020B0604030504040204" pitchFamily="34" charset="0"/>
                <a:ea typeface="宋体" panose="02010600030101010101" pitchFamily="2" charset="-122"/>
              </a:defRPr>
            </a:lvl2pPr>
            <a:lvl3pPr marL="1143000" indent="-228600">
              <a:defRPr>
                <a:solidFill>
                  <a:schemeClr val="tx1"/>
                </a:solidFill>
                <a:latin typeface="Tahoma" panose="020B0604030504040204" pitchFamily="34" charset="0"/>
                <a:ea typeface="宋体" panose="02010600030101010101" pitchFamily="2" charset="-122"/>
              </a:defRPr>
            </a:lvl3pPr>
            <a:lvl4pPr marL="1600200" indent="-228600">
              <a:defRPr>
                <a:solidFill>
                  <a:schemeClr val="tx1"/>
                </a:solidFill>
                <a:latin typeface="Tahoma" panose="020B0604030504040204" pitchFamily="34" charset="0"/>
                <a:ea typeface="宋体" panose="02010600030101010101" pitchFamily="2" charset="-122"/>
              </a:defRPr>
            </a:lvl4pPr>
            <a:lvl5pPr marL="2057400" indent="-228600">
              <a:defRPr>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9pPr>
          </a:lstStyle>
          <a:p>
            <a:pPr eaLnBrk="1" hangingPunct="1"/>
            <a:r>
              <a:rPr lang="en-US" altLang="zh-CN" sz="2400" dirty="0"/>
              <a:t>2. Lincoln became a famous lawyer soon after he left </a:t>
            </a:r>
          </a:p>
          <a:p>
            <a:pPr eaLnBrk="1" hangingPunct="1"/>
            <a:r>
              <a:rPr lang="en-US" altLang="zh-CN" sz="2400" dirty="0"/>
              <a:t>    home.                                                  (      )</a:t>
            </a:r>
          </a:p>
        </p:txBody>
      </p:sp>
      <p:sp>
        <p:nvSpPr>
          <p:cNvPr id="129029" name="WordArt 5"/>
          <p:cNvSpPr>
            <a:spLocks noChangeArrowheads="1" noChangeShapeType="1" noTextEdit="1"/>
          </p:cNvSpPr>
          <p:nvPr/>
        </p:nvSpPr>
        <p:spPr bwMode="auto">
          <a:xfrm>
            <a:off x="7019925" y="2276475"/>
            <a:ext cx="417513" cy="431800"/>
          </a:xfrm>
          <a:prstGeom prst="rect">
            <a:avLst/>
          </a:prstGeom>
        </p:spPr>
        <p:txBody>
          <a:bodyPr wrap="none" fromWordArt="1">
            <a:prstTxWarp prst="textDeflate">
              <a:avLst>
                <a:gd name="adj" fmla="val 0"/>
              </a:avLst>
            </a:prstTxWarp>
          </a:bodyPr>
          <a:lstStyle/>
          <a:p>
            <a:pPr algn="ctr"/>
            <a:r>
              <a:rPr lang="en-US" altLang="zh-CN" sz="3600" b="1" kern="10">
                <a:ln w="9525">
                  <a:solidFill>
                    <a:srgbClr val="CCFFFF"/>
                  </a:solidFill>
                  <a:round/>
                </a:ln>
                <a:solidFill>
                  <a:srgbClr val="00B0F0"/>
                </a:solidFill>
                <a:latin typeface="宋体" panose="02010600030101010101" pitchFamily="2" charset="-122"/>
                <a:ea typeface="宋体" panose="02010600030101010101" pitchFamily="2" charset="-122"/>
              </a:rPr>
              <a:t>T</a:t>
            </a:r>
            <a:endParaRPr lang="zh-CN" altLang="en-US" sz="3600" b="1" kern="10">
              <a:ln w="9525">
                <a:solidFill>
                  <a:srgbClr val="CCFFFF"/>
                </a:solidFill>
                <a:round/>
              </a:ln>
              <a:solidFill>
                <a:srgbClr val="00B0F0"/>
              </a:solidFill>
              <a:latin typeface="宋体" panose="02010600030101010101" pitchFamily="2" charset="-122"/>
              <a:ea typeface="宋体" panose="02010600030101010101" pitchFamily="2" charset="-122"/>
            </a:endParaRPr>
          </a:p>
        </p:txBody>
      </p:sp>
      <p:sp>
        <p:nvSpPr>
          <p:cNvPr id="2" name="椭圆 1"/>
          <p:cNvSpPr/>
          <p:nvPr/>
        </p:nvSpPr>
        <p:spPr>
          <a:xfrm>
            <a:off x="5580063" y="4762500"/>
            <a:ext cx="3240087" cy="61118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b="1" dirty="0">
                <a:solidFill>
                  <a:srgbClr val="003300"/>
                </a:solidFill>
              </a:rPr>
              <a:t>v.</a:t>
            </a:r>
            <a:r>
              <a:rPr lang="zh-CN" altLang="en-US" b="1" dirty="0">
                <a:solidFill>
                  <a:srgbClr val="003300"/>
                </a:solidFill>
              </a:rPr>
              <a:t>信任，信赖，相信</a:t>
            </a:r>
          </a:p>
        </p:txBody>
      </p:sp>
      <p:cxnSp>
        <p:nvCxnSpPr>
          <p:cNvPr id="4" name="直接连接符 3"/>
          <p:cNvCxnSpPr/>
          <p:nvPr/>
        </p:nvCxnSpPr>
        <p:spPr>
          <a:xfrm>
            <a:off x="6588125" y="4292600"/>
            <a:ext cx="252413" cy="4699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 calcmode="lin" valueType="num">
                                      <p:cBhvr additive="base">
                                        <p:cTn id="7" dur="500" fill="hold"/>
                                        <p:tgtEl>
                                          <p:spTgt spid="1290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90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9029"/>
                                        </p:tgtEl>
                                        <p:attrNameLst>
                                          <p:attrName>style.visibility</p:attrName>
                                        </p:attrNameLst>
                                      </p:cBhvr>
                                      <p:to>
                                        <p:strVal val="visible"/>
                                      </p:to>
                                    </p:set>
                                    <p:anim calcmode="lin" valueType="num">
                                      <p:cBhvr additive="base">
                                        <p:cTn id="25" dur="500" fill="hold"/>
                                        <p:tgtEl>
                                          <p:spTgt spid="129029"/>
                                        </p:tgtEl>
                                        <p:attrNameLst>
                                          <p:attrName>ppt_x</p:attrName>
                                        </p:attrNameLst>
                                      </p:cBhvr>
                                      <p:tavLst>
                                        <p:tav tm="0">
                                          <p:val>
                                            <p:strVal val="#ppt_x"/>
                                          </p:val>
                                        </p:tav>
                                        <p:tav tm="100000">
                                          <p:val>
                                            <p:strVal val="#ppt_x"/>
                                          </p:val>
                                        </p:tav>
                                      </p:tavLst>
                                    </p:anim>
                                    <p:anim calcmode="lin" valueType="num">
                                      <p:cBhvr additive="base">
                                        <p:cTn id="26" dur="500" fill="hold"/>
                                        <p:tgtEl>
                                          <p:spTgt spid="1290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9" grpId="0" animBg="1"/>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Oval 6"/>
          <p:cNvSpPr>
            <a:spLocks noChangeArrowheads="1"/>
          </p:cNvSpPr>
          <p:nvPr/>
        </p:nvSpPr>
        <p:spPr bwMode="auto">
          <a:xfrm>
            <a:off x="179388" y="620713"/>
            <a:ext cx="522287" cy="504825"/>
          </a:xfrm>
          <a:prstGeom prst="ellipse">
            <a:avLst/>
          </a:prstGeom>
          <a:solidFill>
            <a:schemeClr val="accent1"/>
          </a:solidFill>
          <a:ln w="9525">
            <a:solidFill>
              <a:schemeClr val="tx1"/>
            </a:solidFill>
            <a:round/>
          </a:ln>
        </p:spPr>
        <p:txBody>
          <a:bodyPr wrap="none" anchor="ctr"/>
          <a:lstStyle/>
          <a:p>
            <a:pPr eaLnBrk="1" hangingPunct="1"/>
            <a:endParaRPr lang="zh-CN" altLang="en-US"/>
          </a:p>
        </p:txBody>
      </p:sp>
      <p:sp>
        <p:nvSpPr>
          <p:cNvPr id="20483" name="Rectangle 2"/>
          <p:cNvSpPr>
            <a:spLocks noGrp="1" noChangeArrowheads="1"/>
          </p:cNvSpPr>
          <p:nvPr>
            <p:ph type="title"/>
          </p:nvPr>
        </p:nvSpPr>
        <p:spPr>
          <a:xfrm>
            <a:off x="77788" y="303213"/>
            <a:ext cx="9091612" cy="1139825"/>
          </a:xfrm>
        </p:spPr>
        <p:txBody>
          <a:bodyPr/>
          <a:lstStyle/>
          <a:p>
            <a:pPr algn="l" eaLnBrk="1" hangingPunct="1"/>
            <a:r>
              <a:rPr lang="en-US" altLang="zh-CN" sz="2800" b="1" smtClean="0">
                <a:solidFill>
                  <a:schemeClr val="tx1"/>
                </a:solidFill>
                <a:effectLst/>
              </a:rPr>
              <a:t>1b  Read 1a again and mark T (True) or F (False).</a:t>
            </a:r>
          </a:p>
        </p:txBody>
      </p:sp>
      <p:sp>
        <p:nvSpPr>
          <p:cNvPr id="130051" name="Rectangle 3"/>
          <p:cNvSpPr>
            <a:spLocks noGrp="1" noChangeArrowheads="1"/>
          </p:cNvSpPr>
          <p:nvPr>
            <p:ph idx="1"/>
          </p:nvPr>
        </p:nvSpPr>
        <p:spPr>
          <a:xfrm>
            <a:off x="250825" y="3213100"/>
            <a:ext cx="8229600" cy="2908300"/>
          </a:xfrm>
        </p:spPr>
        <p:txBody>
          <a:bodyPr/>
          <a:lstStyle/>
          <a:p>
            <a:pPr eaLnBrk="1" hangingPunct="1">
              <a:buFont typeface="Wingdings" panose="05000000000000000000" pitchFamily="2" charset="2"/>
              <a:buNone/>
            </a:pPr>
            <a:r>
              <a:rPr lang="en-US" altLang="zh-CN" dirty="0" smtClean="0">
                <a:solidFill>
                  <a:schemeClr val="tx1"/>
                </a:solidFill>
                <a:effectLst/>
              </a:rPr>
              <a:t>       </a:t>
            </a:r>
            <a:r>
              <a:rPr lang="en-US" altLang="zh-CN" sz="2400" dirty="0" smtClean="0">
                <a:solidFill>
                  <a:schemeClr val="tx1"/>
                </a:solidFill>
                <a:effectLst/>
              </a:rPr>
              <a:t>During the following years, he took a more active part in politics. Soon he was not only a highly respected lawyer but also a well-known politician. </a:t>
            </a:r>
            <a:r>
              <a:rPr lang="en-US" altLang="zh-CN" sz="2400" u="sng" dirty="0" smtClean="0">
                <a:solidFill>
                  <a:schemeClr val="tx1"/>
                </a:solidFill>
                <a:effectLst/>
              </a:rPr>
              <a:t>He was elected the sixteenth president of the United States in 1861, and in the same year the Civil War </a:t>
            </a:r>
            <a:r>
              <a:rPr lang="en-US" altLang="zh-CN" sz="2400" b="1" u="sng" dirty="0" smtClean="0">
                <a:solidFill>
                  <a:schemeClr val="tx1"/>
                </a:solidFill>
                <a:effectLst/>
              </a:rPr>
              <a:t>broke out</a:t>
            </a:r>
            <a:r>
              <a:rPr lang="en-US" altLang="zh-CN" sz="2400" u="sng" dirty="0" smtClean="0">
                <a:solidFill>
                  <a:schemeClr val="tx1"/>
                </a:solidFill>
                <a:effectLst/>
              </a:rPr>
              <a:t>. </a:t>
            </a:r>
          </a:p>
          <a:p>
            <a:pPr eaLnBrk="1" hangingPunct="1">
              <a:buFont typeface="Wingdings" panose="05000000000000000000" pitchFamily="2" charset="2"/>
              <a:buNone/>
            </a:pPr>
            <a:r>
              <a:rPr lang="zh-CN" altLang="en-US" sz="2400" dirty="0" smtClean="0">
                <a:solidFill>
                  <a:schemeClr val="tx1"/>
                </a:solidFill>
                <a:effectLst/>
              </a:rPr>
              <a:t>　　　　　　　　　　　　　　　　</a:t>
            </a:r>
          </a:p>
        </p:txBody>
      </p:sp>
      <p:sp>
        <p:nvSpPr>
          <p:cNvPr id="20485" name="Text Box 4"/>
          <p:cNvSpPr txBox="1">
            <a:spLocks noChangeArrowheads="1"/>
          </p:cNvSpPr>
          <p:nvPr/>
        </p:nvSpPr>
        <p:spPr bwMode="auto">
          <a:xfrm>
            <a:off x="755650" y="1773238"/>
            <a:ext cx="74914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Tahoma" panose="020B0604030504040204" pitchFamily="34" charset="0"/>
                <a:ea typeface="宋体" panose="02010600030101010101" pitchFamily="2" charset="-122"/>
              </a:defRPr>
            </a:lvl1pPr>
            <a:lvl2pPr marL="742950" indent="-285750">
              <a:defRPr>
                <a:solidFill>
                  <a:schemeClr val="tx1"/>
                </a:solidFill>
                <a:latin typeface="Tahoma" panose="020B0604030504040204" pitchFamily="34" charset="0"/>
                <a:ea typeface="宋体" panose="02010600030101010101" pitchFamily="2" charset="-122"/>
              </a:defRPr>
            </a:lvl2pPr>
            <a:lvl3pPr marL="1143000" indent="-228600">
              <a:defRPr>
                <a:solidFill>
                  <a:schemeClr val="tx1"/>
                </a:solidFill>
                <a:latin typeface="Tahoma" panose="020B0604030504040204" pitchFamily="34" charset="0"/>
                <a:ea typeface="宋体" panose="02010600030101010101" pitchFamily="2" charset="-122"/>
              </a:defRPr>
            </a:lvl3pPr>
            <a:lvl4pPr marL="1600200" indent="-228600">
              <a:defRPr>
                <a:solidFill>
                  <a:schemeClr val="tx1"/>
                </a:solidFill>
                <a:latin typeface="Tahoma" panose="020B0604030504040204" pitchFamily="34" charset="0"/>
                <a:ea typeface="宋体" panose="02010600030101010101" pitchFamily="2" charset="-122"/>
              </a:defRPr>
            </a:lvl4pPr>
            <a:lvl5pPr marL="2057400" indent="-228600">
              <a:defRPr>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9pPr>
          </a:lstStyle>
          <a:p>
            <a:pPr eaLnBrk="1" hangingPunct="1"/>
            <a:r>
              <a:rPr lang="en-US" altLang="zh-CN" sz="2400" dirty="0"/>
              <a:t>3. The Civil War broke out after Lincoln had been the </a:t>
            </a:r>
          </a:p>
          <a:p>
            <a:pPr eaLnBrk="1" hangingPunct="1"/>
            <a:r>
              <a:rPr lang="en-US" altLang="zh-CN" sz="2400" dirty="0"/>
              <a:t>    president for a year.                                (      )</a:t>
            </a:r>
          </a:p>
        </p:txBody>
      </p:sp>
      <p:sp>
        <p:nvSpPr>
          <p:cNvPr id="130053" name="WordArt 5"/>
          <p:cNvSpPr>
            <a:spLocks noChangeArrowheads="1" noChangeShapeType="1" noTextEdit="1"/>
          </p:cNvSpPr>
          <p:nvPr/>
        </p:nvSpPr>
        <p:spPr bwMode="auto">
          <a:xfrm>
            <a:off x="7164388" y="2205038"/>
            <a:ext cx="433387" cy="431800"/>
          </a:xfrm>
          <a:prstGeom prst="rect">
            <a:avLst/>
          </a:prstGeom>
        </p:spPr>
        <p:txBody>
          <a:bodyPr wrap="none" fromWordArt="1">
            <a:prstTxWarp prst="textDeflate">
              <a:avLst>
                <a:gd name="adj" fmla="val 0"/>
              </a:avLst>
            </a:prstTxWarp>
          </a:bodyPr>
          <a:lstStyle/>
          <a:p>
            <a:pPr algn="ctr"/>
            <a:r>
              <a:rPr lang="en-US" altLang="zh-CN" sz="3600" b="1" kern="10">
                <a:ln w="9525">
                  <a:solidFill>
                    <a:srgbClr val="CCFFFF"/>
                  </a:solidFill>
                  <a:round/>
                </a:ln>
                <a:solidFill>
                  <a:srgbClr val="00B0F0"/>
                </a:solidFill>
                <a:latin typeface="宋体" panose="02010600030101010101" pitchFamily="2" charset="-122"/>
                <a:ea typeface="宋体" panose="02010600030101010101" pitchFamily="2" charset="-122"/>
              </a:rPr>
              <a:t>F</a:t>
            </a:r>
            <a:endParaRPr lang="zh-CN" altLang="en-US" sz="3600" b="1" kern="10">
              <a:ln w="9525">
                <a:solidFill>
                  <a:srgbClr val="CCFFFF"/>
                </a:solidFill>
                <a:round/>
              </a:ln>
              <a:solidFill>
                <a:srgbClr val="00B0F0"/>
              </a:solidFill>
              <a:latin typeface="宋体" panose="02010600030101010101" pitchFamily="2" charset="-122"/>
              <a:ea typeface="宋体" panose="02010600030101010101" pitchFamily="2" charset="-122"/>
            </a:endParaRPr>
          </a:p>
        </p:txBody>
      </p:sp>
      <p:sp>
        <p:nvSpPr>
          <p:cNvPr id="2" name="椭圆 1"/>
          <p:cNvSpPr/>
          <p:nvPr/>
        </p:nvSpPr>
        <p:spPr>
          <a:xfrm>
            <a:off x="5364163" y="5511800"/>
            <a:ext cx="1417637" cy="457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003300"/>
                </a:solidFill>
              </a:rPr>
              <a:t>爆发</a:t>
            </a:r>
          </a:p>
        </p:txBody>
      </p:sp>
      <p:cxnSp>
        <p:nvCxnSpPr>
          <p:cNvPr id="4" name="直接连接符 3"/>
          <p:cNvCxnSpPr/>
          <p:nvPr/>
        </p:nvCxnSpPr>
        <p:spPr>
          <a:xfrm>
            <a:off x="5364163" y="5157788"/>
            <a:ext cx="503237" cy="35401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 calcmode="lin" valueType="num">
                                      <p:cBhvr additive="base">
                                        <p:cTn id="7" dur="500" fill="hold"/>
                                        <p:tgtEl>
                                          <p:spTgt spid="1300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0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0051">
                                            <p:txEl>
                                              <p:pRg st="1" end="1"/>
                                            </p:txEl>
                                          </p:spTgt>
                                        </p:tgtEl>
                                        <p:attrNameLst>
                                          <p:attrName>style.visibility</p:attrName>
                                        </p:attrNameLst>
                                      </p:cBhvr>
                                      <p:to>
                                        <p:strVal val="visible"/>
                                      </p:to>
                                    </p:set>
                                    <p:anim calcmode="lin" valueType="num">
                                      <p:cBhvr additive="base">
                                        <p:cTn id="13" dur="500" fill="hold"/>
                                        <p:tgtEl>
                                          <p:spTgt spid="1300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00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0053"/>
                                        </p:tgtEl>
                                        <p:attrNameLst>
                                          <p:attrName>style.visibility</p:attrName>
                                        </p:attrNameLst>
                                      </p:cBhvr>
                                      <p:to>
                                        <p:strVal val="visible"/>
                                      </p:to>
                                    </p:set>
                                    <p:anim calcmode="lin" valueType="num">
                                      <p:cBhvr additive="base">
                                        <p:cTn id="31" dur="500" fill="hold"/>
                                        <p:tgtEl>
                                          <p:spTgt spid="130053"/>
                                        </p:tgtEl>
                                        <p:attrNameLst>
                                          <p:attrName>ppt_x</p:attrName>
                                        </p:attrNameLst>
                                      </p:cBhvr>
                                      <p:tavLst>
                                        <p:tav tm="0">
                                          <p:val>
                                            <p:strVal val="#ppt_x"/>
                                          </p:val>
                                        </p:tav>
                                        <p:tav tm="100000">
                                          <p:val>
                                            <p:strVal val="#ppt_x"/>
                                          </p:val>
                                        </p:tav>
                                      </p:tavLst>
                                    </p:anim>
                                    <p:anim calcmode="lin" valueType="num">
                                      <p:cBhvr additive="base">
                                        <p:cTn id="32" dur="500" fill="hold"/>
                                        <p:tgtEl>
                                          <p:spTgt spid="1300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3"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Oval 8"/>
          <p:cNvSpPr>
            <a:spLocks noChangeArrowheads="1"/>
          </p:cNvSpPr>
          <p:nvPr/>
        </p:nvSpPr>
        <p:spPr bwMode="auto">
          <a:xfrm>
            <a:off x="107950" y="476250"/>
            <a:ext cx="571500" cy="576263"/>
          </a:xfrm>
          <a:prstGeom prst="ellipse">
            <a:avLst/>
          </a:prstGeom>
          <a:solidFill>
            <a:schemeClr val="accent1"/>
          </a:solidFill>
          <a:ln w="9525">
            <a:solidFill>
              <a:schemeClr val="tx1"/>
            </a:solidFill>
            <a:round/>
          </a:ln>
        </p:spPr>
        <p:txBody>
          <a:bodyPr wrap="none" anchor="ctr"/>
          <a:lstStyle/>
          <a:p>
            <a:pPr eaLnBrk="1" hangingPunct="1"/>
            <a:endParaRPr lang="zh-CN" altLang="en-US"/>
          </a:p>
        </p:txBody>
      </p:sp>
      <p:sp>
        <p:nvSpPr>
          <p:cNvPr id="21507" name="Rectangle 2"/>
          <p:cNvSpPr>
            <a:spLocks noGrp="1" noChangeArrowheads="1"/>
          </p:cNvSpPr>
          <p:nvPr>
            <p:ph type="title"/>
          </p:nvPr>
        </p:nvSpPr>
        <p:spPr>
          <a:xfrm>
            <a:off x="28972" y="194468"/>
            <a:ext cx="9683751" cy="1139825"/>
          </a:xfrm>
        </p:spPr>
        <p:txBody>
          <a:bodyPr/>
          <a:lstStyle/>
          <a:p>
            <a:pPr algn="l" eaLnBrk="1" hangingPunct="1"/>
            <a:r>
              <a:rPr lang="en-US" altLang="zh-CN" sz="2800" b="1" dirty="0" smtClean="0">
                <a:solidFill>
                  <a:schemeClr val="tx1"/>
                </a:solidFill>
                <a:effectLst/>
              </a:rPr>
              <a:t>1b  Read 1a again and mark T (True) or F (False).</a:t>
            </a:r>
          </a:p>
        </p:txBody>
      </p:sp>
      <p:sp>
        <p:nvSpPr>
          <p:cNvPr id="131075" name="Rectangle 3"/>
          <p:cNvSpPr>
            <a:spLocks noGrp="1" noChangeArrowheads="1"/>
          </p:cNvSpPr>
          <p:nvPr>
            <p:ph idx="1"/>
          </p:nvPr>
        </p:nvSpPr>
        <p:spPr>
          <a:xfrm>
            <a:off x="179388" y="2924175"/>
            <a:ext cx="8356600" cy="2857500"/>
          </a:xfrm>
        </p:spPr>
        <p:txBody>
          <a:bodyPr/>
          <a:lstStyle/>
          <a:p>
            <a:pPr eaLnBrk="1" hangingPunct="1">
              <a:lnSpc>
                <a:spcPct val="90000"/>
              </a:lnSpc>
              <a:buFont typeface="Wingdings" panose="05000000000000000000" pitchFamily="2" charset="2"/>
              <a:buNone/>
            </a:pPr>
            <a:r>
              <a:rPr lang="en-US" altLang="zh-CN" dirty="0" smtClean="0">
                <a:solidFill>
                  <a:schemeClr val="tx1"/>
                </a:solidFill>
                <a:effectLst/>
              </a:rPr>
              <a:t>       </a:t>
            </a:r>
            <a:r>
              <a:rPr lang="en-US" altLang="zh-CN" sz="2400" dirty="0" smtClean="0">
                <a:solidFill>
                  <a:schemeClr val="tx1"/>
                </a:solidFill>
                <a:effectLst/>
              </a:rPr>
              <a:t>The Civil War was between </a:t>
            </a:r>
            <a:r>
              <a:rPr lang="en-US" altLang="zh-CN" sz="2400" u="sng" dirty="0" smtClean="0">
                <a:solidFill>
                  <a:schemeClr val="tx1"/>
                </a:solidFill>
                <a:effectLst/>
              </a:rPr>
              <a:t>the southern states that wanted to leave the Union and form their own country</a:t>
            </a:r>
            <a:r>
              <a:rPr lang="en-US" altLang="zh-CN" sz="2400" dirty="0" smtClean="0">
                <a:solidFill>
                  <a:schemeClr val="tx1"/>
                </a:solidFill>
                <a:effectLst/>
              </a:rPr>
              <a:t>, and the northern states that wanted to keep all the states as one country. The southern states wanted to keep the laws that allowed them to own slaves. Both the northern states and President Lincoln wanted to </a:t>
            </a:r>
            <a:r>
              <a:rPr lang="en-US" altLang="zh-CN" sz="2400" b="1" u="sng" dirty="0" smtClean="0">
                <a:solidFill>
                  <a:schemeClr val="tx1"/>
                </a:solidFill>
                <a:effectLst/>
              </a:rPr>
              <a:t>get rid of</a:t>
            </a:r>
            <a:r>
              <a:rPr lang="en-US" altLang="zh-CN" sz="2400" dirty="0" smtClean="0">
                <a:solidFill>
                  <a:schemeClr val="tx1"/>
                </a:solidFill>
                <a:effectLst/>
              </a:rPr>
              <a:t> those laws. On April 9, 1865, the Civil War ended and all slaves were </a:t>
            </a:r>
            <a:r>
              <a:rPr lang="en-US" altLang="zh-CN" sz="2400" b="1" u="sng" dirty="0" smtClean="0">
                <a:solidFill>
                  <a:schemeClr val="tx1"/>
                </a:solidFill>
                <a:effectLst/>
              </a:rPr>
              <a:t>set free</a:t>
            </a:r>
            <a:r>
              <a:rPr lang="en-US" altLang="zh-CN" sz="2400" dirty="0" smtClean="0">
                <a:solidFill>
                  <a:schemeClr val="tx1"/>
                </a:solidFill>
                <a:effectLst/>
              </a:rPr>
              <a:t>. </a:t>
            </a:r>
          </a:p>
        </p:txBody>
      </p:sp>
      <p:sp>
        <p:nvSpPr>
          <p:cNvPr id="21509" name="Text Box 4"/>
          <p:cNvSpPr txBox="1">
            <a:spLocks noChangeArrowheads="1"/>
          </p:cNvSpPr>
          <p:nvPr/>
        </p:nvSpPr>
        <p:spPr bwMode="auto">
          <a:xfrm>
            <a:off x="684213" y="1844675"/>
            <a:ext cx="7848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anose="020B0604030504040204" pitchFamily="34" charset="0"/>
                <a:ea typeface="宋体" panose="02010600030101010101" pitchFamily="2" charset="-122"/>
              </a:defRPr>
            </a:lvl1pPr>
            <a:lvl2pPr marL="742950" indent="-285750">
              <a:defRPr>
                <a:solidFill>
                  <a:schemeClr val="tx1"/>
                </a:solidFill>
                <a:latin typeface="Tahoma" panose="020B0604030504040204" pitchFamily="34" charset="0"/>
                <a:ea typeface="宋体" panose="02010600030101010101" pitchFamily="2" charset="-122"/>
              </a:defRPr>
            </a:lvl2pPr>
            <a:lvl3pPr marL="1143000" indent="-228600">
              <a:defRPr>
                <a:solidFill>
                  <a:schemeClr val="tx1"/>
                </a:solidFill>
                <a:latin typeface="Tahoma" panose="020B0604030504040204" pitchFamily="34" charset="0"/>
                <a:ea typeface="宋体" panose="02010600030101010101" pitchFamily="2" charset="-122"/>
              </a:defRPr>
            </a:lvl3pPr>
            <a:lvl4pPr marL="1600200" indent="-228600">
              <a:defRPr>
                <a:solidFill>
                  <a:schemeClr val="tx1"/>
                </a:solidFill>
                <a:latin typeface="Tahoma" panose="020B0604030504040204" pitchFamily="34" charset="0"/>
                <a:ea typeface="宋体" panose="02010600030101010101" pitchFamily="2" charset="-122"/>
              </a:defRPr>
            </a:lvl4pPr>
            <a:lvl5pPr marL="2057400" indent="-228600">
              <a:defRPr>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9pPr>
          </a:lstStyle>
          <a:p>
            <a:pPr eaLnBrk="1" hangingPunct="1"/>
            <a:r>
              <a:rPr lang="en-US" altLang="zh-CN" sz="2400" dirty="0"/>
              <a:t>4. The southern states wanted to break up the  country.                                              </a:t>
            </a:r>
          </a:p>
          <a:p>
            <a:pPr eaLnBrk="1" hangingPunct="1"/>
            <a:r>
              <a:rPr lang="en-US" altLang="zh-CN" sz="2400" dirty="0"/>
              <a:t>                                                                     (      )</a:t>
            </a:r>
          </a:p>
        </p:txBody>
      </p:sp>
      <p:sp>
        <p:nvSpPr>
          <p:cNvPr id="131077" name="WordArt 5"/>
          <p:cNvSpPr>
            <a:spLocks noChangeArrowheads="1" noChangeShapeType="1" noTextEdit="1"/>
          </p:cNvSpPr>
          <p:nvPr/>
        </p:nvSpPr>
        <p:spPr bwMode="auto">
          <a:xfrm>
            <a:off x="7524750" y="2276475"/>
            <a:ext cx="461963" cy="430213"/>
          </a:xfrm>
          <a:prstGeom prst="rect">
            <a:avLst/>
          </a:prstGeom>
        </p:spPr>
        <p:txBody>
          <a:bodyPr wrap="none" fromWordArt="1">
            <a:prstTxWarp prst="textDeflate">
              <a:avLst>
                <a:gd name="adj" fmla="val 0"/>
              </a:avLst>
            </a:prstTxWarp>
          </a:bodyPr>
          <a:lstStyle/>
          <a:p>
            <a:pPr algn="ctr"/>
            <a:r>
              <a:rPr lang="en-US" altLang="zh-CN" sz="3600" b="1" kern="10">
                <a:ln w="9525">
                  <a:solidFill>
                    <a:srgbClr val="CCFFFF"/>
                  </a:solidFill>
                  <a:round/>
                </a:ln>
                <a:solidFill>
                  <a:srgbClr val="00B0F0"/>
                </a:solidFill>
                <a:latin typeface="宋体" panose="02010600030101010101" pitchFamily="2" charset="-122"/>
                <a:ea typeface="宋体" panose="02010600030101010101" pitchFamily="2" charset="-122"/>
              </a:rPr>
              <a:t>T</a:t>
            </a:r>
            <a:endParaRPr lang="zh-CN" altLang="en-US" sz="3600" b="1" kern="10">
              <a:ln w="9525">
                <a:solidFill>
                  <a:srgbClr val="CCFFFF"/>
                </a:solidFill>
                <a:round/>
              </a:ln>
              <a:solidFill>
                <a:srgbClr val="00B0F0"/>
              </a:solidFill>
              <a:latin typeface="宋体" panose="02010600030101010101" pitchFamily="2" charset="-122"/>
              <a:ea typeface="宋体" panose="02010600030101010101" pitchFamily="2" charset="-122"/>
            </a:endParaRPr>
          </a:p>
        </p:txBody>
      </p:sp>
      <p:sp>
        <p:nvSpPr>
          <p:cNvPr id="2" name="椭圆 1"/>
          <p:cNvSpPr/>
          <p:nvPr/>
        </p:nvSpPr>
        <p:spPr>
          <a:xfrm>
            <a:off x="5910263" y="5853113"/>
            <a:ext cx="3025775" cy="47625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003300"/>
                </a:solidFill>
              </a:rPr>
              <a:t>丢弃，摆脱，扔掉</a:t>
            </a:r>
          </a:p>
        </p:txBody>
      </p:sp>
      <p:sp>
        <p:nvSpPr>
          <p:cNvPr id="3" name="椭圆 2"/>
          <p:cNvSpPr/>
          <p:nvPr/>
        </p:nvSpPr>
        <p:spPr>
          <a:xfrm>
            <a:off x="2124075" y="6113463"/>
            <a:ext cx="1943100" cy="4318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b="1" dirty="0">
                <a:solidFill>
                  <a:srgbClr val="003300"/>
                </a:solidFill>
              </a:rPr>
              <a:t>释放；解放</a:t>
            </a:r>
          </a:p>
        </p:txBody>
      </p:sp>
      <p:cxnSp>
        <p:nvCxnSpPr>
          <p:cNvPr id="5" name="直接连接符 4"/>
          <p:cNvCxnSpPr/>
          <p:nvPr/>
        </p:nvCxnSpPr>
        <p:spPr>
          <a:xfrm>
            <a:off x="1908175" y="5751513"/>
            <a:ext cx="431800" cy="498475"/>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a:endCxn id="2" idx="0"/>
          </p:cNvCxnSpPr>
          <p:nvPr/>
        </p:nvCxnSpPr>
        <p:spPr>
          <a:xfrm>
            <a:off x="6804025" y="5013325"/>
            <a:ext cx="619125" cy="839788"/>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additive="base">
                                        <p:cTn id="7" dur="500" fill="hold"/>
                                        <p:tgtEl>
                                          <p:spTgt spid="131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1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1077"/>
                                        </p:tgtEl>
                                        <p:attrNameLst>
                                          <p:attrName>style.visibility</p:attrName>
                                        </p:attrNameLst>
                                      </p:cBhvr>
                                      <p:to>
                                        <p:strVal val="visible"/>
                                      </p:to>
                                    </p:set>
                                    <p:anim calcmode="lin" valueType="num">
                                      <p:cBhvr additive="base">
                                        <p:cTn id="37" dur="500" fill="hold"/>
                                        <p:tgtEl>
                                          <p:spTgt spid="131077"/>
                                        </p:tgtEl>
                                        <p:attrNameLst>
                                          <p:attrName>ppt_x</p:attrName>
                                        </p:attrNameLst>
                                      </p:cBhvr>
                                      <p:tavLst>
                                        <p:tav tm="0">
                                          <p:val>
                                            <p:strVal val="#ppt_x"/>
                                          </p:val>
                                        </p:tav>
                                        <p:tav tm="100000">
                                          <p:val>
                                            <p:strVal val="#ppt_x"/>
                                          </p:val>
                                        </p:tav>
                                      </p:tavLst>
                                    </p:anim>
                                    <p:anim calcmode="lin" valueType="num">
                                      <p:cBhvr additive="base">
                                        <p:cTn id="38" dur="500" fill="hold"/>
                                        <p:tgtEl>
                                          <p:spTgt spid="1310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7" grpId="0" animBg="1"/>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Oval 6"/>
          <p:cNvSpPr>
            <a:spLocks noChangeArrowheads="1"/>
          </p:cNvSpPr>
          <p:nvPr/>
        </p:nvSpPr>
        <p:spPr bwMode="auto">
          <a:xfrm>
            <a:off x="179388" y="549275"/>
            <a:ext cx="576262" cy="576263"/>
          </a:xfrm>
          <a:prstGeom prst="ellipse">
            <a:avLst/>
          </a:prstGeom>
          <a:solidFill>
            <a:schemeClr val="accent1"/>
          </a:solidFill>
          <a:ln w="9525">
            <a:solidFill>
              <a:schemeClr val="tx1"/>
            </a:solidFill>
            <a:round/>
          </a:ln>
        </p:spPr>
        <p:txBody>
          <a:bodyPr wrap="none" anchor="ctr"/>
          <a:lstStyle/>
          <a:p>
            <a:pPr eaLnBrk="1" hangingPunct="1"/>
            <a:endParaRPr lang="zh-CN" altLang="en-US"/>
          </a:p>
        </p:txBody>
      </p:sp>
      <p:sp>
        <p:nvSpPr>
          <p:cNvPr id="22531" name="Rectangle 2"/>
          <p:cNvSpPr>
            <a:spLocks noGrp="1" noChangeArrowheads="1"/>
          </p:cNvSpPr>
          <p:nvPr>
            <p:ph type="title"/>
          </p:nvPr>
        </p:nvSpPr>
        <p:spPr>
          <a:xfrm>
            <a:off x="179388" y="488975"/>
            <a:ext cx="10548938" cy="1139825"/>
          </a:xfrm>
        </p:spPr>
        <p:txBody>
          <a:bodyPr/>
          <a:lstStyle/>
          <a:p>
            <a:pPr algn="l" eaLnBrk="1" hangingPunct="1"/>
            <a:r>
              <a:rPr lang="en-US" altLang="zh-CN" sz="2800" b="1" dirty="0" smtClean="0">
                <a:solidFill>
                  <a:schemeClr val="tx1"/>
                </a:solidFill>
                <a:effectLst/>
              </a:rPr>
              <a:t>1b  Read 1a again and mark T (True) or F (False).</a:t>
            </a:r>
          </a:p>
        </p:txBody>
      </p:sp>
      <p:sp>
        <p:nvSpPr>
          <p:cNvPr id="132099" name="Rectangle 3"/>
          <p:cNvSpPr>
            <a:spLocks noGrp="1" noChangeArrowheads="1"/>
          </p:cNvSpPr>
          <p:nvPr>
            <p:ph idx="1"/>
          </p:nvPr>
        </p:nvSpPr>
        <p:spPr>
          <a:xfrm>
            <a:off x="0" y="3213100"/>
            <a:ext cx="8480425" cy="3363913"/>
          </a:xfrm>
        </p:spPr>
        <p:txBody>
          <a:bodyPr/>
          <a:lstStyle/>
          <a:p>
            <a:pPr eaLnBrk="1" hangingPunct="1">
              <a:buFont typeface="Wingdings" panose="05000000000000000000" pitchFamily="2" charset="2"/>
              <a:buNone/>
            </a:pPr>
            <a:r>
              <a:rPr lang="en-US" altLang="zh-CN" sz="2400" dirty="0" smtClean="0">
                <a:solidFill>
                  <a:schemeClr val="tx1"/>
                </a:solidFill>
                <a:effectLst/>
              </a:rPr>
              <a:t>        Less than a week later, </a:t>
            </a:r>
            <a:r>
              <a:rPr lang="en-US" altLang="zh-CN" sz="2400" u="sng" dirty="0" smtClean="0">
                <a:solidFill>
                  <a:schemeClr val="tx1"/>
                </a:solidFill>
                <a:effectLst/>
              </a:rPr>
              <a:t>on April 14, 1865</a:t>
            </a:r>
            <a:r>
              <a:rPr lang="en-US" altLang="zh-CN" sz="2400" dirty="0" smtClean="0">
                <a:solidFill>
                  <a:schemeClr val="tx1"/>
                </a:solidFill>
                <a:effectLst/>
              </a:rPr>
              <a:t>,</a:t>
            </a:r>
            <a:r>
              <a:rPr lang="en-US" altLang="zh-CN" dirty="0" smtClean="0">
                <a:solidFill>
                  <a:schemeClr val="tx1"/>
                </a:solidFill>
                <a:effectLst/>
              </a:rPr>
              <a:t> </a:t>
            </a:r>
            <a:r>
              <a:rPr lang="en-US" altLang="zh-CN" sz="2400" dirty="0" smtClean="0">
                <a:solidFill>
                  <a:schemeClr val="tx1"/>
                </a:solidFill>
                <a:effectLst/>
              </a:rPr>
              <a:t>Abraham Lincoln was shot at the Ford Theatre in Washington, DC. </a:t>
            </a:r>
            <a:r>
              <a:rPr lang="en-US" altLang="zh-CN" sz="2400" u="sng" dirty="0" smtClean="0">
                <a:solidFill>
                  <a:schemeClr val="tx1"/>
                </a:solidFill>
                <a:effectLst/>
              </a:rPr>
              <a:t>He </a:t>
            </a:r>
            <a:r>
              <a:rPr lang="en-US" altLang="zh-CN" sz="2400" b="1" u="sng" dirty="0" smtClean="0">
                <a:solidFill>
                  <a:schemeClr val="tx1"/>
                </a:solidFill>
                <a:effectLst/>
              </a:rPr>
              <a:t>died</a:t>
            </a:r>
            <a:r>
              <a:rPr lang="en-US" altLang="zh-CN" sz="2400" u="sng" dirty="0" smtClean="0">
                <a:solidFill>
                  <a:schemeClr val="tx1"/>
                </a:solidFill>
                <a:effectLst/>
              </a:rPr>
              <a:t> the next day </a:t>
            </a:r>
            <a:r>
              <a:rPr lang="en-US" altLang="zh-CN" sz="2400" b="1" u="sng" dirty="0" smtClean="0">
                <a:solidFill>
                  <a:schemeClr val="tx1"/>
                </a:solidFill>
                <a:effectLst/>
              </a:rPr>
              <a:t>from</a:t>
            </a:r>
            <a:r>
              <a:rPr lang="en-US" altLang="zh-CN" sz="2400" u="sng" dirty="0" smtClean="0">
                <a:solidFill>
                  <a:schemeClr val="tx1"/>
                </a:solidFill>
                <a:effectLst/>
              </a:rPr>
              <a:t> his wounds. </a:t>
            </a:r>
          </a:p>
          <a:p>
            <a:pPr eaLnBrk="1" hangingPunct="1">
              <a:buFont typeface="Wingdings" panose="05000000000000000000" pitchFamily="2" charset="2"/>
              <a:buNone/>
            </a:pPr>
            <a:r>
              <a:rPr lang="en-US" altLang="zh-CN" sz="2400" u="sng" dirty="0" smtClean="0">
                <a:solidFill>
                  <a:schemeClr val="tx1"/>
                </a:solidFill>
                <a:effectLst/>
              </a:rPr>
              <a:t>    </a:t>
            </a:r>
          </a:p>
        </p:txBody>
      </p:sp>
      <p:sp>
        <p:nvSpPr>
          <p:cNvPr id="22533" name="Text Box 4"/>
          <p:cNvSpPr txBox="1">
            <a:spLocks noChangeArrowheads="1"/>
          </p:cNvSpPr>
          <p:nvPr/>
        </p:nvSpPr>
        <p:spPr bwMode="auto">
          <a:xfrm>
            <a:off x="395288" y="2060575"/>
            <a:ext cx="82264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anose="020B0604030504040204" pitchFamily="34" charset="0"/>
                <a:ea typeface="宋体" panose="02010600030101010101" pitchFamily="2" charset="-122"/>
              </a:defRPr>
            </a:lvl1pPr>
            <a:lvl2pPr marL="742950" indent="-285750">
              <a:defRPr>
                <a:solidFill>
                  <a:schemeClr val="tx1"/>
                </a:solidFill>
                <a:latin typeface="Tahoma" panose="020B0604030504040204" pitchFamily="34" charset="0"/>
                <a:ea typeface="宋体" panose="02010600030101010101" pitchFamily="2" charset="-122"/>
              </a:defRPr>
            </a:lvl2pPr>
            <a:lvl3pPr marL="1143000" indent="-228600">
              <a:defRPr>
                <a:solidFill>
                  <a:schemeClr val="tx1"/>
                </a:solidFill>
                <a:latin typeface="Tahoma" panose="020B0604030504040204" pitchFamily="34" charset="0"/>
                <a:ea typeface="宋体" panose="02010600030101010101" pitchFamily="2" charset="-122"/>
              </a:defRPr>
            </a:lvl3pPr>
            <a:lvl4pPr marL="1600200" indent="-228600">
              <a:defRPr>
                <a:solidFill>
                  <a:schemeClr val="tx1"/>
                </a:solidFill>
                <a:latin typeface="Tahoma" panose="020B0604030504040204" pitchFamily="34" charset="0"/>
                <a:ea typeface="宋体" panose="02010600030101010101" pitchFamily="2" charset="-122"/>
              </a:defRPr>
            </a:lvl4pPr>
            <a:lvl5pPr marL="2057400" indent="-228600">
              <a:defRPr>
                <a:solidFill>
                  <a:schemeClr val="tx1"/>
                </a:solidFill>
                <a:latin typeface="Tahom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Tahoma" panose="020B0604030504040204" pitchFamily="34" charset="0"/>
                <a:ea typeface="宋体" panose="02010600030101010101" pitchFamily="2" charset="-122"/>
              </a:defRPr>
            </a:lvl9pPr>
          </a:lstStyle>
          <a:p>
            <a:pPr eaLnBrk="1" hangingPunct="1"/>
            <a:r>
              <a:rPr lang="en-US" altLang="zh-CN" sz="2400" dirty="0"/>
              <a:t>5. On April 14, 1865, Lincoln died from his wounds. (      )</a:t>
            </a:r>
          </a:p>
          <a:p>
            <a:pPr eaLnBrk="1" hangingPunct="1"/>
            <a:endParaRPr lang="en-US" altLang="zh-CN" sz="2400" dirty="0"/>
          </a:p>
          <a:p>
            <a:pPr eaLnBrk="1" hangingPunct="1"/>
            <a:r>
              <a:rPr lang="en-US" altLang="zh-CN" sz="2400" dirty="0"/>
              <a:t>                                  </a:t>
            </a:r>
          </a:p>
        </p:txBody>
      </p:sp>
      <p:sp>
        <p:nvSpPr>
          <p:cNvPr id="132101" name="WordArt 5"/>
          <p:cNvSpPr>
            <a:spLocks noChangeArrowheads="1" noChangeShapeType="1" noTextEdit="1"/>
          </p:cNvSpPr>
          <p:nvPr/>
        </p:nvSpPr>
        <p:spPr bwMode="auto">
          <a:xfrm>
            <a:off x="7740650" y="2133600"/>
            <a:ext cx="360363" cy="431800"/>
          </a:xfrm>
          <a:prstGeom prst="rect">
            <a:avLst/>
          </a:prstGeom>
        </p:spPr>
        <p:txBody>
          <a:bodyPr wrap="none" fromWordArt="1">
            <a:prstTxWarp prst="textDeflate">
              <a:avLst>
                <a:gd name="adj" fmla="val 0"/>
              </a:avLst>
            </a:prstTxWarp>
          </a:bodyPr>
          <a:lstStyle/>
          <a:p>
            <a:pPr algn="ctr"/>
            <a:r>
              <a:rPr lang="en-US" altLang="zh-CN" sz="3600" b="1" kern="10">
                <a:ln w="9525">
                  <a:solidFill>
                    <a:srgbClr val="CCFFFF"/>
                  </a:solidFill>
                  <a:round/>
                </a:ln>
                <a:solidFill>
                  <a:srgbClr val="00B0F0"/>
                </a:solidFill>
                <a:latin typeface="宋体" panose="02010600030101010101" pitchFamily="2" charset="-122"/>
                <a:ea typeface="宋体" panose="02010600030101010101" pitchFamily="2" charset="-122"/>
              </a:rPr>
              <a:t>F</a:t>
            </a:r>
            <a:endParaRPr lang="zh-CN" altLang="en-US" sz="3600" b="1" kern="10">
              <a:ln w="9525">
                <a:solidFill>
                  <a:srgbClr val="CCFFFF"/>
                </a:solidFill>
                <a:round/>
              </a:ln>
              <a:solidFill>
                <a:srgbClr val="00B0F0"/>
              </a:solidFill>
              <a:latin typeface="宋体" panose="02010600030101010101" pitchFamily="2" charset="-122"/>
              <a:ea typeface="宋体" panose="02010600030101010101" pitchFamily="2" charset="-122"/>
            </a:endParaRPr>
          </a:p>
        </p:txBody>
      </p:sp>
      <p:sp>
        <p:nvSpPr>
          <p:cNvPr id="2" name="椭圆 1"/>
          <p:cNvSpPr/>
          <p:nvPr/>
        </p:nvSpPr>
        <p:spPr>
          <a:xfrm>
            <a:off x="1692275" y="5084763"/>
            <a:ext cx="1800225" cy="503237"/>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003300"/>
                </a:solidFill>
              </a:rPr>
              <a:t>死于</a:t>
            </a:r>
            <a:r>
              <a:rPr lang="en-US" altLang="zh-CN" sz="2000" b="1" dirty="0">
                <a:solidFill>
                  <a:srgbClr val="003300"/>
                </a:solidFill>
              </a:rPr>
              <a:t>……</a:t>
            </a:r>
            <a:endParaRPr lang="zh-CN" altLang="en-US" sz="2000" b="1" dirty="0">
              <a:solidFill>
                <a:srgbClr val="003300"/>
              </a:solidFill>
            </a:endParaRPr>
          </a:p>
        </p:txBody>
      </p:sp>
      <p:cxnSp>
        <p:nvCxnSpPr>
          <p:cNvPr id="4" name="直接连接符 3"/>
          <p:cNvCxnSpPr/>
          <p:nvPr/>
        </p:nvCxnSpPr>
        <p:spPr>
          <a:xfrm>
            <a:off x="1331913" y="4508500"/>
            <a:ext cx="719137" cy="6731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3059113" y="4508500"/>
            <a:ext cx="360362" cy="6731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 calcmode="lin" valueType="num">
                                      <p:cBhvr additive="base">
                                        <p:cTn id="7" dur="500" fill="hold"/>
                                        <p:tgtEl>
                                          <p:spTgt spid="132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2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2101"/>
                                        </p:tgtEl>
                                        <p:attrNameLst>
                                          <p:attrName>style.visibility</p:attrName>
                                        </p:attrNameLst>
                                      </p:cBhvr>
                                      <p:to>
                                        <p:strVal val="visible"/>
                                      </p:to>
                                    </p:set>
                                    <p:anim calcmode="lin" valueType="num">
                                      <p:cBhvr additive="base">
                                        <p:cTn id="31" dur="500" fill="hold"/>
                                        <p:tgtEl>
                                          <p:spTgt spid="132101"/>
                                        </p:tgtEl>
                                        <p:attrNameLst>
                                          <p:attrName>ppt_x</p:attrName>
                                        </p:attrNameLst>
                                      </p:cBhvr>
                                      <p:tavLst>
                                        <p:tav tm="0">
                                          <p:val>
                                            <p:strVal val="#ppt_x"/>
                                          </p:val>
                                        </p:tav>
                                        <p:tav tm="100000">
                                          <p:val>
                                            <p:strVal val="#ppt_x"/>
                                          </p:val>
                                        </p:tav>
                                      </p:tavLst>
                                    </p:anim>
                                    <p:anim calcmode="lin" valueType="num">
                                      <p:cBhvr additive="base">
                                        <p:cTn id="32" dur="500" fill="hold"/>
                                        <p:tgtEl>
                                          <p:spTgt spid="1321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1" grpId="0" animBg="1"/>
      <p:bldP spid="2" grpId="0" animBg="1"/>
    </p:bldLst>
  </p:timing>
</p:sld>
</file>

<file path=ppt/theme/theme1.xml><?xml version="1.0" encoding="utf-8"?>
<a:theme xmlns:a="http://schemas.openxmlformats.org/drawingml/2006/main" name="WWW.2PPT.COM&#10;">
  <a:themeElements>
    <a:clrScheme name="蓝色简约商务模板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蓝色简约商务模板_2">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蓝色简约商务模板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蓝色简约商务模板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蓝色简约商务模板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蓝色简约商务模板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蓝色简约商务模板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蓝色简约商务模板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蓝色简约商务模板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蓝色简约商务模板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蓝色简约商务模板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蓝色简约商务模板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蓝色简约商务模板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蓝色简约商务模板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主题46</Template>
  <TotalTime>0</TotalTime>
  <Words>1074</Words>
  <Application>Microsoft Office PowerPoint</Application>
  <PresentationFormat>全屏显示(4:3)</PresentationFormat>
  <Paragraphs>155</Paragraphs>
  <Slides>19</Slides>
  <Notes>1</Notes>
  <HiddenSlides>0</HiddenSlides>
  <MMClips>1</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宋体</vt:lpstr>
      <vt:lpstr>微软雅黑</vt:lpstr>
      <vt:lpstr>Arial</vt:lpstr>
      <vt:lpstr>Calibri</vt:lpstr>
      <vt:lpstr>Tahoma</vt:lpstr>
      <vt:lpstr>Times New Roman</vt:lpstr>
      <vt:lpstr>Wingdings</vt:lpstr>
      <vt:lpstr>WWW.2PPT.COM
</vt:lpstr>
      <vt:lpstr>Unit 5 Topic 3 </vt:lpstr>
      <vt:lpstr>Act out the conversation of 1a in Section B.</vt:lpstr>
      <vt:lpstr>PowerPoint 演示文稿</vt:lpstr>
      <vt:lpstr>PowerPoint 演示文稿</vt:lpstr>
      <vt:lpstr>1b  Read 1a again and mark T (True) or F (False).</vt:lpstr>
      <vt:lpstr>1b  Read 1a again and mark T (True) or F (False).</vt:lpstr>
      <vt:lpstr>1b  Read 1a again and mark T (True) or F (False).</vt:lpstr>
      <vt:lpstr>1b  Read 1a again and mark T (True) or F (False).</vt:lpstr>
      <vt:lpstr>1b  Read 1a again and mark T (True) or F (False).</vt:lpstr>
      <vt:lpstr>PowerPoint 演示文稿</vt:lpstr>
      <vt:lpstr>1c  Read 1a again and match the words with         their meanings.</vt:lpstr>
      <vt:lpstr>2   Work in groups and complete the following      tasks.</vt:lpstr>
      <vt:lpstr>2   Work in groups and complete the following       tasks.</vt:lpstr>
      <vt:lpstr>    Suppose there will be a class meeting on the topic of My Hero. Write a speech about your hero, including the following information.</vt:lpstr>
      <vt:lpstr>Write the speech about your hero according to the result of discussion. </vt:lpstr>
      <vt:lpstr>Proofread the speech:</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2014-02-22T03:07:00Z</dcterms:created>
  <dcterms:modified xsi:type="dcterms:W3CDTF">2023-01-16T17:16:43Z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EB8BA11B6D444898B80C037CC5D443D1</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