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2"/>
    <p:sldId id="257" r:id="rId3"/>
    <p:sldId id="258" r:id="rId4"/>
    <p:sldId id="259" r:id="rId5"/>
    <p:sldId id="260" r:id="rId6"/>
    <p:sldId id="262" r:id="rId7"/>
    <p:sldId id="263" r:id="rId8"/>
    <p:sldId id="264" r:id="rId9"/>
    <p:sldId id="265" r:id="rId10"/>
    <p:sldId id="266" r:id="rId11"/>
    <p:sldId id="267" r:id="rId12"/>
    <p:sldId id="269" r:id="rId13"/>
    <p:sldId id="270" r:id="rId14"/>
    <p:sldId id="271" r:id="rId15"/>
    <p:sldId id="272" r:id="rId16"/>
    <p:sldId id="273" r:id="rId17"/>
    <p:sldId id="274" r:id="rId18"/>
    <p:sldId id="275" r:id="rId19"/>
    <p:sldId id="276" r:id="rId20"/>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howGuides="1">
      <p:cViewPr varScale="1">
        <p:scale>
          <a:sx n="83" d="100"/>
          <a:sy n="83" d="100"/>
        </p:scale>
        <p:origin x="744" y="96"/>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___.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___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___2.xlsx"/><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47D1-4CE7-BC66-5DA37B5323CE}"/>
              </c:ext>
            </c:extLst>
          </c:dPt>
          <c:dPt>
            <c:idx val="1"/>
            <c:bubble3D val="0"/>
            <c:spPr>
              <a:solidFill>
                <a:schemeClr val="bg2">
                  <a:lumMod val="40000"/>
                  <a:lumOff val="60000"/>
                </a:schemeClr>
              </a:solidFill>
              <a:ln w="19050">
                <a:solidFill>
                  <a:schemeClr val="lt1"/>
                </a:solidFill>
              </a:ln>
              <a:effectLst/>
            </c:spPr>
            <c:extLst>
              <c:ext xmlns:c16="http://schemas.microsoft.com/office/drawing/2014/chart" uri="{C3380CC4-5D6E-409C-BE32-E72D297353CC}">
                <c16:uniqueId val="{00000003-47D1-4CE7-BC66-5DA37B5323CE}"/>
              </c:ext>
            </c:extLst>
          </c:dPt>
          <c:cat>
            <c:strRef>
              <c:f>Sheet1!$A$2:$A$3</c:f>
              <c:strCache>
                <c:ptCount val="2"/>
                <c:pt idx="0">
                  <c:v>1st Qtr</c:v>
                </c:pt>
                <c:pt idx="1">
                  <c:v>2nd Qtr</c:v>
                </c:pt>
              </c:strCache>
            </c:strRef>
          </c:cat>
          <c:val>
            <c:numRef>
              <c:f>Sheet1!$B$2:$B$3</c:f>
              <c:numCache>
                <c:formatCode>General</c:formatCode>
                <c:ptCount val="2"/>
                <c:pt idx="0">
                  <c:v>7</c:v>
                </c:pt>
                <c:pt idx="1">
                  <c:v>3</c:v>
                </c:pt>
              </c:numCache>
            </c:numRef>
          </c:val>
          <c:extLst>
            <c:ext xmlns:c16="http://schemas.microsoft.com/office/drawing/2014/chart" uri="{C3380CC4-5D6E-409C-BE32-E72D297353CC}">
              <c16:uniqueId val="{00000004-47D1-4CE7-BC66-5DA37B5323CE}"/>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showDLblsOverMax val="0"/>
  </c:chart>
  <c:spPr>
    <a:noFill/>
    <a:ln>
      <a:noFill/>
    </a:ln>
    <a:effectLst/>
  </c:spPr>
  <c:txPr>
    <a:bodyPr/>
    <a:lstStyle/>
    <a:p>
      <a:pPr>
        <a:defRPr lang="zh-CN"/>
      </a:pPr>
      <a:endParaRPr lang="zh-CN"/>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dPt>
            <c:idx val="0"/>
            <c:bubble3D val="0"/>
            <c:spPr>
              <a:solidFill>
                <a:schemeClr val="accent3"/>
              </a:solidFill>
              <a:ln w="19050">
                <a:solidFill>
                  <a:schemeClr val="lt1"/>
                </a:solidFill>
              </a:ln>
              <a:effectLst/>
            </c:spPr>
            <c:extLst>
              <c:ext xmlns:c16="http://schemas.microsoft.com/office/drawing/2014/chart" uri="{C3380CC4-5D6E-409C-BE32-E72D297353CC}">
                <c16:uniqueId val="{00000001-8D6E-4175-88CF-9F8C073DE428}"/>
              </c:ext>
            </c:extLst>
          </c:dPt>
          <c:dPt>
            <c:idx val="1"/>
            <c:bubble3D val="0"/>
            <c:spPr>
              <a:solidFill>
                <a:schemeClr val="bg2">
                  <a:lumMod val="40000"/>
                  <a:lumOff val="60000"/>
                </a:schemeClr>
              </a:solidFill>
              <a:ln w="19050">
                <a:solidFill>
                  <a:schemeClr val="lt1"/>
                </a:solidFill>
              </a:ln>
              <a:effectLst/>
            </c:spPr>
            <c:extLst>
              <c:ext xmlns:c16="http://schemas.microsoft.com/office/drawing/2014/chart" uri="{C3380CC4-5D6E-409C-BE32-E72D297353CC}">
                <c16:uniqueId val="{00000003-8D6E-4175-88CF-9F8C073DE428}"/>
              </c:ext>
            </c:extLst>
          </c:dPt>
          <c:cat>
            <c:strRef>
              <c:f>Sheet1!$A$2:$A$3</c:f>
              <c:strCache>
                <c:ptCount val="2"/>
                <c:pt idx="0">
                  <c:v>1st Qtr</c:v>
                </c:pt>
                <c:pt idx="1">
                  <c:v>2nd Qtr</c:v>
                </c:pt>
              </c:strCache>
            </c:strRef>
          </c:cat>
          <c:val>
            <c:numRef>
              <c:f>Sheet1!$B$2:$B$3</c:f>
              <c:numCache>
                <c:formatCode>General</c:formatCode>
                <c:ptCount val="2"/>
                <c:pt idx="0">
                  <c:v>4</c:v>
                </c:pt>
                <c:pt idx="1">
                  <c:v>6</c:v>
                </c:pt>
              </c:numCache>
            </c:numRef>
          </c:val>
          <c:extLst>
            <c:ext xmlns:c16="http://schemas.microsoft.com/office/drawing/2014/chart" uri="{C3380CC4-5D6E-409C-BE32-E72D297353CC}">
              <c16:uniqueId val="{00000004-8D6E-4175-88CF-9F8C073DE428}"/>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showDLblsOverMax val="0"/>
  </c:chart>
  <c:spPr>
    <a:noFill/>
    <a:ln>
      <a:noFill/>
    </a:ln>
    <a:effectLst/>
  </c:spPr>
  <c:txPr>
    <a:bodyPr/>
    <a:lstStyle/>
    <a:p>
      <a:pPr>
        <a:defRPr lang="zh-CN"/>
      </a:pPr>
      <a:endParaRPr lang="zh-CN"/>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7134295713035905E-2"/>
          <c:y val="3.3462250487340903E-2"/>
          <c:w val="0.92453237095363106"/>
          <c:h val="0.82573166774150897"/>
        </c:manualLayout>
      </c:layout>
      <c:barChart>
        <c:barDir val="col"/>
        <c:grouping val="clustered"/>
        <c:varyColors val="0"/>
        <c:ser>
          <c:idx val="0"/>
          <c:order val="0"/>
          <c:tx>
            <c:strRef>
              <c:f>Sheet1!$B$1</c:f>
              <c:strCache>
                <c:ptCount val="1"/>
                <c:pt idx="0">
                  <c:v>Series 1</c:v>
                </c:pt>
              </c:strCache>
            </c:strRef>
          </c:tx>
          <c:spPr>
            <a:solidFill>
              <a:schemeClr val="accent3"/>
            </a:solidFill>
            <a:ln>
              <a:noFill/>
            </a:ln>
            <a:effectLst/>
          </c:spPr>
          <c:invertIfNegative val="0"/>
          <c:cat>
            <c:numRef>
              <c:f>Sheet1!$A$2:$A$5</c:f>
              <c:numCache>
                <c:formatCode>General</c:formatCode>
                <c:ptCount val="4"/>
                <c:pt idx="0">
                  <c:v>2012</c:v>
                </c:pt>
                <c:pt idx="1">
                  <c:v>2013</c:v>
                </c:pt>
                <c:pt idx="2">
                  <c:v>2014</c:v>
                </c:pt>
                <c:pt idx="3">
                  <c:v>2015</c:v>
                </c:pt>
              </c:numCache>
            </c:num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9575-47AE-AC5A-C7D161DC51B5}"/>
            </c:ext>
          </c:extLst>
        </c:ser>
        <c:ser>
          <c:idx val="1"/>
          <c:order val="1"/>
          <c:tx>
            <c:strRef>
              <c:f>Sheet1!$C$1</c:f>
              <c:strCache>
                <c:ptCount val="1"/>
                <c:pt idx="0">
                  <c:v>Series 2</c:v>
                </c:pt>
              </c:strCache>
            </c:strRef>
          </c:tx>
          <c:spPr>
            <a:solidFill>
              <a:schemeClr val="accent4"/>
            </a:solidFill>
            <a:ln>
              <a:noFill/>
            </a:ln>
            <a:effectLst/>
          </c:spPr>
          <c:invertIfNegative val="0"/>
          <c:cat>
            <c:numRef>
              <c:f>Sheet1!$A$2:$A$5</c:f>
              <c:numCache>
                <c:formatCode>General</c:formatCode>
                <c:ptCount val="4"/>
                <c:pt idx="0">
                  <c:v>2012</c:v>
                </c:pt>
                <c:pt idx="1">
                  <c:v>2013</c:v>
                </c:pt>
                <c:pt idx="2">
                  <c:v>2014</c:v>
                </c:pt>
                <c:pt idx="3">
                  <c:v>2015</c:v>
                </c:pt>
              </c:numCache>
            </c:numRef>
          </c:cat>
          <c:val>
            <c:numRef>
              <c:f>Sheet1!$C$2:$C$5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9575-47AE-AC5A-C7D161DC51B5}"/>
            </c:ext>
          </c:extLst>
        </c:ser>
        <c:ser>
          <c:idx val="2"/>
          <c:order val="2"/>
          <c:tx>
            <c:strRef>
              <c:f>Sheet1!$D$1</c:f>
              <c:strCache>
                <c:ptCount val="1"/>
                <c:pt idx="0">
                  <c:v>Series 3</c:v>
                </c:pt>
              </c:strCache>
            </c:strRef>
          </c:tx>
          <c:spPr>
            <a:solidFill>
              <a:schemeClr val="accent1"/>
            </a:solidFill>
            <a:ln>
              <a:noFill/>
            </a:ln>
            <a:effectLst/>
          </c:spPr>
          <c:invertIfNegative val="0"/>
          <c:cat>
            <c:numRef>
              <c:f>Sheet1!$A$2:$A$5</c:f>
              <c:numCache>
                <c:formatCode>General</c:formatCode>
                <c:ptCount val="4"/>
                <c:pt idx="0">
                  <c:v>2012</c:v>
                </c:pt>
                <c:pt idx="1">
                  <c:v>2013</c:v>
                </c:pt>
                <c:pt idx="2">
                  <c:v>2014</c:v>
                </c:pt>
                <c:pt idx="3">
                  <c:v>2015</c:v>
                </c:pt>
              </c:numCache>
            </c:numRef>
          </c:cat>
          <c:val>
            <c:numRef>
              <c:f>Sheet1!$D$2:$D$5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2-9575-47AE-AC5A-C7D161DC51B5}"/>
            </c:ext>
          </c:extLst>
        </c:ser>
        <c:dLbls>
          <c:showLegendKey val="0"/>
          <c:showVal val="0"/>
          <c:showCatName val="0"/>
          <c:showSerName val="0"/>
          <c:showPercent val="0"/>
          <c:showBubbleSize val="0"/>
        </c:dLbls>
        <c:gapWidth val="219"/>
        <c:overlap val="-27"/>
        <c:axId val="647052672"/>
        <c:axId val="647053064"/>
      </c:barChart>
      <c:catAx>
        <c:axId val="64705267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lang="zh-CN" sz="1600" b="0" i="0" u="none" strike="noStrike" kern="1200" baseline="0">
                <a:solidFill>
                  <a:schemeClr val="bg2">
                    <a:lumMod val="50000"/>
                  </a:schemeClr>
                </a:solidFill>
                <a:latin typeface="+mj-lt"/>
                <a:ea typeface="+mn-ea"/>
                <a:cs typeface="+mn-cs"/>
              </a:defRPr>
            </a:pPr>
            <a:endParaRPr lang="zh-CN"/>
          </a:p>
        </c:txPr>
        <c:crossAx val="647053064"/>
        <c:crosses val="autoZero"/>
        <c:auto val="1"/>
        <c:lblAlgn val="ctr"/>
        <c:lblOffset val="100"/>
        <c:noMultiLvlLbl val="0"/>
      </c:catAx>
      <c:valAx>
        <c:axId val="647053064"/>
        <c:scaling>
          <c:orientation val="minMax"/>
        </c:scaling>
        <c:delete val="0"/>
        <c:axPos val="l"/>
        <c:majorGridlines>
          <c:spPr>
            <a:ln w="9525" cap="flat" cmpd="sng" algn="ctr">
              <a:solidFill>
                <a:schemeClr val="bg1">
                  <a:lumMod val="9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lang="zh-CN" sz="1200" b="0" i="0" u="none" strike="noStrike" kern="1200" baseline="0">
                <a:solidFill>
                  <a:schemeClr val="bg2">
                    <a:lumMod val="50000"/>
                  </a:schemeClr>
                </a:solidFill>
                <a:latin typeface="+mj-lt"/>
                <a:ea typeface="+mn-ea"/>
                <a:cs typeface="+mn-cs"/>
              </a:defRPr>
            </a:pPr>
            <a:endParaRPr lang="zh-CN"/>
          </a:p>
        </c:txPr>
        <c:crossAx val="647052672"/>
        <c:crosses val="autoZero"/>
        <c:crossBetween val="between"/>
      </c:valAx>
      <c:spPr>
        <a:noFill/>
        <a:ln>
          <a:noFill/>
        </a:ln>
        <a:effectLst/>
      </c:spPr>
    </c:plotArea>
    <c:plotVisOnly val="1"/>
    <c:dispBlanksAs val="gap"/>
    <c:showDLblsOverMax val="0"/>
  </c:chart>
  <c:spPr>
    <a:noFill/>
    <a:ln>
      <a:noFill/>
    </a:ln>
    <a:effectLst/>
  </c:spPr>
  <c:txPr>
    <a:bodyPr/>
    <a:lstStyle/>
    <a:p>
      <a:pPr>
        <a:defRPr lang="zh-CN"/>
      </a:pPr>
      <a:endParaRPr lang="zh-CN"/>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5"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5" kern="1200"/>
  </cs:chartArea>
  <cs:dataLabel>
    <cs:lnRef idx="0"/>
    <cs:fillRef idx="0"/>
    <cs:effectRef idx="0"/>
    <cs:fontRef idx="minor">
      <a:schemeClr val="tx1">
        <a:lumMod val="75000"/>
        <a:lumOff val="25000"/>
      </a:schemeClr>
    </cs:fontRef>
    <cs:defRPr sz="1195"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5"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5"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5"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5"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5"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5"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5"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5" kern="1200"/>
  </cs:chartArea>
  <cs:dataLabel>
    <cs:lnRef idx="0"/>
    <cs:fillRef idx="0"/>
    <cs:effectRef idx="0"/>
    <cs:fontRef idx="minor">
      <a:schemeClr val="tx1">
        <a:lumMod val="75000"/>
        <a:lumOff val="25000"/>
      </a:schemeClr>
    </cs:fontRef>
    <cs:defRPr sz="1195"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5"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5"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5"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5"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5"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5"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5"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5"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5"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5"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5"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5"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5"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5" kern="1200"/>
  </cs:valueAxis>
  <cs:wall>
    <cs:lnRef idx="0"/>
    <cs:fillRef idx="0"/>
    <cs:effectRef idx="0"/>
    <cs:fontRef idx="minor">
      <a:schemeClr val="tx1"/>
    </cs:fontRef>
    <cs:spPr>
      <a:noFill/>
      <a:ln>
        <a:noFill/>
      </a:ln>
    </cs:spPr>
  </cs:wall>
</cs:chartStyle>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标题和内容">
    <p:bg>
      <p:bgPr>
        <a:blipFill rotWithShape="1">
          <a:blip r:embed="rId2"/>
          <a:stretch>
            <a:fillRect/>
          </a:stretch>
        </a:blipFill>
        <a:effectLst/>
      </p:bgPr>
    </p:bg>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FF83BAA1-31BE-48C1-A0B6-D27E46A69401}" type="datetimeFigureOut">
              <a:rPr lang="zh-CN" altLang="en-US" smtClean="0"/>
              <a:t>2023-01-10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9F16E28-4AFE-4575-99CF-3ABEBBEB8041}" type="slidenum">
              <a:rPr lang="zh-CN" altLang="en-US" smtClean="0"/>
              <a:t>‹#›</a:t>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FF83BAA1-31BE-48C1-A0B6-D27E46A69401}" type="datetimeFigureOut">
              <a:rPr lang="zh-CN" altLang="en-US" smtClean="0"/>
              <a:t>2023-01-10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9F16E28-4AFE-4575-99CF-3ABEBBEB8041}" type="slidenum">
              <a:rPr lang="zh-CN" altLang="en-US" smtClean="0"/>
              <a:t>‹#›</a:t>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FF83BAA1-31BE-48C1-A0B6-D27E46A69401}" type="datetimeFigureOut">
              <a:rPr lang="zh-CN" altLang="en-US" smtClean="0"/>
              <a:t>2023-01-10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9F16E28-4AFE-4575-99CF-3ABEBBEB8041}" type="slidenum">
              <a:rPr lang="zh-CN" altLang="en-US" smtClean="0"/>
              <a:t>‹#›</a:t>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p>
            <a:fld id="{FF83BAA1-31BE-48C1-A0B6-D27E46A69401}" type="datetimeFigureOut">
              <a:rPr lang="zh-CN" altLang="en-US" smtClean="0"/>
              <a:t>2023-01-10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9F16E28-4AFE-4575-99CF-3ABEBBEB8041}" type="slidenum">
              <a:rPr lang="zh-CN" altLang="en-US" smtClean="0"/>
              <a:t>‹#›</a:t>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FF83BAA1-31BE-48C1-A0B6-D27E46A69401}" type="datetimeFigureOut">
              <a:rPr lang="zh-CN" altLang="en-US" smtClean="0"/>
              <a:t>2023-01-10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A9F16E28-4AFE-4575-99CF-3ABEBBEB8041}" type="slidenum">
              <a:rPr lang="zh-CN" altLang="en-US" smtClean="0"/>
              <a:t>‹#›</a:t>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FF83BAA1-31BE-48C1-A0B6-D27E46A69401}" type="datetimeFigureOut">
              <a:rPr lang="zh-CN" altLang="en-US" smtClean="0"/>
              <a:t>2023-01-10</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A9F16E28-4AFE-4575-99CF-3ABEBBEB8041}" type="slidenum">
              <a:rPr lang="zh-CN" altLang="en-US" smtClean="0"/>
              <a:t>‹#›</a:t>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FF83BAA1-31BE-48C1-A0B6-D27E46A69401}" type="datetimeFigureOut">
              <a:rPr lang="zh-CN" altLang="en-US" smtClean="0"/>
              <a:t>2023-01-10</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A9F16E28-4AFE-4575-99CF-3ABEBBEB8041}" type="slidenum">
              <a:rPr lang="zh-CN" altLang="en-US" smtClean="0"/>
              <a:t>‹#›</a:t>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FF83BAA1-31BE-48C1-A0B6-D27E46A69401}" type="datetimeFigureOut">
              <a:rPr lang="zh-CN" altLang="en-US" smtClean="0"/>
              <a:t>2023-01-10</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A9F16E28-4AFE-4575-99CF-3ABEBBEB8041}" type="slidenum">
              <a:rPr lang="zh-CN" altLang="en-US" smtClean="0"/>
              <a:t>‹#›</a:t>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FF83BAA1-31BE-48C1-A0B6-D27E46A69401}" type="datetimeFigureOut">
              <a:rPr lang="zh-CN" altLang="en-US" smtClean="0"/>
              <a:t>2023-01-10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A9F16E28-4AFE-4575-99CF-3ABEBBEB8041}" type="slidenum">
              <a:rPr lang="zh-CN" altLang="en-US" smtClean="0"/>
              <a:t>‹#›</a:t>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FF83BAA1-31BE-48C1-A0B6-D27E46A69401}" type="datetimeFigureOut">
              <a:rPr lang="zh-CN" altLang="en-US" smtClean="0"/>
              <a:t>2023-01-10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A9F16E28-4AFE-4575-99CF-3ABEBBEB8041}" type="slidenum">
              <a:rPr lang="zh-CN" altLang="en-US" smtClean="0"/>
              <a:t>‹#›</a:t>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F83BAA1-31BE-48C1-A0B6-D27E46A69401}" type="datetimeFigureOut">
              <a:rPr lang="zh-CN" altLang="en-US" smtClean="0"/>
              <a:t>2023-01-10</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9F16E28-4AFE-4575-99CF-3ABEBBEB8041}"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4.jpe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11.png"/><Relationship Id="rId1" Type="http://schemas.openxmlformats.org/officeDocument/2006/relationships/slideLayout" Target="../slideLayouts/slideLayout6.xml"/><Relationship Id="rId4" Type="http://schemas.openxmlformats.org/officeDocument/2006/relationships/chart" Target="../charts/chart2.xml"/></Relationships>
</file>

<file path=ppt/slides/_rels/slide17.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6.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Layout" Target="../slideLayouts/slideLayout7.xml"/><Relationship Id="rId4" Type="http://schemas.openxmlformats.org/officeDocument/2006/relationships/image" Target="../media/image17.jpe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2">
            <a:extLst>
              <a:ext uri="{BEBA8EAE-BF5A-486C-A8C5-ECC9F3942E4B}">
                <a14:imgProps xmlns:a14="http://schemas.microsoft.com/office/drawing/2010/main">
                  <a14:imgLayer r:embed="rId3">
                    <a14:imgEffect>
                      <a14:brightnessContrast bright="-40000"/>
                    </a14:imgEffect>
                  </a14:imgLayer>
                </a14:imgProps>
              </a:ext>
              <a:ext uri="{28A0092B-C50C-407E-A947-70E740481C1C}">
                <a14:useLocalDpi xmlns:a14="http://schemas.microsoft.com/office/drawing/2010/main" val="0"/>
              </a:ext>
            </a:extLst>
          </a:blip>
          <a:stretch>
            <a:fillRect/>
          </a:stretch>
        </p:blipFill>
        <p:spPr>
          <a:xfrm>
            <a:off x="0" y="0"/>
            <a:ext cx="12192000" cy="9144000"/>
          </a:xfrm>
          <a:prstGeom prst="rect">
            <a:avLst/>
          </a:prstGeom>
        </p:spPr>
      </p:pic>
      <p:sp>
        <p:nvSpPr>
          <p:cNvPr id="5" name="矩形 4"/>
          <p:cNvSpPr/>
          <p:nvPr/>
        </p:nvSpPr>
        <p:spPr>
          <a:xfrm>
            <a:off x="-188262" y="-3529384"/>
            <a:ext cx="12631274" cy="12673384"/>
          </a:xfrm>
          <a:prstGeom prst="rect">
            <a:avLst/>
          </a:prstGeom>
          <a:gradFill>
            <a:gsLst>
              <a:gs pos="13000">
                <a:schemeClr val="accent2">
                  <a:alpha val="84000"/>
                </a:schemeClr>
              </a:gs>
              <a:gs pos="91000">
                <a:schemeClr val="accent6">
                  <a:alpha val="78000"/>
                </a:schemeClr>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Picture 15"/>
          <p:cNvPicPr>
            <a:picLocks noChangeAspect="1"/>
          </p:cNvPicPr>
          <p:nvPr/>
        </p:nvPicPr>
        <p:blipFill>
          <a:blip r:embed="rId4"/>
          <a:stretch>
            <a:fillRect/>
          </a:stretch>
        </p:blipFill>
        <p:spPr>
          <a:xfrm>
            <a:off x="3748217" y="2761129"/>
            <a:ext cx="4695565" cy="9997622"/>
          </a:xfrm>
          <a:prstGeom prst="rect">
            <a:avLst/>
          </a:prstGeom>
        </p:spPr>
      </p:pic>
      <p:pic>
        <p:nvPicPr>
          <p:cNvPr id="7" name="图片 6"/>
          <p:cNvPicPr>
            <a:picLocks noChangeAspect="1"/>
          </p:cNvPicPr>
          <p:nvPr/>
        </p:nvPicPr>
        <p:blipFill rotWithShape="1">
          <a:blip r:embed="rId5">
            <a:extLst>
              <a:ext uri="{28A0092B-C50C-407E-A947-70E740481C1C}">
                <a14:useLocalDpi xmlns:a14="http://schemas.microsoft.com/office/drawing/2010/main" val="0"/>
              </a:ext>
            </a:extLst>
          </a:blip>
          <a:srcRect l="27451" r="29117"/>
          <a:stretch>
            <a:fillRect/>
          </a:stretch>
        </p:blipFill>
        <p:spPr>
          <a:xfrm>
            <a:off x="4150658" y="4195481"/>
            <a:ext cx="3944471" cy="7064189"/>
          </a:xfrm>
          <a:prstGeom prst="rect">
            <a:avLst/>
          </a:prstGeom>
        </p:spPr>
      </p:pic>
      <p:sp>
        <p:nvSpPr>
          <p:cNvPr id="9" name="矩形 8"/>
          <p:cNvSpPr/>
          <p:nvPr/>
        </p:nvSpPr>
        <p:spPr>
          <a:xfrm>
            <a:off x="4150659" y="4195482"/>
            <a:ext cx="3944470" cy="7064188"/>
          </a:xfrm>
          <a:prstGeom prst="rect">
            <a:avLst/>
          </a:prstGeom>
          <a:gradFill>
            <a:gsLst>
              <a:gs pos="13000">
                <a:schemeClr val="accent2">
                  <a:alpha val="84000"/>
                </a:schemeClr>
              </a:gs>
              <a:gs pos="91000">
                <a:schemeClr val="accent6">
                  <a:alpha val="78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文本框 9"/>
          <p:cNvSpPr txBox="1"/>
          <p:nvPr/>
        </p:nvSpPr>
        <p:spPr>
          <a:xfrm>
            <a:off x="1173014" y="1672998"/>
            <a:ext cx="9845965" cy="1200329"/>
          </a:xfrm>
          <a:prstGeom prst="rect">
            <a:avLst/>
          </a:prstGeom>
          <a:noFill/>
        </p:spPr>
        <p:txBody>
          <a:bodyPr wrap="none" rtlCol="0">
            <a:spAutoFit/>
          </a:bodyPr>
          <a:lstStyle/>
          <a:p>
            <a:r>
              <a:rPr lang="en-US" altLang="zh-CN" sz="7200" dirty="0" smtClean="0">
                <a:solidFill>
                  <a:schemeClr val="bg1"/>
                </a:solidFill>
                <a:latin typeface="Adobe Gothic Std B" panose="020B0800000000000000" pitchFamily="34" charset="-128"/>
                <a:ea typeface="Adobe Gothic Std B" panose="020B0800000000000000" pitchFamily="34" charset="-128"/>
              </a:rPr>
              <a:t>APP BUSINESS REPORT</a:t>
            </a:r>
            <a:endParaRPr lang="zh-CN" altLang="en-US" sz="7200" dirty="0">
              <a:solidFill>
                <a:schemeClr val="bg1"/>
              </a:solidFill>
              <a:latin typeface="Adobe Gothic Std B" panose="020B0800000000000000" pitchFamily="34" charset="-128"/>
            </a:endParaRPr>
          </a:p>
        </p:txBody>
      </p:sp>
      <p:sp>
        <p:nvSpPr>
          <p:cNvPr id="11" name="文本框 10"/>
          <p:cNvSpPr txBox="1"/>
          <p:nvPr/>
        </p:nvSpPr>
        <p:spPr>
          <a:xfrm>
            <a:off x="4338145" y="4347930"/>
            <a:ext cx="3515706" cy="707886"/>
          </a:xfrm>
          <a:prstGeom prst="rect">
            <a:avLst/>
          </a:prstGeom>
          <a:noFill/>
        </p:spPr>
        <p:txBody>
          <a:bodyPr wrap="none" rtlCol="0">
            <a:spAutoFit/>
          </a:bodyPr>
          <a:lstStyle/>
          <a:p>
            <a:r>
              <a:rPr lang="en-US" altLang="zh-CN" sz="4000" dirty="0" smtClean="0">
                <a:solidFill>
                  <a:schemeClr val="bg1"/>
                </a:solidFill>
                <a:latin typeface="Adobe Gothic Std B" panose="020B0800000000000000" pitchFamily="34" charset="-128"/>
                <a:ea typeface="Adobe Gothic Std B" panose="020B0800000000000000" pitchFamily="34" charset="-128"/>
              </a:rPr>
              <a:t>POWER</a:t>
            </a:r>
            <a:r>
              <a:rPr lang="zh-CN" altLang="en-US" sz="4000" dirty="0" smtClean="0">
                <a:solidFill>
                  <a:schemeClr val="bg1"/>
                </a:solidFill>
                <a:latin typeface="Adobe Gothic Std B" panose="020B0800000000000000" pitchFamily="34" charset="-128"/>
                <a:ea typeface="Adobe Gothic Std B" panose="020B0800000000000000" pitchFamily="34" charset="-128"/>
              </a:rPr>
              <a:t> </a:t>
            </a:r>
            <a:r>
              <a:rPr lang="en-US" altLang="zh-CN" sz="4000" dirty="0" smtClean="0">
                <a:solidFill>
                  <a:schemeClr val="bg1"/>
                </a:solidFill>
                <a:latin typeface="Adobe Gothic Std B" panose="020B0800000000000000" pitchFamily="34" charset="-128"/>
                <a:ea typeface="Adobe Gothic Std B" panose="020B0800000000000000" pitchFamily="34" charset="-128"/>
              </a:rPr>
              <a:t>POINT</a:t>
            </a:r>
            <a:endParaRPr lang="zh-CN" altLang="en-US" sz="4000" dirty="0">
              <a:solidFill>
                <a:schemeClr val="bg1"/>
              </a:solidFill>
              <a:latin typeface="Adobe Gothic Std B" panose="020B0800000000000000" pitchFamily="34" charset="-128"/>
            </a:endParaRPr>
          </a:p>
        </p:txBody>
      </p:sp>
      <p:sp>
        <p:nvSpPr>
          <p:cNvPr id="15" name="矩形 14"/>
          <p:cNvSpPr/>
          <p:nvPr/>
        </p:nvSpPr>
        <p:spPr>
          <a:xfrm>
            <a:off x="4725328" y="1169032"/>
            <a:ext cx="2741338" cy="369332"/>
          </a:xfrm>
          <a:prstGeom prst="rect">
            <a:avLst/>
          </a:prstGeom>
          <a:ln>
            <a:solidFill>
              <a:schemeClr val="bg1"/>
            </a:solidFill>
          </a:ln>
        </p:spPr>
        <p:txBody>
          <a:bodyPr wrap="square">
            <a:spAutoFit/>
          </a:bodyPr>
          <a:lstStyle/>
          <a:p>
            <a:pPr algn="ctr"/>
            <a:r>
              <a:rPr lang="en-US" altLang="zh-CN" dirty="0" smtClean="0">
                <a:solidFill>
                  <a:schemeClr val="bg1"/>
                </a:solidFill>
              </a:rPr>
              <a:t>WELCOME</a:t>
            </a:r>
            <a:endParaRPr lang="zh-CN" altLang="en-US" dirty="0">
              <a:solidFill>
                <a:schemeClr val="bg1"/>
              </a:solidFill>
            </a:endParaRPr>
          </a:p>
        </p:txBody>
      </p:sp>
    </p:spTree>
  </p:cSld>
  <p:clrMapOvr>
    <a:masterClrMapping/>
  </p:clrMapOvr>
  <p:transition spd="slow">
    <p:push dir="u"/>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
          <p:cNvGrpSpPr/>
          <p:nvPr/>
        </p:nvGrpSpPr>
        <p:grpSpPr>
          <a:xfrm>
            <a:off x="1066800" y="2185339"/>
            <a:ext cx="1981200" cy="1981200"/>
            <a:chOff x="1066800" y="2249388"/>
            <a:chExt cx="1981200" cy="1981200"/>
          </a:xfrm>
        </p:grpSpPr>
        <p:grpSp>
          <p:nvGrpSpPr>
            <p:cNvPr id="3" name="Group 4"/>
            <p:cNvGrpSpPr/>
            <p:nvPr/>
          </p:nvGrpSpPr>
          <p:grpSpPr>
            <a:xfrm>
              <a:off x="1066800" y="2249388"/>
              <a:ext cx="1981200" cy="1981200"/>
              <a:chOff x="1371600" y="1752600"/>
              <a:chExt cx="2590800" cy="2590800"/>
            </a:xfrm>
          </p:grpSpPr>
          <p:sp>
            <p:nvSpPr>
              <p:cNvPr id="5" name="Oval 6"/>
              <p:cNvSpPr/>
              <p:nvPr/>
            </p:nvSpPr>
            <p:spPr>
              <a:xfrm>
                <a:off x="1676400" y="2057400"/>
                <a:ext cx="1981200" cy="1981200"/>
              </a:xfrm>
              <a:prstGeom prst="ellipse">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7"/>
              <p:cNvSpPr/>
              <p:nvPr/>
            </p:nvSpPr>
            <p:spPr>
              <a:xfrm>
                <a:off x="1371600" y="1752600"/>
                <a:ext cx="2590800" cy="2590800"/>
              </a:xfrm>
              <a:prstGeom prst="ellipse">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Freeform 57"/>
            <p:cNvSpPr>
              <a:spLocks noChangeArrowheads="1"/>
            </p:cNvSpPr>
            <p:nvPr/>
          </p:nvSpPr>
          <p:spPr bwMode="auto">
            <a:xfrm>
              <a:off x="1782356" y="2999073"/>
              <a:ext cx="550085" cy="481827"/>
            </a:xfrm>
            <a:custGeom>
              <a:avLst/>
              <a:gdLst>
                <a:gd name="T0" fmla="*/ 212060 w 602"/>
                <a:gd name="T1" fmla="*/ 103681 h 531"/>
                <a:gd name="T2" fmla="*/ 112352 w 602"/>
                <a:gd name="T3" fmla="*/ 144579 h 531"/>
                <a:gd name="T4" fmla="*/ 112352 w 602"/>
                <a:gd name="T5" fmla="*/ 144579 h 531"/>
                <a:gd name="T6" fmla="*/ 109823 w 602"/>
                <a:gd name="T7" fmla="*/ 147090 h 531"/>
                <a:gd name="T8" fmla="*/ 104766 w 602"/>
                <a:gd name="T9" fmla="*/ 144579 h 531"/>
                <a:gd name="T10" fmla="*/ 104766 w 602"/>
                <a:gd name="T11" fmla="*/ 144579 h 531"/>
                <a:gd name="T12" fmla="*/ 5419 w 602"/>
                <a:gd name="T13" fmla="*/ 103681 h 531"/>
                <a:gd name="T14" fmla="*/ 10477 w 602"/>
                <a:gd name="T15" fmla="*/ 86102 h 531"/>
                <a:gd name="T16" fmla="*/ 15534 w 602"/>
                <a:gd name="T17" fmla="*/ 86102 h 531"/>
                <a:gd name="T18" fmla="*/ 15534 w 602"/>
                <a:gd name="T19" fmla="*/ 86102 h 531"/>
                <a:gd name="T20" fmla="*/ 204474 w 602"/>
                <a:gd name="T21" fmla="*/ 86102 h 531"/>
                <a:gd name="T22" fmla="*/ 204474 w 602"/>
                <a:gd name="T23" fmla="*/ 86102 h 531"/>
                <a:gd name="T24" fmla="*/ 207002 w 602"/>
                <a:gd name="T25" fmla="*/ 86102 h 531"/>
                <a:gd name="T26" fmla="*/ 212060 w 602"/>
                <a:gd name="T27" fmla="*/ 103681 h 531"/>
                <a:gd name="T28" fmla="*/ 212060 w 602"/>
                <a:gd name="T29" fmla="*/ 60630 h 531"/>
                <a:gd name="T30" fmla="*/ 112352 w 602"/>
                <a:gd name="T31" fmla="*/ 101169 h 531"/>
                <a:gd name="T32" fmla="*/ 112352 w 602"/>
                <a:gd name="T33" fmla="*/ 101169 h 531"/>
                <a:gd name="T34" fmla="*/ 109823 w 602"/>
                <a:gd name="T35" fmla="*/ 101169 h 531"/>
                <a:gd name="T36" fmla="*/ 104766 w 602"/>
                <a:gd name="T37" fmla="*/ 101169 h 531"/>
                <a:gd name="T38" fmla="*/ 104766 w 602"/>
                <a:gd name="T39" fmla="*/ 101169 h 531"/>
                <a:gd name="T40" fmla="*/ 5419 w 602"/>
                <a:gd name="T41" fmla="*/ 60630 h 531"/>
                <a:gd name="T42" fmla="*/ 5419 w 602"/>
                <a:gd name="T43" fmla="*/ 43051 h 531"/>
                <a:gd name="T44" fmla="*/ 104766 w 602"/>
                <a:gd name="T45" fmla="*/ 2511 h 531"/>
                <a:gd name="T46" fmla="*/ 104766 w 602"/>
                <a:gd name="T47" fmla="*/ 2511 h 531"/>
                <a:gd name="T48" fmla="*/ 109823 w 602"/>
                <a:gd name="T49" fmla="*/ 0 h 531"/>
                <a:gd name="T50" fmla="*/ 112352 w 602"/>
                <a:gd name="T51" fmla="*/ 2511 h 531"/>
                <a:gd name="T52" fmla="*/ 112352 w 602"/>
                <a:gd name="T53" fmla="*/ 2511 h 531"/>
                <a:gd name="T54" fmla="*/ 212060 w 602"/>
                <a:gd name="T55" fmla="*/ 43051 h 531"/>
                <a:gd name="T56" fmla="*/ 212060 w 602"/>
                <a:gd name="T57" fmla="*/ 60630 h 531"/>
                <a:gd name="T58" fmla="*/ 10477 w 602"/>
                <a:gd name="T59" fmla="*/ 129153 h 531"/>
                <a:gd name="T60" fmla="*/ 15534 w 602"/>
                <a:gd name="T61" fmla="*/ 129153 h 531"/>
                <a:gd name="T62" fmla="*/ 15534 w 602"/>
                <a:gd name="T63" fmla="*/ 129153 h 531"/>
                <a:gd name="T64" fmla="*/ 204474 w 602"/>
                <a:gd name="T65" fmla="*/ 129153 h 531"/>
                <a:gd name="T66" fmla="*/ 204474 w 602"/>
                <a:gd name="T67" fmla="*/ 129153 h 531"/>
                <a:gd name="T68" fmla="*/ 207002 w 602"/>
                <a:gd name="T69" fmla="*/ 129153 h 531"/>
                <a:gd name="T70" fmla="*/ 212060 w 602"/>
                <a:gd name="T71" fmla="*/ 149602 h 531"/>
                <a:gd name="T72" fmla="*/ 112352 w 602"/>
                <a:gd name="T73" fmla="*/ 190141 h 531"/>
                <a:gd name="T74" fmla="*/ 112352 w 602"/>
                <a:gd name="T75" fmla="*/ 190141 h 531"/>
                <a:gd name="T76" fmla="*/ 109823 w 602"/>
                <a:gd name="T77" fmla="*/ 190141 h 531"/>
                <a:gd name="T78" fmla="*/ 104766 w 602"/>
                <a:gd name="T79" fmla="*/ 190141 h 531"/>
                <a:gd name="T80" fmla="*/ 104766 w 602"/>
                <a:gd name="T81" fmla="*/ 190141 h 531"/>
                <a:gd name="T82" fmla="*/ 5419 w 602"/>
                <a:gd name="T83" fmla="*/ 149602 h 531"/>
                <a:gd name="T84" fmla="*/ 10477 w 602"/>
                <a:gd name="T85" fmla="*/ 129153 h 53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602" h="531">
                  <a:moveTo>
                    <a:pt x="587" y="289"/>
                  </a:moveTo>
                  <a:lnTo>
                    <a:pt x="587" y="289"/>
                  </a:lnTo>
                  <a:cubicBezTo>
                    <a:pt x="311" y="403"/>
                    <a:pt x="311" y="403"/>
                    <a:pt x="311" y="403"/>
                  </a:cubicBezTo>
                  <a:cubicBezTo>
                    <a:pt x="311" y="410"/>
                    <a:pt x="304" y="410"/>
                    <a:pt x="304" y="410"/>
                  </a:cubicBezTo>
                  <a:cubicBezTo>
                    <a:pt x="297" y="410"/>
                    <a:pt x="297" y="410"/>
                    <a:pt x="290" y="403"/>
                  </a:cubicBezTo>
                  <a:cubicBezTo>
                    <a:pt x="15" y="289"/>
                    <a:pt x="15" y="289"/>
                    <a:pt x="15" y="289"/>
                  </a:cubicBezTo>
                  <a:cubicBezTo>
                    <a:pt x="7" y="289"/>
                    <a:pt x="0" y="275"/>
                    <a:pt x="0" y="268"/>
                  </a:cubicBezTo>
                  <a:cubicBezTo>
                    <a:pt x="0" y="247"/>
                    <a:pt x="15" y="240"/>
                    <a:pt x="29" y="240"/>
                  </a:cubicBezTo>
                  <a:cubicBezTo>
                    <a:pt x="36" y="240"/>
                    <a:pt x="36" y="240"/>
                    <a:pt x="43" y="240"/>
                  </a:cubicBezTo>
                  <a:cubicBezTo>
                    <a:pt x="304" y="346"/>
                    <a:pt x="304" y="346"/>
                    <a:pt x="304" y="346"/>
                  </a:cubicBezTo>
                  <a:cubicBezTo>
                    <a:pt x="566" y="240"/>
                    <a:pt x="566" y="240"/>
                    <a:pt x="566" y="240"/>
                  </a:cubicBezTo>
                  <a:lnTo>
                    <a:pt x="573" y="240"/>
                  </a:lnTo>
                  <a:cubicBezTo>
                    <a:pt x="594" y="240"/>
                    <a:pt x="601" y="247"/>
                    <a:pt x="601" y="268"/>
                  </a:cubicBezTo>
                  <a:cubicBezTo>
                    <a:pt x="601" y="275"/>
                    <a:pt x="594" y="289"/>
                    <a:pt x="587" y="289"/>
                  </a:cubicBezTo>
                  <a:close/>
                  <a:moveTo>
                    <a:pt x="587" y="169"/>
                  </a:moveTo>
                  <a:lnTo>
                    <a:pt x="587" y="169"/>
                  </a:lnTo>
                  <a:cubicBezTo>
                    <a:pt x="311" y="282"/>
                    <a:pt x="311" y="282"/>
                    <a:pt x="311" y="282"/>
                  </a:cubicBezTo>
                  <a:lnTo>
                    <a:pt x="304" y="282"/>
                  </a:lnTo>
                  <a:cubicBezTo>
                    <a:pt x="297" y="282"/>
                    <a:pt x="297" y="282"/>
                    <a:pt x="290" y="282"/>
                  </a:cubicBezTo>
                  <a:cubicBezTo>
                    <a:pt x="15" y="169"/>
                    <a:pt x="15" y="169"/>
                    <a:pt x="15" y="169"/>
                  </a:cubicBezTo>
                  <a:cubicBezTo>
                    <a:pt x="7" y="162"/>
                    <a:pt x="0" y="155"/>
                    <a:pt x="0" y="141"/>
                  </a:cubicBezTo>
                  <a:cubicBezTo>
                    <a:pt x="0" y="134"/>
                    <a:pt x="7" y="120"/>
                    <a:pt x="15" y="120"/>
                  </a:cubicBezTo>
                  <a:cubicBezTo>
                    <a:pt x="290" y="7"/>
                    <a:pt x="290" y="7"/>
                    <a:pt x="290" y="7"/>
                  </a:cubicBezTo>
                  <a:cubicBezTo>
                    <a:pt x="297" y="0"/>
                    <a:pt x="297" y="0"/>
                    <a:pt x="304" y="0"/>
                  </a:cubicBezTo>
                  <a:cubicBezTo>
                    <a:pt x="304" y="0"/>
                    <a:pt x="311" y="0"/>
                    <a:pt x="311" y="7"/>
                  </a:cubicBezTo>
                  <a:cubicBezTo>
                    <a:pt x="587" y="120"/>
                    <a:pt x="587" y="120"/>
                    <a:pt x="587" y="120"/>
                  </a:cubicBezTo>
                  <a:cubicBezTo>
                    <a:pt x="594" y="120"/>
                    <a:pt x="601" y="134"/>
                    <a:pt x="601" y="141"/>
                  </a:cubicBezTo>
                  <a:cubicBezTo>
                    <a:pt x="601" y="155"/>
                    <a:pt x="594" y="162"/>
                    <a:pt x="587" y="169"/>
                  </a:cubicBezTo>
                  <a:close/>
                  <a:moveTo>
                    <a:pt x="29" y="360"/>
                  </a:moveTo>
                  <a:lnTo>
                    <a:pt x="29" y="360"/>
                  </a:lnTo>
                  <a:cubicBezTo>
                    <a:pt x="36" y="360"/>
                    <a:pt x="36" y="360"/>
                    <a:pt x="43" y="360"/>
                  </a:cubicBezTo>
                  <a:cubicBezTo>
                    <a:pt x="304" y="473"/>
                    <a:pt x="304" y="473"/>
                    <a:pt x="304" y="473"/>
                  </a:cubicBezTo>
                  <a:cubicBezTo>
                    <a:pt x="566" y="360"/>
                    <a:pt x="566" y="360"/>
                    <a:pt x="566" y="360"/>
                  </a:cubicBezTo>
                  <a:lnTo>
                    <a:pt x="573" y="360"/>
                  </a:lnTo>
                  <a:cubicBezTo>
                    <a:pt x="594" y="360"/>
                    <a:pt x="601" y="374"/>
                    <a:pt x="601" y="388"/>
                  </a:cubicBezTo>
                  <a:cubicBezTo>
                    <a:pt x="601" y="403"/>
                    <a:pt x="594" y="410"/>
                    <a:pt x="587" y="417"/>
                  </a:cubicBezTo>
                  <a:cubicBezTo>
                    <a:pt x="311" y="530"/>
                    <a:pt x="311" y="530"/>
                    <a:pt x="311" y="530"/>
                  </a:cubicBezTo>
                  <a:lnTo>
                    <a:pt x="304" y="530"/>
                  </a:lnTo>
                  <a:cubicBezTo>
                    <a:pt x="297" y="530"/>
                    <a:pt x="297" y="530"/>
                    <a:pt x="290" y="530"/>
                  </a:cubicBezTo>
                  <a:cubicBezTo>
                    <a:pt x="15" y="417"/>
                    <a:pt x="15" y="417"/>
                    <a:pt x="15" y="417"/>
                  </a:cubicBezTo>
                  <a:cubicBezTo>
                    <a:pt x="7" y="410"/>
                    <a:pt x="0" y="403"/>
                    <a:pt x="0" y="388"/>
                  </a:cubicBezTo>
                  <a:cubicBezTo>
                    <a:pt x="0" y="374"/>
                    <a:pt x="15" y="360"/>
                    <a:pt x="29" y="360"/>
                  </a:cubicBezTo>
                  <a:close/>
                </a:path>
              </a:pathLst>
            </a:custGeom>
            <a:solidFill>
              <a:schemeClr val="accent1"/>
            </a:solidFill>
            <a:ln>
              <a:noFill/>
            </a:ln>
            <a:effectLst/>
          </p:spPr>
          <p:txBody>
            <a:bodyPr wrap="none" anchor="ctr"/>
            <a:lstStyle/>
            <a:p>
              <a:endParaRPr lang="en-US"/>
            </a:p>
          </p:txBody>
        </p:sp>
      </p:grpSp>
      <p:grpSp>
        <p:nvGrpSpPr>
          <p:cNvPr id="7" name="Group 8"/>
          <p:cNvGrpSpPr/>
          <p:nvPr/>
        </p:nvGrpSpPr>
        <p:grpSpPr>
          <a:xfrm>
            <a:off x="9155906" y="2185340"/>
            <a:ext cx="1981200" cy="1981200"/>
            <a:chOff x="9155906" y="2249389"/>
            <a:chExt cx="1981200" cy="1981200"/>
          </a:xfrm>
        </p:grpSpPr>
        <p:grpSp>
          <p:nvGrpSpPr>
            <p:cNvPr id="8" name="Group 9"/>
            <p:cNvGrpSpPr/>
            <p:nvPr/>
          </p:nvGrpSpPr>
          <p:grpSpPr>
            <a:xfrm>
              <a:off x="9155906" y="2249389"/>
              <a:ext cx="1981200" cy="1981200"/>
              <a:chOff x="1371600" y="1752600"/>
              <a:chExt cx="2590800" cy="2590800"/>
            </a:xfrm>
          </p:grpSpPr>
          <p:sp>
            <p:nvSpPr>
              <p:cNvPr id="10" name="Oval 11"/>
              <p:cNvSpPr/>
              <p:nvPr/>
            </p:nvSpPr>
            <p:spPr>
              <a:xfrm>
                <a:off x="1676400" y="2057400"/>
                <a:ext cx="1981200" cy="1981200"/>
              </a:xfrm>
              <a:prstGeom prst="ellipse">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2"/>
              <p:cNvSpPr/>
              <p:nvPr/>
            </p:nvSpPr>
            <p:spPr>
              <a:xfrm>
                <a:off x="1371600" y="1752600"/>
                <a:ext cx="2590800" cy="2590800"/>
              </a:xfrm>
              <a:prstGeom prst="ellipse">
                <a:avLst/>
              </a:prstGeom>
              <a:no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Freeform 100"/>
            <p:cNvSpPr>
              <a:spLocks noChangeArrowheads="1"/>
            </p:cNvSpPr>
            <p:nvPr/>
          </p:nvSpPr>
          <p:spPr bwMode="auto">
            <a:xfrm>
              <a:off x="9873470" y="3002438"/>
              <a:ext cx="546070" cy="469783"/>
            </a:xfrm>
            <a:custGeom>
              <a:avLst/>
              <a:gdLst>
                <a:gd name="T0" fmla="*/ 205475 w 601"/>
                <a:gd name="T1" fmla="*/ 185379 h 517"/>
                <a:gd name="T2" fmla="*/ 0 w 601"/>
                <a:gd name="T3" fmla="*/ 174960 h 517"/>
                <a:gd name="T4" fmla="*/ 0 w 601"/>
                <a:gd name="T5" fmla="*/ 111730 h 517"/>
                <a:gd name="T6" fmla="*/ 28019 w 601"/>
                <a:gd name="T7" fmla="*/ 35567 h 517"/>
                <a:gd name="T8" fmla="*/ 35563 w 601"/>
                <a:gd name="T9" fmla="*/ 30537 h 517"/>
                <a:gd name="T10" fmla="*/ 53165 w 601"/>
                <a:gd name="T11" fmla="*/ 30537 h 517"/>
                <a:gd name="T12" fmla="*/ 86213 w 601"/>
                <a:gd name="T13" fmla="*/ 35567 h 517"/>
                <a:gd name="T14" fmla="*/ 53165 w 601"/>
                <a:gd name="T15" fmla="*/ 50656 h 517"/>
                <a:gd name="T16" fmla="*/ 43107 w 601"/>
                <a:gd name="T17" fmla="*/ 50656 h 517"/>
                <a:gd name="T18" fmla="*/ 45621 w 601"/>
                <a:gd name="T19" fmla="*/ 101312 h 517"/>
                <a:gd name="T20" fmla="*/ 55679 w 601"/>
                <a:gd name="T21" fmla="*/ 101312 h 517"/>
                <a:gd name="T22" fmla="*/ 65737 w 601"/>
                <a:gd name="T23" fmla="*/ 121790 h 517"/>
                <a:gd name="T24" fmla="*/ 147281 w 601"/>
                <a:gd name="T25" fmla="*/ 111730 h 517"/>
                <a:gd name="T26" fmla="*/ 167397 w 601"/>
                <a:gd name="T27" fmla="*/ 101312 h 517"/>
                <a:gd name="T28" fmla="*/ 190387 w 601"/>
                <a:gd name="T29" fmla="*/ 101312 h 517"/>
                <a:gd name="T30" fmla="*/ 162368 w 601"/>
                <a:gd name="T31" fmla="*/ 50656 h 517"/>
                <a:gd name="T32" fmla="*/ 126805 w 601"/>
                <a:gd name="T33" fmla="*/ 50656 h 517"/>
                <a:gd name="T34" fmla="*/ 126805 w 601"/>
                <a:gd name="T35" fmla="*/ 30537 h 517"/>
                <a:gd name="T36" fmla="*/ 162368 w 601"/>
                <a:gd name="T37" fmla="*/ 30537 h 517"/>
                <a:gd name="T38" fmla="*/ 177455 w 601"/>
                <a:gd name="T39" fmla="*/ 30537 h 517"/>
                <a:gd name="T40" fmla="*/ 215533 w 601"/>
                <a:gd name="T41" fmla="*/ 106341 h 517"/>
                <a:gd name="T42" fmla="*/ 215533 w 601"/>
                <a:gd name="T43" fmla="*/ 111730 h 517"/>
                <a:gd name="T44" fmla="*/ 215533 w 601"/>
                <a:gd name="T45" fmla="*/ 174960 h 517"/>
                <a:gd name="T46" fmla="*/ 142252 w 601"/>
                <a:gd name="T47" fmla="*/ 73649 h 517"/>
                <a:gd name="T48" fmla="*/ 136863 w 601"/>
                <a:gd name="T49" fmla="*/ 81193 h 517"/>
                <a:gd name="T50" fmla="*/ 106689 w 601"/>
                <a:gd name="T51" fmla="*/ 106341 h 517"/>
                <a:gd name="T52" fmla="*/ 76155 w 601"/>
                <a:gd name="T53" fmla="*/ 81193 h 517"/>
                <a:gd name="T54" fmla="*/ 83699 w 601"/>
                <a:gd name="T55" fmla="*/ 63230 h 517"/>
                <a:gd name="T56" fmla="*/ 96271 w 601"/>
                <a:gd name="T57" fmla="*/ 73649 h 517"/>
                <a:gd name="T58" fmla="*/ 96271 w 601"/>
                <a:gd name="T59" fmla="*/ 25148 h 517"/>
                <a:gd name="T60" fmla="*/ 106689 w 601"/>
                <a:gd name="T61" fmla="*/ 0 h 517"/>
                <a:gd name="T62" fmla="*/ 116747 w 601"/>
                <a:gd name="T63" fmla="*/ 30537 h 517"/>
                <a:gd name="T64" fmla="*/ 116747 w 601"/>
                <a:gd name="T65" fmla="*/ 73649 h 517"/>
                <a:gd name="T66" fmla="*/ 131834 w 601"/>
                <a:gd name="T67" fmla="*/ 63230 h 517"/>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601" h="517">
                  <a:moveTo>
                    <a:pt x="572" y="516"/>
                  </a:moveTo>
                  <a:lnTo>
                    <a:pt x="572" y="516"/>
                  </a:lnTo>
                  <a:cubicBezTo>
                    <a:pt x="28" y="516"/>
                    <a:pt x="28" y="516"/>
                    <a:pt x="28" y="516"/>
                  </a:cubicBezTo>
                  <a:cubicBezTo>
                    <a:pt x="7" y="516"/>
                    <a:pt x="0" y="502"/>
                    <a:pt x="0" y="487"/>
                  </a:cubicBezTo>
                  <a:cubicBezTo>
                    <a:pt x="0" y="311"/>
                    <a:pt x="0" y="311"/>
                    <a:pt x="0" y="311"/>
                  </a:cubicBezTo>
                  <a:cubicBezTo>
                    <a:pt x="0" y="304"/>
                    <a:pt x="0" y="304"/>
                    <a:pt x="0" y="296"/>
                  </a:cubicBezTo>
                  <a:cubicBezTo>
                    <a:pt x="78" y="99"/>
                    <a:pt x="78" y="99"/>
                    <a:pt x="78" y="99"/>
                  </a:cubicBezTo>
                  <a:cubicBezTo>
                    <a:pt x="78" y="92"/>
                    <a:pt x="92" y="85"/>
                    <a:pt x="99" y="85"/>
                  </a:cubicBezTo>
                  <a:cubicBezTo>
                    <a:pt x="148" y="85"/>
                    <a:pt x="148" y="85"/>
                    <a:pt x="148" y="85"/>
                  </a:cubicBezTo>
                  <a:cubicBezTo>
                    <a:pt x="240" y="85"/>
                    <a:pt x="240" y="85"/>
                    <a:pt x="240" y="85"/>
                  </a:cubicBezTo>
                  <a:cubicBezTo>
                    <a:pt x="240" y="99"/>
                    <a:pt x="240" y="99"/>
                    <a:pt x="240" y="99"/>
                  </a:cubicBezTo>
                  <a:cubicBezTo>
                    <a:pt x="240" y="141"/>
                    <a:pt x="240" y="141"/>
                    <a:pt x="240" y="141"/>
                  </a:cubicBezTo>
                  <a:cubicBezTo>
                    <a:pt x="148" y="141"/>
                    <a:pt x="148" y="141"/>
                    <a:pt x="148" y="141"/>
                  </a:cubicBezTo>
                  <a:cubicBezTo>
                    <a:pt x="120" y="141"/>
                    <a:pt x="120" y="141"/>
                    <a:pt x="120" y="141"/>
                  </a:cubicBezTo>
                  <a:cubicBezTo>
                    <a:pt x="63" y="282"/>
                    <a:pt x="63" y="282"/>
                    <a:pt x="63" y="282"/>
                  </a:cubicBezTo>
                  <a:cubicBezTo>
                    <a:pt x="127" y="282"/>
                    <a:pt x="127" y="282"/>
                    <a:pt x="127" y="282"/>
                  </a:cubicBezTo>
                  <a:cubicBezTo>
                    <a:pt x="155" y="282"/>
                    <a:pt x="155" y="282"/>
                    <a:pt x="155" y="282"/>
                  </a:cubicBezTo>
                  <a:cubicBezTo>
                    <a:pt x="176" y="282"/>
                    <a:pt x="183" y="289"/>
                    <a:pt x="183" y="311"/>
                  </a:cubicBezTo>
                  <a:cubicBezTo>
                    <a:pt x="183" y="339"/>
                    <a:pt x="183" y="339"/>
                    <a:pt x="183" y="339"/>
                  </a:cubicBezTo>
                  <a:cubicBezTo>
                    <a:pt x="410" y="339"/>
                    <a:pt x="410" y="339"/>
                    <a:pt x="410" y="339"/>
                  </a:cubicBezTo>
                  <a:cubicBezTo>
                    <a:pt x="410" y="311"/>
                    <a:pt x="410" y="311"/>
                    <a:pt x="410" y="311"/>
                  </a:cubicBezTo>
                  <a:cubicBezTo>
                    <a:pt x="410" y="289"/>
                    <a:pt x="424" y="282"/>
                    <a:pt x="438" y="282"/>
                  </a:cubicBezTo>
                  <a:cubicBezTo>
                    <a:pt x="466" y="282"/>
                    <a:pt x="466" y="282"/>
                    <a:pt x="466" y="282"/>
                  </a:cubicBezTo>
                  <a:cubicBezTo>
                    <a:pt x="530" y="282"/>
                    <a:pt x="530" y="282"/>
                    <a:pt x="530" y="282"/>
                  </a:cubicBezTo>
                  <a:cubicBezTo>
                    <a:pt x="480" y="141"/>
                    <a:pt x="480" y="141"/>
                    <a:pt x="480" y="141"/>
                  </a:cubicBezTo>
                  <a:cubicBezTo>
                    <a:pt x="452" y="141"/>
                    <a:pt x="452" y="141"/>
                    <a:pt x="452" y="141"/>
                  </a:cubicBezTo>
                  <a:cubicBezTo>
                    <a:pt x="353" y="141"/>
                    <a:pt x="353" y="141"/>
                    <a:pt x="353" y="141"/>
                  </a:cubicBezTo>
                  <a:cubicBezTo>
                    <a:pt x="353" y="99"/>
                    <a:pt x="353" y="99"/>
                    <a:pt x="353" y="99"/>
                  </a:cubicBezTo>
                  <a:cubicBezTo>
                    <a:pt x="353" y="85"/>
                    <a:pt x="353" y="85"/>
                    <a:pt x="353" y="85"/>
                  </a:cubicBezTo>
                  <a:cubicBezTo>
                    <a:pt x="452" y="85"/>
                    <a:pt x="452" y="85"/>
                    <a:pt x="452" y="85"/>
                  </a:cubicBezTo>
                  <a:cubicBezTo>
                    <a:pt x="494" y="85"/>
                    <a:pt x="494" y="85"/>
                    <a:pt x="494" y="85"/>
                  </a:cubicBezTo>
                  <a:cubicBezTo>
                    <a:pt x="509" y="85"/>
                    <a:pt x="523" y="92"/>
                    <a:pt x="523" y="99"/>
                  </a:cubicBezTo>
                  <a:cubicBezTo>
                    <a:pt x="600" y="296"/>
                    <a:pt x="600" y="296"/>
                    <a:pt x="600" y="296"/>
                  </a:cubicBezTo>
                  <a:cubicBezTo>
                    <a:pt x="600" y="304"/>
                    <a:pt x="600" y="304"/>
                    <a:pt x="600" y="311"/>
                  </a:cubicBezTo>
                  <a:cubicBezTo>
                    <a:pt x="600" y="487"/>
                    <a:pt x="600" y="487"/>
                    <a:pt x="600" y="487"/>
                  </a:cubicBezTo>
                  <a:cubicBezTo>
                    <a:pt x="600" y="502"/>
                    <a:pt x="586" y="516"/>
                    <a:pt x="572" y="516"/>
                  </a:cubicBezTo>
                  <a:close/>
                  <a:moveTo>
                    <a:pt x="396" y="205"/>
                  </a:moveTo>
                  <a:lnTo>
                    <a:pt x="396" y="205"/>
                  </a:lnTo>
                  <a:cubicBezTo>
                    <a:pt x="396" y="212"/>
                    <a:pt x="389" y="219"/>
                    <a:pt x="381" y="226"/>
                  </a:cubicBezTo>
                  <a:cubicBezTo>
                    <a:pt x="318" y="289"/>
                    <a:pt x="318" y="289"/>
                    <a:pt x="318" y="289"/>
                  </a:cubicBezTo>
                  <a:cubicBezTo>
                    <a:pt x="311" y="296"/>
                    <a:pt x="304" y="296"/>
                    <a:pt x="297" y="296"/>
                  </a:cubicBezTo>
                  <a:cubicBezTo>
                    <a:pt x="290" y="296"/>
                    <a:pt x="283" y="296"/>
                    <a:pt x="283" y="289"/>
                  </a:cubicBezTo>
                  <a:cubicBezTo>
                    <a:pt x="212" y="226"/>
                    <a:pt x="212" y="226"/>
                    <a:pt x="212" y="226"/>
                  </a:cubicBezTo>
                  <a:cubicBezTo>
                    <a:pt x="205" y="219"/>
                    <a:pt x="205" y="212"/>
                    <a:pt x="205" y="205"/>
                  </a:cubicBezTo>
                  <a:cubicBezTo>
                    <a:pt x="205" y="191"/>
                    <a:pt x="219" y="176"/>
                    <a:pt x="233" y="176"/>
                  </a:cubicBezTo>
                  <a:cubicBezTo>
                    <a:pt x="240" y="176"/>
                    <a:pt x="247" y="176"/>
                    <a:pt x="254" y="183"/>
                  </a:cubicBezTo>
                  <a:cubicBezTo>
                    <a:pt x="268" y="205"/>
                    <a:pt x="268" y="205"/>
                    <a:pt x="268" y="205"/>
                  </a:cubicBezTo>
                  <a:cubicBezTo>
                    <a:pt x="268" y="99"/>
                    <a:pt x="268" y="99"/>
                    <a:pt x="268" y="99"/>
                  </a:cubicBezTo>
                  <a:cubicBezTo>
                    <a:pt x="268" y="70"/>
                    <a:pt x="268" y="70"/>
                    <a:pt x="268" y="70"/>
                  </a:cubicBezTo>
                  <a:cubicBezTo>
                    <a:pt x="268" y="28"/>
                    <a:pt x="268" y="28"/>
                    <a:pt x="268" y="28"/>
                  </a:cubicBezTo>
                  <a:cubicBezTo>
                    <a:pt x="268" y="7"/>
                    <a:pt x="283" y="0"/>
                    <a:pt x="297" y="0"/>
                  </a:cubicBezTo>
                  <a:cubicBezTo>
                    <a:pt x="318" y="0"/>
                    <a:pt x="325" y="7"/>
                    <a:pt x="325" y="28"/>
                  </a:cubicBezTo>
                  <a:cubicBezTo>
                    <a:pt x="325" y="85"/>
                    <a:pt x="325" y="85"/>
                    <a:pt x="325" y="85"/>
                  </a:cubicBezTo>
                  <a:cubicBezTo>
                    <a:pt x="325" y="92"/>
                    <a:pt x="325" y="92"/>
                    <a:pt x="325" y="92"/>
                  </a:cubicBezTo>
                  <a:cubicBezTo>
                    <a:pt x="325" y="205"/>
                    <a:pt x="325" y="205"/>
                    <a:pt x="325" y="205"/>
                  </a:cubicBezTo>
                  <a:cubicBezTo>
                    <a:pt x="346" y="183"/>
                    <a:pt x="346" y="183"/>
                    <a:pt x="346" y="183"/>
                  </a:cubicBezTo>
                  <a:cubicBezTo>
                    <a:pt x="353" y="176"/>
                    <a:pt x="360" y="176"/>
                    <a:pt x="367" y="176"/>
                  </a:cubicBezTo>
                  <a:cubicBezTo>
                    <a:pt x="381" y="176"/>
                    <a:pt x="396" y="191"/>
                    <a:pt x="396" y="205"/>
                  </a:cubicBezTo>
                  <a:close/>
                </a:path>
              </a:pathLst>
            </a:custGeom>
            <a:solidFill>
              <a:schemeClr val="accent4"/>
            </a:solidFill>
            <a:ln>
              <a:noFill/>
            </a:ln>
            <a:effectLst/>
          </p:spPr>
          <p:txBody>
            <a:bodyPr wrap="none" anchor="ctr"/>
            <a:lstStyle/>
            <a:p>
              <a:endParaRPr lang="en-US"/>
            </a:p>
          </p:txBody>
        </p:sp>
      </p:grpSp>
      <p:grpSp>
        <p:nvGrpSpPr>
          <p:cNvPr id="12" name="Group 13"/>
          <p:cNvGrpSpPr/>
          <p:nvPr/>
        </p:nvGrpSpPr>
        <p:grpSpPr>
          <a:xfrm>
            <a:off x="6459538" y="2185339"/>
            <a:ext cx="1981200" cy="1981200"/>
            <a:chOff x="6459538" y="2249388"/>
            <a:chExt cx="1981200" cy="1981200"/>
          </a:xfrm>
        </p:grpSpPr>
        <p:grpSp>
          <p:nvGrpSpPr>
            <p:cNvPr id="13" name="Group 14"/>
            <p:cNvGrpSpPr/>
            <p:nvPr/>
          </p:nvGrpSpPr>
          <p:grpSpPr>
            <a:xfrm>
              <a:off x="6459538" y="2249388"/>
              <a:ext cx="1981200" cy="1981200"/>
              <a:chOff x="1371600" y="1752600"/>
              <a:chExt cx="2590800" cy="2590800"/>
            </a:xfrm>
          </p:grpSpPr>
          <p:sp>
            <p:nvSpPr>
              <p:cNvPr id="15" name="Oval 16"/>
              <p:cNvSpPr/>
              <p:nvPr/>
            </p:nvSpPr>
            <p:spPr>
              <a:xfrm>
                <a:off x="1676400" y="2057400"/>
                <a:ext cx="1981200" cy="1981200"/>
              </a:xfrm>
              <a:prstGeom prst="ellipse">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7"/>
              <p:cNvSpPr/>
              <p:nvPr/>
            </p:nvSpPr>
            <p:spPr>
              <a:xfrm>
                <a:off x="1371600" y="1752600"/>
                <a:ext cx="2590800" cy="2590800"/>
              </a:xfrm>
              <a:prstGeom prst="ellipse">
                <a:avLst/>
              </a:prstGeom>
              <a:noFill/>
              <a:ln w="285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Freeform 138"/>
            <p:cNvSpPr>
              <a:spLocks noChangeArrowheads="1"/>
            </p:cNvSpPr>
            <p:nvPr/>
          </p:nvSpPr>
          <p:spPr bwMode="auto">
            <a:xfrm>
              <a:off x="7179111" y="2999073"/>
              <a:ext cx="542053" cy="530010"/>
            </a:xfrm>
            <a:custGeom>
              <a:avLst/>
              <a:gdLst>
                <a:gd name="T0" fmla="*/ 203841 w 594"/>
                <a:gd name="T1" fmla="*/ 122628 h 581"/>
                <a:gd name="T2" fmla="*/ 201316 w 594"/>
                <a:gd name="T3" fmla="*/ 122628 h 581"/>
                <a:gd name="T4" fmla="*/ 196265 w 594"/>
                <a:gd name="T5" fmla="*/ 140301 h 581"/>
                <a:gd name="T6" fmla="*/ 196265 w 594"/>
                <a:gd name="T7" fmla="*/ 142826 h 581"/>
                <a:gd name="T8" fmla="*/ 196265 w 594"/>
                <a:gd name="T9" fmla="*/ 145351 h 581"/>
                <a:gd name="T10" fmla="*/ 196265 w 594"/>
                <a:gd name="T11" fmla="*/ 145351 h 581"/>
                <a:gd name="T12" fmla="*/ 193739 w 594"/>
                <a:gd name="T13" fmla="*/ 147875 h 581"/>
                <a:gd name="T14" fmla="*/ 185802 w 594"/>
                <a:gd name="T15" fmla="*/ 150400 h 581"/>
                <a:gd name="T16" fmla="*/ 185802 w 594"/>
                <a:gd name="T17" fmla="*/ 150400 h 581"/>
                <a:gd name="T18" fmla="*/ 155497 w 594"/>
                <a:gd name="T19" fmla="*/ 122628 h 581"/>
                <a:gd name="T20" fmla="*/ 155497 w 594"/>
                <a:gd name="T21" fmla="*/ 122628 h 581"/>
                <a:gd name="T22" fmla="*/ 50870 w 594"/>
                <a:gd name="T23" fmla="*/ 112169 h 581"/>
                <a:gd name="T24" fmla="*/ 60972 w 594"/>
                <a:gd name="T25" fmla="*/ 0 h 581"/>
                <a:gd name="T26" fmla="*/ 213943 w 594"/>
                <a:gd name="T27" fmla="*/ 10459 h 581"/>
                <a:gd name="T28" fmla="*/ 203841 w 594"/>
                <a:gd name="T29" fmla="*/ 122628 h 581"/>
                <a:gd name="T30" fmla="*/ 150446 w 594"/>
                <a:gd name="T31" fmla="*/ 132727 h 581"/>
                <a:gd name="T32" fmla="*/ 173175 w 594"/>
                <a:gd name="T33" fmla="*/ 155810 h 581"/>
                <a:gd name="T34" fmla="*/ 185802 w 594"/>
                <a:gd name="T35" fmla="*/ 168433 h 581"/>
                <a:gd name="T36" fmla="*/ 175700 w 594"/>
                <a:gd name="T37" fmla="*/ 178532 h 581"/>
                <a:gd name="T38" fmla="*/ 104266 w 594"/>
                <a:gd name="T39" fmla="*/ 178532 h 581"/>
                <a:gd name="T40" fmla="*/ 81537 w 594"/>
                <a:gd name="T41" fmla="*/ 178532 h 581"/>
                <a:gd name="T42" fmla="*/ 71074 w 594"/>
                <a:gd name="T43" fmla="*/ 178532 h 581"/>
                <a:gd name="T44" fmla="*/ 40768 w 594"/>
                <a:gd name="T45" fmla="*/ 204140 h 581"/>
                <a:gd name="T46" fmla="*/ 32831 w 594"/>
                <a:gd name="T47" fmla="*/ 209189 h 581"/>
                <a:gd name="T48" fmla="*/ 32831 w 594"/>
                <a:gd name="T49" fmla="*/ 209189 h 581"/>
                <a:gd name="T50" fmla="*/ 25255 w 594"/>
                <a:gd name="T51" fmla="*/ 204140 h 581"/>
                <a:gd name="T52" fmla="*/ 25255 w 594"/>
                <a:gd name="T53" fmla="*/ 204140 h 581"/>
                <a:gd name="T54" fmla="*/ 25255 w 594"/>
                <a:gd name="T55" fmla="*/ 201715 h 581"/>
                <a:gd name="T56" fmla="*/ 22729 w 594"/>
                <a:gd name="T57" fmla="*/ 199091 h 581"/>
                <a:gd name="T58" fmla="*/ 22729 w 594"/>
                <a:gd name="T59" fmla="*/ 178532 h 581"/>
                <a:gd name="T60" fmla="*/ 22729 w 594"/>
                <a:gd name="T61" fmla="*/ 178532 h 581"/>
                <a:gd name="T62" fmla="*/ 0 w 594"/>
                <a:gd name="T63" fmla="*/ 168433 h 581"/>
                <a:gd name="T64" fmla="*/ 0 w 594"/>
                <a:gd name="T65" fmla="*/ 51215 h 581"/>
                <a:gd name="T66" fmla="*/ 40768 w 594"/>
                <a:gd name="T67" fmla="*/ 40756 h 581"/>
                <a:gd name="T68" fmla="*/ 60972 w 594"/>
                <a:gd name="T69" fmla="*/ 132727 h 581"/>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594" h="581">
                  <a:moveTo>
                    <a:pt x="565" y="340"/>
                  </a:moveTo>
                  <a:lnTo>
                    <a:pt x="565" y="340"/>
                  </a:lnTo>
                  <a:cubicBezTo>
                    <a:pt x="558" y="340"/>
                    <a:pt x="558" y="340"/>
                    <a:pt x="558" y="340"/>
                  </a:cubicBezTo>
                  <a:cubicBezTo>
                    <a:pt x="544" y="340"/>
                    <a:pt x="544" y="340"/>
                    <a:pt x="544" y="340"/>
                  </a:cubicBezTo>
                  <a:cubicBezTo>
                    <a:pt x="544" y="389"/>
                    <a:pt x="544" y="389"/>
                    <a:pt x="544" y="389"/>
                  </a:cubicBezTo>
                  <a:lnTo>
                    <a:pt x="544" y="396"/>
                  </a:lnTo>
                  <a:cubicBezTo>
                    <a:pt x="544" y="396"/>
                    <a:pt x="544" y="396"/>
                    <a:pt x="544" y="403"/>
                  </a:cubicBezTo>
                  <a:lnTo>
                    <a:pt x="537" y="410"/>
                  </a:lnTo>
                  <a:cubicBezTo>
                    <a:pt x="530" y="417"/>
                    <a:pt x="523" y="417"/>
                    <a:pt x="515" y="417"/>
                  </a:cubicBezTo>
                  <a:cubicBezTo>
                    <a:pt x="508" y="417"/>
                    <a:pt x="501" y="417"/>
                    <a:pt x="501" y="410"/>
                  </a:cubicBezTo>
                  <a:cubicBezTo>
                    <a:pt x="431" y="340"/>
                    <a:pt x="431" y="340"/>
                    <a:pt x="431" y="340"/>
                  </a:cubicBezTo>
                  <a:cubicBezTo>
                    <a:pt x="169" y="340"/>
                    <a:pt x="169" y="340"/>
                    <a:pt x="169" y="340"/>
                  </a:cubicBezTo>
                  <a:cubicBezTo>
                    <a:pt x="155" y="340"/>
                    <a:pt x="141" y="332"/>
                    <a:pt x="141" y="311"/>
                  </a:cubicBezTo>
                  <a:cubicBezTo>
                    <a:pt x="141" y="29"/>
                    <a:pt x="141" y="29"/>
                    <a:pt x="141" y="29"/>
                  </a:cubicBezTo>
                  <a:cubicBezTo>
                    <a:pt x="141" y="14"/>
                    <a:pt x="155" y="0"/>
                    <a:pt x="169" y="0"/>
                  </a:cubicBezTo>
                  <a:cubicBezTo>
                    <a:pt x="565" y="0"/>
                    <a:pt x="565" y="0"/>
                    <a:pt x="565" y="0"/>
                  </a:cubicBezTo>
                  <a:cubicBezTo>
                    <a:pt x="579" y="0"/>
                    <a:pt x="593" y="14"/>
                    <a:pt x="593" y="29"/>
                  </a:cubicBezTo>
                  <a:cubicBezTo>
                    <a:pt x="593" y="311"/>
                    <a:pt x="593" y="311"/>
                    <a:pt x="593" y="311"/>
                  </a:cubicBezTo>
                  <a:cubicBezTo>
                    <a:pt x="593" y="332"/>
                    <a:pt x="579" y="340"/>
                    <a:pt x="565" y="340"/>
                  </a:cubicBezTo>
                  <a:close/>
                  <a:moveTo>
                    <a:pt x="417" y="368"/>
                  </a:moveTo>
                  <a:lnTo>
                    <a:pt x="417" y="368"/>
                  </a:lnTo>
                  <a:cubicBezTo>
                    <a:pt x="480" y="432"/>
                    <a:pt x="480" y="432"/>
                    <a:pt x="480" y="432"/>
                  </a:cubicBezTo>
                  <a:cubicBezTo>
                    <a:pt x="487" y="439"/>
                    <a:pt x="501" y="446"/>
                    <a:pt x="515" y="446"/>
                  </a:cubicBezTo>
                  <a:cubicBezTo>
                    <a:pt x="515" y="467"/>
                    <a:pt x="515" y="467"/>
                    <a:pt x="515" y="467"/>
                  </a:cubicBezTo>
                  <a:cubicBezTo>
                    <a:pt x="515" y="481"/>
                    <a:pt x="508" y="495"/>
                    <a:pt x="487" y="495"/>
                  </a:cubicBezTo>
                  <a:cubicBezTo>
                    <a:pt x="289" y="495"/>
                    <a:pt x="289" y="495"/>
                    <a:pt x="289" y="495"/>
                  </a:cubicBezTo>
                  <a:cubicBezTo>
                    <a:pt x="226" y="495"/>
                    <a:pt x="226" y="495"/>
                    <a:pt x="226" y="495"/>
                  </a:cubicBezTo>
                  <a:cubicBezTo>
                    <a:pt x="197" y="495"/>
                    <a:pt x="197" y="495"/>
                    <a:pt x="197" y="495"/>
                  </a:cubicBezTo>
                  <a:cubicBezTo>
                    <a:pt x="190" y="495"/>
                    <a:pt x="190" y="495"/>
                    <a:pt x="190" y="495"/>
                  </a:cubicBezTo>
                  <a:cubicBezTo>
                    <a:pt x="113" y="566"/>
                    <a:pt x="113" y="566"/>
                    <a:pt x="113" y="566"/>
                  </a:cubicBezTo>
                  <a:cubicBezTo>
                    <a:pt x="106" y="573"/>
                    <a:pt x="99" y="580"/>
                    <a:pt x="91" y="580"/>
                  </a:cubicBezTo>
                  <a:cubicBezTo>
                    <a:pt x="84" y="580"/>
                    <a:pt x="77" y="573"/>
                    <a:pt x="77" y="566"/>
                  </a:cubicBezTo>
                  <a:cubicBezTo>
                    <a:pt x="70" y="566"/>
                    <a:pt x="70" y="566"/>
                    <a:pt x="70" y="566"/>
                  </a:cubicBezTo>
                  <a:lnTo>
                    <a:pt x="70" y="559"/>
                  </a:lnTo>
                  <a:cubicBezTo>
                    <a:pt x="70" y="559"/>
                    <a:pt x="63" y="559"/>
                    <a:pt x="63" y="552"/>
                  </a:cubicBezTo>
                  <a:cubicBezTo>
                    <a:pt x="63" y="495"/>
                    <a:pt x="63" y="495"/>
                    <a:pt x="63" y="495"/>
                  </a:cubicBezTo>
                  <a:cubicBezTo>
                    <a:pt x="28" y="495"/>
                    <a:pt x="28" y="495"/>
                    <a:pt x="28" y="495"/>
                  </a:cubicBezTo>
                  <a:cubicBezTo>
                    <a:pt x="14" y="495"/>
                    <a:pt x="0" y="481"/>
                    <a:pt x="0" y="467"/>
                  </a:cubicBezTo>
                  <a:cubicBezTo>
                    <a:pt x="0" y="142"/>
                    <a:pt x="0" y="142"/>
                    <a:pt x="0" y="142"/>
                  </a:cubicBezTo>
                  <a:cubicBezTo>
                    <a:pt x="0" y="128"/>
                    <a:pt x="14" y="113"/>
                    <a:pt x="28" y="113"/>
                  </a:cubicBezTo>
                  <a:cubicBezTo>
                    <a:pt x="113" y="113"/>
                    <a:pt x="113" y="113"/>
                    <a:pt x="113" y="113"/>
                  </a:cubicBezTo>
                  <a:cubicBezTo>
                    <a:pt x="113" y="311"/>
                    <a:pt x="113" y="311"/>
                    <a:pt x="113" y="311"/>
                  </a:cubicBezTo>
                  <a:cubicBezTo>
                    <a:pt x="113" y="347"/>
                    <a:pt x="141" y="368"/>
                    <a:pt x="169" y="368"/>
                  </a:cubicBezTo>
                  <a:lnTo>
                    <a:pt x="417" y="368"/>
                  </a:lnTo>
                  <a:close/>
                </a:path>
              </a:pathLst>
            </a:custGeom>
            <a:solidFill>
              <a:schemeClr val="accent3"/>
            </a:solidFill>
            <a:ln>
              <a:noFill/>
            </a:ln>
            <a:effectLst/>
          </p:spPr>
          <p:txBody>
            <a:bodyPr wrap="none" anchor="ctr"/>
            <a:lstStyle/>
            <a:p>
              <a:endParaRPr lang="en-US"/>
            </a:p>
          </p:txBody>
        </p:sp>
      </p:grpSp>
      <p:grpSp>
        <p:nvGrpSpPr>
          <p:cNvPr id="17" name="Group 18"/>
          <p:cNvGrpSpPr/>
          <p:nvPr/>
        </p:nvGrpSpPr>
        <p:grpSpPr>
          <a:xfrm>
            <a:off x="3763169" y="2185339"/>
            <a:ext cx="1981200" cy="1981200"/>
            <a:chOff x="3763169" y="2249388"/>
            <a:chExt cx="1981200" cy="1981200"/>
          </a:xfrm>
        </p:grpSpPr>
        <p:grpSp>
          <p:nvGrpSpPr>
            <p:cNvPr id="18" name="Group 19"/>
            <p:cNvGrpSpPr/>
            <p:nvPr/>
          </p:nvGrpSpPr>
          <p:grpSpPr>
            <a:xfrm>
              <a:off x="3763169" y="2249388"/>
              <a:ext cx="1981200" cy="1981200"/>
              <a:chOff x="1371600" y="1752600"/>
              <a:chExt cx="2590800" cy="2590800"/>
            </a:xfrm>
          </p:grpSpPr>
          <p:sp>
            <p:nvSpPr>
              <p:cNvPr id="20" name="Oval 21"/>
              <p:cNvSpPr/>
              <p:nvPr/>
            </p:nvSpPr>
            <p:spPr>
              <a:xfrm>
                <a:off x="1676400" y="2057400"/>
                <a:ext cx="1981200" cy="1981200"/>
              </a:xfrm>
              <a:prstGeom prst="ellipse">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2"/>
              <p:cNvSpPr/>
              <p:nvPr/>
            </p:nvSpPr>
            <p:spPr>
              <a:xfrm>
                <a:off x="1371600" y="1752600"/>
                <a:ext cx="2590800" cy="2590800"/>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Freeform 157"/>
            <p:cNvSpPr>
              <a:spLocks noChangeArrowheads="1"/>
            </p:cNvSpPr>
            <p:nvPr/>
          </p:nvSpPr>
          <p:spPr bwMode="auto">
            <a:xfrm>
              <a:off x="4478725" y="2962288"/>
              <a:ext cx="550086" cy="550084"/>
            </a:xfrm>
            <a:custGeom>
              <a:avLst/>
              <a:gdLst>
                <a:gd name="T0" fmla="*/ 207003 w 602"/>
                <a:gd name="T1" fmla="*/ 165825 h 602"/>
                <a:gd name="T2" fmla="*/ 173767 w 602"/>
                <a:gd name="T3" fmla="*/ 155709 h 602"/>
                <a:gd name="T4" fmla="*/ 173767 w 602"/>
                <a:gd name="T5" fmla="*/ 135117 h 602"/>
                <a:gd name="T6" fmla="*/ 173767 w 602"/>
                <a:gd name="T7" fmla="*/ 114885 h 602"/>
                <a:gd name="T8" fmla="*/ 43351 w 602"/>
                <a:gd name="T9" fmla="*/ 125001 h 602"/>
                <a:gd name="T10" fmla="*/ 43351 w 602"/>
                <a:gd name="T11" fmla="*/ 153180 h 602"/>
                <a:gd name="T12" fmla="*/ 43351 w 602"/>
                <a:gd name="T13" fmla="*/ 165825 h 602"/>
                <a:gd name="T14" fmla="*/ 0 w 602"/>
                <a:gd name="T15" fmla="*/ 155709 h 602"/>
                <a:gd name="T16" fmla="*/ 10115 w 602"/>
                <a:gd name="T17" fmla="*/ 50940 h 602"/>
                <a:gd name="T18" fmla="*/ 217119 w 602"/>
                <a:gd name="T19" fmla="*/ 61055 h 602"/>
                <a:gd name="T20" fmla="*/ 207003 w 602"/>
                <a:gd name="T21" fmla="*/ 165825 h 602"/>
                <a:gd name="T22" fmla="*/ 30707 w 602"/>
                <a:gd name="T23" fmla="*/ 71532 h 602"/>
                <a:gd name="T24" fmla="*/ 30707 w 602"/>
                <a:gd name="T25" fmla="*/ 91764 h 602"/>
                <a:gd name="T26" fmla="*/ 30707 w 602"/>
                <a:gd name="T27" fmla="*/ 71532 h 602"/>
                <a:gd name="T28" fmla="*/ 163291 w 602"/>
                <a:gd name="T29" fmla="*/ 40824 h 602"/>
                <a:gd name="T30" fmla="*/ 53467 w 602"/>
                <a:gd name="T31" fmla="*/ 40824 h 602"/>
                <a:gd name="T32" fmla="*/ 53467 w 602"/>
                <a:gd name="T33" fmla="*/ 30708 h 602"/>
                <a:gd name="T34" fmla="*/ 53467 w 602"/>
                <a:gd name="T35" fmla="*/ 5058 h 602"/>
                <a:gd name="T36" fmla="*/ 153175 w 602"/>
                <a:gd name="T37" fmla="*/ 0 h 602"/>
                <a:gd name="T38" fmla="*/ 153175 w 602"/>
                <a:gd name="T39" fmla="*/ 0 h 602"/>
                <a:gd name="T40" fmla="*/ 158233 w 602"/>
                <a:gd name="T41" fmla="*/ 2529 h 602"/>
                <a:gd name="T42" fmla="*/ 158233 w 602"/>
                <a:gd name="T43" fmla="*/ 2529 h 602"/>
                <a:gd name="T44" fmla="*/ 158233 w 602"/>
                <a:gd name="T45" fmla="*/ 2529 h 602"/>
                <a:gd name="T46" fmla="*/ 160762 w 602"/>
                <a:gd name="T47" fmla="*/ 5058 h 602"/>
                <a:gd name="T48" fmla="*/ 163291 w 602"/>
                <a:gd name="T49" fmla="*/ 10116 h 602"/>
                <a:gd name="T50" fmla="*/ 163291 w 602"/>
                <a:gd name="T51" fmla="*/ 10116 h 602"/>
                <a:gd name="T52" fmla="*/ 163291 w 602"/>
                <a:gd name="T53" fmla="*/ 145593 h 602"/>
                <a:gd name="T54" fmla="*/ 163291 w 602"/>
                <a:gd name="T55" fmla="*/ 196533 h 602"/>
                <a:gd name="T56" fmla="*/ 163291 w 602"/>
                <a:gd name="T57" fmla="*/ 206649 h 602"/>
                <a:gd name="T58" fmla="*/ 63943 w 602"/>
                <a:gd name="T59" fmla="*/ 217126 h 602"/>
                <a:gd name="T60" fmla="*/ 53467 w 602"/>
                <a:gd name="T61" fmla="*/ 201791 h 602"/>
                <a:gd name="T62" fmla="*/ 53467 w 602"/>
                <a:gd name="T63" fmla="*/ 145593 h 602"/>
                <a:gd name="T64" fmla="*/ 163291 w 602"/>
                <a:gd name="T65" fmla="*/ 125001 h 602"/>
                <a:gd name="T66" fmla="*/ 143060 w 602"/>
                <a:gd name="T67" fmla="*/ 145593 h 602"/>
                <a:gd name="T68" fmla="*/ 74059 w 602"/>
                <a:gd name="T69" fmla="*/ 145593 h 602"/>
                <a:gd name="T70" fmla="*/ 143060 w 602"/>
                <a:gd name="T71" fmla="*/ 155709 h 602"/>
                <a:gd name="T72" fmla="*/ 143060 w 602"/>
                <a:gd name="T73" fmla="*/ 165825 h 602"/>
                <a:gd name="T74" fmla="*/ 74059 w 602"/>
                <a:gd name="T75" fmla="*/ 165825 h 602"/>
                <a:gd name="T76" fmla="*/ 143060 w 602"/>
                <a:gd name="T77" fmla="*/ 175940 h 602"/>
                <a:gd name="T78" fmla="*/ 143060 w 602"/>
                <a:gd name="T79" fmla="*/ 186417 h 602"/>
                <a:gd name="T80" fmla="*/ 74059 w 602"/>
                <a:gd name="T81" fmla="*/ 186417 h 602"/>
                <a:gd name="T82" fmla="*/ 143060 w 602"/>
                <a:gd name="T83" fmla="*/ 196533 h 602"/>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602" h="602">
                  <a:moveTo>
                    <a:pt x="573" y="459"/>
                  </a:moveTo>
                  <a:lnTo>
                    <a:pt x="573" y="459"/>
                  </a:lnTo>
                  <a:cubicBezTo>
                    <a:pt x="481" y="459"/>
                    <a:pt x="481" y="459"/>
                    <a:pt x="481" y="459"/>
                  </a:cubicBezTo>
                  <a:cubicBezTo>
                    <a:pt x="481" y="431"/>
                    <a:pt x="481" y="431"/>
                    <a:pt x="481" y="431"/>
                  </a:cubicBezTo>
                  <a:cubicBezTo>
                    <a:pt x="481" y="424"/>
                    <a:pt x="481" y="424"/>
                    <a:pt x="481" y="424"/>
                  </a:cubicBezTo>
                  <a:cubicBezTo>
                    <a:pt x="481" y="374"/>
                    <a:pt x="481" y="374"/>
                    <a:pt x="481" y="374"/>
                  </a:cubicBezTo>
                  <a:cubicBezTo>
                    <a:pt x="481" y="346"/>
                    <a:pt x="481" y="346"/>
                    <a:pt x="481" y="346"/>
                  </a:cubicBezTo>
                  <a:cubicBezTo>
                    <a:pt x="481" y="318"/>
                    <a:pt x="481" y="318"/>
                    <a:pt x="481" y="318"/>
                  </a:cubicBezTo>
                  <a:cubicBezTo>
                    <a:pt x="120" y="318"/>
                    <a:pt x="120" y="318"/>
                    <a:pt x="120" y="318"/>
                  </a:cubicBezTo>
                  <a:cubicBezTo>
                    <a:pt x="120" y="346"/>
                    <a:pt x="120" y="346"/>
                    <a:pt x="120" y="346"/>
                  </a:cubicBezTo>
                  <a:cubicBezTo>
                    <a:pt x="120" y="374"/>
                    <a:pt x="120" y="374"/>
                    <a:pt x="120" y="374"/>
                  </a:cubicBezTo>
                  <a:cubicBezTo>
                    <a:pt x="120" y="424"/>
                    <a:pt x="120" y="424"/>
                    <a:pt x="120" y="424"/>
                  </a:cubicBezTo>
                  <a:cubicBezTo>
                    <a:pt x="120" y="431"/>
                    <a:pt x="120" y="431"/>
                    <a:pt x="120" y="431"/>
                  </a:cubicBezTo>
                  <a:cubicBezTo>
                    <a:pt x="120" y="459"/>
                    <a:pt x="120" y="459"/>
                    <a:pt x="120" y="459"/>
                  </a:cubicBezTo>
                  <a:cubicBezTo>
                    <a:pt x="28" y="459"/>
                    <a:pt x="28" y="459"/>
                    <a:pt x="28" y="459"/>
                  </a:cubicBezTo>
                  <a:cubicBezTo>
                    <a:pt x="7" y="459"/>
                    <a:pt x="0" y="452"/>
                    <a:pt x="0" y="431"/>
                  </a:cubicBezTo>
                  <a:cubicBezTo>
                    <a:pt x="0" y="169"/>
                    <a:pt x="0" y="169"/>
                    <a:pt x="0" y="169"/>
                  </a:cubicBezTo>
                  <a:cubicBezTo>
                    <a:pt x="0" y="155"/>
                    <a:pt x="7" y="141"/>
                    <a:pt x="28" y="141"/>
                  </a:cubicBezTo>
                  <a:cubicBezTo>
                    <a:pt x="573" y="141"/>
                    <a:pt x="573" y="141"/>
                    <a:pt x="573" y="141"/>
                  </a:cubicBezTo>
                  <a:cubicBezTo>
                    <a:pt x="587" y="141"/>
                    <a:pt x="601" y="155"/>
                    <a:pt x="601" y="169"/>
                  </a:cubicBezTo>
                  <a:cubicBezTo>
                    <a:pt x="601" y="431"/>
                    <a:pt x="601" y="431"/>
                    <a:pt x="601" y="431"/>
                  </a:cubicBezTo>
                  <a:cubicBezTo>
                    <a:pt x="601" y="452"/>
                    <a:pt x="587" y="459"/>
                    <a:pt x="573" y="459"/>
                  </a:cubicBezTo>
                  <a:close/>
                  <a:moveTo>
                    <a:pt x="85" y="198"/>
                  </a:moveTo>
                  <a:lnTo>
                    <a:pt x="85" y="198"/>
                  </a:lnTo>
                  <a:cubicBezTo>
                    <a:pt x="64" y="198"/>
                    <a:pt x="57" y="212"/>
                    <a:pt x="57" y="226"/>
                  </a:cubicBezTo>
                  <a:cubicBezTo>
                    <a:pt x="57" y="240"/>
                    <a:pt x="64" y="254"/>
                    <a:pt x="85" y="254"/>
                  </a:cubicBezTo>
                  <a:cubicBezTo>
                    <a:pt x="99" y="254"/>
                    <a:pt x="113" y="240"/>
                    <a:pt x="113" y="226"/>
                  </a:cubicBezTo>
                  <a:cubicBezTo>
                    <a:pt x="113" y="212"/>
                    <a:pt x="99" y="198"/>
                    <a:pt x="85" y="198"/>
                  </a:cubicBezTo>
                  <a:close/>
                  <a:moveTo>
                    <a:pt x="452" y="113"/>
                  </a:moveTo>
                  <a:lnTo>
                    <a:pt x="452" y="113"/>
                  </a:lnTo>
                  <a:cubicBezTo>
                    <a:pt x="148" y="113"/>
                    <a:pt x="148" y="113"/>
                    <a:pt x="148" y="113"/>
                  </a:cubicBezTo>
                  <a:cubicBezTo>
                    <a:pt x="148" y="85"/>
                    <a:pt x="148" y="85"/>
                    <a:pt x="148" y="85"/>
                  </a:cubicBezTo>
                  <a:cubicBezTo>
                    <a:pt x="148" y="28"/>
                    <a:pt x="148" y="28"/>
                    <a:pt x="148" y="28"/>
                  </a:cubicBezTo>
                  <a:cubicBezTo>
                    <a:pt x="148" y="21"/>
                    <a:pt x="148" y="21"/>
                    <a:pt x="148" y="14"/>
                  </a:cubicBezTo>
                  <a:cubicBezTo>
                    <a:pt x="155" y="7"/>
                    <a:pt x="163" y="0"/>
                    <a:pt x="177" y="0"/>
                  </a:cubicBezTo>
                  <a:cubicBezTo>
                    <a:pt x="424" y="0"/>
                    <a:pt x="424" y="0"/>
                    <a:pt x="424" y="0"/>
                  </a:cubicBezTo>
                  <a:cubicBezTo>
                    <a:pt x="431" y="0"/>
                    <a:pt x="431" y="0"/>
                    <a:pt x="438" y="7"/>
                  </a:cubicBezTo>
                  <a:cubicBezTo>
                    <a:pt x="445" y="7"/>
                    <a:pt x="445" y="14"/>
                    <a:pt x="445" y="14"/>
                  </a:cubicBezTo>
                  <a:cubicBezTo>
                    <a:pt x="445" y="14"/>
                    <a:pt x="452" y="21"/>
                    <a:pt x="452" y="28"/>
                  </a:cubicBezTo>
                  <a:cubicBezTo>
                    <a:pt x="452" y="113"/>
                    <a:pt x="452" y="113"/>
                    <a:pt x="452" y="113"/>
                  </a:cubicBezTo>
                  <a:close/>
                  <a:moveTo>
                    <a:pt x="452" y="403"/>
                  </a:moveTo>
                  <a:lnTo>
                    <a:pt x="452" y="403"/>
                  </a:lnTo>
                  <a:cubicBezTo>
                    <a:pt x="452" y="544"/>
                    <a:pt x="452" y="544"/>
                    <a:pt x="452" y="544"/>
                  </a:cubicBezTo>
                  <a:cubicBezTo>
                    <a:pt x="452" y="558"/>
                    <a:pt x="452" y="558"/>
                    <a:pt x="452" y="558"/>
                  </a:cubicBezTo>
                  <a:cubicBezTo>
                    <a:pt x="452" y="572"/>
                    <a:pt x="452" y="572"/>
                    <a:pt x="452" y="572"/>
                  </a:cubicBezTo>
                  <a:cubicBezTo>
                    <a:pt x="452" y="594"/>
                    <a:pt x="438" y="601"/>
                    <a:pt x="424" y="601"/>
                  </a:cubicBezTo>
                  <a:cubicBezTo>
                    <a:pt x="177" y="601"/>
                    <a:pt x="177" y="601"/>
                    <a:pt x="177" y="601"/>
                  </a:cubicBezTo>
                  <a:cubicBezTo>
                    <a:pt x="163" y="601"/>
                    <a:pt x="148" y="594"/>
                    <a:pt x="148" y="572"/>
                  </a:cubicBezTo>
                  <a:cubicBezTo>
                    <a:pt x="148" y="558"/>
                    <a:pt x="148" y="558"/>
                    <a:pt x="148" y="558"/>
                  </a:cubicBezTo>
                  <a:cubicBezTo>
                    <a:pt x="148" y="544"/>
                    <a:pt x="148" y="544"/>
                    <a:pt x="148" y="544"/>
                  </a:cubicBezTo>
                  <a:cubicBezTo>
                    <a:pt x="148" y="403"/>
                    <a:pt x="148" y="403"/>
                    <a:pt x="148" y="403"/>
                  </a:cubicBezTo>
                  <a:cubicBezTo>
                    <a:pt x="148" y="346"/>
                    <a:pt x="148" y="346"/>
                    <a:pt x="148" y="346"/>
                  </a:cubicBezTo>
                  <a:cubicBezTo>
                    <a:pt x="452" y="346"/>
                    <a:pt x="452" y="346"/>
                    <a:pt x="452" y="346"/>
                  </a:cubicBezTo>
                  <a:lnTo>
                    <a:pt x="452" y="403"/>
                  </a:lnTo>
                  <a:close/>
                  <a:moveTo>
                    <a:pt x="396" y="403"/>
                  </a:moveTo>
                  <a:lnTo>
                    <a:pt x="396" y="403"/>
                  </a:lnTo>
                  <a:cubicBezTo>
                    <a:pt x="205" y="403"/>
                    <a:pt x="205" y="403"/>
                    <a:pt x="205" y="403"/>
                  </a:cubicBezTo>
                  <a:cubicBezTo>
                    <a:pt x="205" y="431"/>
                    <a:pt x="205" y="431"/>
                    <a:pt x="205" y="431"/>
                  </a:cubicBezTo>
                  <a:cubicBezTo>
                    <a:pt x="396" y="431"/>
                    <a:pt x="396" y="431"/>
                    <a:pt x="396" y="431"/>
                  </a:cubicBezTo>
                  <a:lnTo>
                    <a:pt x="396" y="403"/>
                  </a:lnTo>
                  <a:close/>
                  <a:moveTo>
                    <a:pt x="396" y="459"/>
                  </a:moveTo>
                  <a:lnTo>
                    <a:pt x="396" y="459"/>
                  </a:lnTo>
                  <a:cubicBezTo>
                    <a:pt x="205" y="459"/>
                    <a:pt x="205" y="459"/>
                    <a:pt x="205" y="459"/>
                  </a:cubicBezTo>
                  <a:cubicBezTo>
                    <a:pt x="205" y="487"/>
                    <a:pt x="205" y="487"/>
                    <a:pt x="205" y="487"/>
                  </a:cubicBezTo>
                  <a:cubicBezTo>
                    <a:pt x="396" y="487"/>
                    <a:pt x="396" y="487"/>
                    <a:pt x="396" y="487"/>
                  </a:cubicBezTo>
                  <a:lnTo>
                    <a:pt x="396" y="459"/>
                  </a:lnTo>
                  <a:close/>
                  <a:moveTo>
                    <a:pt x="396" y="516"/>
                  </a:moveTo>
                  <a:lnTo>
                    <a:pt x="396" y="516"/>
                  </a:lnTo>
                  <a:cubicBezTo>
                    <a:pt x="205" y="516"/>
                    <a:pt x="205" y="516"/>
                    <a:pt x="205" y="516"/>
                  </a:cubicBezTo>
                  <a:cubicBezTo>
                    <a:pt x="205" y="544"/>
                    <a:pt x="205" y="544"/>
                    <a:pt x="205" y="544"/>
                  </a:cubicBezTo>
                  <a:cubicBezTo>
                    <a:pt x="396" y="544"/>
                    <a:pt x="396" y="544"/>
                    <a:pt x="396" y="544"/>
                  </a:cubicBezTo>
                  <a:lnTo>
                    <a:pt x="396" y="516"/>
                  </a:lnTo>
                  <a:close/>
                </a:path>
              </a:pathLst>
            </a:custGeom>
            <a:solidFill>
              <a:schemeClr val="accent2"/>
            </a:solidFill>
            <a:ln>
              <a:noFill/>
            </a:ln>
            <a:effectLst/>
          </p:spPr>
          <p:txBody>
            <a:bodyPr wrap="none" anchor="ctr"/>
            <a:lstStyle/>
            <a:p>
              <a:endParaRPr lang="en-US"/>
            </a:p>
          </p:txBody>
        </p:sp>
      </p:grpSp>
      <p:sp>
        <p:nvSpPr>
          <p:cNvPr id="22" name="文本框 21"/>
          <p:cNvSpPr txBox="1"/>
          <p:nvPr/>
        </p:nvSpPr>
        <p:spPr>
          <a:xfrm>
            <a:off x="1389212" y="4268527"/>
            <a:ext cx="1340944" cy="338554"/>
          </a:xfrm>
          <a:prstGeom prst="rect">
            <a:avLst/>
          </a:prstGeom>
          <a:noFill/>
        </p:spPr>
        <p:txBody>
          <a:bodyPr wrap="square" rtlCol="0">
            <a:spAutoFit/>
          </a:bodyPr>
          <a:lstStyle>
            <a:defPPr>
              <a:defRPr lang="zh-CN"/>
            </a:defPPr>
            <a:lvl1pPr algn="r">
              <a:defRPr sz="9600" b="1">
                <a:solidFill>
                  <a:schemeClr val="tx2"/>
                </a:solidFill>
                <a:latin typeface="Montserrat Semi" charset="0"/>
                <a:ea typeface="Montserrat Semi" charset="0"/>
                <a:cs typeface="Montserrat Semi" charset="0"/>
              </a:defRPr>
            </a:lvl1pPr>
          </a:lstStyle>
          <a:p>
            <a:pPr algn="l"/>
            <a:r>
              <a:rPr lang="en-US" altLang="zh-CN" sz="1600" dirty="0" smtClean="0">
                <a:solidFill>
                  <a:schemeClr val="bg1">
                    <a:lumMod val="50000"/>
                  </a:schemeClr>
                </a:solidFill>
              </a:rPr>
              <a:t>TEXTHERE</a:t>
            </a:r>
          </a:p>
        </p:txBody>
      </p:sp>
      <p:sp>
        <p:nvSpPr>
          <p:cNvPr id="23" name="矩形 22"/>
          <p:cNvSpPr/>
          <p:nvPr/>
        </p:nvSpPr>
        <p:spPr>
          <a:xfrm>
            <a:off x="1150765" y="4584908"/>
            <a:ext cx="1827531" cy="646331"/>
          </a:xfrm>
          <a:prstGeom prst="rect">
            <a:avLst/>
          </a:prstGeom>
        </p:spPr>
        <p:txBody>
          <a:bodyPr wrap="square">
            <a:spAutoFit/>
          </a:bodyPr>
          <a:lstStyle/>
          <a:p>
            <a:pPr algn="ctr"/>
            <a:r>
              <a:rPr lang="en-US" altLang="zh-CN" sz="1200" dirty="0" smtClean="0">
                <a:solidFill>
                  <a:schemeClr val="bg1">
                    <a:lumMod val="50000"/>
                  </a:schemeClr>
                </a:solidFill>
              </a:rPr>
              <a:t>copy or write your text and paste it here copy or write your text and</a:t>
            </a:r>
            <a:endParaRPr lang="en-US" altLang="zh-CN" sz="1200" dirty="0">
              <a:solidFill>
                <a:schemeClr val="bg1">
                  <a:lumMod val="50000"/>
                </a:schemeClr>
              </a:solidFill>
            </a:endParaRPr>
          </a:p>
        </p:txBody>
      </p:sp>
      <p:sp>
        <p:nvSpPr>
          <p:cNvPr id="24" name="文本框 23"/>
          <p:cNvSpPr txBox="1"/>
          <p:nvPr/>
        </p:nvSpPr>
        <p:spPr>
          <a:xfrm>
            <a:off x="4190934" y="4297788"/>
            <a:ext cx="1340944" cy="338554"/>
          </a:xfrm>
          <a:prstGeom prst="rect">
            <a:avLst/>
          </a:prstGeom>
          <a:noFill/>
        </p:spPr>
        <p:txBody>
          <a:bodyPr wrap="square" rtlCol="0">
            <a:spAutoFit/>
          </a:bodyPr>
          <a:lstStyle>
            <a:defPPr>
              <a:defRPr lang="zh-CN"/>
            </a:defPPr>
            <a:lvl1pPr algn="r">
              <a:defRPr sz="9600" b="1">
                <a:solidFill>
                  <a:schemeClr val="tx2"/>
                </a:solidFill>
                <a:latin typeface="Montserrat Semi" charset="0"/>
                <a:ea typeface="Montserrat Semi" charset="0"/>
                <a:cs typeface="Montserrat Semi" charset="0"/>
              </a:defRPr>
            </a:lvl1pPr>
          </a:lstStyle>
          <a:p>
            <a:pPr algn="l"/>
            <a:r>
              <a:rPr lang="en-US" altLang="zh-CN" sz="1600" dirty="0" smtClean="0">
                <a:solidFill>
                  <a:schemeClr val="bg1">
                    <a:lumMod val="50000"/>
                  </a:schemeClr>
                </a:solidFill>
              </a:rPr>
              <a:t>TEXTHERE</a:t>
            </a:r>
          </a:p>
        </p:txBody>
      </p:sp>
      <p:sp>
        <p:nvSpPr>
          <p:cNvPr id="25" name="矩形 24"/>
          <p:cNvSpPr/>
          <p:nvPr/>
        </p:nvSpPr>
        <p:spPr>
          <a:xfrm>
            <a:off x="3952487" y="4614169"/>
            <a:ext cx="1827531" cy="646331"/>
          </a:xfrm>
          <a:prstGeom prst="rect">
            <a:avLst/>
          </a:prstGeom>
        </p:spPr>
        <p:txBody>
          <a:bodyPr wrap="square">
            <a:spAutoFit/>
          </a:bodyPr>
          <a:lstStyle/>
          <a:p>
            <a:pPr algn="ctr"/>
            <a:r>
              <a:rPr lang="en-US" altLang="zh-CN" sz="1200" dirty="0" smtClean="0">
                <a:solidFill>
                  <a:schemeClr val="bg1">
                    <a:lumMod val="50000"/>
                  </a:schemeClr>
                </a:solidFill>
              </a:rPr>
              <a:t>copy or write your text and paste it here copy or write your text and</a:t>
            </a:r>
            <a:endParaRPr lang="en-US" altLang="zh-CN" sz="1200" dirty="0">
              <a:solidFill>
                <a:schemeClr val="bg1">
                  <a:lumMod val="50000"/>
                </a:schemeClr>
              </a:solidFill>
            </a:endParaRPr>
          </a:p>
        </p:txBody>
      </p:sp>
      <p:sp>
        <p:nvSpPr>
          <p:cNvPr id="26" name="文本框 25"/>
          <p:cNvSpPr txBox="1"/>
          <p:nvPr/>
        </p:nvSpPr>
        <p:spPr>
          <a:xfrm>
            <a:off x="6904873" y="4319734"/>
            <a:ext cx="1340944" cy="338554"/>
          </a:xfrm>
          <a:prstGeom prst="rect">
            <a:avLst/>
          </a:prstGeom>
          <a:noFill/>
        </p:spPr>
        <p:txBody>
          <a:bodyPr wrap="square" rtlCol="0">
            <a:spAutoFit/>
          </a:bodyPr>
          <a:lstStyle>
            <a:defPPr>
              <a:defRPr lang="zh-CN"/>
            </a:defPPr>
            <a:lvl1pPr algn="r">
              <a:defRPr sz="9600" b="1">
                <a:solidFill>
                  <a:schemeClr val="tx2"/>
                </a:solidFill>
                <a:latin typeface="Montserrat Semi" charset="0"/>
                <a:ea typeface="Montserrat Semi" charset="0"/>
                <a:cs typeface="Montserrat Semi" charset="0"/>
              </a:defRPr>
            </a:lvl1pPr>
          </a:lstStyle>
          <a:p>
            <a:pPr algn="l"/>
            <a:r>
              <a:rPr lang="en-US" altLang="zh-CN" sz="1600" dirty="0" smtClean="0">
                <a:solidFill>
                  <a:schemeClr val="bg1">
                    <a:lumMod val="50000"/>
                  </a:schemeClr>
                </a:solidFill>
              </a:rPr>
              <a:t>TEXTHERE</a:t>
            </a:r>
          </a:p>
        </p:txBody>
      </p:sp>
      <p:sp>
        <p:nvSpPr>
          <p:cNvPr id="27" name="矩形 26"/>
          <p:cNvSpPr/>
          <p:nvPr/>
        </p:nvSpPr>
        <p:spPr>
          <a:xfrm>
            <a:off x="6666426" y="4636115"/>
            <a:ext cx="1827531" cy="646331"/>
          </a:xfrm>
          <a:prstGeom prst="rect">
            <a:avLst/>
          </a:prstGeom>
        </p:spPr>
        <p:txBody>
          <a:bodyPr wrap="square">
            <a:spAutoFit/>
          </a:bodyPr>
          <a:lstStyle/>
          <a:p>
            <a:pPr algn="ctr"/>
            <a:r>
              <a:rPr lang="en-US" altLang="zh-CN" sz="1200" dirty="0" smtClean="0">
                <a:solidFill>
                  <a:schemeClr val="bg1">
                    <a:lumMod val="50000"/>
                  </a:schemeClr>
                </a:solidFill>
              </a:rPr>
              <a:t>copy or write your text and paste it here copy or write your text and</a:t>
            </a:r>
            <a:endParaRPr lang="en-US" altLang="zh-CN" sz="1200" dirty="0">
              <a:solidFill>
                <a:schemeClr val="bg1">
                  <a:lumMod val="50000"/>
                </a:schemeClr>
              </a:solidFill>
            </a:endParaRPr>
          </a:p>
        </p:txBody>
      </p:sp>
      <p:sp>
        <p:nvSpPr>
          <p:cNvPr id="28" name="文本框 27"/>
          <p:cNvSpPr txBox="1"/>
          <p:nvPr/>
        </p:nvSpPr>
        <p:spPr>
          <a:xfrm>
            <a:off x="9626127" y="4327049"/>
            <a:ext cx="1340944" cy="338554"/>
          </a:xfrm>
          <a:prstGeom prst="rect">
            <a:avLst/>
          </a:prstGeom>
          <a:noFill/>
        </p:spPr>
        <p:txBody>
          <a:bodyPr wrap="square" rtlCol="0">
            <a:spAutoFit/>
          </a:bodyPr>
          <a:lstStyle>
            <a:defPPr>
              <a:defRPr lang="zh-CN"/>
            </a:defPPr>
            <a:lvl1pPr algn="r">
              <a:defRPr sz="9600" b="1">
                <a:solidFill>
                  <a:schemeClr val="tx2"/>
                </a:solidFill>
                <a:latin typeface="Montserrat Semi" charset="0"/>
                <a:ea typeface="Montserrat Semi" charset="0"/>
                <a:cs typeface="Montserrat Semi" charset="0"/>
              </a:defRPr>
            </a:lvl1pPr>
          </a:lstStyle>
          <a:p>
            <a:pPr algn="l"/>
            <a:r>
              <a:rPr lang="en-US" altLang="zh-CN" sz="1600" dirty="0" smtClean="0">
                <a:solidFill>
                  <a:schemeClr val="bg1">
                    <a:lumMod val="50000"/>
                  </a:schemeClr>
                </a:solidFill>
              </a:rPr>
              <a:t>TEXTHERE</a:t>
            </a:r>
          </a:p>
        </p:txBody>
      </p:sp>
      <p:sp>
        <p:nvSpPr>
          <p:cNvPr id="29" name="矩形 28"/>
          <p:cNvSpPr/>
          <p:nvPr/>
        </p:nvSpPr>
        <p:spPr>
          <a:xfrm>
            <a:off x="9387680" y="4643430"/>
            <a:ext cx="1827531" cy="646331"/>
          </a:xfrm>
          <a:prstGeom prst="rect">
            <a:avLst/>
          </a:prstGeom>
        </p:spPr>
        <p:txBody>
          <a:bodyPr wrap="square">
            <a:spAutoFit/>
          </a:bodyPr>
          <a:lstStyle/>
          <a:p>
            <a:pPr algn="ctr"/>
            <a:r>
              <a:rPr lang="en-US" altLang="zh-CN" sz="1200" dirty="0" smtClean="0">
                <a:solidFill>
                  <a:schemeClr val="bg1">
                    <a:lumMod val="50000"/>
                  </a:schemeClr>
                </a:solidFill>
              </a:rPr>
              <a:t>copy or write your text and paste it here copy or write your text and</a:t>
            </a:r>
            <a:endParaRPr lang="en-US" altLang="zh-CN" sz="1200" dirty="0">
              <a:solidFill>
                <a:schemeClr val="bg1">
                  <a:lumMod val="50000"/>
                </a:schemeClr>
              </a:solidFill>
            </a:endParaRPr>
          </a:p>
        </p:txBody>
      </p:sp>
      <p:sp>
        <p:nvSpPr>
          <p:cNvPr id="30" name="文本框 29"/>
          <p:cNvSpPr txBox="1"/>
          <p:nvPr/>
        </p:nvSpPr>
        <p:spPr>
          <a:xfrm>
            <a:off x="4070956" y="409547"/>
            <a:ext cx="4812536" cy="646331"/>
          </a:xfrm>
          <a:prstGeom prst="rect">
            <a:avLst/>
          </a:prstGeom>
          <a:noFill/>
        </p:spPr>
        <p:txBody>
          <a:bodyPr wrap="none" rtlCol="0">
            <a:spAutoFit/>
          </a:bodyPr>
          <a:lstStyle/>
          <a:p>
            <a:r>
              <a:rPr lang="en-US" altLang="zh-CN" sz="3600" dirty="0" smtClean="0">
                <a:solidFill>
                  <a:schemeClr val="accent1"/>
                </a:solidFill>
                <a:latin typeface="Adobe Gothic Std B" panose="020B0800000000000000" pitchFamily="34" charset="-128"/>
                <a:ea typeface="Adobe Gothic Std B" panose="020B0800000000000000" pitchFamily="34" charset="-128"/>
              </a:rPr>
              <a:t>ADD YOUR TEXT HERE</a:t>
            </a:r>
            <a:endParaRPr lang="zh-CN" altLang="en-US" sz="3600" dirty="0">
              <a:solidFill>
                <a:schemeClr val="accent1"/>
              </a:solidFill>
              <a:latin typeface="Adobe Gothic Std B" panose="020B0800000000000000" pitchFamily="34" charset="-128"/>
            </a:endParaRPr>
          </a:p>
        </p:txBody>
      </p:sp>
      <p:sp>
        <p:nvSpPr>
          <p:cNvPr id="31" name="Freeform 4"/>
          <p:cNvSpPr/>
          <p:nvPr/>
        </p:nvSpPr>
        <p:spPr>
          <a:xfrm>
            <a:off x="3359264" y="498484"/>
            <a:ext cx="654751" cy="424532"/>
          </a:xfrm>
          <a:custGeom>
            <a:avLst/>
            <a:gdLst/>
            <a:ahLst/>
            <a:cxnLst/>
            <a:rect l="l" t="t" r="r" b="b"/>
            <a:pathLst>
              <a:path w="204312" h="132473">
                <a:moveTo>
                  <a:pt x="51660" y="13663"/>
                </a:moveTo>
                <a:cubicBezTo>
                  <a:pt x="47280" y="13663"/>
                  <a:pt x="43066" y="14553"/>
                  <a:pt x="39019" y="16333"/>
                </a:cubicBezTo>
                <a:cubicBezTo>
                  <a:pt x="34971" y="18112"/>
                  <a:pt x="31421" y="21053"/>
                  <a:pt x="28368" y="25155"/>
                </a:cubicBezTo>
                <a:cubicBezTo>
                  <a:pt x="25316" y="29257"/>
                  <a:pt x="22877" y="34672"/>
                  <a:pt x="21052" y="41398"/>
                </a:cubicBezTo>
                <a:cubicBezTo>
                  <a:pt x="19228" y="48124"/>
                  <a:pt x="18315" y="56434"/>
                  <a:pt x="18315" y="66327"/>
                </a:cubicBezTo>
                <a:cubicBezTo>
                  <a:pt x="18315" y="76220"/>
                  <a:pt x="19228" y="84515"/>
                  <a:pt x="21052" y="91211"/>
                </a:cubicBezTo>
                <a:cubicBezTo>
                  <a:pt x="22877" y="97907"/>
                  <a:pt x="25316" y="103306"/>
                  <a:pt x="28368" y="107408"/>
                </a:cubicBezTo>
                <a:cubicBezTo>
                  <a:pt x="31421" y="111511"/>
                  <a:pt x="34971" y="114451"/>
                  <a:pt x="39019" y="116231"/>
                </a:cubicBezTo>
                <a:cubicBezTo>
                  <a:pt x="43066" y="118011"/>
                  <a:pt x="47280" y="118900"/>
                  <a:pt x="51660" y="118900"/>
                </a:cubicBezTo>
                <a:cubicBezTo>
                  <a:pt x="56039" y="118900"/>
                  <a:pt x="60253" y="118011"/>
                  <a:pt x="64301" y="116231"/>
                </a:cubicBezTo>
                <a:cubicBezTo>
                  <a:pt x="68349" y="114451"/>
                  <a:pt x="71915" y="111511"/>
                  <a:pt x="75001" y="107408"/>
                </a:cubicBezTo>
                <a:cubicBezTo>
                  <a:pt x="78087" y="103306"/>
                  <a:pt x="80542" y="97907"/>
                  <a:pt x="82367" y="91211"/>
                </a:cubicBezTo>
                <a:cubicBezTo>
                  <a:pt x="84191" y="84515"/>
                  <a:pt x="85104" y="76220"/>
                  <a:pt x="85104" y="66327"/>
                </a:cubicBezTo>
                <a:cubicBezTo>
                  <a:pt x="85104" y="56434"/>
                  <a:pt x="84191" y="48124"/>
                  <a:pt x="82367" y="41398"/>
                </a:cubicBezTo>
                <a:cubicBezTo>
                  <a:pt x="80542" y="34672"/>
                  <a:pt x="78087" y="29257"/>
                  <a:pt x="75001" y="25155"/>
                </a:cubicBezTo>
                <a:cubicBezTo>
                  <a:pt x="71915" y="21053"/>
                  <a:pt x="68349" y="18112"/>
                  <a:pt x="64301" y="16333"/>
                </a:cubicBezTo>
                <a:cubicBezTo>
                  <a:pt x="60253" y="14553"/>
                  <a:pt x="56039" y="13663"/>
                  <a:pt x="51660" y="13663"/>
                </a:cubicBezTo>
                <a:close/>
                <a:moveTo>
                  <a:pt x="158625" y="0"/>
                </a:moveTo>
                <a:cubicBezTo>
                  <a:pt x="164663" y="0"/>
                  <a:pt x="170303" y="814"/>
                  <a:pt x="175546" y="2443"/>
                </a:cubicBezTo>
                <a:cubicBezTo>
                  <a:pt x="180788" y="4072"/>
                  <a:pt x="185317" y="6439"/>
                  <a:pt x="189132" y="9546"/>
                </a:cubicBezTo>
                <a:cubicBezTo>
                  <a:pt x="192948" y="12653"/>
                  <a:pt x="195951" y="16438"/>
                  <a:pt x="198140" y="20902"/>
                </a:cubicBezTo>
                <a:cubicBezTo>
                  <a:pt x="200330" y="25366"/>
                  <a:pt x="201425" y="30434"/>
                  <a:pt x="201425" y="36104"/>
                </a:cubicBezTo>
                <a:cubicBezTo>
                  <a:pt x="201425" y="40930"/>
                  <a:pt x="200629" y="45394"/>
                  <a:pt x="199036" y="49496"/>
                </a:cubicBezTo>
                <a:cubicBezTo>
                  <a:pt x="197444" y="53599"/>
                  <a:pt x="195287" y="57535"/>
                  <a:pt x="192566" y="61305"/>
                </a:cubicBezTo>
                <a:cubicBezTo>
                  <a:pt x="189846" y="65075"/>
                  <a:pt x="186710" y="68725"/>
                  <a:pt x="183160" y="72254"/>
                </a:cubicBezTo>
                <a:cubicBezTo>
                  <a:pt x="179610" y="75783"/>
                  <a:pt x="175844" y="79387"/>
                  <a:pt x="171863" y="83067"/>
                </a:cubicBezTo>
                <a:lnTo>
                  <a:pt x="134338" y="117995"/>
                </a:lnTo>
                <a:cubicBezTo>
                  <a:pt x="136992" y="117332"/>
                  <a:pt x="139679" y="116804"/>
                  <a:pt x="142400" y="116412"/>
                </a:cubicBezTo>
                <a:cubicBezTo>
                  <a:pt x="145121" y="116020"/>
                  <a:pt x="147742" y="115824"/>
                  <a:pt x="150263" y="115824"/>
                </a:cubicBezTo>
                <a:lnTo>
                  <a:pt x="198041" y="115824"/>
                </a:lnTo>
                <a:cubicBezTo>
                  <a:pt x="199965" y="115824"/>
                  <a:pt x="201491" y="116337"/>
                  <a:pt x="202620" y="117362"/>
                </a:cubicBezTo>
                <a:cubicBezTo>
                  <a:pt x="203748" y="118388"/>
                  <a:pt x="204312" y="119715"/>
                  <a:pt x="204312" y="121343"/>
                </a:cubicBezTo>
                <a:lnTo>
                  <a:pt x="204312" y="131116"/>
                </a:lnTo>
                <a:lnTo>
                  <a:pt x="109155" y="131116"/>
                </a:lnTo>
                <a:lnTo>
                  <a:pt x="109155" y="125596"/>
                </a:lnTo>
                <a:cubicBezTo>
                  <a:pt x="109155" y="124450"/>
                  <a:pt x="109404" y="123274"/>
                  <a:pt x="109902" y="122067"/>
                </a:cubicBezTo>
                <a:cubicBezTo>
                  <a:pt x="110399" y="120861"/>
                  <a:pt x="111212" y="119745"/>
                  <a:pt x="112340" y="118719"/>
                </a:cubicBezTo>
                <a:lnTo>
                  <a:pt x="158027" y="77005"/>
                </a:lnTo>
                <a:cubicBezTo>
                  <a:pt x="161810" y="73506"/>
                  <a:pt x="165260" y="70143"/>
                  <a:pt x="168379" y="66915"/>
                </a:cubicBezTo>
                <a:cubicBezTo>
                  <a:pt x="171498" y="63688"/>
                  <a:pt x="174169" y="60445"/>
                  <a:pt x="176392" y="57188"/>
                </a:cubicBezTo>
                <a:cubicBezTo>
                  <a:pt x="178615" y="53930"/>
                  <a:pt x="180323" y="50628"/>
                  <a:pt x="181518" y="47279"/>
                </a:cubicBezTo>
                <a:cubicBezTo>
                  <a:pt x="182712" y="43931"/>
                  <a:pt x="183310" y="40357"/>
                  <a:pt x="183310" y="36557"/>
                </a:cubicBezTo>
                <a:cubicBezTo>
                  <a:pt x="183310" y="32756"/>
                  <a:pt x="182646" y="29423"/>
                  <a:pt x="181319" y="26558"/>
                </a:cubicBezTo>
                <a:cubicBezTo>
                  <a:pt x="179992" y="23692"/>
                  <a:pt x="178167" y="21325"/>
                  <a:pt x="175844" y="19455"/>
                </a:cubicBezTo>
                <a:cubicBezTo>
                  <a:pt x="173522" y="17584"/>
                  <a:pt x="170801" y="16182"/>
                  <a:pt x="167682" y="15247"/>
                </a:cubicBezTo>
                <a:cubicBezTo>
                  <a:pt x="164564" y="14312"/>
                  <a:pt x="161212" y="13844"/>
                  <a:pt x="157629" y="13844"/>
                </a:cubicBezTo>
                <a:cubicBezTo>
                  <a:pt x="154046" y="13844"/>
                  <a:pt x="150728" y="14327"/>
                  <a:pt x="147676" y="15292"/>
                </a:cubicBezTo>
                <a:cubicBezTo>
                  <a:pt x="144623" y="16257"/>
                  <a:pt x="141919" y="17600"/>
                  <a:pt x="139563" y="19319"/>
                </a:cubicBezTo>
                <a:cubicBezTo>
                  <a:pt x="137208" y="21038"/>
                  <a:pt x="135217" y="23074"/>
                  <a:pt x="133591" y="25427"/>
                </a:cubicBezTo>
                <a:cubicBezTo>
                  <a:pt x="131965" y="27779"/>
                  <a:pt x="130821" y="30373"/>
                  <a:pt x="130157" y="33209"/>
                </a:cubicBezTo>
                <a:cubicBezTo>
                  <a:pt x="129626" y="34958"/>
                  <a:pt x="128830" y="36225"/>
                  <a:pt x="127768" y="37009"/>
                </a:cubicBezTo>
                <a:cubicBezTo>
                  <a:pt x="126707" y="37793"/>
                  <a:pt x="125313" y="38185"/>
                  <a:pt x="123588" y="38185"/>
                </a:cubicBezTo>
                <a:cubicBezTo>
                  <a:pt x="123256" y="38185"/>
                  <a:pt x="122908" y="38170"/>
                  <a:pt x="122543" y="38140"/>
                </a:cubicBezTo>
                <a:cubicBezTo>
                  <a:pt x="122178" y="38110"/>
                  <a:pt x="121763" y="38065"/>
                  <a:pt x="121298" y="38004"/>
                </a:cubicBezTo>
                <a:lnTo>
                  <a:pt x="112042" y="36557"/>
                </a:lnTo>
                <a:cubicBezTo>
                  <a:pt x="112971" y="30645"/>
                  <a:pt x="114762" y="25412"/>
                  <a:pt x="117417" y="20857"/>
                </a:cubicBezTo>
                <a:cubicBezTo>
                  <a:pt x="120071" y="16303"/>
                  <a:pt x="123438" y="12487"/>
                  <a:pt x="127519" y="9410"/>
                </a:cubicBezTo>
                <a:cubicBezTo>
                  <a:pt x="131600" y="6334"/>
                  <a:pt x="136279" y="3996"/>
                  <a:pt x="141554" y="2398"/>
                </a:cubicBezTo>
                <a:cubicBezTo>
                  <a:pt x="146829" y="799"/>
                  <a:pt x="152520" y="0"/>
                  <a:pt x="158625" y="0"/>
                </a:cubicBezTo>
                <a:close/>
                <a:moveTo>
                  <a:pt x="51660" y="0"/>
                </a:moveTo>
                <a:cubicBezTo>
                  <a:pt x="58893" y="0"/>
                  <a:pt x="65678" y="1327"/>
                  <a:pt x="72017" y="3981"/>
                </a:cubicBezTo>
                <a:cubicBezTo>
                  <a:pt x="78352" y="6635"/>
                  <a:pt x="83843" y="10692"/>
                  <a:pt x="88488" y="16152"/>
                </a:cubicBezTo>
                <a:cubicBezTo>
                  <a:pt x="93133" y="21611"/>
                  <a:pt x="96799" y="28503"/>
                  <a:pt x="99487" y="36828"/>
                </a:cubicBezTo>
                <a:cubicBezTo>
                  <a:pt x="102174" y="45153"/>
                  <a:pt x="103518" y="54986"/>
                  <a:pt x="103518" y="66327"/>
                </a:cubicBezTo>
                <a:cubicBezTo>
                  <a:pt x="103518" y="77668"/>
                  <a:pt x="102174" y="87486"/>
                  <a:pt x="99487" y="95781"/>
                </a:cubicBezTo>
                <a:cubicBezTo>
                  <a:pt x="96799" y="104075"/>
                  <a:pt x="93133" y="110937"/>
                  <a:pt x="88488" y="116367"/>
                </a:cubicBezTo>
                <a:cubicBezTo>
                  <a:pt x="83843" y="121796"/>
                  <a:pt x="78352" y="125838"/>
                  <a:pt x="72017" y="128492"/>
                </a:cubicBezTo>
                <a:cubicBezTo>
                  <a:pt x="65678" y="131146"/>
                  <a:pt x="58893" y="132473"/>
                  <a:pt x="51660" y="132473"/>
                </a:cubicBezTo>
                <a:cubicBezTo>
                  <a:pt x="44360" y="132473"/>
                  <a:pt x="37575" y="131146"/>
                  <a:pt x="31305" y="128492"/>
                </a:cubicBezTo>
                <a:cubicBezTo>
                  <a:pt x="25034" y="125838"/>
                  <a:pt x="19576" y="121796"/>
                  <a:pt x="14931" y="116367"/>
                </a:cubicBezTo>
                <a:cubicBezTo>
                  <a:pt x="10286" y="110937"/>
                  <a:pt x="6636" y="104075"/>
                  <a:pt x="3982" y="95781"/>
                </a:cubicBezTo>
                <a:cubicBezTo>
                  <a:pt x="1328" y="87486"/>
                  <a:pt x="0" y="77668"/>
                  <a:pt x="0" y="66327"/>
                </a:cubicBezTo>
                <a:cubicBezTo>
                  <a:pt x="0" y="54986"/>
                  <a:pt x="1328" y="45153"/>
                  <a:pt x="3982" y="36828"/>
                </a:cubicBezTo>
                <a:cubicBezTo>
                  <a:pt x="6636" y="28503"/>
                  <a:pt x="10286" y="21611"/>
                  <a:pt x="14931" y="16152"/>
                </a:cubicBezTo>
                <a:cubicBezTo>
                  <a:pt x="19576" y="10692"/>
                  <a:pt x="25034" y="6635"/>
                  <a:pt x="31305" y="3981"/>
                </a:cubicBezTo>
                <a:cubicBezTo>
                  <a:pt x="37575" y="1327"/>
                  <a:pt x="44360" y="0"/>
                  <a:pt x="51660" y="0"/>
                </a:cubicBezTo>
                <a:close/>
              </a:path>
            </a:pathLst>
          </a:custGeom>
          <a:solidFill>
            <a:schemeClr val="accent2">
              <a:alpha val="20000"/>
            </a:schemeClr>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52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anim calcmode="lin" valueType="num">
                                      <p:cBhvr>
                                        <p:cTn id="10" dur="500" fill="hold"/>
                                        <p:tgtEl>
                                          <p:spTgt spid="2"/>
                                        </p:tgtEl>
                                        <p:attrNameLst>
                                          <p:attrName>ppt_x</p:attrName>
                                        </p:attrNameLst>
                                      </p:cBhvr>
                                      <p:tavLst>
                                        <p:tav tm="0">
                                          <p:val>
                                            <p:fltVal val="0.5"/>
                                          </p:val>
                                        </p:tav>
                                        <p:tav tm="100000">
                                          <p:val>
                                            <p:strVal val="#ppt_x"/>
                                          </p:val>
                                        </p:tav>
                                      </p:tavLst>
                                    </p:anim>
                                    <p:anim calcmode="lin" valueType="num">
                                      <p:cBhvr>
                                        <p:cTn id="11" dur="500" fill="hold"/>
                                        <p:tgtEl>
                                          <p:spTgt spid="2"/>
                                        </p:tgtEl>
                                        <p:attrNameLst>
                                          <p:attrName>ppt_y</p:attrName>
                                        </p:attrNameLst>
                                      </p:cBhvr>
                                      <p:tavLst>
                                        <p:tav tm="0">
                                          <p:val>
                                            <p:fltVal val="0.5"/>
                                          </p:val>
                                        </p:tav>
                                        <p:tav tm="100000">
                                          <p:val>
                                            <p:strVal val="#ppt_y"/>
                                          </p:val>
                                        </p:tav>
                                      </p:tavLst>
                                    </p:anim>
                                  </p:childTnLst>
                                </p:cTn>
                              </p:par>
                            </p:childTnLst>
                          </p:cTn>
                        </p:par>
                        <p:par>
                          <p:cTn id="12" fill="hold">
                            <p:stCondLst>
                              <p:cond delay="500"/>
                            </p:stCondLst>
                            <p:childTnLst>
                              <p:par>
                                <p:cTn id="13" presetID="53" presetClass="entr" presetSubtype="528" fill="hold" nodeType="after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p:cTn id="15" dur="500" fill="hold"/>
                                        <p:tgtEl>
                                          <p:spTgt spid="17"/>
                                        </p:tgtEl>
                                        <p:attrNameLst>
                                          <p:attrName>ppt_w</p:attrName>
                                        </p:attrNameLst>
                                      </p:cBhvr>
                                      <p:tavLst>
                                        <p:tav tm="0">
                                          <p:val>
                                            <p:fltVal val="0"/>
                                          </p:val>
                                        </p:tav>
                                        <p:tav tm="100000">
                                          <p:val>
                                            <p:strVal val="#ppt_w"/>
                                          </p:val>
                                        </p:tav>
                                      </p:tavLst>
                                    </p:anim>
                                    <p:anim calcmode="lin" valueType="num">
                                      <p:cBhvr>
                                        <p:cTn id="16" dur="500" fill="hold"/>
                                        <p:tgtEl>
                                          <p:spTgt spid="17"/>
                                        </p:tgtEl>
                                        <p:attrNameLst>
                                          <p:attrName>ppt_h</p:attrName>
                                        </p:attrNameLst>
                                      </p:cBhvr>
                                      <p:tavLst>
                                        <p:tav tm="0">
                                          <p:val>
                                            <p:fltVal val="0"/>
                                          </p:val>
                                        </p:tav>
                                        <p:tav tm="100000">
                                          <p:val>
                                            <p:strVal val="#ppt_h"/>
                                          </p:val>
                                        </p:tav>
                                      </p:tavLst>
                                    </p:anim>
                                    <p:animEffect transition="in" filter="fade">
                                      <p:cBhvr>
                                        <p:cTn id="17" dur="500"/>
                                        <p:tgtEl>
                                          <p:spTgt spid="17"/>
                                        </p:tgtEl>
                                      </p:cBhvr>
                                    </p:animEffect>
                                    <p:anim calcmode="lin" valueType="num">
                                      <p:cBhvr>
                                        <p:cTn id="18" dur="500" fill="hold"/>
                                        <p:tgtEl>
                                          <p:spTgt spid="17"/>
                                        </p:tgtEl>
                                        <p:attrNameLst>
                                          <p:attrName>ppt_x</p:attrName>
                                        </p:attrNameLst>
                                      </p:cBhvr>
                                      <p:tavLst>
                                        <p:tav tm="0">
                                          <p:val>
                                            <p:fltVal val="0.5"/>
                                          </p:val>
                                        </p:tav>
                                        <p:tav tm="100000">
                                          <p:val>
                                            <p:strVal val="#ppt_x"/>
                                          </p:val>
                                        </p:tav>
                                      </p:tavLst>
                                    </p:anim>
                                    <p:anim calcmode="lin" valueType="num">
                                      <p:cBhvr>
                                        <p:cTn id="19" dur="500" fill="hold"/>
                                        <p:tgtEl>
                                          <p:spTgt spid="17"/>
                                        </p:tgtEl>
                                        <p:attrNameLst>
                                          <p:attrName>ppt_y</p:attrName>
                                        </p:attrNameLst>
                                      </p:cBhvr>
                                      <p:tavLst>
                                        <p:tav tm="0">
                                          <p:val>
                                            <p:fltVal val="0.5"/>
                                          </p:val>
                                        </p:tav>
                                        <p:tav tm="100000">
                                          <p:val>
                                            <p:strVal val="#ppt_y"/>
                                          </p:val>
                                        </p:tav>
                                      </p:tavLst>
                                    </p:anim>
                                  </p:childTnLst>
                                </p:cTn>
                              </p:par>
                            </p:childTnLst>
                          </p:cTn>
                        </p:par>
                        <p:par>
                          <p:cTn id="20" fill="hold">
                            <p:stCondLst>
                              <p:cond delay="1000"/>
                            </p:stCondLst>
                            <p:childTnLst>
                              <p:par>
                                <p:cTn id="21" presetID="53" presetClass="entr" presetSubtype="528" fill="hold" nodeType="after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p:cTn id="23" dur="500" fill="hold"/>
                                        <p:tgtEl>
                                          <p:spTgt spid="12"/>
                                        </p:tgtEl>
                                        <p:attrNameLst>
                                          <p:attrName>ppt_w</p:attrName>
                                        </p:attrNameLst>
                                      </p:cBhvr>
                                      <p:tavLst>
                                        <p:tav tm="0">
                                          <p:val>
                                            <p:fltVal val="0"/>
                                          </p:val>
                                        </p:tav>
                                        <p:tav tm="100000">
                                          <p:val>
                                            <p:strVal val="#ppt_w"/>
                                          </p:val>
                                        </p:tav>
                                      </p:tavLst>
                                    </p:anim>
                                    <p:anim calcmode="lin" valueType="num">
                                      <p:cBhvr>
                                        <p:cTn id="24" dur="500" fill="hold"/>
                                        <p:tgtEl>
                                          <p:spTgt spid="12"/>
                                        </p:tgtEl>
                                        <p:attrNameLst>
                                          <p:attrName>ppt_h</p:attrName>
                                        </p:attrNameLst>
                                      </p:cBhvr>
                                      <p:tavLst>
                                        <p:tav tm="0">
                                          <p:val>
                                            <p:fltVal val="0"/>
                                          </p:val>
                                        </p:tav>
                                        <p:tav tm="100000">
                                          <p:val>
                                            <p:strVal val="#ppt_h"/>
                                          </p:val>
                                        </p:tav>
                                      </p:tavLst>
                                    </p:anim>
                                    <p:animEffect transition="in" filter="fade">
                                      <p:cBhvr>
                                        <p:cTn id="25" dur="500"/>
                                        <p:tgtEl>
                                          <p:spTgt spid="12"/>
                                        </p:tgtEl>
                                      </p:cBhvr>
                                    </p:animEffect>
                                    <p:anim calcmode="lin" valueType="num">
                                      <p:cBhvr>
                                        <p:cTn id="26" dur="500" fill="hold"/>
                                        <p:tgtEl>
                                          <p:spTgt spid="12"/>
                                        </p:tgtEl>
                                        <p:attrNameLst>
                                          <p:attrName>ppt_x</p:attrName>
                                        </p:attrNameLst>
                                      </p:cBhvr>
                                      <p:tavLst>
                                        <p:tav tm="0">
                                          <p:val>
                                            <p:fltVal val="0.5"/>
                                          </p:val>
                                        </p:tav>
                                        <p:tav tm="100000">
                                          <p:val>
                                            <p:strVal val="#ppt_x"/>
                                          </p:val>
                                        </p:tav>
                                      </p:tavLst>
                                    </p:anim>
                                    <p:anim calcmode="lin" valueType="num">
                                      <p:cBhvr>
                                        <p:cTn id="27" dur="500" fill="hold"/>
                                        <p:tgtEl>
                                          <p:spTgt spid="12"/>
                                        </p:tgtEl>
                                        <p:attrNameLst>
                                          <p:attrName>ppt_y</p:attrName>
                                        </p:attrNameLst>
                                      </p:cBhvr>
                                      <p:tavLst>
                                        <p:tav tm="0">
                                          <p:val>
                                            <p:fltVal val="0.5"/>
                                          </p:val>
                                        </p:tav>
                                        <p:tav tm="100000">
                                          <p:val>
                                            <p:strVal val="#ppt_y"/>
                                          </p:val>
                                        </p:tav>
                                      </p:tavLst>
                                    </p:anim>
                                  </p:childTnLst>
                                </p:cTn>
                              </p:par>
                            </p:childTnLst>
                          </p:cTn>
                        </p:par>
                        <p:par>
                          <p:cTn id="28" fill="hold">
                            <p:stCondLst>
                              <p:cond delay="1500"/>
                            </p:stCondLst>
                            <p:childTnLst>
                              <p:par>
                                <p:cTn id="29" presetID="53" presetClass="entr" presetSubtype="528" fill="hold" nodeType="after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p:cTn id="31" dur="500" fill="hold"/>
                                        <p:tgtEl>
                                          <p:spTgt spid="7"/>
                                        </p:tgtEl>
                                        <p:attrNameLst>
                                          <p:attrName>ppt_w</p:attrName>
                                        </p:attrNameLst>
                                      </p:cBhvr>
                                      <p:tavLst>
                                        <p:tav tm="0">
                                          <p:val>
                                            <p:fltVal val="0"/>
                                          </p:val>
                                        </p:tav>
                                        <p:tav tm="100000">
                                          <p:val>
                                            <p:strVal val="#ppt_w"/>
                                          </p:val>
                                        </p:tav>
                                      </p:tavLst>
                                    </p:anim>
                                    <p:anim calcmode="lin" valueType="num">
                                      <p:cBhvr>
                                        <p:cTn id="32" dur="500" fill="hold"/>
                                        <p:tgtEl>
                                          <p:spTgt spid="7"/>
                                        </p:tgtEl>
                                        <p:attrNameLst>
                                          <p:attrName>ppt_h</p:attrName>
                                        </p:attrNameLst>
                                      </p:cBhvr>
                                      <p:tavLst>
                                        <p:tav tm="0">
                                          <p:val>
                                            <p:fltVal val="0"/>
                                          </p:val>
                                        </p:tav>
                                        <p:tav tm="100000">
                                          <p:val>
                                            <p:strVal val="#ppt_h"/>
                                          </p:val>
                                        </p:tav>
                                      </p:tavLst>
                                    </p:anim>
                                    <p:animEffect transition="in" filter="fade">
                                      <p:cBhvr>
                                        <p:cTn id="33" dur="500"/>
                                        <p:tgtEl>
                                          <p:spTgt spid="7"/>
                                        </p:tgtEl>
                                      </p:cBhvr>
                                    </p:animEffect>
                                    <p:anim calcmode="lin" valueType="num">
                                      <p:cBhvr>
                                        <p:cTn id="34" dur="500" fill="hold"/>
                                        <p:tgtEl>
                                          <p:spTgt spid="7"/>
                                        </p:tgtEl>
                                        <p:attrNameLst>
                                          <p:attrName>ppt_x</p:attrName>
                                        </p:attrNameLst>
                                      </p:cBhvr>
                                      <p:tavLst>
                                        <p:tav tm="0">
                                          <p:val>
                                            <p:fltVal val="0.5"/>
                                          </p:val>
                                        </p:tav>
                                        <p:tav tm="100000">
                                          <p:val>
                                            <p:strVal val="#ppt_x"/>
                                          </p:val>
                                        </p:tav>
                                      </p:tavLst>
                                    </p:anim>
                                    <p:anim calcmode="lin" valueType="num">
                                      <p:cBhvr>
                                        <p:cTn id="35" dur="500" fill="hold"/>
                                        <p:tgtEl>
                                          <p:spTgt spid="7"/>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直角三角形 8"/>
          <p:cNvSpPr/>
          <p:nvPr/>
        </p:nvSpPr>
        <p:spPr>
          <a:xfrm rot="10800000">
            <a:off x="9502588" y="-9174"/>
            <a:ext cx="2689412" cy="2916076"/>
          </a:xfrm>
          <a:prstGeom prst="rtTriangle">
            <a:avLst/>
          </a:prstGeom>
          <a:solidFill>
            <a:schemeClr val="accent1">
              <a:lumMod val="50000"/>
            </a:schemeClr>
          </a:solidFill>
        </p:spPr>
        <p:style>
          <a:lnRef idx="2">
            <a:schemeClr val="accent2">
              <a:shade val="50000"/>
            </a:schemeClr>
          </a:lnRef>
          <a:fillRef idx="1">
            <a:schemeClr val="accent2"/>
          </a:fillRef>
          <a:effectRef idx="0">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3" name="圆角矩形 2"/>
          <p:cNvSpPr/>
          <p:nvPr/>
        </p:nvSpPr>
        <p:spPr>
          <a:xfrm>
            <a:off x="10945906" y="305605"/>
            <a:ext cx="914400" cy="914400"/>
          </a:xfrm>
          <a:prstGeom prst="roundRect">
            <a:avLst/>
          </a:prstGeom>
          <a:ln>
            <a:noFill/>
          </a:ln>
          <a:effectLst>
            <a:outerShdw blurRad="495300" dist="38100" dir="5400000" algn="t"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5" name="文本框 4"/>
          <p:cNvSpPr txBox="1"/>
          <p:nvPr/>
        </p:nvSpPr>
        <p:spPr>
          <a:xfrm>
            <a:off x="8560764" y="1048338"/>
            <a:ext cx="1340944" cy="338554"/>
          </a:xfrm>
          <a:prstGeom prst="rect">
            <a:avLst/>
          </a:prstGeom>
          <a:noFill/>
        </p:spPr>
        <p:txBody>
          <a:bodyPr wrap="square" rtlCol="0">
            <a:spAutoFit/>
          </a:bodyPr>
          <a:lstStyle>
            <a:defPPr>
              <a:defRPr lang="zh-CN"/>
            </a:defPPr>
            <a:lvl1pPr algn="r">
              <a:defRPr sz="9600" b="1">
                <a:solidFill>
                  <a:schemeClr val="tx2"/>
                </a:solidFill>
                <a:latin typeface="Montserrat Semi" charset="0"/>
                <a:ea typeface="Montserrat Semi" charset="0"/>
                <a:cs typeface="Montserrat Semi" charset="0"/>
              </a:defRPr>
            </a:lvl1pPr>
          </a:lstStyle>
          <a:p>
            <a:pPr algn="l"/>
            <a:r>
              <a:rPr lang="en-US" altLang="zh-CN" sz="1600" dirty="0" smtClean="0">
                <a:solidFill>
                  <a:schemeClr val="bg1">
                    <a:lumMod val="50000"/>
                  </a:schemeClr>
                </a:solidFill>
              </a:rPr>
              <a:t>TEXT HERE</a:t>
            </a:r>
          </a:p>
        </p:txBody>
      </p:sp>
      <p:sp>
        <p:nvSpPr>
          <p:cNvPr id="6" name="矩形 5"/>
          <p:cNvSpPr/>
          <p:nvPr/>
        </p:nvSpPr>
        <p:spPr>
          <a:xfrm>
            <a:off x="7480706" y="1323358"/>
            <a:ext cx="2439460" cy="646331"/>
          </a:xfrm>
          <a:prstGeom prst="rect">
            <a:avLst/>
          </a:prstGeom>
        </p:spPr>
        <p:txBody>
          <a:bodyPr wrap="square">
            <a:spAutoFit/>
          </a:bodyPr>
          <a:lstStyle/>
          <a:p>
            <a:pPr algn="r"/>
            <a:r>
              <a:rPr lang="en-US" altLang="zh-CN" dirty="0" smtClean="0">
                <a:solidFill>
                  <a:schemeClr val="bg1">
                    <a:lumMod val="50000"/>
                  </a:schemeClr>
                </a:solidFill>
              </a:rPr>
              <a:t>copy or write your text and paste it here</a:t>
            </a:r>
            <a:r>
              <a:rPr lang="en-US" altLang="zh-CN" dirty="0">
                <a:solidFill>
                  <a:schemeClr val="bg1">
                    <a:lumMod val="50000"/>
                  </a:schemeClr>
                </a:solidFill>
              </a:rPr>
              <a:t>.</a:t>
            </a:r>
          </a:p>
        </p:txBody>
      </p:sp>
      <p:cxnSp>
        <p:nvCxnSpPr>
          <p:cNvPr id="7" name="直接连接符 6"/>
          <p:cNvCxnSpPr/>
          <p:nvPr/>
        </p:nvCxnSpPr>
        <p:spPr>
          <a:xfrm flipH="1">
            <a:off x="9126072" y="1012182"/>
            <a:ext cx="1497105" cy="0"/>
          </a:xfrm>
          <a:prstGeom prst="line">
            <a:avLst/>
          </a:prstGeom>
          <a:ln w="28575">
            <a:tailEnd type="oval"/>
          </a:ln>
        </p:spPr>
        <p:style>
          <a:lnRef idx="1">
            <a:schemeClr val="accent1"/>
          </a:lnRef>
          <a:fillRef idx="0">
            <a:schemeClr val="accent1"/>
          </a:fillRef>
          <a:effectRef idx="0">
            <a:schemeClr val="accent1"/>
          </a:effectRef>
          <a:fontRef idx="minor">
            <a:schemeClr val="tx1"/>
          </a:fontRef>
        </p:style>
      </p:cxnSp>
      <p:sp>
        <p:nvSpPr>
          <p:cNvPr id="15" name="文本框 14"/>
          <p:cNvSpPr txBox="1"/>
          <p:nvPr/>
        </p:nvSpPr>
        <p:spPr>
          <a:xfrm>
            <a:off x="653589" y="2764747"/>
            <a:ext cx="6356227" cy="830997"/>
          </a:xfrm>
          <a:prstGeom prst="rect">
            <a:avLst/>
          </a:prstGeom>
          <a:noFill/>
        </p:spPr>
        <p:txBody>
          <a:bodyPr wrap="none" rtlCol="0">
            <a:spAutoFit/>
          </a:bodyPr>
          <a:lstStyle/>
          <a:p>
            <a:r>
              <a:rPr lang="en-US" altLang="zh-CN" sz="4800" dirty="0" smtClean="0">
                <a:solidFill>
                  <a:schemeClr val="accent1"/>
                </a:solidFill>
                <a:latin typeface="Adobe Gothic Std B" panose="020B0800000000000000" pitchFamily="34" charset="-128"/>
                <a:ea typeface="Adobe Gothic Std B" panose="020B0800000000000000" pitchFamily="34" charset="-128"/>
              </a:rPr>
              <a:t>ADD YOUR TEXT HERE</a:t>
            </a:r>
            <a:endParaRPr lang="zh-CN" altLang="en-US" sz="4800" dirty="0">
              <a:solidFill>
                <a:schemeClr val="accent1"/>
              </a:solidFill>
              <a:latin typeface="Adobe Gothic Std B" panose="020B0800000000000000" pitchFamily="34" charset="-128"/>
            </a:endParaRPr>
          </a:p>
        </p:txBody>
      </p:sp>
      <p:sp>
        <p:nvSpPr>
          <p:cNvPr id="16" name="矩形 15"/>
          <p:cNvSpPr/>
          <p:nvPr/>
        </p:nvSpPr>
        <p:spPr>
          <a:xfrm>
            <a:off x="2559398" y="3355791"/>
            <a:ext cx="4755222" cy="923330"/>
          </a:xfrm>
          <a:prstGeom prst="rect">
            <a:avLst/>
          </a:prstGeom>
        </p:spPr>
        <p:txBody>
          <a:bodyPr wrap="square">
            <a:spAutoFit/>
          </a:bodyPr>
          <a:lstStyle/>
          <a:p>
            <a:r>
              <a:rPr lang="en-US" altLang="zh-CN" dirty="0" smtClean="0">
                <a:solidFill>
                  <a:schemeClr val="bg1">
                    <a:lumMod val="50000"/>
                  </a:schemeClr>
                </a:solidFill>
              </a:rPr>
              <a:t>copy or write your text and paste it here copy or write your text and paste it here copy or write your text and paste it. </a:t>
            </a:r>
            <a:endParaRPr lang="en-US" altLang="zh-CN" dirty="0">
              <a:solidFill>
                <a:schemeClr val="bg1">
                  <a:lumMod val="50000"/>
                </a:schemeClr>
              </a:solidFill>
            </a:endParaRPr>
          </a:p>
        </p:txBody>
      </p:sp>
      <p:sp>
        <p:nvSpPr>
          <p:cNvPr id="17" name="AutoShape 114"/>
          <p:cNvSpPr/>
          <p:nvPr/>
        </p:nvSpPr>
        <p:spPr bwMode="auto">
          <a:xfrm>
            <a:off x="11072096" y="419546"/>
            <a:ext cx="636038" cy="65075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050" y="9182"/>
                </a:moveTo>
                <a:cubicBezTo>
                  <a:pt x="21200" y="9182"/>
                  <a:pt x="21329" y="9229"/>
                  <a:pt x="21435" y="9326"/>
                </a:cubicBezTo>
                <a:cubicBezTo>
                  <a:pt x="21544" y="9426"/>
                  <a:pt x="21599" y="9549"/>
                  <a:pt x="21599" y="9699"/>
                </a:cubicBezTo>
                <a:lnTo>
                  <a:pt x="21599" y="11867"/>
                </a:lnTo>
                <a:cubicBezTo>
                  <a:pt x="21599" y="12232"/>
                  <a:pt x="21415" y="12414"/>
                  <a:pt x="21050" y="12414"/>
                </a:cubicBezTo>
                <a:lnTo>
                  <a:pt x="18746" y="12414"/>
                </a:lnTo>
                <a:cubicBezTo>
                  <a:pt x="18575" y="13204"/>
                  <a:pt x="18299" y="13947"/>
                  <a:pt x="17915" y="14646"/>
                </a:cubicBezTo>
                <a:cubicBezTo>
                  <a:pt x="17530" y="15342"/>
                  <a:pt x="17066" y="15965"/>
                  <a:pt x="16517" y="16514"/>
                </a:cubicBezTo>
                <a:cubicBezTo>
                  <a:pt x="15968" y="17061"/>
                  <a:pt x="15346" y="17528"/>
                  <a:pt x="14647" y="17913"/>
                </a:cubicBezTo>
                <a:cubicBezTo>
                  <a:pt x="13948" y="18298"/>
                  <a:pt x="13206" y="18577"/>
                  <a:pt x="12419" y="18741"/>
                </a:cubicBezTo>
                <a:lnTo>
                  <a:pt x="12419" y="21050"/>
                </a:lnTo>
                <a:cubicBezTo>
                  <a:pt x="12419" y="21197"/>
                  <a:pt x="12369" y="21329"/>
                  <a:pt x="12269" y="21435"/>
                </a:cubicBezTo>
                <a:cubicBezTo>
                  <a:pt x="12172" y="21544"/>
                  <a:pt x="12049" y="21599"/>
                  <a:pt x="11896" y="21599"/>
                </a:cubicBezTo>
                <a:lnTo>
                  <a:pt x="9732" y="21599"/>
                </a:lnTo>
                <a:cubicBezTo>
                  <a:pt x="9368" y="21599"/>
                  <a:pt x="9183" y="21417"/>
                  <a:pt x="9183" y="21050"/>
                </a:cubicBezTo>
                <a:lnTo>
                  <a:pt x="9183" y="18741"/>
                </a:lnTo>
                <a:cubicBezTo>
                  <a:pt x="8396" y="18577"/>
                  <a:pt x="7654" y="18298"/>
                  <a:pt x="6955" y="17913"/>
                </a:cubicBezTo>
                <a:cubicBezTo>
                  <a:pt x="6259" y="17528"/>
                  <a:pt x="5634" y="17061"/>
                  <a:pt x="5085" y="16514"/>
                </a:cubicBezTo>
                <a:cubicBezTo>
                  <a:pt x="4536" y="15965"/>
                  <a:pt x="4069" y="15342"/>
                  <a:pt x="3687" y="14646"/>
                </a:cubicBezTo>
                <a:cubicBezTo>
                  <a:pt x="3300" y="13947"/>
                  <a:pt x="3024" y="13204"/>
                  <a:pt x="2856" y="12414"/>
                </a:cubicBezTo>
                <a:lnTo>
                  <a:pt x="551" y="12414"/>
                </a:lnTo>
                <a:cubicBezTo>
                  <a:pt x="187" y="12414"/>
                  <a:pt x="0" y="12231"/>
                  <a:pt x="0" y="11867"/>
                </a:cubicBezTo>
                <a:lnTo>
                  <a:pt x="0" y="9699"/>
                </a:lnTo>
                <a:cubicBezTo>
                  <a:pt x="0" y="9549"/>
                  <a:pt x="58" y="9426"/>
                  <a:pt x="167" y="9326"/>
                </a:cubicBezTo>
                <a:cubicBezTo>
                  <a:pt x="273" y="9229"/>
                  <a:pt x="402" y="9182"/>
                  <a:pt x="551" y="9182"/>
                </a:cubicBezTo>
                <a:lnTo>
                  <a:pt x="2856" y="9182"/>
                </a:lnTo>
                <a:cubicBezTo>
                  <a:pt x="3026" y="8392"/>
                  <a:pt x="3300" y="7652"/>
                  <a:pt x="3687" y="6953"/>
                </a:cubicBezTo>
                <a:cubicBezTo>
                  <a:pt x="4069" y="6251"/>
                  <a:pt x="4536" y="5631"/>
                  <a:pt x="5085" y="5081"/>
                </a:cubicBezTo>
                <a:cubicBezTo>
                  <a:pt x="5634" y="4532"/>
                  <a:pt x="6256" y="4065"/>
                  <a:pt x="6955" y="3680"/>
                </a:cubicBezTo>
                <a:cubicBezTo>
                  <a:pt x="7654" y="3298"/>
                  <a:pt x="8396" y="3022"/>
                  <a:pt x="9183" y="2852"/>
                </a:cubicBezTo>
                <a:lnTo>
                  <a:pt x="9183" y="546"/>
                </a:lnTo>
                <a:cubicBezTo>
                  <a:pt x="9183" y="181"/>
                  <a:pt x="9365" y="0"/>
                  <a:pt x="9732" y="0"/>
                </a:cubicBezTo>
                <a:lnTo>
                  <a:pt x="11896" y="0"/>
                </a:lnTo>
                <a:cubicBezTo>
                  <a:pt x="12049" y="0"/>
                  <a:pt x="12172" y="50"/>
                  <a:pt x="12269" y="158"/>
                </a:cubicBezTo>
                <a:cubicBezTo>
                  <a:pt x="12369" y="267"/>
                  <a:pt x="12419" y="396"/>
                  <a:pt x="12419" y="546"/>
                </a:cubicBezTo>
                <a:lnTo>
                  <a:pt x="12419" y="2852"/>
                </a:lnTo>
                <a:cubicBezTo>
                  <a:pt x="13206" y="3022"/>
                  <a:pt x="13948" y="3298"/>
                  <a:pt x="14647" y="3680"/>
                </a:cubicBezTo>
                <a:cubicBezTo>
                  <a:pt x="15343" y="4065"/>
                  <a:pt x="15968" y="4532"/>
                  <a:pt x="16517" y="5082"/>
                </a:cubicBezTo>
                <a:cubicBezTo>
                  <a:pt x="17066" y="5631"/>
                  <a:pt x="17530" y="6251"/>
                  <a:pt x="17915" y="6953"/>
                </a:cubicBezTo>
                <a:cubicBezTo>
                  <a:pt x="18299" y="7652"/>
                  <a:pt x="18578" y="8392"/>
                  <a:pt x="18746" y="9182"/>
                </a:cubicBezTo>
                <a:lnTo>
                  <a:pt x="21050" y="9182"/>
                </a:lnTo>
                <a:close/>
                <a:moveTo>
                  <a:pt x="12419" y="16465"/>
                </a:moveTo>
                <a:cubicBezTo>
                  <a:pt x="13411" y="16194"/>
                  <a:pt x="14268" y="15698"/>
                  <a:pt x="14991" y="14981"/>
                </a:cubicBezTo>
                <a:cubicBezTo>
                  <a:pt x="15710" y="14264"/>
                  <a:pt x="16203" y="13410"/>
                  <a:pt x="16467" y="12414"/>
                </a:cubicBezTo>
                <a:lnTo>
                  <a:pt x="14048" y="12414"/>
                </a:lnTo>
                <a:cubicBezTo>
                  <a:pt x="13684" y="12414"/>
                  <a:pt x="13505" y="12231"/>
                  <a:pt x="13514" y="11867"/>
                </a:cubicBezTo>
                <a:lnTo>
                  <a:pt x="13514" y="9699"/>
                </a:lnTo>
                <a:cubicBezTo>
                  <a:pt x="13514" y="9549"/>
                  <a:pt x="13567" y="9426"/>
                  <a:pt x="13669" y="9326"/>
                </a:cubicBezTo>
                <a:cubicBezTo>
                  <a:pt x="13772" y="9229"/>
                  <a:pt x="13898" y="9182"/>
                  <a:pt x="14048" y="9182"/>
                </a:cubicBezTo>
                <a:lnTo>
                  <a:pt x="16467" y="9182"/>
                </a:lnTo>
                <a:cubicBezTo>
                  <a:pt x="16194" y="8186"/>
                  <a:pt x="15698" y="7332"/>
                  <a:pt x="14982" y="6609"/>
                </a:cubicBezTo>
                <a:cubicBezTo>
                  <a:pt x="14265" y="5883"/>
                  <a:pt x="13411" y="5390"/>
                  <a:pt x="12419" y="5131"/>
                </a:cubicBezTo>
                <a:lnTo>
                  <a:pt x="12419" y="7549"/>
                </a:lnTo>
                <a:cubicBezTo>
                  <a:pt x="12419" y="7699"/>
                  <a:pt x="12369" y="7828"/>
                  <a:pt x="12269" y="7928"/>
                </a:cubicBezTo>
                <a:cubicBezTo>
                  <a:pt x="12172" y="8031"/>
                  <a:pt x="12049" y="8081"/>
                  <a:pt x="11896" y="8081"/>
                </a:cubicBezTo>
                <a:lnTo>
                  <a:pt x="9732" y="8081"/>
                </a:lnTo>
                <a:cubicBezTo>
                  <a:pt x="9368" y="8081"/>
                  <a:pt x="9183" y="7905"/>
                  <a:pt x="9183" y="7549"/>
                </a:cubicBezTo>
                <a:lnTo>
                  <a:pt x="9183" y="5131"/>
                </a:lnTo>
                <a:cubicBezTo>
                  <a:pt x="8191" y="5402"/>
                  <a:pt x="7334" y="5895"/>
                  <a:pt x="6608" y="6612"/>
                </a:cubicBezTo>
                <a:cubicBezTo>
                  <a:pt x="5889" y="7332"/>
                  <a:pt x="5399" y="8187"/>
                  <a:pt x="5135" y="9182"/>
                </a:cubicBezTo>
                <a:lnTo>
                  <a:pt x="7580" y="9182"/>
                </a:lnTo>
                <a:cubicBezTo>
                  <a:pt x="7733" y="9182"/>
                  <a:pt x="7853" y="9229"/>
                  <a:pt x="7947" y="9326"/>
                </a:cubicBezTo>
                <a:cubicBezTo>
                  <a:pt x="8038" y="9426"/>
                  <a:pt x="8088" y="9550"/>
                  <a:pt x="8088" y="9700"/>
                </a:cubicBezTo>
                <a:lnTo>
                  <a:pt x="8088" y="11867"/>
                </a:lnTo>
                <a:cubicBezTo>
                  <a:pt x="8088" y="12017"/>
                  <a:pt x="8038" y="12144"/>
                  <a:pt x="7947" y="12252"/>
                </a:cubicBezTo>
                <a:cubicBezTo>
                  <a:pt x="7853" y="12364"/>
                  <a:pt x="7733" y="12414"/>
                  <a:pt x="7580" y="12414"/>
                </a:cubicBezTo>
                <a:lnTo>
                  <a:pt x="5135" y="12414"/>
                </a:lnTo>
                <a:cubicBezTo>
                  <a:pt x="5408" y="13410"/>
                  <a:pt x="5904" y="14267"/>
                  <a:pt x="6620" y="14990"/>
                </a:cubicBezTo>
                <a:cubicBezTo>
                  <a:pt x="7337" y="15710"/>
                  <a:pt x="8191" y="16203"/>
                  <a:pt x="9183" y="16465"/>
                </a:cubicBezTo>
                <a:lnTo>
                  <a:pt x="9183" y="14018"/>
                </a:lnTo>
                <a:cubicBezTo>
                  <a:pt x="9183" y="13868"/>
                  <a:pt x="9239" y="13744"/>
                  <a:pt x="9348" y="13653"/>
                </a:cubicBezTo>
                <a:cubicBezTo>
                  <a:pt x="9453" y="13559"/>
                  <a:pt x="9583" y="13512"/>
                  <a:pt x="9732" y="13512"/>
                </a:cubicBezTo>
                <a:lnTo>
                  <a:pt x="11896" y="13512"/>
                </a:lnTo>
                <a:cubicBezTo>
                  <a:pt x="12049" y="13512"/>
                  <a:pt x="12172" y="13559"/>
                  <a:pt x="12269" y="13653"/>
                </a:cubicBezTo>
                <a:cubicBezTo>
                  <a:pt x="12369" y="13744"/>
                  <a:pt x="12419" y="13868"/>
                  <a:pt x="12419" y="14018"/>
                </a:cubicBezTo>
                <a:lnTo>
                  <a:pt x="12419" y="16465"/>
                </a:lnTo>
                <a:close/>
              </a:path>
            </a:pathLst>
          </a:custGeom>
          <a:solidFill>
            <a:schemeClr val="bg1"/>
          </a:solidFill>
          <a:ln>
            <a:noFill/>
          </a:ln>
          <a:effectLst/>
        </p:spPr>
        <p:txBody>
          <a:bodyPr lIns="101578" tIns="101578" rIns="101578" bIns="101578" anchor="ctr"/>
          <a:lstStyle/>
          <a:p>
            <a:pPr defTabSz="914400">
              <a:defRPr/>
            </a:pPr>
            <a:endParaRPr lang="es-ES" sz="5800" dirty="0">
              <a:solidFill>
                <a:srgbClr val="44CEB9"/>
              </a:solidFill>
              <a:effectLst>
                <a:outerShdw blurRad="38100" dist="38100" dir="2700000" algn="tl">
                  <a:srgbClr val="000000"/>
                </a:outerShdw>
              </a:effectLst>
              <a:latin typeface="Gill Sans" charset="0"/>
              <a:cs typeface="Gill Sans" charset="0"/>
              <a:sym typeface="Gill Sans" charset="0"/>
            </a:endParaRPr>
          </a:p>
        </p:txBody>
      </p:sp>
      <p:sp>
        <p:nvSpPr>
          <p:cNvPr id="18" name="Freeform 5"/>
          <p:cNvSpPr/>
          <p:nvPr/>
        </p:nvSpPr>
        <p:spPr>
          <a:xfrm>
            <a:off x="7896209" y="908013"/>
            <a:ext cx="689834" cy="445416"/>
          </a:xfrm>
          <a:custGeom>
            <a:avLst/>
            <a:gdLst/>
            <a:ahLst/>
            <a:cxnLst/>
            <a:rect l="l" t="t" r="r" b="b"/>
            <a:pathLst>
              <a:path w="205307" h="132564">
                <a:moveTo>
                  <a:pt x="51660" y="13663"/>
                </a:moveTo>
                <a:cubicBezTo>
                  <a:pt x="47280" y="13663"/>
                  <a:pt x="43066" y="14553"/>
                  <a:pt x="39018" y="16333"/>
                </a:cubicBezTo>
                <a:cubicBezTo>
                  <a:pt x="34971" y="18112"/>
                  <a:pt x="31420" y="21053"/>
                  <a:pt x="28368" y="25155"/>
                </a:cubicBezTo>
                <a:cubicBezTo>
                  <a:pt x="25316" y="29257"/>
                  <a:pt x="22877" y="34672"/>
                  <a:pt x="21052" y="41398"/>
                </a:cubicBezTo>
                <a:cubicBezTo>
                  <a:pt x="19227" y="48124"/>
                  <a:pt x="18315" y="56434"/>
                  <a:pt x="18315" y="66327"/>
                </a:cubicBezTo>
                <a:cubicBezTo>
                  <a:pt x="18315" y="76220"/>
                  <a:pt x="19227" y="84515"/>
                  <a:pt x="21052" y="91211"/>
                </a:cubicBezTo>
                <a:cubicBezTo>
                  <a:pt x="22877" y="97907"/>
                  <a:pt x="25316" y="103306"/>
                  <a:pt x="28368" y="107408"/>
                </a:cubicBezTo>
                <a:cubicBezTo>
                  <a:pt x="31420" y="111511"/>
                  <a:pt x="34971" y="114451"/>
                  <a:pt x="39018" y="116231"/>
                </a:cubicBezTo>
                <a:cubicBezTo>
                  <a:pt x="43066" y="118011"/>
                  <a:pt x="47280" y="118900"/>
                  <a:pt x="51660" y="118900"/>
                </a:cubicBezTo>
                <a:cubicBezTo>
                  <a:pt x="56039" y="118900"/>
                  <a:pt x="60253" y="118011"/>
                  <a:pt x="64301" y="116231"/>
                </a:cubicBezTo>
                <a:cubicBezTo>
                  <a:pt x="68348" y="114451"/>
                  <a:pt x="71915" y="111511"/>
                  <a:pt x="75001" y="107408"/>
                </a:cubicBezTo>
                <a:cubicBezTo>
                  <a:pt x="78086" y="103306"/>
                  <a:pt x="80542" y="97907"/>
                  <a:pt x="82366" y="91211"/>
                </a:cubicBezTo>
                <a:cubicBezTo>
                  <a:pt x="84191" y="84515"/>
                  <a:pt x="85104" y="76220"/>
                  <a:pt x="85104" y="66327"/>
                </a:cubicBezTo>
                <a:cubicBezTo>
                  <a:pt x="85104" y="56434"/>
                  <a:pt x="84191" y="48124"/>
                  <a:pt x="82366" y="41398"/>
                </a:cubicBezTo>
                <a:cubicBezTo>
                  <a:pt x="80542" y="34672"/>
                  <a:pt x="78086" y="29257"/>
                  <a:pt x="75001" y="25155"/>
                </a:cubicBezTo>
                <a:cubicBezTo>
                  <a:pt x="71915" y="21053"/>
                  <a:pt x="68348" y="18112"/>
                  <a:pt x="64301" y="16333"/>
                </a:cubicBezTo>
                <a:cubicBezTo>
                  <a:pt x="60253" y="14553"/>
                  <a:pt x="56039" y="13663"/>
                  <a:pt x="51660" y="13663"/>
                </a:cubicBezTo>
                <a:close/>
                <a:moveTo>
                  <a:pt x="160515" y="0"/>
                </a:moveTo>
                <a:cubicBezTo>
                  <a:pt x="166554" y="0"/>
                  <a:pt x="172128" y="784"/>
                  <a:pt x="177238" y="2352"/>
                </a:cubicBezTo>
                <a:cubicBezTo>
                  <a:pt x="182347" y="3921"/>
                  <a:pt x="186743" y="6153"/>
                  <a:pt x="190426" y="9048"/>
                </a:cubicBezTo>
                <a:cubicBezTo>
                  <a:pt x="194109" y="11944"/>
                  <a:pt x="196979" y="15443"/>
                  <a:pt x="199036" y="19545"/>
                </a:cubicBezTo>
                <a:cubicBezTo>
                  <a:pt x="201093" y="23647"/>
                  <a:pt x="202122" y="28202"/>
                  <a:pt x="202122" y="33209"/>
                </a:cubicBezTo>
                <a:cubicBezTo>
                  <a:pt x="202122" y="37311"/>
                  <a:pt x="201741" y="40975"/>
                  <a:pt x="200380" y="44203"/>
                </a:cubicBezTo>
                <a:cubicBezTo>
                  <a:pt x="199218" y="47430"/>
                  <a:pt x="197560" y="50266"/>
                  <a:pt x="195403" y="52709"/>
                </a:cubicBezTo>
                <a:cubicBezTo>
                  <a:pt x="193246" y="55152"/>
                  <a:pt x="190642" y="57218"/>
                  <a:pt x="187589" y="58907"/>
                </a:cubicBezTo>
                <a:cubicBezTo>
                  <a:pt x="184537" y="60596"/>
                  <a:pt x="181120" y="61954"/>
                  <a:pt x="177337" y="62979"/>
                </a:cubicBezTo>
                <a:cubicBezTo>
                  <a:pt x="186627" y="65211"/>
                  <a:pt x="193611" y="68951"/>
                  <a:pt x="198289" y="74199"/>
                </a:cubicBezTo>
                <a:cubicBezTo>
                  <a:pt x="202968" y="79448"/>
                  <a:pt x="205307" y="86023"/>
                  <a:pt x="205307" y="93926"/>
                </a:cubicBezTo>
                <a:cubicBezTo>
                  <a:pt x="205307" y="99898"/>
                  <a:pt x="204063" y="105267"/>
                  <a:pt x="201774" y="110033"/>
                </a:cubicBezTo>
                <a:cubicBezTo>
                  <a:pt x="199086" y="114798"/>
                  <a:pt x="195685" y="118855"/>
                  <a:pt x="191372" y="122203"/>
                </a:cubicBezTo>
                <a:cubicBezTo>
                  <a:pt x="187058" y="125551"/>
                  <a:pt x="182032" y="128115"/>
                  <a:pt x="176292" y="129895"/>
                </a:cubicBezTo>
                <a:cubicBezTo>
                  <a:pt x="170552" y="131674"/>
                  <a:pt x="164397" y="132564"/>
                  <a:pt x="157828" y="132564"/>
                </a:cubicBezTo>
                <a:cubicBezTo>
                  <a:pt x="150263" y="132564"/>
                  <a:pt x="143793" y="131704"/>
                  <a:pt x="138418" y="129985"/>
                </a:cubicBezTo>
                <a:cubicBezTo>
                  <a:pt x="133043" y="128266"/>
                  <a:pt x="128498" y="125898"/>
                  <a:pt x="124782" y="122882"/>
                </a:cubicBezTo>
                <a:cubicBezTo>
                  <a:pt x="121066" y="119866"/>
                  <a:pt x="118014" y="116291"/>
                  <a:pt x="115625" y="112159"/>
                </a:cubicBezTo>
                <a:cubicBezTo>
                  <a:pt x="113236" y="108027"/>
                  <a:pt x="111212" y="103548"/>
                  <a:pt x="109553" y="98722"/>
                </a:cubicBezTo>
                <a:lnTo>
                  <a:pt x="117118" y="95826"/>
                </a:lnTo>
                <a:cubicBezTo>
                  <a:pt x="118511" y="95283"/>
                  <a:pt x="119905" y="95012"/>
                  <a:pt x="121298" y="95012"/>
                </a:cubicBezTo>
                <a:cubicBezTo>
                  <a:pt x="122625" y="95012"/>
                  <a:pt x="123803" y="95268"/>
                  <a:pt x="124832" y="95781"/>
                </a:cubicBezTo>
                <a:cubicBezTo>
                  <a:pt x="125860" y="96294"/>
                  <a:pt x="126640" y="97093"/>
                  <a:pt x="127171" y="98179"/>
                </a:cubicBezTo>
                <a:cubicBezTo>
                  <a:pt x="127304" y="98420"/>
                  <a:pt x="127436" y="98676"/>
                  <a:pt x="127569" y="98948"/>
                </a:cubicBezTo>
                <a:cubicBezTo>
                  <a:pt x="127702" y="99219"/>
                  <a:pt x="127834" y="99506"/>
                  <a:pt x="127967" y="99807"/>
                </a:cubicBezTo>
                <a:cubicBezTo>
                  <a:pt x="128896" y="101557"/>
                  <a:pt x="130024" y="103533"/>
                  <a:pt x="131351" y="105734"/>
                </a:cubicBezTo>
                <a:cubicBezTo>
                  <a:pt x="132678" y="107936"/>
                  <a:pt x="134470" y="110002"/>
                  <a:pt x="136726" y="111933"/>
                </a:cubicBezTo>
                <a:cubicBezTo>
                  <a:pt x="138982" y="113863"/>
                  <a:pt x="141786" y="115492"/>
                  <a:pt x="145137" y="116819"/>
                </a:cubicBezTo>
                <a:cubicBezTo>
                  <a:pt x="148488" y="118146"/>
                  <a:pt x="152652" y="118810"/>
                  <a:pt x="157629" y="118810"/>
                </a:cubicBezTo>
                <a:cubicBezTo>
                  <a:pt x="162606" y="118810"/>
                  <a:pt x="166969" y="118071"/>
                  <a:pt x="170718" y="116593"/>
                </a:cubicBezTo>
                <a:cubicBezTo>
                  <a:pt x="174467" y="115115"/>
                  <a:pt x="177586" y="113200"/>
                  <a:pt x="180074" y="110847"/>
                </a:cubicBezTo>
                <a:cubicBezTo>
                  <a:pt x="182563" y="108494"/>
                  <a:pt x="184437" y="105870"/>
                  <a:pt x="185698" y="102975"/>
                </a:cubicBezTo>
                <a:cubicBezTo>
                  <a:pt x="186959" y="100079"/>
                  <a:pt x="187589" y="97213"/>
                  <a:pt x="187589" y="94378"/>
                </a:cubicBezTo>
                <a:cubicBezTo>
                  <a:pt x="187589" y="90879"/>
                  <a:pt x="187075" y="87682"/>
                  <a:pt x="186046" y="84787"/>
                </a:cubicBezTo>
                <a:cubicBezTo>
                  <a:pt x="185018" y="81891"/>
                  <a:pt x="183160" y="79387"/>
                  <a:pt x="180472" y="77276"/>
                </a:cubicBezTo>
                <a:cubicBezTo>
                  <a:pt x="177785" y="75165"/>
                  <a:pt x="174069" y="73506"/>
                  <a:pt x="169324" y="72299"/>
                </a:cubicBezTo>
                <a:cubicBezTo>
                  <a:pt x="164580" y="71093"/>
                  <a:pt x="158492" y="70490"/>
                  <a:pt x="151060" y="70490"/>
                </a:cubicBezTo>
                <a:lnTo>
                  <a:pt x="151060" y="58817"/>
                </a:lnTo>
                <a:cubicBezTo>
                  <a:pt x="157098" y="58756"/>
                  <a:pt x="162257" y="58153"/>
                  <a:pt x="166537" y="57007"/>
                </a:cubicBezTo>
                <a:cubicBezTo>
                  <a:pt x="170817" y="55861"/>
                  <a:pt x="174318" y="54292"/>
                  <a:pt x="177038" y="52302"/>
                </a:cubicBezTo>
                <a:cubicBezTo>
                  <a:pt x="179759" y="50311"/>
                  <a:pt x="181733" y="47928"/>
                  <a:pt x="182961" y="45153"/>
                </a:cubicBezTo>
                <a:cubicBezTo>
                  <a:pt x="184189" y="42378"/>
                  <a:pt x="184802" y="39301"/>
                  <a:pt x="184802" y="35923"/>
                </a:cubicBezTo>
                <a:cubicBezTo>
                  <a:pt x="184802" y="32183"/>
                  <a:pt x="184155" y="28926"/>
                  <a:pt x="182861" y="26151"/>
                </a:cubicBezTo>
                <a:cubicBezTo>
                  <a:pt x="181567" y="23376"/>
                  <a:pt x="179792" y="21083"/>
                  <a:pt x="177536" y="19274"/>
                </a:cubicBezTo>
                <a:cubicBezTo>
                  <a:pt x="175280" y="17464"/>
                  <a:pt x="172609" y="16107"/>
                  <a:pt x="169524" y="15202"/>
                </a:cubicBezTo>
                <a:cubicBezTo>
                  <a:pt x="166438" y="14297"/>
                  <a:pt x="163103" y="13844"/>
                  <a:pt x="159520" y="13844"/>
                </a:cubicBezTo>
                <a:cubicBezTo>
                  <a:pt x="155937" y="13844"/>
                  <a:pt x="152619" y="14327"/>
                  <a:pt x="149566" y="15292"/>
                </a:cubicBezTo>
                <a:cubicBezTo>
                  <a:pt x="146514" y="16257"/>
                  <a:pt x="143810" y="17600"/>
                  <a:pt x="141454" y="19319"/>
                </a:cubicBezTo>
                <a:cubicBezTo>
                  <a:pt x="139099" y="21038"/>
                  <a:pt x="137124" y="23089"/>
                  <a:pt x="135532" y="25472"/>
                </a:cubicBezTo>
                <a:cubicBezTo>
                  <a:pt x="133939" y="27855"/>
                  <a:pt x="132745" y="30434"/>
                  <a:pt x="131949" y="33209"/>
                </a:cubicBezTo>
                <a:cubicBezTo>
                  <a:pt x="131418" y="34958"/>
                  <a:pt x="130621" y="36225"/>
                  <a:pt x="129560" y="37009"/>
                </a:cubicBezTo>
                <a:cubicBezTo>
                  <a:pt x="128498" y="37793"/>
                  <a:pt x="127138" y="38185"/>
                  <a:pt x="125479" y="38185"/>
                </a:cubicBezTo>
                <a:cubicBezTo>
                  <a:pt x="125147" y="38185"/>
                  <a:pt x="124799" y="38170"/>
                  <a:pt x="124434" y="38140"/>
                </a:cubicBezTo>
                <a:cubicBezTo>
                  <a:pt x="124069" y="38110"/>
                  <a:pt x="123654" y="38065"/>
                  <a:pt x="123189" y="38004"/>
                </a:cubicBezTo>
                <a:lnTo>
                  <a:pt x="113933" y="36557"/>
                </a:lnTo>
                <a:cubicBezTo>
                  <a:pt x="114862" y="30645"/>
                  <a:pt x="116653" y="25412"/>
                  <a:pt x="119307" y="20857"/>
                </a:cubicBezTo>
                <a:cubicBezTo>
                  <a:pt x="121962" y="16303"/>
                  <a:pt x="125329" y="12487"/>
                  <a:pt x="129410" y="9410"/>
                </a:cubicBezTo>
                <a:cubicBezTo>
                  <a:pt x="133491" y="6334"/>
                  <a:pt x="138170" y="3996"/>
                  <a:pt x="143445" y="2398"/>
                </a:cubicBezTo>
                <a:cubicBezTo>
                  <a:pt x="148720" y="799"/>
                  <a:pt x="154411" y="0"/>
                  <a:pt x="160515" y="0"/>
                </a:cubicBezTo>
                <a:close/>
                <a:moveTo>
                  <a:pt x="51660" y="0"/>
                </a:moveTo>
                <a:cubicBezTo>
                  <a:pt x="58892" y="0"/>
                  <a:pt x="65678" y="1327"/>
                  <a:pt x="72017" y="3981"/>
                </a:cubicBezTo>
                <a:cubicBezTo>
                  <a:pt x="78352" y="6635"/>
                  <a:pt x="83843" y="10692"/>
                  <a:pt x="88488" y="16152"/>
                </a:cubicBezTo>
                <a:cubicBezTo>
                  <a:pt x="93133" y="21611"/>
                  <a:pt x="96799" y="28503"/>
                  <a:pt x="99487" y="36828"/>
                </a:cubicBezTo>
                <a:cubicBezTo>
                  <a:pt x="102174" y="45153"/>
                  <a:pt x="103518" y="54986"/>
                  <a:pt x="103518" y="66327"/>
                </a:cubicBezTo>
                <a:cubicBezTo>
                  <a:pt x="103518" y="77668"/>
                  <a:pt x="102174" y="87486"/>
                  <a:pt x="99487" y="95781"/>
                </a:cubicBezTo>
                <a:cubicBezTo>
                  <a:pt x="96799" y="104075"/>
                  <a:pt x="93133" y="110937"/>
                  <a:pt x="88488" y="116367"/>
                </a:cubicBezTo>
                <a:cubicBezTo>
                  <a:pt x="83843" y="121796"/>
                  <a:pt x="78352" y="125838"/>
                  <a:pt x="72017" y="128492"/>
                </a:cubicBezTo>
                <a:cubicBezTo>
                  <a:pt x="65678" y="131146"/>
                  <a:pt x="58892" y="132473"/>
                  <a:pt x="51660" y="132473"/>
                </a:cubicBezTo>
                <a:cubicBezTo>
                  <a:pt x="44360" y="132473"/>
                  <a:pt x="37575" y="131146"/>
                  <a:pt x="31304" y="128492"/>
                </a:cubicBezTo>
                <a:cubicBezTo>
                  <a:pt x="25034" y="125838"/>
                  <a:pt x="19576" y="121796"/>
                  <a:pt x="14931" y="116367"/>
                </a:cubicBezTo>
                <a:cubicBezTo>
                  <a:pt x="10286" y="110937"/>
                  <a:pt x="6636" y="104075"/>
                  <a:pt x="3982" y="95781"/>
                </a:cubicBezTo>
                <a:cubicBezTo>
                  <a:pt x="1327" y="87486"/>
                  <a:pt x="0" y="77668"/>
                  <a:pt x="0" y="66327"/>
                </a:cubicBezTo>
                <a:cubicBezTo>
                  <a:pt x="0" y="54986"/>
                  <a:pt x="1327" y="45153"/>
                  <a:pt x="3982" y="36828"/>
                </a:cubicBezTo>
                <a:cubicBezTo>
                  <a:pt x="6636" y="28503"/>
                  <a:pt x="10286" y="21611"/>
                  <a:pt x="14931" y="16152"/>
                </a:cubicBezTo>
                <a:cubicBezTo>
                  <a:pt x="19576" y="10692"/>
                  <a:pt x="25034" y="6635"/>
                  <a:pt x="31304" y="3981"/>
                </a:cubicBezTo>
                <a:cubicBezTo>
                  <a:pt x="37575" y="1327"/>
                  <a:pt x="44360" y="0"/>
                  <a:pt x="51660" y="0"/>
                </a:cubicBezTo>
                <a:close/>
              </a:path>
            </a:pathLst>
          </a:custGeom>
          <a:solidFill>
            <a:schemeClr val="accent4">
              <a:lumMod val="20000"/>
              <a:lumOff val="80000"/>
            </a:schemeClr>
          </a:solidFill>
          <a:ln w="127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 name="组合 18"/>
          <p:cNvGrpSpPr/>
          <p:nvPr/>
        </p:nvGrpSpPr>
        <p:grpSpPr>
          <a:xfrm>
            <a:off x="7344893" y="2229565"/>
            <a:ext cx="4290501" cy="3968649"/>
            <a:chOff x="7370101" y="1444675"/>
            <a:chExt cx="4290501" cy="3968649"/>
          </a:xfrm>
        </p:grpSpPr>
        <p:grpSp>
          <p:nvGrpSpPr>
            <p:cNvPr id="20" name="Group 1"/>
            <p:cNvGrpSpPr/>
            <p:nvPr/>
          </p:nvGrpSpPr>
          <p:grpSpPr>
            <a:xfrm>
              <a:off x="7412254" y="1887788"/>
              <a:ext cx="4248348" cy="3525536"/>
              <a:chOff x="4517221" y="2682505"/>
              <a:chExt cx="7100888" cy="5891212"/>
            </a:xfrm>
          </p:grpSpPr>
          <p:sp>
            <p:nvSpPr>
              <p:cNvPr id="48" name="Freeform 17"/>
              <p:cNvSpPr/>
              <p:nvPr/>
            </p:nvSpPr>
            <p:spPr bwMode="auto">
              <a:xfrm>
                <a:off x="4679146" y="2884117"/>
                <a:ext cx="6938963" cy="5689600"/>
              </a:xfrm>
              <a:custGeom>
                <a:avLst/>
                <a:gdLst>
                  <a:gd name="T0" fmla="*/ 1735 w 1847"/>
                  <a:gd name="T1" fmla="*/ 757 h 1514"/>
                  <a:gd name="T2" fmla="*/ 721 w 1847"/>
                  <a:gd name="T3" fmla="*/ 1514 h 1514"/>
                  <a:gd name="T4" fmla="*/ 112 w 1847"/>
                  <a:gd name="T5" fmla="*/ 757 h 1514"/>
                  <a:gd name="T6" fmla="*/ 1127 w 1847"/>
                  <a:gd name="T7" fmla="*/ 0 h 1514"/>
                  <a:gd name="T8" fmla="*/ 1735 w 1847"/>
                  <a:gd name="T9" fmla="*/ 757 h 1514"/>
                </a:gdLst>
                <a:ahLst/>
                <a:cxnLst>
                  <a:cxn ang="0">
                    <a:pos x="T0" y="T1"/>
                  </a:cxn>
                  <a:cxn ang="0">
                    <a:pos x="T2" y="T3"/>
                  </a:cxn>
                  <a:cxn ang="0">
                    <a:pos x="T4" y="T5"/>
                  </a:cxn>
                  <a:cxn ang="0">
                    <a:pos x="T6" y="T7"/>
                  </a:cxn>
                  <a:cxn ang="0">
                    <a:pos x="T8" y="T9"/>
                  </a:cxn>
                </a:cxnLst>
                <a:rect l="0" t="0" r="r" b="b"/>
                <a:pathLst>
                  <a:path w="1847" h="1514">
                    <a:moveTo>
                      <a:pt x="1735" y="757"/>
                    </a:moveTo>
                    <a:cubicBezTo>
                      <a:pt x="1623" y="1175"/>
                      <a:pt x="1169" y="1514"/>
                      <a:pt x="721" y="1514"/>
                    </a:cubicBezTo>
                    <a:cubicBezTo>
                      <a:pt x="273" y="1514"/>
                      <a:pt x="0" y="1175"/>
                      <a:pt x="112" y="757"/>
                    </a:cubicBezTo>
                    <a:cubicBezTo>
                      <a:pt x="224" y="339"/>
                      <a:pt x="679" y="0"/>
                      <a:pt x="1127" y="0"/>
                    </a:cubicBezTo>
                    <a:cubicBezTo>
                      <a:pt x="1575" y="0"/>
                      <a:pt x="1847" y="339"/>
                      <a:pt x="1735" y="757"/>
                    </a:cubicBezTo>
                    <a:close/>
                  </a:path>
                </a:pathLst>
              </a:custGeom>
              <a:solidFill>
                <a:schemeClr val="accent4">
                  <a:lumMod val="50000"/>
                </a:schemeClr>
              </a:solidFill>
              <a:ln>
                <a:noFill/>
              </a:ln>
            </p:spPr>
            <p:txBody>
              <a:bodyPr vert="horz" wrap="square" lIns="91440" tIns="45720" rIns="91440" bIns="45720" numCol="1" anchor="t" anchorCtr="0" compatLnSpc="1"/>
              <a:lstStyle/>
              <a:p>
                <a:endParaRPr lang="id-ID"/>
              </a:p>
            </p:txBody>
          </p:sp>
          <p:sp>
            <p:nvSpPr>
              <p:cNvPr id="49" name="Freeform 18"/>
              <p:cNvSpPr/>
              <p:nvPr/>
            </p:nvSpPr>
            <p:spPr bwMode="auto">
              <a:xfrm>
                <a:off x="4607708" y="2795217"/>
                <a:ext cx="6938963" cy="5689600"/>
              </a:xfrm>
              <a:custGeom>
                <a:avLst/>
                <a:gdLst>
                  <a:gd name="T0" fmla="*/ 1735 w 1847"/>
                  <a:gd name="T1" fmla="*/ 757 h 1514"/>
                  <a:gd name="T2" fmla="*/ 721 w 1847"/>
                  <a:gd name="T3" fmla="*/ 1514 h 1514"/>
                  <a:gd name="T4" fmla="*/ 112 w 1847"/>
                  <a:gd name="T5" fmla="*/ 757 h 1514"/>
                  <a:gd name="T6" fmla="*/ 1126 w 1847"/>
                  <a:gd name="T7" fmla="*/ 0 h 1514"/>
                  <a:gd name="T8" fmla="*/ 1735 w 1847"/>
                  <a:gd name="T9" fmla="*/ 757 h 1514"/>
                </a:gdLst>
                <a:ahLst/>
                <a:cxnLst>
                  <a:cxn ang="0">
                    <a:pos x="T0" y="T1"/>
                  </a:cxn>
                  <a:cxn ang="0">
                    <a:pos x="T2" y="T3"/>
                  </a:cxn>
                  <a:cxn ang="0">
                    <a:pos x="T4" y="T5"/>
                  </a:cxn>
                  <a:cxn ang="0">
                    <a:pos x="T6" y="T7"/>
                  </a:cxn>
                  <a:cxn ang="0">
                    <a:pos x="T8" y="T9"/>
                  </a:cxn>
                </a:cxnLst>
                <a:rect l="0" t="0" r="r" b="b"/>
                <a:pathLst>
                  <a:path w="1847" h="1514">
                    <a:moveTo>
                      <a:pt x="1735" y="757"/>
                    </a:moveTo>
                    <a:cubicBezTo>
                      <a:pt x="1623" y="1175"/>
                      <a:pt x="1169" y="1514"/>
                      <a:pt x="721" y="1514"/>
                    </a:cubicBezTo>
                    <a:cubicBezTo>
                      <a:pt x="273" y="1514"/>
                      <a:pt x="0" y="1175"/>
                      <a:pt x="112" y="757"/>
                    </a:cubicBezTo>
                    <a:cubicBezTo>
                      <a:pt x="224" y="339"/>
                      <a:pt x="678" y="0"/>
                      <a:pt x="1126" y="0"/>
                    </a:cubicBezTo>
                    <a:cubicBezTo>
                      <a:pt x="1574" y="0"/>
                      <a:pt x="1847" y="339"/>
                      <a:pt x="1735" y="757"/>
                    </a:cubicBezTo>
                    <a:close/>
                  </a:path>
                </a:pathLst>
              </a:custGeom>
              <a:solidFill>
                <a:schemeClr val="accent4">
                  <a:lumMod val="75000"/>
                </a:schemeClr>
              </a:solidFill>
              <a:ln>
                <a:noFill/>
              </a:ln>
            </p:spPr>
            <p:txBody>
              <a:bodyPr vert="horz" wrap="square" lIns="91440" tIns="45720" rIns="91440" bIns="45720" numCol="1" anchor="t" anchorCtr="0" compatLnSpc="1"/>
              <a:lstStyle/>
              <a:p>
                <a:endParaRPr lang="id-ID"/>
              </a:p>
            </p:txBody>
          </p:sp>
          <p:sp>
            <p:nvSpPr>
              <p:cNvPr id="50" name="Freeform 19"/>
              <p:cNvSpPr/>
              <p:nvPr/>
            </p:nvSpPr>
            <p:spPr bwMode="auto">
              <a:xfrm>
                <a:off x="4517221" y="2682505"/>
                <a:ext cx="6938963" cy="5689600"/>
              </a:xfrm>
              <a:custGeom>
                <a:avLst/>
                <a:gdLst>
                  <a:gd name="T0" fmla="*/ 1735 w 1847"/>
                  <a:gd name="T1" fmla="*/ 757 h 1514"/>
                  <a:gd name="T2" fmla="*/ 721 w 1847"/>
                  <a:gd name="T3" fmla="*/ 1514 h 1514"/>
                  <a:gd name="T4" fmla="*/ 112 w 1847"/>
                  <a:gd name="T5" fmla="*/ 757 h 1514"/>
                  <a:gd name="T6" fmla="*/ 1126 w 1847"/>
                  <a:gd name="T7" fmla="*/ 0 h 1514"/>
                  <a:gd name="T8" fmla="*/ 1735 w 1847"/>
                  <a:gd name="T9" fmla="*/ 757 h 1514"/>
                </a:gdLst>
                <a:ahLst/>
                <a:cxnLst>
                  <a:cxn ang="0">
                    <a:pos x="T0" y="T1"/>
                  </a:cxn>
                  <a:cxn ang="0">
                    <a:pos x="T2" y="T3"/>
                  </a:cxn>
                  <a:cxn ang="0">
                    <a:pos x="T4" y="T5"/>
                  </a:cxn>
                  <a:cxn ang="0">
                    <a:pos x="T6" y="T7"/>
                  </a:cxn>
                  <a:cxn ang="0">
                    <a:pos x="T8" y="T9"/>
                  </a:cxn>
                </a:cxnLst>
                <a:rect l="0" t="0" r="r" b="b"/>
                <a:pathLst>
                  <a:path w="1847" h="1514">
                    <a:moveTo>
                      <a:pt x="1735" y="757"/>
                    </a:moveTo>
                    <a:cubicBezTo>
                      <a:pt x="1623" y="1175"/>
                      <a:pt x="1169" y="1514"/>
                      <a:pt x="721" y="1514"/>
                    </a:cubicBezTo>
                    <a:cubicBezTo>
                      <a:pt x="273" y="1514"/>
                      <a:pt x="0" y="1175"/>
                      <a:pt x="112" y="757"/>
                    </a:cubicBezTo>
                    <a:cubicBezTo>
                      <a:pt x="224" y="339"/>
                      <a:pt x="678" y="0"/>
                      <a:pt x="1126" y="0"/>
                    </a:cubicBezTo>
                    <a:cubicBezTo>
                      <a:pt x="1574" y="0"/>
                      <a:pt x="1847" y="339"/>
                      <a:pt x="1735" y="757"/>
                    </a:cubicBezTo>
                    <a:close/>
                  </a:path>
                </a:pathLst>
              </a:custGeom>
              <a:solidFill>
                <a:schemeClr val="accent4"/>
              </a:solidFill>
              <a:ln>
                <a:noFill/>
              </a:ln>
            </p:spPr>
            <p:txBody>
              <a:bodyPr vert="horz" wrap="square" lIns="91440" tIns="45720" rIns="91440" bIns="45720" numCol="1" anchor="t" anchorCtr="0" compatLnSpc="1"/>
              <a:lstStyle/>
              <a:p>
                <a:endParaRPr lang="id-ID"/>
              </a:p>
            </p:txBody>
          </p:sp>
          <p:sp>
            <p:nvSpPr>
              <p:cNvPr id="51" name="Freeform 20"/>
              <p:cNvSpPr/>
              <p:nvPr/>
            </p:nvSpPr>
            <p:spPr bwMode="auto">
              <a:xfrm>
                <a:off x="5174446" y="3222254"/>
                <a:ext cx="5624513" cy="4611687"/>
              </a:xfrm>
              <a:custGeom>
                <a:avLst/>
                <a:gdLst>
                  <a:gd name="T0" fmla="*/ 1406 w 1497"/>
                  <a:gd name="T1" fmla="*/ 613 h 1227"/>
                  <a:gd name="T2" fmla="*/ 584 w 1497"/>
                  <a:gd name="T3" fmla="*/ 1227 h 1227"/>
                  <a:gd name="T4" fmla="*/ 91 w 1497"/>
                  <a:gd name="T5" fmla="*/ 613 h 1227"/>
                  <a:gd name="T6" fmla="*/ 913 w 1497"/>
                  <a:gd name="T7" fmla="*/ 0 h 1227"/>
                  <a:gd name="T8" fmla="*/ 1406 w 1497"/>
                  <a:gd name="T9" fmla="*/ 613 h 1227"/>
                </a:gdLst>
                <a:ahLst/>
                <a:cxnLst>
                  <a:cxn ang="0">
                    <a:pos x="T0" y="T1"/>
                  </a:cxn>
                  <a:cxn ang="0">
                    <a:pos x="T2" y="T3"/>
                  </a:cxn>
                  <a:cxn ang="0">
                    <a:pos x="T4" y="T5"/>
                  </a:cxn>
                  <a:cxn ang="0">
                    <a:pos x="T6" y="T7"/>
                  </a:cxn>
                  <a:cxn ang="0">
                    <a:pos x="T8" y="T9"/>
                  </a:cxn>
                </a:cxnLst>
                <a:rect l="0" t="0" r="r" b="b"/>
                <a:pathLst>
                  <a:path w="1497" h="1227">
                    <a:moveTo>
                      <a:pt x="1406" y="613"/>
                    </a:moveTo>
                    <a:cubicBezTo>
                      <a:pt x="1315" y="952"/>
                      <a:pt x="947" y="1227"/>
                      <a:pt x="584" y="1227"/>
                    </a:cubicBezTo>
                    <a:cubicBezTo>
                      <a:pt x="221" y="1227"/>
                      <a:pt x="0" y="952"/>
                      <a:pt x="91" y="613"/>
                    </a:cubicBezTo>
                    <a:cubicBezTo>
                      <a:pt x="182" y="274"/>
                      <a:pt x="550" y="0"/>
                      <a:pt x="913" y="0"/>
                    </a:cubicBezTo>
                    <a:cubicBezTo>
                      <a:pt x="1276" y="0"/>
                      <a:pt x="1497" y="274"/>
                      <a:pt x="1406" y="613"/>
                    </a:cubicBezTo>
                    <a:close/>
                  </a:path>
                </a:pathLst>
              </a:custGeom>
              <a:solidFill>
                <a:schemeClr val="bg1">
                  <a:lumMod val="95000"/>
                </a:schemeClr>
              </a:solidFill>
              <a:ln>
                <a:noFill/>
              </a:ln>
            </p:spPr>
            <p:txBody>
              <a:bodyPr vert="horz" wrap="square" lIns="91440" tIns="45720" rIns="91440" bIns="45720" numCol="1" anchor="t" anchorCtr="0" compatLnSpc="1"/>
              <a:lstStyle/>
              <a:p>
                <a:endParaRPr lang="id-ID"/>
              </a:p>
            </p:txBody>
          </p:sp>
          <p:sp>
            <p:nvSpPr>
              <p:cNvPr id="52" name="Freeform 21"/>
              <p:cNvSpPr/>
              <p:nvPr/>
            </p:nvSpPr>
            <p:spPr bwMode="auto">
              <a:xfrm>
                <a:off x="5542746" y="3523880"/>
                <a:ext cx="4887913" cy="4005262"/>
              </a:xfrm>
              <a:custGeom>
                <a:avLst/>
                <a:gdLst>
                  <a:gd name="T0" fmla="*/ 1222 w 1301"/>
                  <a:gd name="T1" fmla="*/ 533 h 1066"/>
                  <a:gd name="T2" fmla="*/ 508 w 1301"/>
                  <a:gd name="T3" fmla="*/ 1066 h 1066"/>
                  <a:gd name="T4" fmla="*/ 79 w 1301"/>
                  <a:gd name="T5" fmla="*/ 533 h 1066"/>
                  <a:gd name="T6" fmla="*/ 793 w 1301"/>
                  <a:gd name="T7" fmla="*/ 0 h 1066"/>
                  <a:gd name="T8" fmla="*/ 1222 w 1301"/>
                  <a:gd name="T9" fmla="*/ 533 h 1066"/>
                </a:gdLst>
                <a:ahLst/>
                <a:cxnLst>
                  <a:cxn ang="0">
                    <a:pos x="T0" y="T1"/>
                  </a:cxn>
                  <a:cxn ang="0">
                    <a:pos x="T2" y="T3"/>
                  </a:cxn>
                  <a:cxn ang="0">
                    <a:pos x="T4" y="T5"/>
                  </a:cxn>
                  <a:cxn ang="0">
                    <a:pos x="T6" y="T7"/>
                  </a:cxn>
                  <a:cxn ang="0">
                    <a:pos x="T8" y="T9"/>
                  </a:cxn>
                </a:cxnLst>
                <a:rect l="0" t="0" r="r" b="b"/>
                <a:pathLst>
                  <a:path w="1301" h="1066">
                    <a:moveTo>
                      <a:pt x="1222" y="533"/>
                    </a:moveTo>
                    <a:cubicBezTo>
                      <a:pt x="1143" y="828"/>
                      <a:pt x="823" y="1066"/>
                      <a:pt x="508" y="1066"/>
                    </a:cubicBezTo>
                    <a:cubicBezTo>
                      <a:pt x="192" y="1066"/>
                      <a:pt x="0" y="828"/>
                      <a:pt x="79" y="533"/>
                    </a:cubicBezTo>
                    <a:cubicBezTo>
                      <a:pt x="158" y="239"/>
                      <a:pt x="478" y="0"/>
                      <a:pt x="793" y="0"/>
                    </a:cubicBezTo>
                    <a:cubicBezTo>
                      <a:pt x="1109" y="0"/>
                      <a:pt x="1301" y="239"/>
                      <a:pt x="1222" y="533"/>
                    </a:cubicBezTo>
                    <a:close/>
                  </a:path>
                </a:pathLst>
              </a:custGeom>
              <a:solidFill>
                <a:schemeClr val="accent3"/>
              </a:solidFill>
              <a:ln>
                <a:noFill/>
              </a:ln>
            </p:spPr>
            <p:txBody>
              <a:bodyPr vert="horz" wrap="square" lIns="91440" tIns="45720" rIns="91440" bIns="45720" numCol="1" anchor="t" anchorCtr="0" compatLnSpc="1"/>
              <a:lstStyle/>
              <a:p>
                <a:endParaRPr lang="id-ID"/>
              </a:p>
            </p:txBody>
          </p:sp>
          <p:sp>
            <p:nvSpPr>
              <p:cNvPr id="53" name="Freeform 22"/>
              <p:cNvSpPr/>
              <p:nvPr/>
            </p:nvSpPr>
            <p:spPr bwMode="auto">
              <a:xfrm>
                <a:off x="6049159" y="3933455"/>
                <a:ext cx="3873500" cy="3186112"/>
              </a:xfrm>
              <a:custGeom>
                <a:avLst/>
                <a:gdLst>
                  <a:gd name="T0" fmla="*/ 968 w 1031"/>
                  <a:gd name="T1" fmla="*/ 424 h 848"/>
                  <a:gd name="T2" fmla="*/ 402 w 1031"/>
                  <a:gd name="T3" fmla="*/ 848 h 848"/>
                  <a:gd name="T4" fmla="*/ 63 w 1031"/>
                  <a:gd name="T5" fmla="*/ 424 h 848"/>
                  <a:gd name="T6" fmla="*/ 629 w 1031"/>
                  <a:gd name="T7" fmla="*/ 0 h 848"/>
                  <a:gd name="T8" fmla="*/ 968 w 1031"/>
                  <a:gd name="T9" fmla="*/ 424 h 848"/>
                </a:gdLst>
                <a:ahLst/>
                <a:cxnLst>
                  <a:cxn ang="0">
                    <a:pos x="T0" y="T1"/>
                  </a:cxn>
                  <a:cxn ang="0">
                    <a:pos x="T2" y="T3"/>
                  </a:cxn>
                  <a:cxn ang="0">
                    <a:pos x="T4" y="T5"/>
                  </a:cxn>
                  <a:cxn ang="0">
                    <a:pos x="T6" y="T7"/>
                  </a:cxn>
                  <a:cxn ang="0">
                    <a:pos x="T8" y="T9"/>
                  </a:cxn>
                </a:cxnLst>
                <a:rect l="0" t="0" r="r" b="b"/>
                <a:pathLst>
                  <a:path w="1031" h="848">
                    <a:moveTo>
                      <a:pt x="968" y="424"/>
                    </a:moveTo>
                    <a:cubicBezTo>
                      <a:pt x="905" y="658"/>
                      <a:pt x="652" y="848"/>
                      <a:pt x="402" y="848"/>
                    </a:cubicBezTo>
                    <a:cubicBezTo>
                      <a:pt x="152" y="848"/>
                      <a:pt x="0" y="658"/>
                      <a:pt x="63" y="424"/>
                    </a:cubicBezTo>
                    <a:cubicBezTo>
                      <a:pt x="126" y="190"/>
                      <a:pt x="379" y="0"/>
                      <a:pt x="629" y="0"/>
                    </a:cubicBezTo>
                    <a:cubicBezTo>
                      <a:pt x="879" y="0"/>
                      <a:pt x="1031" y="190"/>
                      <a:pt x="968" y="424"/>
                    </a:cubicBezTo>
                    <a:close/>
                  </a:path>
                </a:pathLst>
              </a:custGeom>
              <a:solidFill>
                <a:schemeClr val="bg1">
                  <a:lumMod val="95000"/>
                </a:schemeClr>
              </a:solidFill>
              <a:ln>
                <a:noFill/>
              </a:ln>
            </p:spPr>
            <p:txBody>
              <a:bodyPr vert="horz" wrap="square" lIns="91440" tIns="45720" rIns="91440" bIns="45720" numCol="1" anchor="t" anchorCtr="0" compatLnSpc="1"/>
              <a:lstStyle/>
              <a:p>
                <a:endParaRPr lang="id-ID"/>
              </a:p>
            </p:txBody>
          </p:sp>
          <p:sp>
            <p:nvSpPr>
              <p:cNvPr id="54" name="Freeform 23"/>
              <p:cNvSpPr/>
              <p:nvPr/>
            </p:nvSpPr>
            <p:spPr bwMode="auto">
              <a:xfrm>
                <a:off x="6466671" y="4268417"/>
                <a:ext cx="3040063" cy="2517775"/>
              </a:xfrm>
              <a:custGeom>
                <a:avLst/>
                <a:gdLst>
                  <a:gd name="T0" fmla="*/ 759 w 809"/>
                  <a:gd name="T1" fmla="*/ 335 h 670"/>
                  <a:gd name="T2" fmla="*/ 315 w 809"/>
                  <a:gd name="T3" fmla="*/ 670 h 670"/>
                  <a:gd name="T4" fmla="*/ 50 w 809"/>
                  <a:gd name="T5" fmla="*/ 335 h 670"/>
                  <a:gd name="T6" fmla="*/ 494 w 809"/>
                  <a:gd name="T7" fmla="*/ 0 h 670"/>
                  <a:gd name="T8" fmla="*/ 759 w 809"/>
                  <a:gd name="T9" fmla="*/ 335 h 670"/>
                </a:gdLst>
                <a:ahLst/>
                <a:cxnLst>
                  <a:cxn ang="0">
                    <a:pos x="T0" y="T1"/>
                  </a:cxn>
                  <a:cxn ang="0">
                    <a:pos x="T2" y="T3"/>
                  </a:cxn>
                  <a:cxn ang="0">
                    <a:pos x="T4" y="T5"/>
                  </a:cxn>
                  <a:cxn ang="0">
                    <a:pos x="T6" y="T7"/>
                  </a:cxn>
                  <a:cxn ang="0">
                    <a:pos x="T8" y="T9"/>
                  </a:cxn>
                </a:cxnLst>
                <a:rect l="0" t="0" r="r" b="b"/>
                <a:pathLst>
                  <a:path w="809" h="670">
                    <a:moveTo>
                      <a:pt x="759" y="335"/>
                    </a:moveTo>
                    <a:cubicBezTo>
                      <a:pt x="710" y="520"/>
                      <a:pt x="511" y="670"/>
                      <a:pt x="315" y="670"/>
                    </a:cubicBezTo>
                    <a:cubicBezTo>
                      <a:pt x="119" y="670"/>
                      <a:pt x="0" y="520"/>
                      <a:pt x="50" y="335"/>
                    </a:cubicBezTo>
                    <a:cubicBezTo>
                      <a:pt x="99" y="150"/>
                      <a:pt x="298" y="0"/>
                      <a:pt x="494" y="0"/>
                    </a:cubicBezTo>
                    <a:cubicBezTo>
                      <a:pt x="690" y="0"/>
                      <a:pt x="809" y="150"/>
                      <a:pt x="759" y="335"/>
                    </a:cubicBezTo>
                    <a:close/>
                  </a:path>
                </a:pathLst>
              </a:custGeom>
              <a:solidFill>
                <a:schemeClr val="accent2"/>
              </a:solidFill>
              <a:ln>
                <a:noFill/>
              </a:ln>
            </p:spPr>
            <p:txBody>
              <a:bodyPr vert="horz" wrap="square" lIns="91440" tIns="45720" rIns="91440" bIns="45720" numCol="1" anchor="t" anchorCtr="0" compatLnSpc="1"/>
              <a:lstStyle/>
              <a:p>
                <a:endParaRPr lang="id-ID"/>
              </a:p>
            </p:txBody>
          </p:sp>
          <p:sp>
            <p:nvSpPr>
              <p:cNvPr id="55" name="Freeform 24"/>
              <p:cNvSpPr/>
              <p:nvPr/>
            </p:nvSpPr>
            <p:spPr bwMode="auto">
              <a:xfrm>
                <a:off x="6876246" y="4595442"/>
                <a:ext cx="2220913" cy="1863725"/>
              </a:xfrm>
              <a:custGeom>
                <a:avLst/>
                <a:gdLst>
                  <a:gd name="T0" fmla="*/ 555 w 591"/>
                  <a:gd name="T1" fmla="*/ 248 h 496"/>
                  <a:gd name="T2" fmla="*/ 229 w 591"/>
                  <a:gd name="T3" fmla="*/ 496 h 496"/>
                  <a:gd name="T4" fmla="*/ 36 w 591"/>
                  <a:gd name="T5" fmla="*/ 248 h 496"/>
                  <a:gd name="T6" fmla="*/ 362 w 591"/>
                  <a:gd name="T7" fmla="*/ 0 h 496"/>
                  <a:gd name="T8" fmla="*/ 555 w 591"/>
                  <a:gd name="T9" fmla="*/ 248 h 496"/>
                </a:gdLst>
                <a:ahLst/>
                <a:cxnLst>
                  <a:cxn ang="0">
                    <a:pos x="T0" y="T1"/>
                  </a:cxn>
                  <a:cxn ang="0">
                    <a:pos x="T2" y="T3"/>
                  </a:cxn>
                  <a:cxn ang="0">
                    <a:pos x="T4" y="T5"/>
                  </a:cxn>
                  <a:cxn ang="0">
                    <a:pos x="T6" y="T7"/>
                  </a:cxn>
                  <a:cxn ang="0">
                    <a:pos x="T8" y="T9"/>
                  </a:cxn>
                </a:cxnLst>
                <a:rect l="0" t="0" r="r" b="b"/>
                <a:pathLst>
                  <a:path w="591" h="496">
                    <a:moveTo>
                      <a:pt x="555" y="248"/>
                    </a:moveTo>
                    <a:cubicBezTo>
                      <a:pt x="518" y="385"/>
                      <a:pt x="372" y="496"/>
                      <a:pt x="229" y="496"/>
                    </a:cubicBezTo>
                    <a:cubicBezTo>
                      <a:pt x="86" y="496"/>
                      <a:pt x="0" y="385"/>
                      <a:pt x="36" y="248"/>
                    </a:cubicBezTo>
                    <a:cubicBezTo>
                      <a:pt x="73" y="111"/>
                      <a:pt x="219" y="0"/>
                      <a:pt x="362" y="0"/>
                    </a:cubicBezTo>
                    <a:cubicBezTo>
                      <a:pt x="505" y="0"/>
                      <a:pt x="591" y="111"/>
                      <a:pt x="555" y="248"/>
                    </a:cubicBezTo>
                    <a:close/>
                  </a:path>
                </a:pathLst>
              </a:custGeom>
              <a:solidFill>
                <a:schemeClr val="bg1">
                  <a:lumMod val="95000"/>
                </a:schemeClr>
              </a:solidFill>
              <a:ln>
                <a:noFill/>
              </a:ln>
            </p:spPr>
            <p:txBody>
              <a:bodyPr vert="horz" wrap="square" lIns="91440" tIns="45720" rIns="91440" bIns="45720" numCol="1" anchor="t" anchorCtr="0" compatLnSpc="1"/>
              <a:lstStyle/>
              <a:p>
                <a:endParaRPr lang="id-ID"/>
              </a:p>
            </p:txBody>
          </p:sp>
          <p:sp>
            <p:nvSpPr>
              <p:cNvPr id="56" name="Freeform 25"/>
              <p:cNvSpPr/>
              <p:nvPr/>
            </p:nvSpPr>
            <p:spPr bwMode="auto">
              <a:xfrm>
                <a:off x="7454096" y="5090742"/>
                <a:ext cx="1068388" cy="876300"/>
              </a:xfrm>
              <a:custGeom>
                <a:avLst/>
                <a:gdLst>
                  <a:gd name="T0" fmla="*/ 266 w 284"/>
                  <a:gd name="T1" fmla="*/ 116 h 233"/>
                  <a:gd name="T2" fmla="*/ 110 w 284"/>
                  <a:gd name="T3" fmla="*/ 233 h 233"/>
                  <a:gd name="T4" fmla="*/ 17 w 284"/>
                  <a:gd name="T5" fmla="*/ 116 h 233"/>
                  <a:gd name="T6" fmla="*/ 173 w 284"/>
                  <a:gd name="T7" fmla="*/ 0 h 233"/>
                  <a:gd name="T8" fmla="*/ 266 w 284"/>
                  <a:gd name="T9" fmla="*/ 116 h 233"/>
                </a:gdLst>
                <a:ahLst/>
                <a:cxnLst>
                  <a:cxn ang="0">
                    <a:pos x="T0" y="T1"/>
                  </a:cxn>
                  <a:cxn ang="0">
                    <a:pos x="T2" y="T3"/>
                  </a:cxn>
                  <a:cxn ang="0">
                    <a:pos x="T4" y="T5"/>
                  </a:cxn>
                  <a:cxn ang="0">
                    <a:pos x="T6" y="T7"/>
                  </a:cxn>
                  <a:cxn ang="0">
                    <a:pos x="T8" y="T9"/>
                  </a:cxn>
                </a:cxnLst>
                <a:rect l="0" t="0" r="r" b="b"/>
                <a:pathLst>
                  <a:path w="284" h="233">
                    <a:moveTo>
                      <a:pt x="266" y="116"/>
                    </a:moveTo>
                    <a:cubicBezTo>
                      <a:pt x="249" y="180"/>
                      <a:pt x="179" y="233"/>
                      <a:pt x="110" y="233"/>
                    </a:cubicBezTo>
                    <a:cubicBezTo>
                      <a:pt x="41" y="233"/>
                      <a:pt x="0" y="180"/>
                      <a:pt x="17" y="116"/>
                    </a:cubicBezTo>
                    <a:cubicBezTo>
                      <a:pt x="34" y="52"/>
                      <a:pt x="104" y="0"/>
                      <a:pt x="173" y="0"/>
                    </a:cubicBezTo>
                    <a:cubicBezTo>
                      <a:pt x="242" y="0"/>
                      <a:pt x="284" y="52"/>
                      <a:pt x="266" y="116"/>
                    </a:cubicBezTo>
                    <a:close/>
                  </a:path>
                </a:pathLst>
              </a:custGeom>
              <a:solidFill>
                <a:schemeClr val="accent1"/>
              </a:solidFill>
              <a:ln>
                <a:noFill/>
              </a:ln>
            </p:spPr>
            <p:txBody>
              <a:bodyPr vert="horz" wrap="square" lIns="91440" tIns="45720" rIns="91440" bIns="45720" numCol="1" anchor="t" anchorCtr="0" compatLnSpc="1"/>
              <a:lstStyle/>
              <a:p>
                <a:endParaRPr lang="id-ID"/>
              </a:p>
            </p:txBody>
          </p:sp>
        </p:grpSp>
        <p:grpSp>
          <p:nvGrpSpPr>
            <p:cNvPr id="21" name="Group 11"/>
            <p:cNvGrpSpPr/>
            <p:nvPr/>
          </p:nvGrpSpPr>
          <p:grpSpPr>
            <a:xfrm>
              <a:off x="7370101" y="1444675"/>
              <a:ext cx="1917373" cy="1959436"/>
              <a:chOff x="6076950" y="2555876"/>
              <a:chExt cx="3076576" cy="3143249"/>
            </a:xfrm>
            <a:effectLst>
              <a:outerShdw blurRad="177800" dir="18900000" sy="23000" kx="-1200000" algn="bl" rotWithShape="0">
                <a:prstClr val="black">
                  <a:alpha val="29000"/>
                </a:prstClr>
              </a:outerShdw>
            </a:effectLst>
          </p:grpSpPr>
          <p:sp>
            <p:nvSpPr>
              <p:cNvPr id="40" name="Freeform 21"/>
              <p:cNvSpPr/>
              <p:nvPr/>
            </p:nvSpPr>
            <p:spPr bwMode="auto">
              <a:xfrm>
                <a:off x="8840788" y="5375275"/>
                <a:ext cx="312738" cy="323850"/>
              </a:xfrm>
              <a:custGeom>
                <a:avLst/>
                <a:gdLst>
                  <a:gd name="T0" fmla="*/ 68 w 83"/>
                  <a:gd name="T1" fmla="*/ 68 h 86"/>
                  <a:gd name="T2" fmla="*/ 34 w 83"/>
                  <a:gd name="T3" fmla="*/ 30 h 86"/>
                  <a:gd name="T4" fmla="*/ 16 w 83"/>
                  <a:gd name="T5" fmla="*/ 10 h 86"/>
                  <a:gd name="T6" fmla="*/ 6 w 83"/>
                  <a:gd name="T7" fmla="*/ 0 h 86"/>
                  <a:gd name="T8" fmla="*/ 3 w 83"/>
                  <a:gd name="T9" fmla="*/ 5 h 86"/>
                  <a:gd name="T10" fmla="*/ 0 w 83"/>
                  <a:gd name="T11" fmla="*/ 11 h 86"/>
                  <a:gd name="T12" fmla="*/ 9 w 83"/>
                  <a:gd name="T13" fmla="*/ 21 h 86"/>
                  <a:gd name="T14" fmla="*/ 29 w 83"/>
                  <a:gd name="T15" fmla="*/ 39 h 86"/>
                  <a:gd name="T16" fmla="*/ 66 w 83"/>
                  <a:gd name="T17" fmla="*/ 72 h 86"/>
                  <a:gd name="T18" fmla="*/ 83 w 83"/>
                  <a:gd name="T19" fmla="*/ 86 h 86"/>
                  <a:gd name="T20" fmla="*/ 83 w 83"/>
                  <a:gd name="T21" fmla="*/ 85 h 86"/>
                  <a:gd name="T22" fmla="*/ 68 w 83"/>
                  <a:gd name="T23" fmla="*/ 68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3" h="86">
                    <a:moveTo>
                      <a:pt x="68" y="68"/>
                    </a:moveTo>
                    <a:cubicBezTo>
                      <a:pt x="59" y="57"/>
                      <a:pt x="46" y="44"/>
                      <a:pt x="34" y="30"/>
                    </a:cubicBezTo>
                    <a:cubicBezTo>
                      <a:pt x="28" y="23"/>
                      <a:pt x="22" y="16"/>
                      <a:pt x="16" y="10"/>
                    </a:cubicBezTo>
                    <a:cubicBezTo>
                      <a:pt x="13" y="6"/>
                      <a:pt x="9" y="3"/>
                      <a:pt x="6" y="0"/>
                    </a:cubicBezTo>
                    <a:cubicBezTo>
                      <a:pt x="5" y="2"/>
                      <a:pt x="4" y="4"/>
                      <a:pt x="3" y="5"/>
                    </a:cubicBezTo>
                    <a:cubicBezTo>
                      <a:pt x="2" y="7"/>
                      <a:pt x="1" y="9"/>
                      <a:pt x="0" y="11"/>
                    </a:cubicBezTo>
                    <a:cubicBezTo>
                      <a:pt x="3" y="14"/>
                      <a:pt x="6" y="18"/>
                      <a:pt x="9" y="21"/>
                    </a:cubicBezTo>
                    <a:cubicBezTo>
                      <a:pt x="15" y="27"/>
                      <a:pt x="22" y="33"/>
                      <a:pt x="29" y="39"/>
                    </a:cubicBezTo>
                    <a:cubicBezTo>
                      <a:pt x="42" y="51"/>
                      <a:pt x="56" y="63"/>
                      <a:pt x="66" y="72"/>
                    </a:cubicBezTo>
                    <a:cubicBezTo>
                      <a:pt x="76" y="81"/>
                      <a:pt x="83" y="86"/>
                      <a:pt x="83" y="86"/>
                    </a:cubicBezTo>
                    <a:cubicBezTo>
                      <a:pt x="83" y="85"/>
                      <a:pt x="83" y="85"/>
                      <a:pt x="83" y="85"/>
                    </a:cubicBezTo>
                    <a:cubicBezTo>
                      <a:pt x="83" y="85"/>
                      <a:pt x="77" y="78"/>
                      <a:pt x="68" y="68"/>
                    </a:cubicBezTo>
                    <a:close/>
                  </a:path>
                </a:pathLst>
              </a:custGeom>
              <a:solidFill>
                <a:srgbClr val="B1B1B1"/>
              </a:solidFill>
              <a:ln>
                <a:noFill/>
              </a:ln>
            </p:spPr>
            <p:txBody>
              <a:bodyPr vert="horz" wrap="square" lIns="91440" tIns="45720" rIns="91440" bIns="45720" numCol="1" anchor="t" anchorCtr="0" compatLnSpc="1"/>
              <a:lstStyle/>
              <a:p>
                <a:endParaRPr lang="id-ID"/>
              </a:p>
            </p:txBody>
          </p:sp>
          <p:sp>
            <p:nvSpPr>
              <p:cNvPr id="41" name="Freeform 22"/>
              <p:cNvSpPr/>
              <p:nvPr/>
            </p:nvSpPr>
            <p:spPr bwMode="auto">
              <a:xfrm>
                <a:off x="8129588" y="4606925"/>
                <a:ext cx="782638" cy="903287"/>
              </a:xfrm>
              <a:custGeom>
                <a:avLst/>
                <a:gdLst>
                  <a:gd name="T0" fmla="*/ 204 w 208"/>
                  <a:gd name="T1" fmla="*/ 156 h 240"/>
                  <a:gd name="T2" fmla="*/ 48 w 208"/>
                  <a:gd name="T3" fmla="*/ 0 h 240"/>
                  <a:gd name="T4" fmla="*/ 48 w 208"/>
                  <a:gd name="T5" fmla="*/ 0 h 240"/>
                  <a:gd name="T6" fmla="*/ 35 w 208"/>
                  <a:gd name="T7" fmla="*/ 53 h 240"/>
                  <a:gd name="T8" fmla="*/ 0 w 208"/>
                  <a:gd name="T9" fmla="*/ 84 h 240"/>
                  <a:gd name="T10" fmla="*/ 156 w 208"/>
                  <a:gd name="T11" fmla="*/ 240 h 240"/>
                  <a:gd name="T12" fmla="*/ 189 w 208"/>
                  <a:gd name="T13" fmla="*/ 215 h 240"/>
                  <a:gd name="T14" fmla="*/ 192 w 208"/>
                  <a:gd name="T15" fmla="*/ 209 h 240"/>
                  <a:gd name="T16" fmla="*/ 195 w 208"/>
                  <a:gd name="T17" fmla="*/ 204 h 240"/>
                  <a:gd name="T18" fmla="*/ 204 w 208"/>
                  <a:gd name="T19" fmla="*/ 156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8" h="240">
                    <a:moveTo>
                      <a:pt x="204" y="156"/>
                    </a:moveTo>
                    <a:cubicBezTo>
                      <a:pt x="48" y="0"/>
                      <a:pt x="48" y="0"/>
                      <a:pt x="48" y="0"/>
                    </a:cubicBezTo>
                    <a:cubicBezTo>
                      <a:pt x="48" y="0"/>
                      <a:pt x="48" y="0"/>
                      <a:pt x="48" y="0"/>
                    </a:cubicBezTo>
                    <a:cubicBezTo>
                      <a:pt x="54" y="6"/>
                      <a:pt x="48" y="30"/>
                      <a:pt x="35" y="53"/>
                    </a:cubicBezTo>
                    <a:cubicBezTo>
                      <a:pt x="22" y="75"/>
                      <a:pt x="7" y="89"/>
                      <a:pt x="0" y="84"/>
                    </a:cubicBezTo>
                    <a:cubicBezTo>
                      <a:pt x="156" y="240"/>
                      <a:pt x="156" y="240"/>
                      <a:pt x="156" y="240"/>
                    </a:cubicBezTo>
                    <a:cubicBezTo>
                      <a:pt x="156" y="240"/>
                      <a:pt x="173" y="237"/>
                      <a:pt x="189" y="215"/>
                    </a:cubicBezTo>
                    <a:cubicBezTo>
                      <a:pt x="190" y="213"/>
                      <a:pt x="191" y="211"/>
                      <a:pt x="192" y="209"/>
                    </a:cubicBezTo>
                    <a:cubicBezTo>
                      <a:pt x="193" y="208"/>
                      <a:pt x="194" y="206"/>
                      <a:pt x="195" y="204"/>
                    </a:cubicBezTo>
                    <a:cubicBezTo>
                      <a:pt x="208" y="179"/>
                      <a:pt x="204" y="156"/>
                      <a:pt x="204" y="156"/>
                    </a:cubicBezTo>
                    <a:close/>
                  </a:path>
                </a:pathLst>
              </a:custGeom>
              <a:solidFill>
                <a:schemeClr val="accent1">
                  <a:lumMod val="90000"/>
                  <a:lumOff val="10000"/>
                </a:schemeClr>
              </a:solidFill>
              <a:ln>
                <a:noFill/>
              </a:ln>
            </p:spPr>
            <p:txBody>
              <a:bodyPr vert="horz" wrap="square" lIns="91440" tIns="45720" rIns="91440" bIns="45720" numCol="1" anchor="t" anchorCtr="0" compatLnSpc="1"/>
              <a:lstStyle/>
              <a:p>
                <a:endParaRPr lang="id-ID"/>
              </a:p>
            </p:txBody>
          </p:sp>
          <p:sp>
            <p:nvSpPr>
              <p:cNvPr id="42" name="Freeform 23"/>
              <p:cNvSpPr/>
              <p:nvPr/>
            </p:nvSpPr>
            <p:spPr bwMode="auto">
              <a:xfrm>
                <a:off x="8113713" y="4592638"/>
                <a:ext cx="219075" cy="349250"/>
              </a:xfrm>
              <a:custGeom>
                <a:avLst/>
                <a:gdLst>
                  <a:gd name="T0" fmla="*/ 52 w 58"/>
                  <a:gd name="T1" fmla="*/ 4 h 93"/>
                  <a:gd name="T2" fmla="*/ 32 w 58"/>
                  <a:gd name="T3" fmla="*/ 13 h 93"/>
                  <a:gd name="T4" fmla="*/ 39 w 58"/>
                  <a:gd name="T5" fmla="*/ 21 h 93"/>
                  <a:gd name="T6" fmla="*/ 39 w 58"/>
                  <a:gd name="T7" fmla="*/ 26 h 93"/>
                  <a:gd name="T8" fmla="*/ 32 w 58"/>
                  <a:gd name="T9" fmla="*/ 51 h 93"/>
                  <a:gd name="T10" fmla="*/ 16 w 58"/>
                  <a:gd name="T11" fmla="*/ 66 h 93"/>
                  <a:gd name="T12" fmla="*/ 13 w 58"/>
                  <a:gd name="T13" fmla="*/ 67 h 93"/>
                  <a:gd name="T14" fmla="*/ 5 w 58"/>
                  <a:gd name="T15" fmla="*/ 59 h 93"/>
                  <a:gd name="T16" fmla="*/ 4 w 58"/>
                  <a:gd name="T17" fmla="*/ 87 h 93"/>
                  <a:gd name="T18" fmla="*/ 4 w 58"/>
                  <a:gd name="T19" fmla="*/ 88 h 93"/>
                  <a:gd name="T20" fmla="*/ 39 w 58"/>
                  <a:gd name="T21" fmla="*/ 57 h 93"/>
                  <a:gd name="T22" fmla="*/ 52 w 58"/>
                  <a:gd name="T23" fmla="*/ 4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8" h="93">
                    <a:moveTo>
                      <a:pt x="52" y="4"/>
                    </a:moveTo>
                    <a:cubicBezTo>
                      <a:pt x="48" y="0"/>
                      <a:pt x="40" y="4"/>
                      <a:pt x="32" y="13"/>
                    </a:cubicBezTo>
                    <a:cubicBezTo>
                      <a:pt x="37" y="18"/>
                      <a:pt x="39" y="21"/>
                      <a:pt x="39" y="21"/>
                    </a:cubicBezTo>
                    <a:cubicBezTo>
                      <a:pt x="39" y="21"/>
                      <a:pt x="40" y="23"/>
                      <a:pt x="39" y="26"/>
                    </a:cubicBezTo>
                    <a:cubicBezTo>
                      <a:pt x="39" y="31"/>
                      <a:pt x="38" y="40"/>
                      <a:pt x="32" y="51"/>
                    </a:cubicBezTo>
                    <a:cubicBezTo>
                      <a:pt x="25" y="61"/>
                      <a:pt x="20" y="65"/>
                      <a:pt x="16" y="66"/>
                    </a:cubicBezTo>
                    <a:cubicBezTo>
                      <a:pt x="14" y="67"/>
                      <a:pt x="13" y="67"/>
                      <a:pt x="13" y="67"/>
                    </a:cubicBezTo>
                    <a:cubicBezTo>
                      <a:pt x="13" y="67"/>
                      <a:pt x="10" y="64"/>
                      <a:pt x="5" y="59"/>
                    </a:cubicBezTo>
                    <a:cubicBezTo>
                      <a:pt x="1" y="72"/>
                      <a:pt x="0" y="83"/>
                      <a:pt x="4" y="87"/>
                    </a:cubicBezTo>
                    <a:cubicBezTo>
                      <a:pt x="4" y="88"/>
                      <a:pt x="4" y="88"/>
                      <a:pt x="4" y="88"/>
                    </a:cubicBezTo>
                    <a:cubicBezTo>
                      <a:pt x="11" y="93"/>
                      <a:pt x="26" y="79"/>
                      <a:pt x="39" y="57"/>
                    </a:cubicBezTo>
                    <a:cubicBezTo>
                      <a:pt x="52" y="34"/>
                      <a:pt x="58" y="10"/>
                      <a:pt x="52" y="4"/>
                    </a:cubicBezTo>
                    <a:close/>
                  </a:path>
                </a:pathLst>
              </a:custGeom>
              <a:solidFill>
                <a:srgbClr val="B1B1B1"/>
              </a:solidFill>
              <a:ln>
                <a:noFill/>
              </a:ln>
            </p:spPr>
            <p:txBody>
              <a:bodyPr vert="horz" wrap="square" lIns="91440" tIns="45720" rIns="91440" bIns="45720" numCol="1" anchor="t" anchorCtr="0" compatLnSpc="1"/>
              <a:lstStyle/>
              <a:p>
                <a:endParaRPr lang="id-ID"/>
              </a:p>
            </p:txBody>
          </p:sp>
          <p:sp>
            <p:nvSpPr>
              <p:cNvPr id="43" name="Freeform 24"/>
              <p:cNvSpPr/>
              <p:nvPr/>
            </p:nvSpPr>
            <p:spPr bwMode="auto">
              <a:xfrm>
                <a:off x="6076950" y="3233738"/>
                <a:ext cx="754063" cy="647700"/>
              </a:xfrm>
              <a:custGeom>
                <a:avLst/>
                <a:gdLst>
                  <a:gd name="T0" fmla="*/ 82 w 200"/>
                  <a:gd name="T1" fmla="*/ 64 h 172"/>
                  <a:gd name="T2" fmla="*/ 200 w 200"/>
                  <a:gd name="T3" fmla="*/ 38 h 172"/>
                  <a:gd name="T4" fmla="*/ 200 w 200"/>
                  <a:gd name="T5" fmla="*/ 36 h 172"/>
                  <a:gd name="T6" fmla="*/ 73 w 200"/>
                  <a:gd name="T7" fmla="*/ 14 h 172"/>
                  <a:gd name="T8" fmla="*/ 8 w 200"/>
                  <a:gd name="T9" fmla="*/ 126 h 172"/>
                  <a:gd name="T10" fmla="*/ 63 w 200"/>
                  <a:gd name="T11" fmla="*/ 172 h 172"/>
                  <a:gd name="T12" fmla="*/ 82 w 200"/>
                  <a:gd name="T13" fmla="*/ 64 h 172"/>
                </a:gdLst>
                <a:ahLst/>
                <a:cxnLst>
                  <a:cxn ang="0">
                    <a:pos x="T0" y="T1"/>
                  </a:cxn>
                  <a:cxn ang="0">
                    <a:pos x="T2" y="T3"/>
                  </a:cxn>
                  <a:cxn ang="0">
                    <a:pos x="T4" y="T5"/>
                  </a:cxn>
                  <a:cxn ang="0">
                    <a:pos x="T6" y="T7"/>
                  </a:cxn>
                  <a:cxn ang="0">
                    <a:pos x="T8" y="T9"/>
                  </a:cxn>
                  <a:cxn ang="0">
                    <a:pos x="T10" y="T11"/>
                  </a:cxn>
                  <a:cxn ang="0">
                    <a:pos x="T12" y="T13"/>
                  </a:cxn>
                </a:cxnLst>
                <a:rect l="0" t="0" r="r" b="b"/>
                <a:pathLst>
                  <a:path w="200" h="172">
                    <a:moveTo>
                      <a:pt x="82" y="64"/>
                    </a:moveTo>
                    <a:cubicBezTo>
                      <a:pt x="105" y="25"/>
                      <a:pt x="156" y="22"/>
                      <a:pt x="200" y="38"/>
                    </a:cubicBezTo>
                    <a:cubicBezTo>
                      <a:pt x="200" y="37"/>
                      <a:pt x="199" y="36"/>
                      <a:pt x="200" y="36"/>
                    </a:cubicBezTo>
                    <a:cubicBezTo>
                      <a:pt x="159" y="13"/>
                      <a:pt x="108" y="0"/>
                      <a:pt x="73" y="14"/>
                    </a:cubicBezTo>
                    <a:cubicBezTo>
                      <a:pt x="5" y="41"/>
                      <a:pt x="0" y="80"/>
                      <a:pt x="8" y="126"/>
                    </a:cubicBezTo>
                    <a:cubicBezTo>
                      <a:pt x="13" y="151"/>
                      <a:pt x="34" y="167"/>
                      <a:pt x="63" y="172"/>
                    </a:cubicBezTo>
                    <a:cubicBezTo>
                      <a:pt x="57" y="136"/>
                      <a:pt x="63" y="96"/>
                      <a:pt x="82" y="64"/>
                    </a:cubicBezTo>
                    <a:close/>
                  </a:path>
                </a:pathLst>
              </a:custGeom>
              <a:solidFill>
                <a:schemeClr val="accent6">
                  <a:lumMod val="50000"/>
                </a:schemeClr>
              </a:solidFill>
              <a:ln>
                <a:noFill/>
              </a:ln>
            </p:spPr>
            <p:txBody>
              <a:bodyPr vert="horz" wrap="square" lIns="91440" tIns="45720" rIns="91440" bIns="45720" numCol="1" anchor="t" anchorCtr="0" compatLnSpc="1"/>
              <a:lstStyle/>
              <a:p>
                <a:endParaRPr lang="id-ID"/>
              </a:p>
            </p:txBody>
          </p:sp>
          <p:sp>
            <p:nvSpPr>
              <p:cNvPr id="44" name="Freeform 25"/>
              <p:cNvSpPr/>
              <p:nvPr/>
            </p:nvSpPr>
            <p:spPr bwMode="auto">
              <a:xfrm>
                <a:off x="6634163" y="2638425"/>
                <a:ext cx="279400" cy="730250"/>
              </a:xfrm>
              <a:custGeom>
                <a:avLst/>
                <a:gdLst>
                  <a:gd name="T0" fmla="*/ 40 w 74"/>
                  <a:gd name="T1" fmla="*/ 38 h 194"/>
                  <a:gd name="T2" fmla="*/ 74 w 74"/>
                  <a:gd name="T3" fmla="*/ 0 h 194"/>
                  <a:gd name="T4" fmla="*/ 1 w 74"/>
                  <a:gd name="T5" fmla="*/ 100 h 194"/>
                  <a:gd name="T6" fmla="*/ 52 w 74"/>
                  <a:gd name="T7" fmla="*/ 194 h 194"/>
                  <a:gd name="T8" fmla="*/ 52 w 74"/>
                  <a:gd name="T9" fmla="*/ 194 h 194"/>
                  <a:gd name="T10" fmla="*/ 40 w 74"/>
                  <a:gd name="T11" fmla="*/ 38 h 194"/>
                </a:gdLst>
                <a:ahLst/>
                <a:cxnLst>
                  <a:cxn ang="0">
                    <a:pos x="T0" y="T1"/>
                  </a:cxn>
                  <a:cxn ang="0">
                    <a:pos x="T2" y="T3"/>
                  </a:cxn>
                  <a:cxn ang="0">
                    <a:pos x="T4" y="T5"/>
                  </a:cxn>
                  <a:cxn ang="0">
                    <a:pos x="T6" y="T7"/>
                  </a:cxn>
                  <a:cxn ang="0">
                    <a:pos x="T8" y="T9"/>
                  </a:cxn>
                  <a:cxn ang="0">
                    <a:pos x="T10" y="T11"/>
                  </a:cxn>
                </a:cxnLst>
                <a:rect l="0" t="0" r="r" b="b"/>
                <a:pathLst>
                  <a:path w="74" h="194">
                    <a:moveTo>
                      <a:pt x="40" y="38"/>
                    </a:moveTo>
                    <a:cubicBezTo>
                      <a:pt x="50" y="21"/>
                      <a:pt x="62" y="9"/>
                      <a:pt x="74" y="0"/>
                    </a:cubicBezTo>
                    <a:cubicBezTo>
                      <a:pt x="32" y="10"/>
                      <a:pt x="0" y="31"/>
                      <a:pt x="1" y="100"/>
                    </a:cubicBezTo>
                    <a:cubicBezTo>
                      <a:pt x="1" y="132"/>
                      <a:pt x="23" y="166"/>
                      <a:pt x="52" y="194"/>
                    </a:cubicBezTo>
                    <a:cubicBezTo>
                      <a:pt x="52" y="194"/>
                      <a:pt x="52" y="194"/>
                      <a:pt x="52" y="194"/>
                    </a:cubicBezTo>
                    <a:cubicBezTo>
                      <a:pt x="29" y="143"/>
                      <a:pt x="18" y="77"/>
                      <a:pt x="40" y="38"/>
                    </a:cubicBezTo>
                    <a:close/>
                  </a:path>
                </a:pathLst>
              </a:custGeom>
              <a:solidFill>
                <a:schemeClr val="accent6">
                  <a:lumMod val="50000"/>
                </a:schemeClr>
              </a:solidFill>
              <a:ln>
                <a:noFill/>
              </a:ln>
            </p:spPr>
            <p:txBody>
              <a:bodyPr vert="horz" wrap="square" lIns="91440" tIns="45720" rIns="91440" bIns="45720" numCol="1" anchor="t" anchorCtr="0" compatLnSpc="1"/>
              <a:lstStyle/>
              <a:p>
                <a:endParaRPr lang="id-ID"/>
              </a:p>
            </p:txBody>
          </p:sp>
          <p:sp>
            <p:nvSpPr>
              <p:cNvPr id="45" name="Freeform 26"/>
              <p:cNvSpPr/>
              <p:nvPr/>
            </p:nvSpPr>
            <p:spPr bwMode="auto">
              <a:xfrm>
                <a:off x="6291263" y="3316288"/>
                <a:ext cx="803275" cy="974725"/>
              </a:xfrm>
              <a:custGeom>
                <a:avLst/>
                <a:gdLst>
                  <a:gd name="T0" fmla="*/ 199 w 213"/>
                  <a:gd name="T1" fmla="*/ 83 h 259"/>
                  <a:gd name="T2" fmla="*/ 143 w 213"/>
                  <a:gd name="T3" fmla="*/ 16 h 259"/>
                  <a:gd name="T4" fmla="*/ 25 w 213"/>
                  <a:gd name="T5" fmla="*/ 42 h 259"/>
                  <a:gd name="T6" fmla="*/ 6 w 213"/>
                  <a:gd name="T7" fmla="*/ 150 h 259"/>
                  <a:gd name="T8" fmla="*/ 39 w 213"/>
                  <a:gd name="T9" fmla="*/ 218 h 259"/>
                  <a:gd name="T10" fmla="*/ 172 w 213"/>
                  <a:gd name="T11" fmla="*/ 190 h 259"/>
                  <a:gd name="T12" fmla="*/ 211 w 213"/>
                  <a:gd name="T13" fmla="*/ 104 h 259"/>
                  <a:gd name="T14" fmla="*/ 213 w 213"/>
                  <a:gd name="T15" fmla="*/ 99 h 259"/>
                  <a:gd name="T16" fmla="*/ 212 w 213"/>
                  <a:gd name="T17" fmla="*/ 98 h 259"/>
                  <a:gd name="T18" fmla="*/ 199 w 213"/>
                  <a:gd name="T19" fmla="*/ 83 h 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3" h="259">
                    <a:moveTo>
                      <a:pt x="199" y="83"/>
                    </a:moveTo>
                    <a:cubicBezTo>
                      <a:pt x="173" y="54"/>
                      <a:pt x="145" y="23"/>
                      <a:pt x="143" y="16"/>
                    </a:cubicBezTo>
                    <a:cubicBezTo>
                      <a:pt x="99" y="0"/>
                      <a:pt x="48" y="3"/>
                      <a:pt x="25" y="42"/>
                    </a:cubicBezTo>
                    <a:cubicBezTo>
                      <a:pt x="6" y="74"/>
                      <a:pt x="0" y="114"/>
                      <a:pt x="6" y="150"/>
                    </a:cubicBezTo>
                    <a:cubicBezTo>
                      <a:pt x="11" y="176"/>
                      <a:pt x="22" y="201"/>
                      <a:pt x="39" y="218"/>
                    </a:cubicBezTo>
                    <a:cubicBezTo>
                      <a:pt x="80" y="259"/>
                      <a:pt x="140" y="246"/>
                      <a:pt x="172" y="190"/>
                    </a:cubicBezTo>
                    <a:cubicBezTo>
                      <a:pt x="191" y="158"/>
                      <a:pt x="207" y="130"/>
                      <a:pt x="211" y="104"/>
                    </a:cubicBezTo>
                    <a:cubicBezTo>
                      <a:pt x="212" y="102"/>
                      <a:pt x="213" y="101"/>
                      <a:pt x="213" y="99"/>
                    </a:cubicBezTo>
                    <a:cubicBezTo>
                      <a:pt x="213" y="99"/>
                      <a:pt x="213" y="98"/>
                      <a:pt x="212" y="98"/>
                    </a:cubicBezTo>
                    <a:cubicBezTo>
                      <a:pt x="207" y="92"/>
                      <a:pt x="203" y="87"/>
                      <a:pt x="199" y="83"/>
                    </a:cubicBezTo>
                    <a:close/>
                  </a:path>
                </a:pathLst>
              </a:custGeom>
              <a:solidFill>
                <a:schemeClr val="accent6"/>
              </a:solidFill>
              <a:ln>
                <a:noFill/>
              </a:ln>
            </p:spPr>
            <p:txBody>
              <a:bodyPr vert="horz" wrap="square" lIns="91440" tIns="45720" rIns="91440" bIns="45720" numCol="1" anchor="t" anchorCtr="0" compatLnSpc="1"/>
              <a:lstStyle/>
              <a:p>
                <a:endParaRPr lang="id-ID"/>
              </a:p>
            </p:txBody>
          </p:sp>
          <p:sp>
            <p:nvSpPr>
              <p:cNvPr id="46" name="Freeform 27"/>
              <p:cNvSpPr/>
              <p:nvPr/>
            </p:nvSpPr>
            <p:spPr bwMode="auto">
              <a:xfrm>
                <a:off x="6702425" y="2555876"/>
                <a:ext cx="763588" cy="1065212"/>
              </a:xfrm>
              <a:custGeom>
                <a:avLst/>
                <a:gdLst>
                  <a:gd name="T0" fmla="*/ 22 w 203"/>
                  <a:gd name="T1" fmla="*/ 60 h 283"/>
                  <a:gd name="T2" fmla="*/ 34 w 203"/>
                  <a:gd name="T3" fmla="*/ 216 h 283"/>
                  <a:gd name="T4" fmla="*/ 72 w 203"/>
                  <a:gd name="T5" fmla="*/ 246 h 283"/>
                  <a:gd name="T6" fmla="*/ 95 w 203"/>
                  <a:gd name="T7" fmla="*/ 267 h 283"/>
                  <a:gd name="T8" fmla="*/ 99 w 203"/>
                  <a:gd name="T9" fmla="*/ 270 h 283"/>
                  <a:gd name="T10" fmla="*/ 113 w 203"/>
                  <a:gd name="T11" fmla="*/ 283 h 283"/>
                  <a:gd name="T12" fmla="*/ 170 w 203"/>
                  <a:gd name="T13" fmla="*/ 207 h 283"/>
                  <a:gd name="T14" fmla="*/ 155 w 203"/>
                  <a:gd name="T15" fmla="*/ 31 h 283"/>
                  <a:gd name="T16" fmla="*/ 56 w 203"/>
                  <a:gd name="T17" fmla="*/ 22 h 283"/>
                  <a:gd name="T18" fmla="*/ 22 w 203"/>
                  <a:gd name="T19" fmla="*/ 60 h 2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3" h="283">
                    <a:moveTo>
                      <a:pt x="22" y="60"/>
                    </a:moveTo>
                    <a:cubicBezTo>
                      <a:pt x="0" y="99"/>
                      <a:pt x="11" y="165"/>
                      <a:pt x="34" y="216"/>
                    </a:cubicBezTo>
                    <a:cubicBezTo>
                      <a:pt x="37" y="216"/>
                      <a:pt x="55" y="231"/>
                      <a:pt x="72" y="246"/>
                    </a:cubicBezTo>
                    <a:cubicBezTo>
                      <a:pt x="79" y="252"/>
                      <a:pt x="87" y="259"/>
                      <a:pt x="95" y="267"/>
                    </a:cubicBezTo>
                    <a:cubicBezTo>
                      <a:pt x="97" y="268"/>
                      <a:pt x="98" y="269"/>
                      <a:pt x="99" y="270"/>
                    </a:cubicBezTo>
                    <a:cubicBezTo>
                      <a:pt x="103" y="274"/>
                      <a:pt x="108" y="278"/>
                      <a:pt x="113" y="283"/>
                    </a:cubicBezTo>
                    <a:cubicBezTo>
                      <a:pt x="133" y="272"/>
                      <a:pt x="150" y="241"/>
                      <a:pt x="170" y="207"/>
                    </a:cubicBezTo>
                    <a:cubicBezTo>
                      <a:pt x="203" y="151"/>
                      <a:pt x="196" y="72"/>
                      <a:pt x="155" y="31"/>
                    </a:cubicBezTo>
                    <a:cubicBezTo>
                      <a:pt x="126" y="2"/>
                      <a:pt x="88" y="0"/>
                      <a:pt x="56" y="22"/>
                    </a:cubicBezTo>
                    <a:cubicBezTo>
                      <a:pt x="44" y="31"/>
                      <a:pt x="32" y="43"/>
                      <a:pt x="22" y="60"/>
                    </a:cubicBezTo>
                    <a:close/>
                  </a:path>
                </a:pathLst>
              </a:custGeom>
              <a:solidFill>
                <a:schemeClr val="accent6"/>
              </a:solidFill>
              <a:ln>
                <a:noFill/>
              </a:ln>
            </p:spPr>
            <p:txBody>
              <a:bodyPr vert="horz" wrap="square" lIns="91440" tIns="45720" rIns="91440" bIns="45720" numCol="1" anchor="t" anchorCtr="0" compatLnSpc="1"/>
              <a:lstStyle/>
              <a:p>
                <a:endParaRPr lang="id-ID"/>
              </a:p>
            </p:txBody>
          </p:sp>
          <p:sp>
            <p:nvSpPr>
              <p:cNvPr id="47" name="Freeform 28"/>
              <p:cNvSpPr/>
              <p:nvPr/>
            </p:nvSpPr>
            <p:spPr bwMode="auto">
              <a:xfrm>
                <a:off x="6826250" y="3368675"/>
                <a:ext cx="1438275" cy="1476375"/>
              </a:xfrm>
              <a:custGeom>
                <a:avLst/>
                <a:gdLst>
                  <a:gd name="T0" fmla="*/ 381 w 382"/>
                  <a:gd name="T1" fmla="*/ 346 h 392"/>
                  <a:gd name="T2" fmla="*/ 374 w 382"/>
                  <a:gd name="T3" fmla="*/ 338 h 392"/>
                  <a:gd name="T4" fmla="*/ 80 w 382"/>
                  <a:gd name="T5" fmla="*/ 67 h 392"/>
                  <a:gd name="T6" fmla="*/ 66 w 382"/>
                  <a:gd name="T7" fmla="*/ 54 h 392"/>
                  <a:gd name="T8" fmla="*/ 62 w 382"/>
                  <a:gd name="T9" fmla="*/ 51 h 392"/>
                  <a:gd name="T10" fmla="*/ 39 w 382"/>
                  <a:gd name="T11" fmla="*/ 30 h 392"/>
                  <a:gd name="T12" fmla="*/ 1 w 382"/>
                  <a:gd name="T13" fmla="*/ 0 h 392"/>
                  <a:gd name="T14" fmla="*/ 1 w 382"/>
                  <a:gd name="T15" fmla="*/ 0 h 392"/>
                  <a:gd name="T16" fmla="*/ 1 w 382"/>
                  <a:gd name="T17" fmla="*/ 0 h 392"/>
                  <a:gd name="T18" fmla="*/ 1 w 382"/>
                  <a:gd name="T19" fmla="*/ 0 h 392"/>
                  <a:gd name="T20" fmla="*/ 1 w 382"/>
                  <a:gd name="T21" fmla="*/ 2 h 392"/>
                  <a:gd name="T22" fmla="*/ 57 w 382"/>
                  <a:gd name="T23" fmla="*/ 69 h 392"/>
                  <a:gd name="T24" fmla="*/ 70 w 382"/>
                  <a:gd name="T25" fmla="*/ 84 h 392"/>
                  <a:gd name="T26" fmla="*/ 71 w 382"/>
                  <a:gd name="T27" fmla="*/ 85 h 392"/>
                  <a:gd name="T28" fmla="*/ 347 w 382"/>
                  <a:gd name="T29" fmla="*/ 384 h 392"/>
                  <a:gd name="T30" fmla="*/ 355 w 382"/>
                  <a:gd name="T31" fmla="*/ 392 h 392"/>
                  <a:gd name="T32" fmla="*/ 358 w 382"/>
                  <a:gd name="T33" fmla="*/ 391 h 392"/>
                  <a:gd name="T34" fmla="*/ 374 w 382"/>
                  <a:gd name="T35" fmla="*/ 376 h 392"/>
                  <a:gd name="T36" fmla="*/ 381 w 382"/>
                  <a:gd name="T37" fmla="*/ 351 h 392"/>
                  <a:gd name="T38" fmla="*/ 381 w 382"/>
                  <a:gd name="T39" fmla="*/ 346 h 3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82" h="392">
                    <a:moveTo>
                      <a:pt x="381" y="346"/>
                    </a:moveTo>
                    <a:cubicBezTo>
                      <a:pt x="381" y="346"/>
                      <a:pt x="379" y="343"/>
                      <a:pt x="374" y="338"/>
                    </a:cubicBezTo>
                    <a:cubicBezTo>
                      <a:pt x="337" y="304"/>
                      <a:pt x="177" y="154"/>
                      <a:pt x="80" y="67"/>
                    </a:cubicBezTo>
                    <a:cubicBezTo>
                      <a:pt x="75" y="62"/>
                      <a:pt x="70" y="58"/>
                      <a:pt x="66" y="54"/>
                    </a:cubicBezTo>
                    <a:cubicBezTo>
                      <a:pt x="65" y="53"/>
                      <a:pt x="64" y="52"/>
                      <a:pt x="62" y="51"/>
                    </a:cubicBezTo>
                    <a:cubicBezTo>
                      <a:pt x="54" y="43"/>
                      <a:pt x="46" y="36"/>
                      <a:pt x="39" y="30"/>
                    </a:cubicBezTo>
                    <a:cubicBezTo>
                      <a:pt x="22" y="15"/>
                      <a:pt x="4" y="0"/>
                      <a:pt x="1" y="0"/>
                    </a:cubicBezTo>
                    <a:cubicBezTo>
                      <a:pt x="1" y="0"/>
                      <a:pt x="1" y="0"/>
                      <a:pt x="1" y="0"/>
                    </a:cubicBezTo>
                    <a:cubicBezTo>
                      <a:pt x="1" y="0"/>
                      <a:pt x="1" y="0"/>
                      <a:pt x="1" y="0"/>
                    </a:cubicBezTo>
                    <a:cubicBezTo>
                      <a:pt x="1" y="0"/>
                      <a:pt x="1" y="0"/>
                      <a:pt x="1" y="0"/>
                    </a:cubicBezTo>
                    <a:cubicBezTo>
                      <a:pt x="0" y="0"/>
                      <a:pt x="1" y="1"/>
                      <a:pt x="1" y="2"/>
                    </a:cubicBezTo>
                    <a:cubicBezTo>
                      <a:pt x="3" y="9"/>
                      <a:pt x="31" y="40"/>
                      <a:pt x="57" y="69"/>
                    </a:cubicBezTo>
                    <a:cubicBezTo>
                      <a:pt x="61" y="73"/>
                      <a:pt x="65" y="78"/>
                      <a:pt x="70" y="84"/>
                    </a:cubicBezTo>
                    <a:cubicBezTo>
                      <a:pt x="71" y="84"/>
                      <a:pt x="71" y="85"/>
                      <a:pt x="71" y="85"/>
                    </a:cubicBezTo>
                    <a:cubicBezTo>
                      <a:pt x="162" y="186"/>
                      <a:pt x="312" y="347"/>
                      <a:pt x="347" y="384"/>
                    </a:cubicBezTo>
                    <a:cubicBezTo>
                      <a:pt x="352" y="389"/>
                      <a:pt x="355" y="392"/>
                      <a:pt x="355" y="392"/>
                    </a:cubicBezTo>
                    <a:cubicBezTo>
                      <a:pt x="355" y="392"/>
                      <a:pt x="356" y="392"/>
                      <a:pt x="358" y="391"/>
                    </a:cubicBezTo>
                    <a:cubicBezTo>
                      <a:pt x="362" y="390"/>
                      <a:pt x="367" y="386"/>
                      <a:pt x="374" y="376"/>
                    </a:cubicBezTo>
                    <a:cubicBezTo>
                      <a:pt x="380" y="365"/>
                      <a:pt x="381" y="356"/>
                      <a:pt x="381" y="351"/>
                    </a:cubicBezTo>
                    <a:cubicBezTo>
                      <a:pt x="382" y="348"/>
                      <a:pt x="381" y="346"/>
                      <a:pt x="381" y="346"/>
                    </a:cubicBezTo>
                    <a:close/>
                  </a:path>
                </a:pathLst>
              </a:custGeom>
              <a:solidFill>
                <a:schemeClr val="accent2">
                  <a:lumMod val="50000"/>
                </a:schemeClr>
              </a:solidFill>
              <a:ln>
                <a:noFill/>
              </a:ln>
            </p:spPr>
            <p:txBody>
              <a:bodyPr vert="horz" wrap="square" lIns="91440" tIns="45720" rIns="91440" bIns="45720" numCol="1" anchor="t" anchorCtr="0" compatLnSpc="1"/>
              <a:lstStyle/>
              <a:p>
                <a:endParaRPr lang="id-ID"/>
              </a:p>
            </p:txBody>
          </p:sp>
        </p:grpSp>
        <p:grpSp>
          <p:nvGrpSpPr>
            <p:cNvPr id="22" name="Group 20"/>
            <p:cNvGrpSpPr/>
            <p:nvPr/>
          </p:nvGrpSpPr>
          <p:grpSpPr>
            <a:xfrm>
              <a:off x="8594799" y="1817979"/>
              <a:ext cx="1846422" cy="1886929"/>
              <a:chOff x="5920323" y="2302554"/>
              <a:chExt cx="2180669" cy="2227927"/>
            </a:xfrm>
            <a:effectLst>
              <a:outerShdw blurRad="177800" dir="18900000" sy="23000" kx="-1200000" algn="bl" rotWithShape="0">
                <a:prstClr val="black">
                  <a:alpha val="29000"/>
                </a:prstClr>
              </a:outerShdw>
            </a:effectLst>
          </p:grpSpPr>
          <p:sp>
            <p:nvSpPr>
              <p:cNvPr id="32" name="Freeform 21"/>
              <p:cNvSpPr/>
              <p:nvPr/>
            </p:nvSpPr>
            <p:spPr bwMode="auto">
              <a:xfrm>
                <a:off x="7879324" y="4300937"/>
                <a:ext cx="221668" cy="229544"/>
              </a:xfrm>
              <a:custGeom>
                <a:avLst/>
                <a:gdLst>
                  <a:gd name="T0" fmla="*/ 68 w 83"/>
                  <a:gd name="T1" fmla="*/ 68 h 86"/>
                  <a:gd name="T2" fmla="*/ 34 w 83"/>
                  <a:gd name="T3" fmla="*/ 30 h 86"/>
                  <a:gd name="T4" fmla="*/ 16 w 83"/>
                  <a:gd name="T5" fmla="*/ 10 h 86"/>
                  <a:gd name="T6" fmla="*/ 6 w 83"/>
                  <a:gd name="T7" fmla="*/ 0 h 86"/>
                  <a:gd name="T8" fmla="*/ 3 w 83"/>
                  <a:gd name="T9" fmla="*/ 5 h 86"/>
                  <a:gd name="T10" fmla="*/ 0 w 83"/>
                  <a:gd name="T11" fmla="*/ 11 h 86"/>
                  <a:gd name="T12" fmla="*/ 9 w 83"/>
                  <a:gd name="T13" fmla="*/ 21 h 86"/>
                  <a:gd name="T14" fmla="*/ 29 w 83"/>
                  <a:gd name="T15" fmla="*/ 39 h 86"/>
                  <a:gd name="T16" fmla="*/ 66 w 83"/>
                  <a:gd name="T17" fmla="*/ 72 h 86"/>
                  <a:gd name="T18" fmla="*/ 83 w 83"/>
                  <a:gd name="T19" fmla="*/ 86 h 86"/>
                  <a:gd name="T20" fmla="*/ 83 w 83"/>
                  <a:gd name="T21" fmla="*/ 85 h 86"/>
                  <a:gd name="T22" fmla="*/ 68 w 83"/>
                  <a:gd name="T23" fmla="*/ 68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3" h="86">
                    <a:moveTo>
                      <a:pt x="68" y="68"/>
                    </a:moveTo>
                    <a:cubicBezTo>
                      <a:pt x="59" y="57"/>
                      <a:pt x="46" y="44"/>
                      <a:pt x="34" y="30"/>
                    </a:cubicBezTo>
                    <a:cubicBezTo>
                      <a:pt x="28" y="23"/>
                      <a:pt x="22" y="16"/>
                      <a:pt x="16" y="10"/>
                    </a:cubicBezTo>
                    <a:cubicBezTo>
                      <a:pt x="13" y="6"/>
                      <a:pt x="9" y="3"/>
                      <a:pt x="6" y="0"/>
                    </a:cubicBezTo>
                    <a:cubicBezTo>
                      <a:pt x="5" y="2"/>
                      <a:pt x="4" y="4"/>
                      <a:pt x="3" y="5"/>
                    </a:cubicBezTo>
                    <a:cubicBezTo>
                      <a:pt x="2" y="7"/>
                      <a:pt x="1" y="9"/>
                      <a:pt x="0" y="11"/>
                    </a:cubicBezTo>
                    <a:cubicBezTo>
                      <a:pt x="3" y="14"/>
                      <a:pt x="6" y="18"/>
                      <a:pt x="9" y="21"/>
                    </a:cubicBezTo>
                    <a:cubicBezTo>
                      <a:pt x="15" y="27"/>
                      <a:pt x="22" y="33"/>
                      <a:pt x="29" y="39"/>
                    </a:cubicBezTo>
                    <a:cubicBezTo>
                      <a:pt x="42" y="51"/>
                      <a:pt x="56" y="63"/>
                      <a:pt x="66" y="72"/>
                    </a:cubicBezTo>
                    <a:cubicBezTo>
                      <a:pt x="76" y="81"/>
                      <a:pt x="83" y="86"/>
                      <a:pt x="83" y="86"/>
                    </a:cubicBezTo>
                    <a:cubicBezTo>
                      <a:pt x="83" y="85"/>
                      <a:pt x="83" y="85"/>
                      <a:pt x="83" y="85"/>
                    </a:cubicBezTo>
                    <a:cubicBezTo>
                      <a:pt x="83" y="85"/>
                      <a:pt x="77" y="78"/>
                      <a:pt x="68" y="68"/>
                    </a:cubicBezTo>
                    <a:close/>
                  </a:path>
                </a:pathLst>
              </a:custGeom>
              <a:solidFill>
                <a:srgbClr val="B1B1B1"/>
              </a:solidFill>
              <a:ln>
                <a:noFill/>
              </a:ln>
            </p:spPr>
            <p:txBody>
              <a:bodyPr vert="horz" wrap="square" lIns="91440" tIns="45720" rIns="91440" bIns="45720" numCol="1" anchor="t" anchorCtr="0" compatLnSpc="1"/>
              <a:lstStyle/>
              <a:p>
                <a:endParaRPr lang="id-ID"/>
              </a:p>
            </p:txBody>
          </p:sp>
          <p:sp>
            <p:nvSpPr>
              <p:cNvPr id="33" name="Freeform 22"/>
              <p:cNvSpPr/>
              <p:nvPr/>
            </p:nvSpPr>
            <p:spPr bwMode="auto">
              <a:xfrm>
                <a:off x="7375227" y="3756332"/>
                <a:ext cx="554732" cy="640248"/>
              </a:xfrm>
              <a:custGeom>
                <a:avLst/>
                <a:gdLst>
                  <a:gd name="T0" fmla="*/ 204 w 208"/>
                  <a:gd name="T1" fmla="*/ 156 h 240"/>
                  <a:gd name="T2" fmla="*/ 48 w 208"/>
                  <a:gd name="T3" fmla="*/ 0 h 240"/>
                  <a:gd name="T4" fmla="*/ 48 w 208"/>
                  <a:gd name="T5" fmla="*/ 0 h 240"/>
                  <a:gd name="T6" fmla="*/ 35 w 208"/>
                  <a:gd name="T7" fmla="*/ 53 h 240"/>
                  <a:gd name="T8" fmla="*/ 0 w 208"/>
                  <a:gd name="T9" fmla="*/ 84 h 240"/>
                  <a:gd name="T10" fmla="*/ 156 w 208"/>
                  <a:gd name="T11" fmla="*/ 240 h 240"/>
                  <a:gd name="T12" fmla="*/ 189 w 208"/>
                  <a:gd name="T13" fmla="*/ 215 h 240"/>
                  <a:gd name="T14" fmla="*/ 192 w 208"/>
                  <a:gd name="T15" fmla="*/ 209 h 240"/>
                  <a:gd name="T16" fmla="*/ 195 w 208"/>
                  <a:gd name="T17" fmla="*/ 204 h 240"/>
                  <a:gd name="T18" fmla="*/ 204 w 208"/>
                  <a:gd name="T19" fmla="*/ 156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8" h="240">
                    <a:moveTo>
                      <a:pt x="204" y="156"/>
                    </a:moveTo>
                    <a:cubicBezTo>
                      <a:pt x="48" y="0"/>
                      <a:pt x="48" y="0"/>
                      <a:pt x="48" y="0"/>
                    </a:cubicBezTo>
                    <a:cubicBezTo>
                      <a:pt x="48" y="0"/>
                      <a:pt x="48" y="0"/>
                      <a:pt x="48" y="0"/>
                    </a:cubicBezTo>
                    <a:cubicBezTo>
                      <a:pt x="54" y="6"/>
                      <a:pt x="48" y="30"/>
                      <a:pt x="35" y="53"/>
                    </a:cubicBezTo>
                    <a:cubicBezTo>
                      <a:pt x="22" y="75"/>
                      <a:pt x="7" y="89"/>
                      <a:pt x="0" y="84"/>
                    </a:cubicBezTo>
                    <a:cubicBezTo>
                      <a:pt x="156" y="240"/>
                      <a:pt x="156" y="240"/>
                      <a:pt x="156" y="240"/>
                    </a:cubicBezTo>
                    <a:cubicBezTo>
                      <a:pt x="156" y="240"/>
                      <a:pt x="173" y="237"/>
                      <a:pt x="189" y="215"/>
                    </a:cubicBezTo>
                    <a:cubicBezTo>
                      <a:pt x="190" y="213"/>
                      <a:pt x="191" y="211"/>
                      <a:pt x="192" y="209"/>
                    </a:cubicBezTo>
                    <a:cubicBezTo>
                      <a:pt x="193" y="208"/>
                      <a:pt x="194" y="206"/>
                      <a:pt x="195" y="204"/>
                    </a:cubicBezTo>
                    <a:cubicBezTo>
                      <a:pt x="208" y="179"/>
                      <a:pt x="204" y="156"/>
                      <a:pt x="204" y="156"/>
                    </a:cubicBezTo>
                    <a:close/>
                  </a:path>
                </a:pathLst>
              </a:custGeom>
              <a:solidFill>
                <a:schemeClr val="accent1">
                  <a:lumMod val="90000"/>
                  <a:lumOff val="10000"/>
                </a:schemeClr>
              </a:solidFill>
              <a:ln>
                <a:noFill/>
              </a:ln>
            </p:spPr>
            <p:txBody>
              <a:bodyPr vert="horz" wrap="square" lIns="91440" tIns="45720" rIns="91440" bIns="45720" numCol="1" anchor="t" anchorCtr="0" compatLnSpc="1"/>
              <a:lstStyle/>
              <a:p>
                <a:endParaRPr lang="id-ID"/>
              </a:p>
            </p:txBody>
          </p:sp>
          <p:sp>
            <p:nvSpPr>
              <p:cNvPr id="34" name="Freeform 23"/>
              <p:cNvSpPr/>
              <p:nvPr/>
            </p:nvSpPr>
            <p:spPr bwMode="auto">
              <a:xfrm>
                <a:off x="7363975" y="3746206"/>
                <a:ext cx="155280" cy="247548"/>
              </a:xfrm>
              <a:custGeom>
                <a:avLst/>
                <a:gdLst>
                  <a:gd name="T0" fmla="*/ 52 w 58"/>
                  <a:gd name="T1" fmla="*/ 4 h 93"/>
                  <a:gd name="T2" fmla="*/ 32 w 58"/>
                  <a:gd name="T3" fmla="*/ 13 h 93"/>
                  <a:gd name="T4" fmla="*/ 39 w 58"/>
                  <a:gd name="T5" fmla="*/ 21 h 93"/>
                  <a:gd name="T6" fmla="*/ 39 w 58"/>
                  <a:gd name="T7" fmla="*/ 26 h 93"/>
                  <a:gd name="T8" fmla="*/ 32 w 58"/>
                  <a:gd name="T9" fmla="*/ 51 h 93"/>
                  <a:gd name="T10" fmla="*/ 16 w 58"/>
                  <a:gd name="T11" fmla="*/ 66 h 93"/>
                  <a:gd name="T12" fmla="*/ 13 w 58"/>
                  <a:gd name="T13" fmla="*/ 67 h 93"/>
                  <a:gd name="T14" fmla="*/ 5 w 58"/>
                  <a:gd name="T15" fmla="*/ 59 h 93"/>
                  <a:gd name="T16" fmla="*/ 4 w 58"/>
                  <a:gd name="T17" fmla="*/ 87 h 93"/>
                  <a:gd name="T18" fmla="*/ 4 w 58"/>
                  <a:gd name="T19" fmla="*/ 88 h 93"/>
                  <a:gd name="T20" fmla="*/ 39 w 58"/>
                  <a:gd name="T21" fmla="*/ 57 h 93"/>
                  <a:gd name="T22" fmla="*/ 52 w 58"/>
                  <a:gd name="T23" fmla="*/ 4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8" h="93">
                    <a:moveTo>
                      <a:pt x="52" y="4"/>
                    </a:moveTo>
                    <a:cubicBezTo>
                      <a:pt x="48" y="0"/>
                      <a:pt x="40" y="4"/>
                      <a:pt x="32" y="13"/>
                    </a:cubicBezTo>
                    <a:cubicBezTo>
                      <a:pt x="37" y="18"/>
                      <a:pt x="39" y="21"/>
                      <a:pt x="39" y="21"/>
                    </a:cubicBezTo>
                    <a:cubicBezTo>
                      <a:pt x="39" y="21"/>
                      <a:pt x="40" y="23"/>
                      <a:pt x="39" y="26"/>
                    </a:cubicBezTo>
                    <a:cubicBezTo>
                      <a:pt x="39" y="31"/>
                      <a:pt x="38" y="40"/>
                      <a:pt x="32" y="51"/>
                    </a:cubicBezTo>
                    <a:cubicBezTo>
                      <a:pt x="25" y="61"/>
                      <a:pt x="20" y="65"/>
                      <a:pt x="16" y="66"/>
                    </a:cubicBezTo>
                    <a:cubicBezTo>
                      <a:pt x="14" y="67"/>
                      <a:pt x="13" y="67"/>
                      <a:pt x="13" y="67"/>
                    </a:cubicBezTo>
                    <a:cubicBezTo>
                      <a:pt x="13" y="67"/>
                      <a:pt x="10" y="64"/>
                      <a:pt x="5" y="59"/>
                    </a:cubicBezTo>
                    <a:cubicBezTo>
                      <a:pt x="1" y="72"/>
                      <a:pt x="0" y="83"/>
                      <a:pt x="4" y="87"/>
                    </a:cubicBezTo>
                    <a:cubicBezTo>
                      <a:pt x="4" y="88"/>
                      <a:pt x="4" y="88"/>
                      <a:pt x="4" y="88"/>
                    </a:cubicBezTo>
                    <a:cubicBezTo>
                      <a:pt x="11" y="93"/>
                      <a:pt x="26" y="79"/>
                      <a:pt x="39" y="57"/>
                    </a:cubicBezTo>
                    <a:cubicBezTo>
                      <a:pt x="52" y="34"/>
                      <a:pt x="58" y="10"/>
                      <a:pt x="52" y="4"/>
                    </a:cubicBezTo>
                    <a:close/>
                  </a:path>
                </a:pathLst>
              </a:custGeom>
              <a:solidFill>
                <a:srgbClr val="B1B1B1"/>
              </a:solidFill>
              <a:ln>
                <a:noFill/>
              </a:ln>
            </p:spPr>
            <p:txBody>
              <a:bodyPr vert="horz" wrap="square" lIns="91440" tIns="45720" rIns="91440" bIns="45720" numCol="1" anchor="t" anchorCtr="0" compatLnSpc="1"/>
              <a:lstStyle/>
              <a:p>
                <a:endParaRPr lang="id-ID"/>
              </a:p>
            </p:txBody>
          </p:sp>
          <p:sp>
            <p:nvSpPr>
              <p:cNvPr id="35" name="Freeform 24"/>
              <p:cNvSpPr/>
              <p:nvPr/>
            </p:nvSpPr>
            <p:spPr bwMode="auto">
              <a:xfrm>
                <a:off x="5920323" y="2783021"/>
                <a:ext cx="534478" cy="459088"/>
              </a:xfrm>
              <a:custGeom>
                <a:avLst/>
                <a:gdLst>
                  <a:gd name="T0" fmla="*/ 82 w 200"/>
                  <a:gd name="T1" fmla="*/ 64 h 172"/>
                  <a:gd name="T2" fmla="*/ 200 w 200"/>
                  <a:gd name="T3" fmla="*/ 38 h 172"/>
                  <a:gd name="T4" fmla="*/ 200 w 200"/>
                  <a:gd name="T5" fmla="*/ 36 h 172"/>
                  <a:gd name="T6" fmla="*/ 73 w 200"/>
                  <a:gd name="T7" fmla="*/ 14 h 172"/>
                  <a:gd name="T8" fmla="*/ 8 w 200"/>
                  <a:gd name="T9" fmla="*/ 126 h 172"/>
                  <a:gd name="T10" fmla="*/ 63 w 200"/>
                  <a:gd name="T11" fmla="*/ 172 h 172"/>
                  <a:gd name="T12" fmla="*/ 82 w 200"/>
                  <a:gd name="T13" fmla="*/ 64 h 172"/>
                </a:gdLst>
                <a:ahLst/>
                <a:cxnLst>
                  <a:cxn ang="0">
                    <a:pos x="T0" y="T1"/>
                  </a:cxn>
                  <a:cxn ang="0">
                    <a:pos x="T2" y="T3"/>
                  </a:cxn>
                  <a:cxn ang="0">
                    <a:pos x="T4" y="T5"/>
                  </a:cxn>
                  <a:cxn ang="0">
                    <a:pos x="T6" y="T7"/>
                  </a:cxn>
                  <a:cxn ang="0">
                    <a:pos x="T8" y="T9"/>
                  </a:cxn>
                  <a:cxn ang="0">
                    <a:pos x="T10" y="T11"/>
                  </a:cxn>
                  <a:cxn ang="0">
                    <a:pos x="T12" y="T13"/>
                  </a:cxn>
                </a:cxnLst>
                <a:rect l="0" t="0" r="r" b="b"/>
                <a:pathLst>
                  <a:path w="200" h="172">
                    <a:moveTo>
                      <a:pt x="82" y="64"/>
                    </a:moveTo>
                    <a:cubicBezTo>
                      <a:pt x="105" y="25"/>
                      <a:pt x="156" y="22"/>
                      <a:pt x="200" y="38"/>
                    </a:cubicBezTo>
                    <a:cubicBezTo>
                      <a:pt x="200" y="37"/>
                      <a:pt x="199" y="36"/>
                      <a:pt x="200" y="36"/>
                    </a:cubicBezTo>
                    <a:cubicBezTo>
                      <a:pt x="159" y="13"/>
                      <a:pt x="108" y="0"/>
                      <a:pt x="73" y="14"/>
                    </a:cubicBezTo>
                    <a:cubicBezTo>
                      <a:pt x="5" y="41"/>
                      <a:pt x="0" y="80"/>
                      <a:pt x="8" y="126"/>
                    </a:cubicBezTo>
                    <a:cubicBezTo>
                      <a:pt x="13" y="151"/>
                      <a:pt x="34" y="167"/>
                      <a:pt x="63" y="172"/>
                    </a:cubicBezTo>
                    <a:cubicBezTo>
                      <a:pt x="57" y="136"/>
                      <a:pt x="63" y="96"/>
                      <a:pt x="82" y="64"/>
                    </a:cubicBezTo>
                    <a:close/>
                  </a:path>
                </a:pathLst>
              </a:custGeom>
              <a:solidFill>
                <a:schemeClr val="accent5">
                  <a:lumMod val="75000"/>
                </a:schemeClr>
              </a:solidFill>
              <a:ln>
                <a:noFill/>
              </a:ln>
            </p:spPr>
            <p:txBody>
              <a:bodyPr vert="horz" wrap="square" lIns="91440" tIns="45720" rIns="91440" bIns="45720" numCol="1" anchor="t" anchorCtr="0" compatLnSpc="1"/>
              <a:lstStyle/>
              <a:p>
                <a:endParaRPr lang="id-ID"/>
              </a:p>
            </p:txBody>
          </p:sp>
          <p:sp>
            <p:nvSpPr>
              <p:cNvPr id="36" name="Freeform 25"/>
              <p:cNvSpPr/>
              <p:nvPr/>
            </p:nvSpPr>
            <p:spPr bwMode="auto">
              <a:xfrm>
                <a:off x="6315274" y="2361065"/>
                <a:ext cx="198038" cy="517599"/>
              </a:xfrm>
              <a:custGeom>
                <a:avLst/>
                <a:gdLst>
                  <a:gd name="T0" fmla="*/ 40 w 74"/>
                  <a:gd name="T1" fmla="*/ 38 h 194"/>
                  <a:gd name="T2" fmla="*/ 74 w 74"/>
                  <a:gd name="T3" fmla="*/ 0 h 194"/>
                  <a:gd name="T4" fmla="*/ 1 w 74"/>
                  <a:gd name="T5" fmla="*/ 100 h 194"/>
                  <a:gd name="T6" fmla="*/ 52 w 74"/>
                  <a:gd name="T7" fmla="*/ 194 h 194"/>
                  <a:gd name="T8" fmla="*/ 52 w 74"/>
                  <a:gd name="T9" fmla="*/ 194 h 194"/>
                  <a:gd name="T10" fmla="*/ 40 w 74"/>
                  <a:gd name="T11" fmla="*/ 38 h 194"/>
                </a:gdLst>
                <a:ahLst/>
                <a:cxnLst>
                  <a:cxn ang="0">
                    <a:pos x="T0" y="T1"/>
                  </a:cxn>
                  <a:cxn ang="0">
                    <a:pos x="T2" y="T3"/>
                  </a:cxn>
                  <a:cxn ang="0">
                    <a:pos x="T4" y="T5"/>
                  </a:cxn>
                  <a:cxn ang="0">
                    <a:pos x="T6" y="T7"/>
                  </a:cxn>
                  <a:cxn ang="0">
                    <a:pos x="T8" y="T9"/>
                  </a:cxn>
                  <a:cxn ang="0">
                    <a:pos x="T10" y="T11"/>
                  </a:cxn>
                </a:cxnLst>
                <a:rect l="0" t="0" r="r" b="b"/>
                <a:pathLst>
                  <a:path w="74" h="194">
                    <a:moveTo>
                      <a:pt x="40" y="38"/>
                    </a:moveTo>
                    <a:cubicBezTo>
                      <a:pt x="50" y="21"/>
                      <a:pt x="62" y="9"/>
                      <a:pt x="74" y="0"/>
                    </a:cubicBezTo>
                    <a:cubicBezTo>
                      <a:pt x="32" y="10"/>
                      <a:pt x="0" y="31"/>
                      <a:pt x="1" y="100"/>
                    </a:cubicBezTo>
                    <a:cubicBezTo>
                      <a:pt x="1" y="132"/>
                      <a:pt x="23" y="166"/>
                      <a:pt x="52" y="194"/>
                    </a:cubicBezTo>
                    <a:cubicBezTo>
                      <a:pt x="52" y="194"/>
                      <a:pt x="52" y="194"/>
                      <a:pt x="52" y="194"/>
                    </a:cubicBezTo>
                    <a:cubicBezTo>
                      <a:pt x="29" y="143"/>
                      <a:pt x="18" y="77"/>
                      <a:pt x="40" y="38"/>
                    </a:cubicBezTo>
                    <a:close/>
                  </a:path>
                </a:pathLst>
              </a:custGeom>
              <a:solidFill>
                <a:schemeClr val="accent5">
                  <a:lumMod val="75000"/>
                </a:schemeClr>
              </a:solidFill>
              <a:ln>
                <a:noFill/>
              </a:ln>
            </p:spPr>
            <p:txBody>
              <a:bodyPr vert="horz" wrap="square" lIns="91440" tIns="45720" rIns="91440" bIns="45720" numCol="1" anchor="t" anchorCtr="0" compatLnSpc="1"/>
              <a:lstStyle/>
              <a:p>
                <a:endParaRPr lang="id-ID"/>
              </a:p>
            </p:txBody>
          </p:sp>
          <p:sp>
            <p:nvSpPr>
              <p:cNvPr id="37" name="Freeform 26"/>
              <p:cNvSpPr/>
              <p:nvPr/>
            </p:nvSpPr>
            <p:spPr bwMode="auto">
              <a:xfrm>
                <a:off x="6072227" y="2841532"/>
                <a:ext cx="569359" cy="690883"/>
              </a:xfrm>
              <a:custGeom>
                <a:avLst/>
                <a:gdLst>
                  <a:gd name="T0" fmla="*/ 199 w 213"/>
                  <a:gd name="T1" fmla="*/ 83 h 259"/>
                  <a:gd name="T2" fmla="*/ 143 w 213"/>
                  <a:gd name="T3" fmla="*/ 16 h 259"/>
                  <a:gd name="T4" fmla="*/ 25 w 213"/>
                  <a:gd name="T5" fmla="*/ 42 h 259"/>
                  <a:gd name="T6" fmla="*/ 6 w 213"/>
                  <a:gd name="T7" fmla="*/ 150 h 259"/>
                  <a:gd name="T8" fmla="*/ 39 w 213"/>
                  <a:gd name="T9" fmla="*/ 218 h 259"/>
                  <a:gd name="T10" fmla="*/ 172 w 213"/>
                  <a:gd name="T11" fmla="*/ 190 h 259"/>
                  <a:gd name="T12" fmla="*/ 211 w 213"/>
                  <a:gd name="T13" fmla="*/ 104 h 259"/>
                  <a:gd name="T14" fmla="*/ 213 w 213"/>
                  <a:gd name="T15" fmla="*/ 99 h 259"/>
                  <a:gd name="T16" fmla="*/ 212 w 213"/>
                  <a:gd name="T17" fmla="*/ 98 h 259"/>
                  <a:gd name="T18" fmla="*/ 199 w 213"/>
                  <a:gd name="T19" fmla="*/ 83 h 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3" h="259">
                    <a:moveTo>
                      <a:pt x="199" y="83"/>
                    </a:moveTo>
                    <a:cubicBezTo>
                      <a:pt x="173" y="54"/>
                      <a:pt x="145" y="23"/>
                      <a:pt x="143" y="16"/>
                    </a:cubicBezTo>
                    <a:cubicBezTo>
                      <a:pt x="99" y="0"/>
                      <a:pt x="48" y="3"/>
                      <a:pt x="25" y="42"/>
                    </a:cubicBezTo>
                    <a:cubicBezTo>
                      <a:pt x="6" y="74"/>
                      <a:pt x="0" y="114"/>
                      <a:pt x="6" y="150"/>
                    </a:cubicBezTo>
                    <a:cubicBezTo>
                      <a:pt x="11" y="176"/>
                      <a:pt x="22" y="201"/>
                      <a:pt x="39" y="218"/>
                    </a:cubicBezTo>
                    <a:cubicBezTo>
                      <a:pt x="80" y="259"/>
                      <a:pt x="140" y="246"/>
                      <a:pt x="172" y="190"/>
                    </a:cubicBezTo>
                    <a:cubicBezTo>
                      <a:pt x="191" y="158"/>
                      <a:pt x="207" y="130"/>
                      <a:pt x="211" y="104"/>
                    </a:cubicBezTo>
                    <a:cubicBezTo>
                      <a:pt x="212" y="102"/>
                      <a:pt x="213" y="101"/>
                      <a:pt x="213" y="99"/>
                    </a:cubicBezTo>
                    <a:cubicBezTo>
                      <a:pt x="213" y="99"/>
                      <a:pt x="213" y="98"/>
                      <a:pt x="212" y="98"/>
                    </a:cubicBezTo>
                    <a:cubicBezTo>
                      <a:pt x="207" y="92"/>
                      <a:pt x="203" y="87"/>
                      <a:pt x="199" y="83"/>
                    </a:cubicBezTo>
                    <a:close/>
                  </a:path>
                </a:pathLst>
              </a:custGeom>
              <a:solidFill>
                <a:schemeClr val="accent5"/>
              </a:solidFill>
              <a:ln>
                <a:noFill/>
              </a:ln>
            </p:spPr>
            <p:txBody>
              <a:bodyPr vert="horz" wrap="square" lIns="91440" tIns="45720" rIns="91440" bIns="45720" numCol="1" anchor="t" anchorCtr="0" compatLnSpc="1"/>
              <a:lstStyle/>
              <a:p>
                <a:endParaRPr lang="id-ID"/>
              </a:p>
            </p:txBody>
          </p:sp>
          <p:sp>
            <p:nvSpPr>
              <p:cNvPr id="38" name="Freeform 27"/>
              <p:cNvSpPr/>
              <p:nvPr/>
            </p:nvSpPr>
            <p:spPr bwMode="auto">
              <a:xfrm>
                <a:off x="6363658" y="2302554"/>
                <a:ext cx="541229" cy="755020"/>
              </a:xfrm>
              <a:custGeom>
                <a:avLst/>
                <a:gdLst>
                  <a:gd name="T0" fmla="*/ 22 w 203"/>
                  <a:gd name="T1" fmla="*/ 60 h 283"/>
                  <a:gd name="T2" fmla="*/ 34 w 203"/>
                  <a:gd name="T3" fmla="*/ 216 h 283"/>
                  <a:gd name="T4" fmla="*/ 72 w 203"/>
                  <a:gd name="T5" fmla="*/ 246 h 283"/>
                  <a:gd name="T6" fmla="*/ 95 w 203"/>
                  <a:gd name="T7" fmla="*/ 267 h 283"/>
                  <a:gd name="T8" fmla="*/ 99 w 203"/>
                  <a:gd name="T9" fmla="*/ 270 h 283"/>
                  <a:gd name="T10" fmla="*/ 113 w 203"/>
                  <a:gd name="T11" fmla="*/ 283 h 283"/>
                  <a:gd name="T12" fmla="*/ 170 w 203"/>
                  <a:gd name="T13" fmla="*/ 207 h 283"/>
                  <a:gd name="T14" fmla="*/ 155 w 203"/>
                  <a:gd name="T15" fmla="*/ 31 h 283"/>
                  <a:gd name="T16" fmla="*/ 56 w 203"/>
                  <a:gd name="T17" fmla="*/ 22 h 283"/>
                  <a:gd name="T18" fmla="*/ 22 w 203"/>
                  <a:gd name="T19" fmla="*/ 60 h 2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3" h="283">
                    <a:moveTo>
                      <a:pt x="22" y="60"/>
                    </a:moveTo>
                    <a:cubicBezTo>
                      <a:pt x="0" y="99"/>
                      <a:pt x="11" y="165"/>
                      <a:pt x="34" y="216"/>
                    </a:cubicBezTo>
                    <a:cubicBezTo>
                      <a:pt x="37" y="216"/>
                      <a:pt x="55" y="231"/>
                      <a:pt x="72" y="246"/>
                    </a:cubicBezTo>
                    <a:cubicBezTo>
                      <a:pt x="79" y="252"/>
                      <a:pt x="87" y="259"/>
                      <a:pt x="95" y="267"/>
                    </a:cubicBezTo>
                    <a:cubicBezTo>
                      <a:pt x="97" y="268"/>
                      <a:pt x="98" y="269"/>
                      <a:pt x="99" y="270"/>
                    </a:cubicBezTo>
                    <a:cubicBezTo>
                      <a:pt x="103" y="274"/>
                      <a:pt x="108" y="278"/>
                      <a:pt x="113" y="283"/>
                    </a:cubicBezTo>
                    <a:cubicBezTo>
                      <a:pt x="133" y="272"/>
                      <a:pt x="150" y="241"/>
                      <a:pt x="170" y="207"/>
                    </a:cubicBezTo>
                    <a:cubicBezTo>
                      <a:pt x="203" y="151"/>
                      <a:pt x="196" y="72"/>
                      <a:pt x="155" y="31"/>
                    </a:cubicBezTo>
                    <a:cubicBezTo>
                      <a:pt x="126" y="2"/>
                      <a:pt x="88" y="0"/>
                      <a:pt x="56" y="22"/>
                    </a:cubicBezTo>
                    <a:cubicBezTo>
                      <a:pt x="44" y="31"/>
                      <a:pt x="32" y="43"/>
                      <a:pt x="22" y="60"/>
                    </a:cubicBezTo>
                    <a:close/>
                  </a:path>
                </a:pathLst>
              </a:custGeom>
              <a:solidFill>
                <a:schemeClr val="accent5"/>
              </a:solidFill>
              <a:ln>
                <a:noFill/>
              </a:ln>
            </p:spPr>
            <p:txBody>
              <a:bodyPr vert="horz" wrap="square" lIns="91440" tIns="45720" rIns="91440" bIns="45720" numCol="1" anchor="t" anchorCtr="0" compatLnSpc="1"/>
              <a:lstStyle/>
              <a:p>
                <a:endParaRPr lang="id-ID"/>
              </a:p>
            </p:txBody>
          </p:sp>
          <p:sp>
            <p:nvSpPr>
              <p:cNvPr id="39" name="Freeform 28"/>
              <p:cNvSpPr/>
              <p:nvPr/>
            </p:nvSpPr>
            <p:spPr bwMode="auto">
              <a:xfrm>
                <a:off x="6451425" y="2878664"/>
                <a:ext cx="1019446" cy="1046451"/>
              </a:xfrm>
              <a:custGeom>
                <a:avLst/>
                <a:gdLst>
                  <a:gd name="T0" fmla="*/ 381 w 382"/>
                  <a:gd name="T1" fmla="*/ 346 h 392"/>
                  <a:gd name="T2" fmla="*/ 374 w 382"/>
                  <a:gd name="T3" fmla="*/ 338 h 392"/>
                  <a:gd name="T4" fmla="*/ 80 w 382"/>
                  <a:gd name="T5" fmla="*/ 67 h 392"/>
                  <a:gd name="T6" fmla="*/ 66 w 382"/>
                  <a:gd name="T7" fmla="*/ 54 h 392"/>
                  <a:gd name="T8" fmla="*/ 62 w 382"/>
                  <a:gd name="T9" fmla="*/ 51 h 392"/>
                  <a:gd name="T10" fmla="*/ 39 w 382"/>
                  <a:gd name="T11" fmla="*/ 30 h 392"/>
                  <a:gd name="T12" fmla="*/ 1 w 382"/>
                  <a:gd name="T13" fmla="*/ 0 h 392"/>
                  <a:gd name="T14" fmla="*/ 1 w 382"/>
                  <a:gd name="T15" fmla="*/ 0 h 392"/>
                  <a:gd name="T16" fmla="*/ 1 w 382"/>
                  <a:gd name="T17" fmla="*/ 0 h 392"/>
                  <a:gd name="T18" fmla="*/ 1 w 382"/>
                  <a:gd name="T19" fmla="*/ 0 h 392"/>
                  <a:gd name="T20" fmla="*/ 1 w 382"/>
                  <a:gd name="T21" fmla="*/ 2 h 392"/>
                  <a:gd name="T22" fmla="*/ 57 w 382"/>
                  <a:gd name="T23" fmla="*/ 69 h 392"/>
                  <a:gd name="T24" fmla="*/ 70 w 382"/>
                  <a:gd name="T25" fmla="*/ 84 h 392"/>
                  <a:gd name="T26" fmla="*/ 71 w 382"/>
                  <a:gd name="T27" fmla="*/ 85 h 392"/>
                  <a:gd name="T28" fmla="*/ 347 w 382"/>
                  <a:gd name="T29" fmla="*/ 384 h 392"/>
                  <a:gd name="T30" fmla="*/ 355 w 382"/>
                  <a:gd name="T31" fmla="*/ 392 h 392"/>
                  <a:gd name="T32" fmla="*/ 358 w 382"/>
                  <a:gd name="T33" fmla="*/ 391 h 392"/>
                  <a:gd name="T34" fmla="*/ 374 w 382"/>
                  <a:gd name="T35" fmla="*/ 376 h 392"/>
                  <a:gd name="T36" fmla="*/ 381 w 382"/>
                  <a:gd name="T37" fmla="*/ 351 h 392"/>
                  <a:gd name="T38" fmla="*/ 381 w 382"/>
                  <a:gd name="T39" fmla="*/ 346 h 3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82" h="392">
                    <a:moveTo>
                      <a:pt x="381" y="346"/>
                    </a:moveTo>
                    <a:cubicBezTo>
                      <a:pt x="381" y="346"/>
                      <a:pt x="379" y="343"/>
                      <a:pt x="374" y="338"/>
                    </a:cubicBezTo>
                    <a:cubicBezTo>
                      <a:pt x="337" y="304"/>
                      <a:pt x="177" y="154"/>
                      <a:pt x="80" y="67"/>
                    </a:cubicBezTo>
                    <a:cubicBezTo>
                      <a:pt x="75" y="62"/>
                      <a:pt x="70" y="58"/>
                      <a:pt x="66" y="54"/>
                    </a:cubicBezTo>
                    <a:cubicBezTo>
                      <a:pt x="65" y="53"/>
                      <a:pt x="64" y="52"/>
                      <a:pt x="62" y="51"/>
                    </a:cubicBezTo>
                    <a:cubicBezTo>
                      <a:pt x="54" y="43"/>
                      <a:pt x="46" y="36"/>
                      <a:pt x="39" y="30"/>
                    </a:cubicBezTo>
                    <a:cubicBezTo>
                      <a:pt x="22" y="15"/>
                      <a:pt x="4" y="0"/>
                      <a:pt x="1" y="0"/>
                    </a:cubicBezTo>
                    <a:cubicBezTo>
                      <a:pt x="1" y="0"/>
                      <a:pt x="1" y="0"/>
                      <a:pt x="1" y="0"/>
                    </a:cubicBezTo>
                    <a:cubicBezTo>
                      <a:pt x="1" y="0"/>
                      <a:pt x="1" y="0"/>
                      <a:pt x="1" y="0"/>
                    </a:cubicBezTo>
                    <a:cubicBezTo>
                      <a:pt x="1" y="0"/>
                      <a:pt x="1" y="0"/>
                      <a:pt x="1" y="0"/>
                    </a:cubicBezTo>
                    <a:cubicBezTo>
                      <a:pt x="0" y="0"/>
                      <a:pt x="1" y="1"/>
                      <a:pt x="1" y="2"/>
                    </a:cubicBezTo>
                    <a:cubicBezTo>
                      <a:pt x="3" y="9"/>
                      <a:pt x="31" y="40"/>
                      <a:pt x="57" y="69"/>
                    </a:cubicBezTo>
                    <a:cubicBezTo>
                      <a:pt x="61" y="73"/>
                      <a:pt x="65" y="78"/>
                      <a:pt x="70" y="84"/>
                    </a:cubicBezTo>
                    <a:cubicBezTo>
                      <a:pt x="71" y="84"/>
                      <a:pt x="71" y="85"/>
                      <a:pt x="71" y="85"/>
                    </a:cubicBezTo>
                    <a:cubicBezTo>
                      <a:pt x="162" y="186"/>
                      <a:pt x="312" y="347"/>
                      <a:pt x="347" y="384"/>
                    </a:cubicBezTo>
                    <a:cubicBezTo>
                      <a:pt x="352" y="389"/>
                      <a:pt x="355" y="392"/>
                      <a:pt x="355" y="392"/>
                    </a:cubicBezTo>
                    <a:cubicBezTo>
                      <a:pt x="355" y="392"/>
                      <a:pt x="356" y="392"/>
                      <a:pt x="358" y="391"/>
                    </a:cubicBezTo>
                    <a:cubicBezTo>
                      <a:pt x="362" y="390"/>
                      <a:pt x="367" y="386"/>
                      <a:pt x="374" y="376"/>
                    </a:cubicBezTo>
                    <a:cubicBezTo>
                      <a:pt x="380" y="365"/>
                      <a:pt x="381" y="356"/>
                      <a:pt x="381" y="351"/>
                    </a:cubicBezTo>
                    <a:cubicBezTo>
                      <a:pt x="382" y="348"/>
                      <a:pt x="381" y="346"/>
                      <a:pt x="381" y="346"/>
                    </a:cubicBezTo>
                    <a:close/>
                  </a:path>
                </a:pathLst>
              </a:custGeom>
              <a:solidFill>
                <a:schemeClr val="accent2">
                  <a:lumMod val="50000"/>
                </a:schemeClr>
              </a:solidFill>
              <a:ln>
                <a:noFill/>
              </a:ln>
            </p:spPr>
            <p:txBody>
              <a:bodyPr vert="horz" wrap="square" lIns="91440" tIns="45720" rIns="91440" bIns="45720" numCol="1" anchor="t" anchorCtr="0" compatLnSpc="1"/>
              <a:lstStyle/>
              <a:p>
                <a:endParaRPr lang="id-ID"/>
              </a:p>
            </p:txBody>
          </p:sp>
        </p:grpSp>
        <p:grpSp>
          <p:nvGrpSpPr>
            <p:cNvPr id="23" name="Group 29"/>
            <p:cNvGrpSpPr/>
            <p:nvPr/>
          </p:nvGrpSpPr>
          <p:grpSpPr>
            <a:xfrm>
              <a:off x="7717366" y="2332781"/>
              <a:ext cx="1827228" cy="1861299"/>
              <a:chOff x="6076950" y="2566001"/>
              <a:chExt cx="3076576" cy="3133124"/>
            </a:xfrm>
            <a:effectLst>
              <a:outerShdw blurRad="177800" dir="18900000" sy="23000" kx="-1200000" algn="bl" rotWithShape="0">
                <a:prstClr val="black">
                  <a:alpha val="29000"/>
                </a:prstClr>
              </a:outerShdw>
            </a:effectLst>
          </p:grpSpPr>
          <p:sp>
            <p:nvSpPr>
              <p:cNvPr id="24" name="Freeform 21"/>
              <p:cNvSpPr/>
              <p:nvPr/>
            </p:nvSpPr>
            <p:spPr bwMode="auto">
              <a:xfrm>
                <a:off x="8840788" y="5375275"/>
                <a:ext cx="312738" cy="323850"/>
              </a:xfrm>
              <a:custGeom>
                <a:avLst/>
                <a:gdLst>
                  <a:gd name="T0" fmla="*/ 68 w 83"/>
                  <a:gd name="T1" fmla="*/ 68 h 86"/>
                  <a:gd name="T2" fmla="*/ 34 w 83"/>
                  <a:gd name="T3" fmla="*/ 30 h 86"/>
                  <a:gd name="T4" fmla="*/ 16 w 83"/>
                  <a:gd name="T5" fmla="*/ 10 h 86"/>
                  <a:gd name="T6" fmla="*/ 6 w 83"/>
                  <a:gd name="T7" fmla="*/ 0 h 86"/>
                  <a:gd name="T8" fmla="*/ 3 w 83"/>
                  <a:gd name="T9" fmla="*/ 5 h 86"/>
                  <a:gd name="T10" fmla="*/ 0 w 83"/>
                  <a:gd name="T11" fmla="*/ 11 h 86"/>
                  <a:gd name="T12" fmla="*/ 9 w 83"/>
                  <a:gd name="T13" fmla="*/ 21 h 86"/>
                  <a:gd name="T14" fmla="*/ 29 w 83"/>
                  <a:gd name="T15" fmla="*/ 39 h 86"/>
                  <a:gd name="T16" fmla="*/ 66 w 83"/>
                  <a:gd name="T17" fmla="*/ 72 h 86"/>
                  <a:gd name="T18" fmla="*/ 83 w 83"/>
                  <a:gd name="T19" fmla="*/ 86 h 86"/>
                  <a:gd name="T20" fmla="*/ 83 w 83"/>
                  <a:gd name="T21" fmla="*/ 85 h 86"/>
                  <a:gd name="T22" fmla="*/ 68 w 83"/>
                  <a:gd name="T23" fmla="*/ 68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3" h="86">
                    <a:moveTo>
                      <a:pt x="68" y="68"/>
                    </a:moveTo>
                    <a:cubicBezTo>
                      <a:pt x="59" y="57"/>
                      <a:pt x="46" y="44"/>
                      <a:pt x="34" y="30"/>
                    </a:cubicBezTo>
                    <a:cubicBezTo>
                      <a:pt x="28" y="23"/>
                      <a:pt x="22" y="16"/>
                      <a:pt x="16" y="10"/>
                    </a:cubicBezTo>
                    <a:cubicBezTo>
                      <a:pt x="13" y="6"/>
                      <a:pt x="9" y="3"/>
                      <a:pt x="6" y="0"/>
                    </a:cubicBezTo>
                    <a:cubicBezTo>
                      <a:pt x="5" y="2"/>
                      <a:pt x="4" y="4"/>
                      <a:pt x="3" y="5"/>
                    </a:cubicBezTo>
                    <a:cubicBezTo>
                      <a:pt x="2" y="7"/>
                      <a:pt x="1" y="9"/>
                      <a:pt x="0" y="11"/>
                    </a:cubicBezTo>
                    <a:cubicBezTo>
                      <a:pt x="3" y="14"/>
                      <a:pt x="6" y="18"/>
                      <a:pt x="9" y="21"/>
                    </a:cubicBezTo>
                    <a:cubicBezTo>
                      <a:pt x="15" y="27"/>
                      <a:pt x="22" y="33"/>
                      <a:pt x="29" y="39"/>
                    </a:cubicBezTo>
                    <a:cubicBezTo>
                      <a:pt x="42" y="51"/>
                      <a:pt x="56" y="63"/>
                      <a:pt x="66" y="72"/>
                    </a:cubicBezTo>
                    <a:cubicBezTo>
                      <a:pt x="76" y="81"/>
                      <a:pt x="83" y="86"/>
                      <a:pt x="83" y="86"/>
                    </a:cubicBezTo>
                    <a:cubicBezTo>
                      <a:pt x="83" y="85"/>
                      <a:pt x="83" y="85"/>
                      <a:pt x="83" y="85"/>
                    </a:cubicBezTo>
                    <a:cubicBezTo>
                      <a:pt x="83" y="85"/>
                      <a:pt x="77" y="78"/>
                      <a:pt x="68" y="68"/>
                    </a:cubicBezTo>
                    <a:close/>
                  </a:path>
                </a:pathLst>
              </a:custGeom>
              <a:solidFill>
                <a:srgbClr val="B1B1B1"/>
              </a:solidFill>
              <a:ln>
                <a:noFill/>
              </a:ln>
            </p:spPr>
            <p:txBody>
              <a:bodyPr vert="horz" wrap="square" lIns="91440" tIns="45720" rIns="91440" bIns="45720" numCol="1" anchor="t" anchorCtr="0" compatLnSpc="1"/>
              <a:lstStyle/>
              <a:p>
                <a:endParaRPr lang="id-ID"/>
              </a:p>
            </p:txBody>
          </p:sp>
          <p:sp>
            <p:nvSpPr>
              <p:cNvPr id="25" name="Freeform 22"/>
              <p:cNvSpPr/>
              <p:nvPr/>
            </p:nvSpPr>
            <p:spPr bwMode="auto">
              <a:xfrm>
                <a:off x="8129588" y="4606925"/>
                <a:ext cx="782638" cy="903287"/>
              </a:xfrm>
              <a:custGeom>
                <a:avLst/>
                <a:gdLst>
                  <a:gd name="T0" fmla="*/ 204 w 208"/>
                  <a:gd name="T1" fmla="*/ 156 h 240"/>
                  <a:gd name="T2" fmla="*/ 48 w 208"/>
                  <a:gd name="T3" fmla="*/ 0 h 240"/>
                  <a:gd name="T4" fmla="*/ 48 w 208"/>
                  <a:gd name="T5" fmla="*/ 0 h 240"/>
                  <a:gd name="T6" fmla="*/ 35 w 208"/>
                  <a:gd name="T7" fmla="*/ 53 h 240"/>
                  <a:gd name="T8" fmla="*/ 0 w 208"/>
                  <a:gd name="T9" fmla="*/ 84 h 240"/>
                  <a:gd name="T10" fmla="*/ 156 w 208"/>
                  <a:gd name="T11" fmla="*/ 240 h 240"/>
                  <a:gd name="T12" fmla="*/ 189 w 208"/>
                  <a:gd name="T13" fmla="*/ 215 h 240"/>
                  <a:gd name="T14" fmla="*/ 192 w 208"/>
                  <a:gd name="T15" fmla="*/ 209 h 240"/>
                  <a:gd name="T16" fmla="*/ 195 w 208"/>
                  <a:gd name="T17" fmla="*/ 204 h 240"/>
                  <a:gd name="T18" fmla="*/ 204 w 208"/>
                  <a:gd name="T19" fmla="*/ 156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8" h="240">
                    <a:moveTo>
                      <a:pt x="204" y="156"/>
                    </a:moveTo>
                    <a:cubicBezTo>
                      <a:pt x="48" y="0"/>
                      <a:pt x="48" y="0"/>
                      <a:pt x="48" y="0"/>
                    </a:cubicBezTo>
                    <a:cubicBezTo>
                      <a:pt x="48" y="0"/>
                      <a:pt x="48" y="0"/>
                      <a:pt x="48" y="0"/>
                    </a:cubicBezTo>
                    <a:cubicBezTo>
                      <a:pt x="54" y="6"/>
                      <a:pt x="48" y="30"/>
                      <a:pt x="35" y="53"/>
                    </a:cubicBezTo>
                    <a:cubicBezTo>
                      <a:pt x="22" y="75"/>
                      <a:pt x="7" y="89"/>
                      <a:pt x="0" y="84"/>
                    </a:cubicBezTo>
                    <a:cubicBezTo>
                      <a:pt x="156" y="240"/>
                      <a:pt x="156" y="240"/>
                      <a:pt x="156" y="240"/>
                    </a:cubicBezTo>
                    <a:cubicBezTo>
                      <a:pt x="156" y="240"/>
                      <a:pt x="173" y="237"/>
                      <a:pt x="189" y="215"/>
                    </a:cubicBezTo>
                    <a:cubicBezTo>
                      <a:pt x="190" y="213"/>
                      <a:pt x="191" y="211"/>
                      <a:pt x="192" y="209"/>
                    </a:cubicBezTo>
                    <a:cubicBezTo>
                      <a:pt x="193" y="208"/>
                      <a:pt x="194" y="206"/>
                      <a:pt x="195" y="204"/>
                    </a:cubicBezTo>
                    <a:cubicBezTo>
                      <a:pt x="208" y="179"/>
                      <a:pt x="204" y="156"/>
                      <a:pt x="204" y="156"/>
                    </a:cubicBezTo>
                    <a:close/>
                  </a:path>
                </a:pathLst>
              </a:custGeom>
              <a:solidFill>
                <a:schemeClr val="accent1">
                  <a:lumMod val="90000"/>
                  <a:lumOff val="10000"/>
                </a:schemeClr>
              </a:solidFill>
              <a:ln>
                <a:noFill/>
              </a:ln>
            </p:spPr>
            <p:txBody>
              <a:bodyPr vert="horz" wrap="square" lIns="91440" tIns="45720" rIns="91440" bIns="45720" numCol="1" anchor="t" anchorCtr="0" compatLnSpc="1"/>
              <a:lstStyle/>
              <a:p>
                <a:endParaRPr lang="id-ID"/>
              </a:p>
            </p:txBody>
          </p:sp>
          <p:sp>
            <p:nvSpPr>
              <p:cNvPr id="26" name="Freeform 23"/>
              <p:cNvSpPr/>
              <p:nvPr/>
            </p:nvSpPr>
            <p:spPr bwMode="auto">
              <a:xfrm>
                <a:off x="8113713" y="4592638"/>
                <a:ext cx="219075" cy="349250"/>
              </a:xfrm>
              <a:custGeom>
                <a:avLst/>
                <a:gdLst>
                  <a:gd name="T0" fmla="*/ 52 w 58"/>
                  <a:gd name="T1" fmla="*/ 4 h 93"/>
                  <a:gd name="T2" fmla="*/ 32 w 58"/>
                  <a:gd name="T3" fmla="*/ 13 h 93"/>
                  <a:gd name="T4" fmla="*/ 39 w 58"/>
                  <a:gd name="T5" fmla="*/ 21 h 93"/>
                  <a:gd name="T6" fmla="*/ 39 w 58"/>
                  <a:gd name="T7" fmla="*/ 26 h 93"/>
                  <a:gd name="T8" fmla="*/ 32 w 58"/>
                  <a:gd name="T9" fmla="*/ 51 h 93"/>
                  <a:gd name="T10" fmla="*/ 16 w 58"/>
                  <a:gd name="T11" fmla="*/ 66 h 93"/>
                  <a:gd name="T12" fmla="*/ 13 w 58"/>
                  <a:gd name="T13" fmla="*/ 67 h 93"/>
                  <a:gd name="T14" fmla="*/ 5 w 58"/>
                  <a:gd name="T15" fmla="*/ 59 h 93"/>
                  <a:gd name="T16" fmla="*/ 4 w 58"/>
                  <a:gd name="T17" fmla="*/ 87 h 93"/>
                  <a:gd name="T18" fmla="*/ 4 w 58"/>
                  <a:gd name="T19" fmla="*/ 88 h 93"/>
                  <a:gd name="T20" fmla="*/ 39 w 58"/>
                  <a:gd name="T21" fmla="*/ 57 h 93"/>
                  <a:gd name="T22" fmla="*/ 52 w 58"/>
                  <a:gd name="T23" fmla="*/ 4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8" h="93">
                    <a:moveTo>
                      <a:pt x="52" y="4"/>
                    </a:moveTo>
                    <a:cubicBezTo>
                      <a:pt x="48" y="0"/>
                      <a:pt x="40" y="4"/>
                      <a:pt x="32" y="13"/>
                    </a:cubicBezTo>
                    <a:cubicBezTo>
                      <a:pt x="37" y="18"/>
                      <a:pt x="39" y="21"/>
                      <a:pt x="39" y="21"/>
                    </a:cubicBezTo>
                    <a:cubicBezTo>
                      <a:pt x="39" y="21"/>
                      <a:pt x="40" y="23"/>
                      <a:pt x="39" y="26"/>
                    </a:cubicBezTo>
                    <a:cubicBezTo>
                      <a:pt x="39" y="31"/>
                      <a:pt x="38" y="40"/>
                      <a:pt x="32" y="51"/>
                    </a:cubicBezTo>
                    <a:cubicBezTo>
                      <a:pt x="25" y="61"/>
                      <a:pt x="20" y="65"/>
                      <a:pt x="16" y="66"/>
                    </a:cubicBezTo>
                    <a:cubicBezTo>
                      <a:pt x="14" y="67"/>
                      <a:pt x="13" y="67"/>
                      <a:pt x="13" y="67"/>
                    </a:cubicBezTo>
                    <a:cubicBezTo>
                      <a:pt x="13" y="67"/>
                      <a:pt x="10" y="64"/>
                      <a:pt x="5" y="59"/>
                    </a:cubicBezTo>
                    <a:cubicBezTo>
                      <a:pt x="1" y="72"/>
                      <a:pt x="0" y="83"/>
                      <a:pt x="4" y="87"/>
                    </a:cubicBezTo>
                    <a:cubicBezTo>
                      <a:pt x="4" y="88"/>
                      <a:pt x="4" y="88"/>
                      <a:pt x="4" y="88"/>
                    </a:cubicBezTo>
                    <a:cubicBezTo>
                      <a:pt x="11" y="93"/>
                      <a:pt x="26" y="79"/>
                      <a:pt x="39" y="57"/>
                    </a:cubicBezTo>
                    <a:cubicBezTo>
                      <a:pt x="52" y="34"/>
                      <a:pt x="58" y="10"/>
                      <a:pt x="52" y="4"/>
                    </a:cubicBezTo>
                    <a:close/>
                  </a:path>
                </a:pathLst>
              </a:custGeom>
              <a:solidFill>
                <a:srgbClr val="B1B1B1"/>
              </a:solidFill>
              <a:ln>
                <a:noFill/>
              </a:ln>
            </p:spPr>
            <p:txBody>
              <a:bodyPr vert="horz" wrap="square" lIns="91440" tIns="45720" rIns="91440" bIns="45720" numCol="1" anchor="t" anchorCtr="0" compatLnSpc="1"/>
              <a:lstStyle/>
              <a:p>
                <a:endParaRPr lang="id-ID"/>
              </a:p>
            </p:txBody>
          </p:sp>
          <p:sp>
            <p:nvSpPr>
              <p:cNvPr id="27" name="Freeform 24"/>
              <p:cNvSpPr/>
              <p:nvPr/>
            </p:nvSpPr>
            <p:spPr bwMode="auto">
              <a:xfrm>
                <a:off x="6076950" y="3233738"/>
                <a:ext cx="754063" cy="647700"/>
              </a:xfrm>
              <a:custGeom>
                <a:avLst/>
                <a:gdLst>
                  <a:gd name="T0" fmla="*/ 82 w 200"/>
                  <a:gd name="T1" fmla="*/ 64 h 172"/>
                  <a:gd name="T2" fmla="*/ 200 w 200"/>
                  <a:gd name="T3" fmla="*/ 38 h 172"/>
                  <a:gd name="T4" fmla="*/ 200 w 200"/>
                  <a:gd name="T5" fmla="*/ 36 h 172"/>
                  <a:gd name="T6" fmla="*/ 73 w 200"/>
                  <a:gd name="T7" fmla="*/ 14 h 172"/>
                  <a:gd name="T8" fmla="*/ 8 w 200"/>
                  <a:gd name="T9" fmla="*/ 126 h 172"/>
                  <a:gd name="T10" fmla="*/ 63 w 200"/>
                  <a:gd name="T11" fmla="*/ 172 h 172"/>
                  <a:gd name="T12" fmla="*/ 82 w 200"/>
                  <a:gd name="T13" fmla="*/ 64 h 172"/>
                </a:gdLst>
                <a:ahLst/>
                <a:cxnLst>
                  <a:cxn ang="0">
                    <a:pos x="T0" y="T1"/>
                  </a:cxn>
                  <a:cxn ang="0">
                    <a:pos x="T2" y="T3"/>
                  </a:cxn>
                  <a:cxn ang="0">
                    <a:pos x="T4" y="T5"/>
                  </a:cxn>
                  <a:cxn ang="0">
                    <a:pos x="T6" y="T7"/>
                  </a:cxn>
                  <a:cxn ang="0">
                    <a:pos x="T8" y="T9"/>
                  </a:cxn>
                  <a:cxn ang="0">
                    <a:pos x="T10" y="T11"/>
                  </a:cxn>
                  <a:cxn ang="0">
                    <a:pos x="T12" y="T13"/>
                  </a:cxn>
                </a:cxnLst>
                <a:rect l="0" t="0" r="r" b="b"/>
                <a:pathLst>
                  <a:path w="200" h="172">
                    <a:moveTo>
                      <a:pt x="82" y="64"/>
                    </a:moveTo>
                    <a:cubicBezTo>
                      <a:pt x="105" y="25"/>
                      <a:pt x="156" y="22"/>
                      <a:pt x="200" y="38"/>
                    </a:cubicBezTo>
                    <a:cubicBezTo>
                      <a:pt x="200" y="37"/>
                      <a:pt x="199" y="36"/>
                      <a:pt x="200" y="36"/>
                    </a:cubicBezTo>
                    <a:cubicBezTo>
                      <a:pt x="159" y="13"/>
                      <a:pt x="108" y="0"/>
                      <a:pt x="73" y="14"/>
                    </a:cubicBezTo>
                    <a:cubicBezTo>
                      <a:pt x="5" y="41"/>
                      <a:pt x="0" y="80"/>
                      <a:pt x="8" y="126"/>
                    </a:cubicBezTo>
                    <a:cubicBezTo>
                      <a:pt x="13" y="151"/>
                      <a:pt x="34" y="167"/>
                      <a:pt x="63" y="172"/>
                    </a:cubicBezTo>
                    <a:cubicBezTo>
                      <a:pt x="57" y="136"/>
                      <a:pt x="63" y="96"/>
                      <a:pt x="82" y="64"/>
                    </a:cubicBezTo>
                    <a:close/>
                  </a:path>
                </a:pathLst>
              </a:custGeom>
              <a:solidFill>
                <a:schemeClr val="accent2">
                  <a:lumMod val="50000"/>
                </a:schemeClr>
              </a:solidFill>
              <a:ln>
                <a:noFill/>
              </a:ln>
            </p:spPr>
            <p:txBody>
              <a:bodyPr vert="horz" wrap="square" lIns="91440" tIns="45720" rIns="91440" bIns="45720" numCol="1" anchor="t" anchorCtr="0" compatLnSpc="1"/>
              <a:lstStyle/>
              <a:p>
                <a:endParaRPr lang="id-ID"/>
              </a:p>
            </p:txBody>
          </p:sp>
          <p:sp>
            <p:nvSpPr>
              <p:cNvPr id="28" name="Freeform 25"/>
              <p:cNvSpPr/>
              <p:nvPr/>
            </p:nvSpPr>
            <p:spPr bwMode="auto">
              <a:xfrm>
                <a:off x="6634163" y="2638425"/>
                <a:ext cx="279400" cy="730250"/>
              </a:xfrm>
              <a:custGeom>
                <a:avLst/>
                <a:gdLst>
                  <a:gd name="T0" fmla="*/ 40 w 74"/>
                  <a:gd name="T1" fmla="*/ 38 h 194"/>
                  <a:gd name="T2" fmla="*/ 74 w 74"/>
                  <a:gd name="T3" fmla="*/ 0 h 194"/>
                  <a:gd name="T4" fmla="*/ 1 w 74"/>
                  <a:gd name="T5" fmla="*/ 100 h 194"/>
                  <a:gd name="T6" fmla="*/ 52 w 74"/>
                  <a:gd name="T7" fmla="*/ 194 h 194"/>
                  <a:gd name="T8" fmla="*/ 52 w 74"/>
                  <a:gd name="T9" fmla="*/ 194 h 194"/>
                  <a:gd name="T10" fmla="*/ 40 w 74"/>
                  <a:gd name="T11" fmla="*/ 38 h 194"/>
                </a:gdLst>
                <a:ahLst/>
                <a:cxnLst>
                  <a:cxn ang="0">
                    <a:pos x="T0" y="T1"/>
                  </a:cxn>
                  <a:cxn ang="0">
                    <a:pos x="T2" y="T3"/>
                  </a:cxn>
                  <a:cxn ang="0">
                    <a:pos x="T4" y="T5"/>
                  </a:cxn>
                  <a:cxn ang="0">
                    <a:pos x="T6" y="T7"/>
                  </a:cxn>
                  <a:cxn ang="0">
                    <a:pos x="T8" y="T9"/>
                  </a:cxn>
                  <a:cxn ang="0">
                    <a:pos x="T10" y="T11"/>
                  </a:cxn>
                </a:cxnLst>
                <a:rect l="0" t="0" r="r" b="b"/>
                <a:pathLst>
                  <a:path w="74" h="194">
                    <a:moveTo>
                      <a:pt x="40" y="38"/>
                    </a:moveTo>
                    <a:cubicBezTo>
                      <a:pt x="50" y="21"/>
                      <a:pt x="62" y="9"/>
                      <a:pt x="74" y="0"/>
                    </a:cubicBezTo>
                    <a:cubicBezTo>
                      <a:pt x="32" y="10"/>
                      <a:pt x="0" y="31"/>
                      <a:pt x="1" y="100"/>
                    </a:cubicBezTo>
                    <a:cubicBezTo>
                      <a:pt x="1" y="132"/>
                      <a:pt x="23" y="166"/>
                      <a:pt x="52" y="194"/>
                    </a:cubicBezTo>
                    <a:cubicBezTo>
                      <a:pt x="52" y="194"/>
                      <a:pt x="52" y="194"/>
                      <a:pt x="52" y="194"/>
                    </a:cubicBezTo>
                    <a:cubicBezTo>
                      <a:pt x="29" y="143"/>
                      <a:pt x="18" y="77"/>
                      <a:pt x="40" y="38"/>
                    </a:cubicBezTo>
                    <a:close/>
                  </a:path>
                </a:pathLst>
              </a:custGeom>
              <a:solidFill>
                <a:schemeClr val="accent1"/>
              </a:solidFill>
              <a:ln>
                <a:noFill/>
              </a:ln>
            </p:spPr>
            <p:txBody>
              <a:bodyPr vert="horz" wrap="square" lIns="91440" tIns="45720" rIns="91440" bIns="45720" numCol="1" anchor="t" anchorCtr="0" compatLnSpc="1"/>
              <a:lstStyle/>
              <a:p>
                <a:endParaRPr lang="id-ID"/>
              </a:p>
            </p:txBody>
          </p:sp>
          <p:sp>
            <p:nvSpPr>
              <p:cNvPr id="29" name="Freeform 26"/>
              <p:cNvSpPr/>
              <p:nvPr/>
            </p:nvSpPr>
            <p:spPr bwMode="auto">
              <a:xfrm>
                <a:off x="6291263" y="3296039"/>
                <a:ext cx="803275" cy="974725"/>
              </a:xfrm>
              <a:custGeom>
                <a:avLst/>
                <a:gdLst>
                  <a:gd name="T0" fmla="*/ 199 w 213"/>
                  <a:gd name="T1" fmla="*/ 83 h 259"/>
                  <a:gd name="T2" fmla="*/ 143 w 213"/>
                  <a:gd name="T3" fmla="*/ 16 h 259"/>
                  <a:gd name="T4" fmla="*/ 25 w 213"/>
                  <a:gd name="T5" fmla="*/ 42 h 259"/>
                  <a:gd name="T6" fmla="*/ 6 w 213"/>
                  <a:gd name="T7" fmla="*/ 150 h 259"/>
                  <a:gd name="T8" fmla="*/ 39 w 213"/>
                  <a:gd name="T9" fmla="*/ 218 h 259"/>
                  <a:gd name="T10" fmla="*/ 172 w 213"/>
                  <a:gd name="T11" fmla="*/ 190 h 259"/>
                  <a:gd name="T12" fmla="*/ 211 w 213"/>
                  <a:gd name="T13" fmla="*/ 104 h 259"/>
                  <a:gd name="T14" fmla="*/ 213 w 213"/>
                  <a:gd name="T15" fmla="*/ 99 h 259"/>
                  <a:gd name="T16" fmla="*/ 212 w 213"/>
                  <a:gd name="T17" fmla="*/ 98 h 259"/>
                  <a:gd name="T18" fmla="*/ 199 w 213"/>
                  <a:gd name="T19" fmla="*/ 83 h 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3" h="259">
                    <a:moveTo>
                      <a:pt x="199" y="83"/>
                    </a:moveTo>
                    <a:cubicBezTo>
                      <a:pt x="173" y="54"/>
                      <a:pt x="145" y="23"/>
                      <a:pt x="143" y="16"/>
                    </a:cubicBezTo>
                    <a:cubicBezTo>
                      <a:pt x="99" y="0"/>
                      <a:pt x="48" y="3"/>
                      <a:pt x="25" y="42"/>
                    </a:cubicBezTo>
                    <a:cubicBezTo>
                      <a:pt x="6" y="74"/>
                      <a:pt x="0" y="114"/>
                      <a:pt x="6" y="150"/>
                    </a:cubicBezTo>
                    <a:cubicBezTo>
                      <a:pt x="11" y="176"/>
                      <a:pt x="22" y="201"/>
                      <a:pt x="39" y="218"/>
                    </a:cubicBezTo>
                    <a:cubicBezTo>
                      <a:pt x="80" y="259"/>
                      <a:pt x="140" y="246"/>
                      <a:pt x="172" y="190"/>
                    </a:cubicBezTo>
                    <a:cubicBezTo>
                      <a:pt x="191" y="158"/>
                      <a:pt x="207" y="130"/>
                      <a:pt x="211" y="104"/>
                    </a:cubicBezTo>
                    <a:cubicBezTo>
                      <a:pt x="212" y="102"/>
                      <a:pt x="213" y="101"/>
                      <a:pt x="213" y="99"/>
                    </a:cubicBezTo>
                    <a:cubicBezTo>
                      <a:pt x="213" y="99"/>
                      <a:pt x="213" y="98"/>
                      <a:pt x="212" y="98"/>
                    </a:cubicBezTo>
                    <a:cubicBezTo>
                      <a:pt x="207" y="92"/>
                      <a:pt x="203" y="87"/>
                      <a:pt x="199" y="83"/>
                    </a:cubicBezTo>
                    <a:close/>
                  </a:path>
                </a:pathLst>
              </a:custGeom>
              <a:solidFill>
                <a:schemeClr val="accent2"/>
              </a:solidFill>
              <a:ln>
                <a:noFill/>
              </a:ln>
            </p:spPr>
            <p:txBody>
              <a:bodyPr vert="horz" wrap="square" lIns="91440" tIns="45720" rIns="91440" bIns="45720" numCol="1" anchor="t" anchorCtr="0" compatLnSpc="1"/>
              <a:lstStyle/>
              <a:p>
                <a:endParaRPr lang="id-ID"/>
              </a:p>
            </p:txBody>
          </p:sp>
          <p:sp>
            <p:nvSpPr>
              <p:cNvPr id="30" name="Freeform 27"/>
              <p:cNvSpPr/>
              <p:nvPr/>
            </p:nvSpPr>
            <p:spPr bwMode="auto">
              <a:xfrm>
                <a:off x="6692301" y="2566001"/>
                <a:ext cx="763588" cy="1065212"/>
              </a:xfrm>
              <a:custGeom>
                <a:avLst/>
                <a:gdLst>
                  <a:gd name="T0" fmla="*/ 22 w 203"/>
                  <a:gd name="T1" fmla="*/ 60 h 283"/>
                  <a:gd name="T2" fmla="*/ 34 w 203"/>
                  <a:gd name="T3" fmla="*/ 216 h 283"/>
                  <a:gd name="T4" fmla="*/ 72 w 203"/>
                  <a:gd name="T5" fmla="*/ 246 h 283"/>
                  <a:gd name="T6" fmla="*/ 95 w 203"/>
                  <a:gd name="T7" fmla="*/ 267 h 283"/>
                  <a:gd name="T8" fmla="*/ 99 w 203"/>
                  <a:gd name="T9" fmla="*/ 270 h 283"/>
                  <a:gd name="T10" fmla="*/ 113 w 203"/>
                  <a:gd name="T11" fmla="*/ 283 h 283"/>
                  <a:gd name="T12" fmla="*/ 170 w 203"/>
                  <a:gd name="T13" fmla="*/ 207 h 283"/>
                  <a:gd name="T14" fmla="*/ 155 w 203"/>
                  <a:gd name="T15" fmla="*/ 31 h 283"/>
                  <a:gd name="T16" fmla="*/ 56 w 203"/>
                  <a:gd name="T17" fmla="*/ 22 h 283"/>
                  <a:gd name="T18" fmla="*/ 22 w 203"/>
                  <a:gd name="T19" fmla="*/ 60 h 2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3" h="283">
                    <a:moveTo>
                      <a:pt x="22" y="60"/>
                    </a:moveTo>
                    <a:cubicBezTo>
                      <a:pt x="0" y="99"/>
                      <a:pt x="11" y="165"/>
                      <a:pt x="34" y="216"/>
                    </a:cubicBezTo>
                    <a:cubicBezTo>
                      <a:pt x="37" y="216"/>
                      <a:pt x="55" y="231"/>
                      <a:pt x="72" y="246"/>
                    </a:cubicBezTo>
                    <a:cubicBezTo>
                      <a:pt x="79" y="252"/>
                      <a:pt x="87" y="259"/>
                      <a:pt x="95" y="267"/>
                    </a:cubicBezTo>
                    <a:cubicBezTo>
                      <a:pt x="97" y="268"/>
                      <a:pt x="98" y="269"/>
                      <a:pt x="99" y="270"/>
                    </a:cubicBezTo>
                    <a:cubicBezTo>
                      <a:pt x="103" y="274"/>
                      <a:pt x="108" y="278"/>
                      <a:pt x="113" y="283"/>
                    </a:cubicBezTo>
                    <a:cubicBezTo>
                      <a:pt x="133" y="272"/>
                      <a:pt x="150" y="241"/>
                      <a:pt x="170" y="207"/>
                    </a:cubicBezTo>
                    <a:cubicBezTo>
                      <a:pt x="203" y="151"/>
                      <a:pt x="196" y="72"/>
                      <a:pt x="155" y="31"/>
                    </a:cubicBezTo>
                    <a:cubicBezTo>
                      <a:pt x="126" y="2"/>
                      <a:pt x="88" y="0"/>
                      <a:pt x="56" y="22"/>
                    </a:cubicBezTo>
                    <a:cubicBezTo>
                      <a:pt x="44" y="31"/>
                      <a:pt x="32" y="43"/>
                      <a:pt x="22" y="60"/>
                    </a:cubicBezTo>
                    <a:close/>
                  </a:path>
                </a:pathLst>
              </a:custGeom>
              <a:solidFill>
                <a:schemeClr val="accent2"/>
              </a:solidFill>
              <a:ln>
                <a:noFill/>
              </a:ln>
            </p:spPr>
            <p:txBody>
              <a:bodyPr vert="horz" wrap="square" lIns="91440" tIns="45720" rIns="91440" bIns="45720" numCol="1" anchor="t" anchorCtr="0" compatLnSpc="1"/>
              <a:lstStyle/>
              <a:p>
                <a:endParaRPr lang="id-ID"/>
              </a:p>
            </p:txBody>
          </p:sp>
          <p:sp>
            <p:nvSpPr>
              <p:cNvPr id="31" name="Freeform 28"/>
              <p:cNvSpPr/>
              <p:nvPr/>
            </p:nvSpPr>
            <p:spPr bwMode="auto">
              <a:xfrm>
                <a:off x="6826250" y="3368675"/>
                <a:ext cx="1438275" cy="1476375"/>
              </a:xfrm>
              <a:custGeom>
                <a:avLst/>
                <a:gdLst>
                  <a:gd name="T0" fmla="*/ 381 w 382"/>
                  <a:gd name="T1" fmla="*/ 346 h 392"/>
                  <a:gd name="T2" fmla="*/ 374 w 382"/>
                  <a:gd name="T3" fmla="*/ 338 h 392"/>
                  <a:gd name="T4" fmla="*/ 80 w 382"/>
                  <a:gd name="T5" fmla="*/ 67 h 392"/>
                  <a:gd name="T6" fmla="*/ 66 w 382"/>
                  <a:gd name="T7" fmla="*/ 54 h 392"/>
                  <a:gd name="T8" fmla="*/ 62 w 382"/>
                  <a:gd name="T9" fmla="*/ 51 h 392"/>
                  <a:gd name="T10" fmla="*/ 39 w 382"/>
                  <a:gd name="T11" fmla="*/ 30 h 392"/>
                  <a:gd name="T12" fmla="*/ 1 w 382"/>
                  <a:gd name="T13" fmla="*/ 0 h 392"/>
                  <a:gd name="T14" fmla="*/ 1 w 382"/>
                  <a:gd name="T15" fmla="*/ 0 h 392"/>
                  <a:gd name="T16" fmla="*/ 1 w 382"/>
                  <a:gd name="T17" fmla="*/ 0 h 392"/>
                  <a:gd name="T18" fmla="*/ 1 w 382"/>
                  <a:gd name="T19" fmla="*/ 0 h 392"/>
                  <a:gd name="T20" fmla="*/ 1 w 382"/>
                  <a:gd name="T21" fmla="*/ 2 h 392"/>
                  <a:gd name="T22" fmla="*/ 57 w 382"/>
                  <a:gd name="T23" fmla="*/ 69 h 392"/>
                  <a:gd name="T24" fmla="*/ 70 w 382"/>
                  <a:gd name="T25" fmla="*/ 84 h 392"/>
                  <a:gd name="T26" fmla="*/ 71 w 382"/>
                  <a:gd name="T27" fmla="*/ 85 h 392"/>
                  <a:gd name="T28" fmla="*/ 347 w 382"/>
                  <a:gd name="T29" fmla="*/ 384 h 392"/>
                  <a:gd name="T30" fmla="*/ 355 w 382"/>
                  <a:gd name="T31" fmla="*/ 392 h 392"/>
                  <a:gd name="T32" fmla="*/ 358 w 382"/>
                  <a:gd name="T33" fmla="*/ 391 h 392"/>
                  <a:gd name="T34" fmla="*/ 374 w 382"/>
                  <a:gd name="T35" fmla="*/ 376 h 392"/>
                  <a:gd name="T36" fmla="*/ 381 w 382"/>
                  <a:gd name="T37" fmla="*/ 351 h 392"/>
                  <a:gd name="T38" fmla="*/ 381 w 382"/>
                  <a:gd name="T39" fmla="*/ 346 h 3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82" h="392">
                    <a:moveTo>
                      <a:pt x="381" y="346"/>
                    </a:moveTo>
                    <a:cubicBezTo>
                      <a:pt x="381" y="346"/>
                      <a:pt x="379" y="343"/>
                      <a:pt x="374" y="338"/>
                    </a:cubicBezTo>
                    <a:cubicBezTo>
                      <a:pt x="337" y="304"/>
                      <a:pt x="177" y="154"/>
                      <a:pt x="80" y="67"/>
                    </a:cubicBezTo>
                    <a:cubicBezTo>
                      <a:pt x="75" y="62"/>
                      <a:pt x="70" y="58"/>
                      <a:pt x="66" y="54"/>
                    </a:cubicBezTo>
                    <a:cubicBezTo>
                      <a:pt x="65" y="53"/>
                      <a:pt x="64" y="52"/>
                      <a:pt x="62" y="51"/>
                    </a:cubicBezTo>
                    <a:cubicBezTo>
                      <a:pt x="54" y="43"/>
                      <a:pt x="46" y="36"/>
                      <a:pt x="39" y="30"/>
                    </a:cubicBezTo>
                    <a:cubicBezTo>
                      <a:pt x="22" y="15"/>
                      <a:pt x="4" y="0"/>
                      <a:pt x="1" y="0"/>
                    </a:cubicBezTo>
                    <a:cubicBezTo>
                      <a:pt x="1" y="0"/>
                      <a:pt x="1" y="0"/>
                      <a:pt x="1" y="0"/>
                    </a:cubicBezTo>
                    <a:cubicBezTo>
                      <a:pt x="1" y="0"/>
                      <a:pt x="1" y="0"/>
                      <a:pt x="1" y="0"/>
                    </a:cubicBezTo>
                    <a:cubicBezTo>
                      <a:pt x="1" y="0"/>
                      <a:pt x="1" y="0"/>
                      <a:pt x="1" y="0"/>
                    </a:cubicBezTo>
                    <a:cubicBezTo>
                      <a:pt x="0" y="0"/>
                      <a:pt x="1" y="1"/>
                      <a:pt x="1" y="2"/>
                    </a:cubicBezTo>
                    <a:cubicBezTo>
                      <a:pt x="3" y="9"/>
                      <a:pt x="31" y="40"/>
                      <a:pt x="57" y="69"/>
                    </a:cubicBezTo>
                    <a:cubicBezTo>
                      <a:pt x="61" y="73"/>
                      <a:pt x="65" y="78"/>
                      <a:pt x="70" y="84"/>
                    </a:cubicBezTo>
                    <a:cubicBezTo>
                      <a:pt x="71" y="84"/>
                      <a:pt x="71" y="85"/>
                      <a:pt x="71" y="85"/>
                    </a:cubicBezTo>
                    <a:cubicBezTo>
                      <a:pt x="162" y="186"/>
                      <a:pt x="312" y="347"/>
                      <a:pt x="347" y="384"/>
                    </a:cubicBezTo>
                    <a:cubicBezTo>
                      <a:pt x="352" y="389"/>
                      <a:pt x="355" y="392"/>
                      <a:pt x="355" y="392"/>
                    </a:cubicBezTo>
                    <a:cubicBezTo>
                      <a:pt x="355" y="392"/>
                      <a:pt x="356" y="392"/>
                      <a:pt x="358" y="391"/>
                    </a:cubicBezTo>
                    <a:cubicBezTo>
                      <a:pt x="362" y="390"/>
                      <a:pt x="367" y="386"/>
                      <a:pt x="374" y="376"/>
                    </a:cubicBezTo>
                    <a:cubicBezTo>
                      <a:pt x="380" y="365"/>
                      <a:pt x="381" y="356"/>
                      <a:pt x="381" y="351"/>
                    </a:cubicBezTo>
                    <a:cubicBezTo>
                      <a:pt x="382" y="348"/>
                      <a:pt x="381" y="346"/>
                      <a:pt x="381" y="346"/>
                    </a:cubicBezTo>
                    <a:close/>
                  </a:path>
                </a:pathLst>
              </a:custGeom>
              <a:solidFill>
                <a:schemeClr val="accent1"/>
              </a:solidFill>
              <a:ln>
                <a:noFill/>
              </a:ln>
            </p:spPr>
            <p:txBody>
              <a:bodyPr vert="horz" wrap="square" lIns="91440" tIns="45720" rIns="91440" bIns="45720" numCol="1" anchor="t" anchorCtr="0" compatLnSpc="1"/>
              <a:lstStyle/>
              <a:p>
                <a:endParaRPr lang="id-ID"/>
              </a:p>
            </p:txBody>
          </p:sp>
        </p:grpSp>
      </p:gr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4"/>
          <p:cNvGrpSpPr>
            <a:grpSpLocks noChangeAspect="1"/>
          </p:cNvGrpSpPr>
          <p:nvPr/>
        </p:nvGrpSpPr>
        <p:grpSpPr bwMode="auto">
          <a:xfrm>
            <a:off x="1257326" y="3870514"/>
            <a:ext cx="2215480" cy="1139635"/>
            <a:chOff x="2814" y="1405"/>
            <a:chExt cx="2052" cy="1510"/>
          </a:xfrm>
        </p:grpSpPr>
        <p:sp>
          <p:nvSpPr>
            <p:cNvPr id="61" name="Freeform 5"/>
            <p:cNvSpPr/>
            <p:nvPr/>
          </p:nvSpPr>
          <p:spPr bwMode="auto">
            <a:xfrm>
              <a:off x="2814" y="1405"/>
              <a:ext cx="2052" cy="1510"/>
            </a:xfrm>
            <a:custGeom>
              <a:avLst/>
              <a:gdLst>
                <a:gd name="T0" fmla="*/ 433 w 866"/>
                <a:gd name="T1" fmla="*/ 0 h 636"/>
                <a:gd name="T2" fmla="*/ 0 w 866"/>
                <a:gd name="T3" fmla="*/ 636 h 636"/>
                <a:gd name="T4" fmla="*/ 433 w 866"/>
                <a:gd name="T5" fmla="*/ 636 h 636"/>
                <a:gd name="T6" fmla="*/ 866 w 866"/>
                <a:gd name="T7" fmla="*/ 636 h 636"/>
                <a:gd name="T8" fmla="*/ 433 w 866"/>
                <a:gd name="T9" fmla="*/ 0 h 636"/>
              </a:gdLst>
              <a:ahLst/>
              <a:cxnLst>
                <a:cxn ang="0">
                  <a:pos x="T0" y="T1"/>
                </a:cxn>
                <a:cxn ang="0">
                  <a:pos x="T2" y="T3"/>
                </a:cxn>
                <a:cxn ang="0">
                  <a:pos x="T4" y="T5"/>
                </a:cxn>
                <a:cxn ang="0">
                  <a:pos x="T6" y="T7"/>
                </a:cxn>
                <a:cxn ang="0">
                  <a:pos x="T8" y="T9"/>
                </a:cxn>
              </a:cxnLst>
              <a:rect l="0" t="0" r="r" b="b"/>
              <a:pathLst>
                <a:path w="866" h="636">
                  <a:moveTo>
                    <a:pt x="433" y="0"/>
                  </a:moveTo>
                  <a:cubicBezTo>
                    <a:pt x="235" y="0"/>
                    <a:pt x="229" y="546"/>
                    <a:pt x="0" y="636"/>
                  </a:cubicBezTo>
                  <a:cubicBezTo>
                    <a:pt x="433" y="636"/>
                    <a:pt x="433" y="636"/>
                    <a:pt x="433" y="636"/>
                  </a:cubicBezTo>
                  <a:cubicBezTo>
                    <a:pt x="866" y="636"/>
                    <a:pt x="866" y="636"/>
                    <a:pt x="866" y="636"/>
                  </a:cubicBezTo>
                  <a:cubicBezTo>
                    <a:pt x="637" y="546"/>
                    <a:pt x="631" y="0"/>
                    <a:pt x="433" y="0"/>
                  </a:cubicBezTo>
                  <a:close/>
                </a:path>
              </a:pathLst>
            </a:custGeom>
            <a:solidFill>
              <a:schemeClr val="accent1">
                <a:alpha val="91000"/>
              </a:schemeClr>
            </a:solidFill>
            <a:ln>
              <a:noFill/>
            </a:ln>
          </p:spPr>
          <p:txBody>
            <a:bodyPr vert="horz" wrap="square" lIns="91440" tIns="45720" rIns="91440" bIns="45720" numCol="1" anchor="t" anchorCtr="0" compatLnSpc="1"/>
            <a:lstStyle/>
            <a:p>
              <a:endParaRPr lang="en-US" sz="1050" dirty="0">
                <a:latin typeface="Raleway Light"/>
              </a:endParaRPr>
            </a:p>
          </p:txBody>
        </p:sp>
        <p:sp>
          <p:nvSpPr>
            <p:cNvPr id="62" name="Freeform 6"/>
            <p:cNvSpPr/>
            <p:nvPr/>
          </p:nvSpPr>
          <p:spPr bwMode="auto">
            <a:xfrm>
              <a:off x="3840" y="1405"/>
              <a:ext cx="1026" cy="1510"/>
            </a:xfrm>
            <a:custGeom>
              <a:avLst/>
              <a:gdLst>
                <a:gd name="T0" fmla="*/ 433 w 433"/>
                <a:gd name="T1" fmla="*/ 636 h 636"/>
                <a:gd name="T2" fmla="*/ 0 w 433"/>
                <a:gd name="T3" fmla="*/ 0 h 636"/>
                <a:gd name="T4" fmla="*/ 0 w 433"/>
                <a:gd name="T5" fmla="*/ 636 h 636"/>
                <a:gd name="T6" fmla="*/ 433 w 433"/>
                <a:gd name="T7" fmla="*/ 636 h 636"/>
              </a:gdLst>
              <a:ahLst/>
              <a:cxnLst>
                <a:cxn ang="0">
                  <a:pos x="T0" y="T1"/>
                </a:cxn>
                <a:cxn ang="0">
                  <a:pos x="T2" y="T3"/>
                </a:cxn>
                <a:cxn ang="0">
                  <a:pos x="T4" y="T5"/>
                </a:cxn>
                <a:cxn ang="0">
                  <a:pos x="T6" y="T7"/>
                </a:cxn>
              </a:cxnLst>
              <a:rect l="0" t="0" r="r" b="b"/>
              <a:pathLst>
                <a:path w="433" h="636">
                  <a:moveTo>
                    <a:pt x="433" y="636"/>
                  </a:moveTo>
                  <a:cubicBezTo>
                    <a:pt x="204" y="546"/>
                    <a:pt x="198" y="0"/>
                    <a:pt x="0" y="0"/>
                  </a:cubicBezTo>
                  <a:cubicBezTo>
                    <a:pt x="0" y="636"/>
                    <a:pt x="0" y="636"/>
                    <a:pt x="0" y="636"/>
                  </a:cubicBezTo>
                  <a:lnTo>
                    <a:pt x="433" y="636"/>
                  </a:lnTo>
                  <a:close/>
                </a:path>
              </a:pathLst>
            </a:custGeom>
            <a:solidFill>
              <a:schemeClr val="accent1">
                <a:lumMod val="50000"/>
                <a:alpha val="15000"/>
              </a:schemeClr>
            </a:solidFill>
            <a:ln>
              <a:noFill/>
            </a:ln>
          </p:spPr>
          <p:txBody>
            <a:bodyPr vert="horz" wrap="square" lIns="91440" tIns="45720" rIns="91440" bIns="45720" numCol="1" anchor="t" anchorCtr="0" compatLnSpc="1"/>
            <a:lstStyle/>
            <a:p>
              <a:endParaRPr lang="en-US" sz="1050" dirty="0">
                <a:latin typeface="Raleway Light"/>
              </a:endParaRPr>
            </a:p>
          </p:txBody>
        </p:sp>
      </p:grpSp>
      <p:grpSp>
        <p:nvGrpSpPr>
          <p:cNvPr id="4" name="Group 4"/>
          <p:cNvGrpSpPr>
            <a:grpSpLocks noChangeAspect="1"/>
          </p:cNvGrpSpPr>
          <p:nvPr/>
        </p:nvGrpSpPr>
        <p:grpSpPr bwMode="auto">
          <a:xfrm>
            <a:off x="2749700" y="3528029"/>
            <a:ext cx="2215480" cy="1482120"/>
            <a:chOff x="2814" y="1405"/>
            <a:chExt cx="2052" cy="1510"/>
          </a:xfrm>
        </p:grpSpPr>
        <p:sp>
          <p:nvSpPr>
            <p:cNvPr id="59" name="Freeform 5"/>
            <p:cNvSpPr/>
            <p:nvPr/>
          </p:nvSpPr>
          <p:spPr bwMode="auto">
            <a:xfrm>
              <a:off x="2814" y="1405"/>
              <a:ext cx="2052" cy="1510"/>
            </a:xfrm>
            <a:custGeom>
              <a:avLst/>
              <a:gdLst>
                <a:gd name="T0" fmla="*/ 433 w 866"/>
                <a:gd name="T1" fmla="*/ 0 h 636"/>
                <a:gd name="T2" fmla="*/ 0 w 866"/>
                <a:gd name="T3" fmla="*/ 636 h 636"/>
                <a:gd name="T4" fmla="*/ 433 w 866"/>
                <a:gd name="T5" fmla="*/ 636 h 636"/>
                <a:gd name="T6" fmla="*/ 866 w 866"/>
                <a:gd name="T7" fmla="*/ 636 h 636"/>
                <a:gd name="T8" fmla="*/ 433 w 866"/>
                <a:gd name="T9" fmla="*/ 0 h 636"/>
              </a:gdLst>
              <a:ahLst/>
              <a:cxnLst>
                <a:cxn ang="0">
                  <a:pos x="T0" y="T1"/>
                </a:cxn>
                <a:cxn ang="0">
                  <a:pos x="T2" y="T3"/>
                </a:cxn>
                <a:cxn ang="0">
                  <a:pos x="T4" y="T5"/>
                </a:cxn>
                <a:cxn ang="0">
                  <a:pos x="T6" y="T7"/>
                </a:cxn>
                <a:cxn ang="0">
                  <a:pos x="T8" y="T9"/>
                </a:cxn>
              </a:cxnLst>
              <a:rect l="0" t="0" r="r" b="b"/>
              <a:pathLst>
                <a:path w="866" h="636">
                  <a:moveTo>
                    <a:pt x="433" y="0"/>
                  </a:moveTo>
                  <a:cubicBezTo>
                    <a:pt x="235" y="0"/>
                    <a:pt x="229" y="546"/>
                    <a:pt x="0" y="636"/>
                  </a:cubicBezTo>
                  <a:cubicBezTo>
                    <a:pt x="433" y="636"/>
                    <a:pt x="433" y="636"/>
                    <a:pt x="433" y="636"/>
                  </a:cubicBezTo>
                  <a:cubicBezTo>
                    <a:pt x="866" y="636"/>
                    <a:pt x="866" y="636"/>
                    <a:pt x="866" y="636"/>
                  </a:cubicBezTo>
                  <a:cubicBezTo>
                    <a:pt x="637" y="546"/>
                    <a:pt x="631" y="0"/>
                    <a:pt x="433" y="0"/>
                  </a:cubicBezTo>
                  <a:close/>
                </a:path>
              </a:pathLst>
            </a:custGeom>
            <a:solidFill>
              <a:schemeClr val="accent2">
                <a:alpha val="91000"/>
              </a:schemeClr>
            </a:solidFill>
            <a:ln>
              <a:noFill/>
            </a:ln>
          </p:spPr>
          <p:txBody>
            <a:bodyPr vert="horz" wrap="square" lIns="91440" tIns="45720" rIns="91440" bIns="45720" numCol="1" anchor="t" anchorCtr="0" compatLnSpc="1"/>
            <a:lstStyle/>
            <a:p>
              <a:endParaRPr lang="en-US" sz="1050" dirty="0">
                <a:latin typeface="Raleway Light"/>
              </a:endParaRPr>
            </a:p>
          </p:txBody>
        </p:sp>
        <p:sp>
          <p:nvSpPr>
            <p:cNvPr id="60" name="Freeform 6"/>
            <p:cNvSpPr/>
            <p:nvPr/>
          </p:nvSpPr>
          <p:spPr bwMode="auto">
            <a:xfrm>
              <a:off x="3840" y="1405"/>
              <a:ext cx="1026" cy="1510"/>
            </a:xfrm>
            <a:custGeom>
              <a:avLst/>
              <a:gdLst>
                <a:gd name="T0" fmla="*/ 433 w 433"/>
                <a:gd name="T1" fmla="*/ 636 h 636"/>
                <a:gd name="T2" fmla="*/ 0 w 433"/>
                <a:gd name="T3" fmla="*/ 0 h 636"/>
                <a:gd name="T4" fmla="*/ 0 w 433"/>
                <a:gd name="T5" fmla="*/ 636 h 636"/>
                <a:gd name="T6" fmla="*/ 433 w 433"/>
                <a:gd name="T7" fmla="*/ 636 h 636"/>
              </a:gdLst>
              <a:ahLst/>
              <a:cxnLst>
                <a:cxn ang="0">
                  <a:pos x="T0" y="T1"/>
                </a:cxn>
                <a:cxn ang="0">
                  <a:pos x="T2" y="T3"/>
                </a:cxn>
                <a:cxn ang="0">
                  <a:pos x="T4" y="T5"/>
                </a:cxn>
                <a:cxn ang="0">
                  <a:pos x="T6" y="T7"/>
                </a:cxn>
              </a:cxnLst>
              <a:rect l="0" t="0" r="r" b="b"/>
              <a:pathLst>
                <a:path w="433" h="636">
                  <a:moveTo>
                    <a:pt x="433" y="636"/>
                  </a:moveTo>
                  <a:cubicBezTo>
                    <a:pt x="204" y="546"/>
                    <a:pt x="198" y="0"/>
                    <a:pt x="0" y="0"/>
                  </a:cubicBezTo>
                  <a:cubicBezTo>
                    <a:pt x="0" y="636"/>
                    <a:pt x="0" y="636"/>
                    <a:pt x="0" y="636"/>
                  </a:cubicBezTo>
                  <a:lnTo>
                    <a:pt x="433" y="636"/>
                  </a:lnTo>
                  <a:close/>
                </a:path>
              </a:pathLst>
            </a:custGeom>
            <a:solidFill>
              <a:schemeClr val="accent2">
                <a:lumMod val="50000"/>
                <a:alpha val="15000"/>
              </a:schemeClr>
            </a:solidFill>
            <a:ln>
              <a:noFill/>
            </a:ln>
          </p:spPr>
          <p:txBody>
            <a:bodyPr vert="horz" wrap="square" lIns="91440" tIns="45720" rIns="91440" bIns="45720" numCol="1" anchor="t" anchorCtr="0" compatLnSpc="1"/>
            <a:lstStyle/>
            <a:p>
              <a:endParaRPr lang="en-US" sz="1050" dirty="0">
                <a:latin typeface="Raleway Light"/>
              </a:endParaRPr>
            </a:p>
          </p:txBody>
        </p:sp>
      </p:grpSp>
      <p:grpSp>
        <p:nvGrpSpPr>
          <p:cNvPr id="5" name="Group 4"/>
          <p:cNvGrpSpPr>
            <a:grpSpLocks noChangeAspect="1"/>
          </p:cNvGrpSpPr>
          <p:nvPr/>
        </p:nvGrpSpPr>
        <p:grpSpPr bwMode="auto">
          <a:xfrm>
            <a:off x="4242074" y="2865774"/>
            <a:ext cx="2215480" cy="2144375"/>
            <a:chOff x="2814" y="1405"/>
            <a:chExt cx="2052" cy="1510"/>
          </a:xfrm>
        </p:grpSpPr>
        <p:sp>
          <p:nvSpPr>
            <p:cNvPr id="57" name="Freeform 5"/>
            <p:cNvSpPr/>
            <p:nvPr/>
          </p:nvSpPr>
          <p:spPr bwMode="auto">
            <a:xfrm>
              <a:off x="2814" y="1405"/>
              <a:ext cx="2052" cy="1510"/>
            </a:xfrm>
            <a:custGeom>
              <a:avLst/>
              <a:gdLst>
                <a:gd name="T0" fmla="*/ 433 w 866"/>
                <a:gd name="T1" fmla="*/ 0 h 636"/>
                <a:gd name="T2" fmla="*/ 0 w 866"/>
                <a:gd name="T3" fmla="*/ 636 h 636"/>
                <a:gd name="T4" fmla="*/ 433 w 866"/>
                <a:gd name="T5" fmla="*/ 636 h 636"/>
                <a:gd name="T6" fmla="*/ 866 w 866"/>
                <a:gd name="T7" fmla="*/ 636 h 636"/>
                <a:gd name="T8" fmla="*/ 433 w 866"/>
                <a:gd name="T9" fmla="*/ 0 h 636"/>
              </a:gdLst>
              <a:ahLst/>
              <a:cxnLst>
                <a:cxn ang="0">
                  <a:pos x="T0" y="T1"/>
                </a:cxn>
                <a:cxn ang="0">
                  <a:pos x="T2" y="T3"/>
                </a:cxn>
                <a:cxn ang="0">
                  <a:pos x="T4" y="T5"/>
                </a:cxn>
                <a:cxn ang="0">
                  <a:pos x="T6" y="T7"/>
                </a:cxn>
                <a:cxn ang="0">
                  <a:pos x="T8" y="T9"/>
                </a:cxn>
              </a:cxnLst>
              <a:rect l="0" t="0" r="r" b="b"/>
              <a:pathLst>
                <a:path w="866" h="636">
                  <a:moveTo>
                    <a:pt x="433" y="0"/>
                  </a:moveTo>
                  <a:cubicBezTo>
                    <a:pt x="235" y="0"/>
                    <a:pt x="229" y="546"/>
                    <a:pt x="0" y="636"/>
                  </a:cubicBezTo>
                  <a:cubicBezTo>
                    <a:pt x="433" y="636"/>
                    <a:pt x="433" y="636"/>
                    <a:pt x="433" y="636"/>
                  </a:cubicBezTo>
                  <a:cubicBezTo>
                    <a:pt x="866" y="636"/>
                    <a:pt x="866" y="636"/>
                    <a:pt x="866" y="636"/>
                  </a:cubicBezTo>
                  <a:cubicBezTo>
                    <a:pt x="637" y="546"/>
                    <a:pt x="631" y="0"/>
                    <a:pt x="433" y="0"/>
                  </a:cubicBezTo>
                  <a:close/>
                </a:path>
              </a:pathLst>
            </a:custGeom>
            <a:solidFill>
              <a:schemeClr val="accent3">
                <a:alpha val="91000"/>
              </a:schemeClr>
            </a:solidFill>
            <a:ln>
              <a:noFill/>
            </a:ln>
          </p:spPr>
          <p:txBody>
            <a:bodyPr vert="horz" wrap="square" lIns="91440" tIns="45720" rIns="91440" bIns="45720" numCol="1" anchor="t" anchorCtr="0" compatLnSpc="1"/>
            <a:lstStyle/>
            <a:p>
              <a:endParaRPr lang="en-US" sz="1050" dirty="0">
                <a:latin typeface="Raleway Light"/>
              </a:endParaRPr>
            </a:p>
          </p:txBody>
        </p:sp>
        <p:sp>
          <p:nvSpPr>
            <p:cNvPr id="58" name="Freeform 6"/>
            <p:cNvSpPr/>
            <p:nvPr/>
          </p:nvSpPr>
          <p:spPr bwMode="auto">
            <a:xfrm>
              <a:off x="3840" y="1405"/>
              <a:ext cx="1026" cy="1510"/>
            </a:xfrm>
            <a:custGeom>
              <a:avLst/>
              <a:gdLst>
                <a:gd name="T0" fmla="*/ 433 w 433"/>
                <a:gd name="T1" fmla="*/ 636 h 636"/>
                <a:gd name="T2" fmla="*/ 0 w 433"/>
                <a:gd name="T3" fmla="*/ 0 h 636"/>
                <a:gd name="T4" fmla="*/ 0 w 433"/>
                <a:gd name="T5" fmla="*/ 636 h 636"/>
                <a:gd name="T6" fmla="*/ 433 w 433"/>
                <a:gd name="T7" fmla="*/ 636 h 636"/>
              </a:gdLst>
              <a:ahLst/>
              <a:cxnLst>
                <a:cxn ang="0">
                  <a:pos x="T0" y="T1"/>
                </a:cxn>
                <a:cxn ang="0">
                  <a:pos x="T2" y="T3"/>
                </a:cxn>
                <a:cxn ang="0">
                  <a:pos x="T4" y="T5"/>
                </a:cxn>
                <a:cxn ang="0">
                  <a:pos x="T6" y="T7"/>
                </a:cxn>
              </a:cxnLst>
              <a:rect l="0" t="0" r="r" b="b"/>
              <a:pathLst>
                <a:path w="433" h="636">
                  <a:moveTo>
                    <a:pt x="433" y="636"/>
                  </a:moveTo>
                  <a:cubicBezTo>
                    <a:pt x="204" y="546"/>
                    <a:pt x="198" y="0"/>
                    <a:pt x="0" y="0"/>
                  </a:cubicBezTo>
                  <a:cubicBezTo>
                    <a:pt x="0" y="636"/>
                    <a:pt x="0" y="636"/>
                    <a:pt x="0" y="636"/>
                  </a:cubicBezTo>
                  <a:lnTo>
                    <a:pt x="433" y="636"/>
                  </a:lnTo>
                  <a:close/>
                </a:path>
              </a:pathLst>
            </a:custGeom>
            <a:solidFill>
              <a:schemeClr val="accent3">
                <a:lumMod val="50000"/>
                <a:alpha val="15000"/>
              </a:schemeClr>
            </a:solidFill>
            <a:ln>
              <a:noFill/>
            </a:ln>
          </p:spPr>
          <p:txBody>
            <a:bodyPr vert="horz" wrap="square" lIns="91440" tIns="45720" rIns="91440" bIns="45720" numCol="1" anchor="t" anchorCtr="0" compatLnSpc="1"/>
            <a:lstStyle/>
            <a:p>
              <a:endParaRPr lang="en-US" sz="1050" dirty="0">
                <a:latin typeface="Raleway Light"/>
              </a:endParaRPr>
            </a:p>
          </p:txBody>
        </p:sp>
      </p:grpSp>
      <p:grpSp>
        <p:nvGrpSpPr>
          <p:cNvPr id="6" name="Group 4"/>
          <p:cNvGrpSpPr>
            <a:grpSpLocks noChangeAspect="1"/>
          </p:cNvGrpSpPr>
          <p:nvPr/>
        </p:nvGrpSpPr>
        <p:grpSpPr bwMode="auto">
          <a:xfrm>
            <a:off x="5734446" y="3986429"/>
            <a:ext cx="2215480" cy="1023719"/>
            <a:chOff x="2814" y="1405"/>
            <a:chExt cx="2052" cy="1510"/>
          </a:xfrm>
        </p:grpSpPr>
        <p:sp>
          <p:nvSpPr>
            <p:cNvPr id="55" name="Freeform 5"/>
            <p:cNvSpPr/>
            <p:nvPr/>
          </p:nvSpPr>
          <p:spPr bwMode="auto">
            <a:xfrm>
              <a:off x="2814" y="1405"/>
              <a:ext cx="2052" cy="1510"/>
            </a:xfrm>
            <a:custGeom>
              <a:avLst/>
              <a:gdLst>
                <a:gd name="T0" fmla="*/ 433 w 866"/>
                <a:gd name="T1" fmla="*/ 0 h 636"/>
                <a:gd name="T2" fmla="*/ 0 w 866"/>
                <a:gd name="T3" fmla="*/ 636 h 636"/>
                <a:gd name="T4" fmla="*/ 433 w 866"/>
                <a:gd name="T5" fmla="*/ 636 h 636"/>
                <a:gd name="T6" fmla="*/ 866 w 866"/>
                <a:gd name="T7" fmla="*/ 636 h 636"/>
                <a:gd name="T8" fmla="*/ 433 w 866"/>
                <a:gd name="T9" fmla="*/ 0 h 636"/>
              </a:gdLst>
              <a:ahLst/>
              <a:cxnLst>
                <a:cxn ang="0">
                  <a:pos x="T0" y="T1"/>
                </a:cxn>
                <a:cxn ang="0">
                  <a:pos x="T2" y="T3"/>
                </a:cxn>
                <a:cxn ang="0">
                  <a:pos x="T4" y="T5"/>
                </a:cxn>
                <a:cxn ang="0">
                  <a:pos x="T6" y="T7"/>
                </a:cxn>
                <a:cxn ang="0">
                  <a:pos x="T8" y="T9"/>
                </a:cxn>
              </a:cxnLst>
              <a:rect l="0" t="0" r="r" b="b"/>
              <a:pathLst>
                <a:path w="866" h="636">
                  <a:moveTo>
                    <a:pt x="433" y="0"/>
                  </a:moveTo>
                  <a:cubicBezTo>
                    <a:pt x="235" y="0"/>
                    <a:pt x="229" y="546"/>
                    <a:pt x="0" y="636"/>
                  </a:cubicBezTo>
                  <a:cubicBezTo>
                    <a:pt x="433" y="636"/>
                    <a:pt x="433" y="636"/>
                    <a:pt x="433" y="636"/>
                  </a:cubicBezTo>
                  <a:cubicBezTo>
                    <a:pt x="866" y="636"/>
                    <a:pt x="866" y="636"/>
                    <a:pt x="866" y="636"/>
                  </a:cubicBezTo>
                  <a:cubicBezTo>
                    <a:pt x="637" y="546"/>
                    <a:pt x="631" y="0"/>
                    <a:pt x="433" y="0"/>
                  </a:cubicBezTo>
                  <a:close/>
                </a:path>
              </a:pathLst>
            </a:custGeom>
            <a:solidFill>
              <a:schemeClr val="accent4">
                <a:alpha val="91000"/>
              </a:schemeClr>
            </a:solidFill>
            <a:ln>
              <a:noFill/>
            </a:ln>
          </p:spPr>
          <p:txBody>
            <a:bodyPr vert="horz" wrap="square" lIns="91440" tIns="45720" rIns="91440" bIns="45720" numCol="1" anchor="t" anchorCtr="0" compatLnSpc="1"/>
            <a:lstStyle/>
            <a:p>
              <a:endParaRPr lang="en-US" sz="1050" dirty="0">
                <a:latin typeface="Raleway Light"/>
              </a:endParaRPr>
            </a:p>
          </p:txBody>
        </p:sp>
        <p:sp>
          <p:nvSpPr>
            <p:cNvPr id="56" name="Freeform 6"/>
            <p:cNvSpPr/>
            <p:nvPr/>
          </p:nvSpPr>
          <p:spPr bwMode="auto">
            <a:xfrm>
              <a:off x="3840" y="1405"/>
              <a:ext cx="1026" cy="1510"/>
            </a:xfrm>
            <a:custGeom>
              <a:avLst/>
              <a:gdLst>
                <a:gd name="T0" fmla="*/ 433 w 433"/>
                <a:gd name="T1" fmla="*/ 636 h 636"/>
                <a:gd name="T2" fmla="*/ 0 w 433"/>
                <a:gd name="T3" fmla="*/ 0 h 636"/>
                <a:gd name="T4" fmla="*/ 0 w 433"/>
                <a:gd name="T5" fmla="*/ 636 h 636"/>
                <a:gd name="T6" fmla="*/ 433 w 433"/>
                <a:gd name="T7" fmla="*/ 636 h 636"/>
              </a:gdLst>
              <a:ahLst/>
              <a:cxnLst>
                <a:cxn ang="0">
                  <a:pos x="T0" y="T1"/>
                </a:cxn>
                <a:cxn ang="0">
                  <a:pos x="T2" y="T3"/>
                </a:cxn>
                <a:cxn ang="0">
                  <a:pos x="T4" y="T5"/>
                </a:cxn>
                <a:cxn ang="0">
                  <a:pos x="T6" y="T7"/>
                </a:cxn>
              </a:cxnLst>
              <a:rect l="0" t="0" r="r" b="b"/>
              <a:pathLst>
                <a:path w="433" h="636">
                  <a:moveTo>
                    <a:pt x="433" y="636"/>
                  </a:moveTo>
                  <a:cubicBezTo>
                    <a:pt x="204" y="546"/>
                    <a:pt x="198" y="0"/>
                    <a:pt x="0" y="0"/>
                  </a:cubicBezTo>
                  <a:cubicBezTo>
                    <a:pt x="0" y="636"/>
                    <a:pt x="0" y="636"/>
                    <a:pt x="0" y="636"/>
                  </a:cubicBezTo>
                  <a:lnTo>
                    <a:pt x="433" y="636"/>
                  </a:lnTo>
                  <a:close/>
                </a:path>
              </a:pathLst>
            </a:custGeom>
            <a:solidFill>
              <a:schemeClr val="accent4">
                <a:lumMod val="50000"/>
                <a:alpha val="15000"/>
              </a:schemeClr>
            </a:solidFill>
            <a:ln>
              <a:noFill/>
            </a:ln>
          </p:spPr>
          <p:txBody>
            <a:bodyPr vert="horz" wrap="square" lIns="91440" tIns="45720" rIns="91440" bIns="45720" numCol="1" anchor="t" anchorCtr="0" compatLnSpc="1"/>
            <a:lstStyle/>
            <a:p>
              <a:endParaRPr lang="en-US" sz="1050" dirty="0">
                <a:latin typeface="Raleway Light"/>
              </a:endParaRPr>
            </a:p>
          </p:txBody>
        </p:sp>
      </p:grpSp>
      <p:grpSp>
        <p:nvGrpSpPr>
          <p:cNvPr id="7" name="Group 4"/>
          <p:cNvGrpSpPr>
            <a:grpSpLocks noChangeAspect="1"/>
          </p:cNvGrpSpPr>
          <p:nvPr/>
        </p:nvGrpSpPr>
        <p:grpSpPr bwMode="auto">
          <a:xfrm>
            <a:off x="7226821" y="2529542"/>
            <a:ext cx="2215480" cy="2480608"/>
            <a:chOff x="2814" y="1405"/>
            <a:chExt cx="2052" cy="1510"/>
          </a:xfrm>
        </p:grpSpPr>
        <p:sp>
          <p:nvSpPr>
            <p:cNvPr id="53" name="Freeform 5"/>
            <p:cNvSpPr/>
            <p:nvPr/>
          </p:nvSpPr>
          <p:spPr bwMode="auto">
            <a:xfrm>
              <a:off x="2814" y="1405"/>
              <a:ext cx="2052" cy="1510"/>
            </a:xfrm>
            <a:custGeom>
              <a:avLst/>
              <a:gdLst>
                <a:gd name="T0" fmla="*/ 433 w 866"/>
                <a:gd name="T1" fmla="*/ 0 h 636"/>
                <a:gd name="T2" fmla="*/ 0 w 866"/>
                <a:gd name="T3" fmla="*/ 636 h 636"/>
                <a:gd name="T4" fmla="*/ 433 w 866"/>
                <a:gd name="T5" fmla="*/ 636 h 636"/>
                <a:gd name="T6" fmla="*/ 866 w 866"/>
                <a:gd name="T7" fmla="*/ 636 h 636"/>
                <a:gd name="T8" fmla="*/ 433 w 866"/>
                <a:gd name="T9" fmla="*/ 0 h 636"/>
              </a:gdLst>
              <a:ahLst/>
              <a:cxnLst>
                <a:cxn ang="0">
                  <a:pos x="T0" y="T1"/>
                </a:cxn>
                <a:cxn ang="0">
                  <a:pos x="T2" y="T3"/>
                </a:cxn>
                <a:cxn ang="0">
                  <a:pos x="T4" y="T5"/>
                </a:cxn>
                <a:cxn ang="0">
                  <a:pos x="T6" y="T7"/>
                </a:cxn>
                <a:cxn ang="0">
                  <a:pos x="T8" y="T9"/>
                </a:cxn>
              </a:cxnLst>
              <a:rect l="0" t="0" r="r" b="b"/>
              <a:pathLst>
                <a:path w="866" h="636">
                  <a:moveTo>
                    <a:pt x="433" y="0"/>
                  </a:moveTo>
                  <a:cubicBezTo>
                    <a:pt x="235" y="0"/>
                    <a:pt x="229" y="546"/>
                    <a:pt x="0" y="636"/>
                  </a:cubicBezTo>
                  <a:cubicBezTo>
                    <a:pt x="433" y="636"/>
                    <a:pt x="433" y="636"/>
                    <a:pt x="433" y="636"/>
                  </a:cubicBezTo>
                  <a:cubicBezTo>
                    <a:pt x="866" y="636"/>
                    <a:pt x="866" y="636"/>
                    <a:pt x="866" y="636"/>
                  </a:cubicBezTo>
                  <a:cubicBezTo>
                    <a:pt x="637" y="546"/>
                    <a:pt x="631" y="0"/>
                    <a:pt x="433" y="0"/>
                  </a:cubicBezTo>
                  <a:close/>
                </a:path>
              </a:pathLst>
            </a:custGeom>
            <a:solidFill>
              <a:schemeClr val="accent5">
                <a:alpha val="91000"/>
              </a:schemeClr>
            </a:solidFill>
            <a:ln>
              <a:noFill/>
            </a:ln>
          </p:spPr>
          <p:txBody>
            <a:bodyPr vert="horz" wrap="square" lIns="91440" tIns="45720" rIns="91440" bIns="45720" numCol="1" anchor="t" anchorCtr="0" compatLnSpc="1"/>
            <a:lstStyle/>
            <a:p>
              <a:endParaRPr lang="en-US" sz="1050" dirty="0">
                <a:latin typeface="Raleway Light"/>
              </a:endParaRPr>
            </a:p>
          </p:txBody>
        </p:sp>
        <p:sp>
          <p:nvSpPr>
            <p:cNvPr id="54" name="Freeform 6"/>
            <p:cNvSpPr/>
            <p:nvPr/>
          </p:nvSpPr>
          <p:spPr bwMode="auto">
            <a:xfrm>
              <a:off x="3840" y="1405"/>
              <a:ext cx="1026" cy="1510"/>
            </a:xfrm>
            <a:custGeom>
              <a:avLst/>
              <a:gdLst>
                <a:gd name="T0" fmla="*/ 433 w 433"/>
                <a:gd name="T1" fmla="*/ 636 h 636"/>
                <a:gd name="T2" fmla="*/ 0 w 433"/>
                <a:gd name="T3" fmla="*/ 0 h 636"/>
                <a:gd name="T4" fmla="*/ 0 w 433"/>
                <a:gd name="T5" fmla="*/ 636 h 636"/>
                <a:gd name="T6" fmla="*/ 433 w 433"/>
                <a:gd name="T7" fmla="*/ 636 h 636"/>
              </a:gdLst>
              <a:ahLst/>
              <a:cxnLst>
                <a:cxn ang="0">
                  <a:pos x="T0" y="T1"/>
                </a:cxn>
                <a:cxn ang="0">
                  <a:pos x="T2" y="T3"/>
                </a:cxn>
                <a:cxn ang="0">
                  <a:pos x="T4" y="T5"/>
                </a:cxn>
                <a:cxn ang="0">
                  <a:pos x="T6" y="T7"/>
                </a:cxn>
              </a:cxnLst>
              <a:rect l="0" t="0" r="r" b="b"/>
              <a:pathLst>
                <a:path w="433" h="636">
                  <a:moveTo>
                    <a:pt x="433" y="636"/>
                  </a:moveTo>
                  <a:cubicBezTo>
                    <a:pt x="204" y="546"/>
                    <a:pt x="198" y="0"/>
                    <a:pt x="0" y="0"/>
                  </a:cubicBezTo>
                  <a:cubicBezTo>
                    <a:pt x="0" y="636"/>
                    <a:pt x="0" y="636"/>
                    <a:pt x="0" y="636"/>
                  </a:cubicBezTo>
                  <a:lnTo>
                    <a:pt x="433" y="636"/>
                  </a:lnTo>
                  <a:close/>
                </a:path>
              </a:pathLst>
            </a:custGeom>
            <a:solidFill>
              <a:schemeClr val="accent5">
                <a:lumMod val="50000"/>
                <a:alpha val="15000"/>
              </a:schemeClr>
            </a:solidFill>
            <a:ln>
              <a:noFill/>
            </a:ln>
          </p:spPr>
          <p:txBody>
            <a:bodyPr vert="horz" wrap="square" lIns="91440" tIns="45720" rIns="91440" bIns="45720" numCol="1" anchor="t" anchorCtr="0" compatLnSpc="1"/>
            <a:lstStyle/>
            <a:p>
              <a:endParaRPr lang="en-US" sz="1050" dirty="0">
                <a:latin typeface="Raleway Light"/>
              </a:endParaRPr>
            </a:p>
          </p:txBody>
        </p:sp>
      </p:grpSp>
      <p:grpSp>
        <p:nvGrpSpPr>
          <p:cNvPr id="8" name="Group 4"/>
          <p:cNvGrpSpPr>
            <a:grpSpLocks noChangeAspect="1"/>
          </p:cNvGrpSpPr>
          <p:nvPr/>
        </p:nvGrpSpPr>
        <p:grpSpPr bwMode="auto">
          <a:xfrm>
            <a:off x="8719193" y="3311945"/>
            <a:ext cx="2215480" cy="1698205"/>
            <a:chOff x="2814" y="1405"/>
            <a:chExt cx="2052" cy="1510"/>
          </a:xfrm>
        </p:grpSpPr>
        <p:sp>
          <p:nvSpPr>
            <p:cNvPr id="51" name="Freeform 5"/>
            <p:cNvSpPr/>
            <p:nvPr/>
          </p:nvSpPr>
          <p:spPr bwMode="auto">
            <a:xfrm>
              <a:off x="2814" y="1405"/>
              <a:ext cx="2052" cy="1510"/>
            </a:xfrm>
            <a:custGeom>
              <a:avLst/>
              <a:gdLst>
                <a:gd name="T0" fmla="*/ 433 w 866"/>
                <a:gd name="T1" fmla="*/ 0 h 636"/>
                <a:gd name="T2" fmla="*/ 0 w 866"/>
                <a:gd name="T3" fmla="*/ 636 h 636"/>
                <a:gd name="T4" fmla="*/ 433 w 866"/>
                <a:gd name="T5" fmla="*/ 636 h 636"/>
                <a:gd name="T6" fmla="*/ 866 w 866"/>
                <a:gd name="T7" fmla="*/ 636 h 636"/>
                <a:gd name="T8" fmla="*/ 433 w 866"/>
                <a:gd name="T9" fmla="*/ 0 h 636"/>
              </a:gdLst>
              <a:ahLst/>
              <a:cxnLst>
                <a:cxn ang="0">
                  <a:pos x="T0" y="T1"/>
                </a:cxn>
                <a:cxn ang="0">
                  <a:pos x="T2" y="T3"/>
                </a:cxn>
                <a:cxn ang="0">
                  <a:pos x="T4" y="T5"/>
                </a:cxn>
                <a:cxn ang="0">
                  <a:pos x="T6" y="T7"/>
                </a:cxn>
                <a:cxn ang="0">
                  <a:pos x="T8" y="T9"/>
                </a:cxn>
              </a:cxnLst>
              <a:rect l="0" t="0" r="r" b="b"/>
              <a:pathLst>
                <a:path w="866" h="636">
                  <a:moveTo>
                    <a:pt x="433" y="0"/>
                  </a:moveTo>
                  <a:cubicBezTo>
                    <a:pt x="235" y="0"/>
                    <a:pt x="229" y="546"/>
                    <a:pt x="0" y="636"/>
                  </a:cubicBezTo>
                  <a:cubicBezTo>
                    <a:pt x="433" y="636"/>
                    <a:pt x="433" y="636"/>
                    <a:pt x="433" y="636"/>
                  </a:cubicBezTo>
                  <a:cubicBezTo>
                    <a:pt x="866" y="636"/>
                    <a:pt x="866" y="636"/>
                    <a:pt x="866" y="636"/>
                  </a:cubicBezTo>
                  <a:cubicBezTo>
                    <a:pt x="637" y="546"/>
                    <a:pt x="631" y="0"/>
                    <a:pt x="433" y="0"/>
                  </a:cubicBezTo>
                  <a:close/>
                </a:path>
              </a:pathLst>
            </a:custGeom>
            <a:solidFill>
              <a:schemeClr val="accent6">
                <a:alpha val="91000"/>
              </a:schemeClr>
            </a:solidFill>
            <a:ln>
              <a:noFill/>
            </a:ln>
          </p:spPr>
          <p:txBody>
            <a:bodyPr vert="horz" wrap="square" lIns="91440" tIns="45720" rIns="91440" bIns="45720" numCol="1" anchor="t" anchorCtr="0" compatLnSpc="1"/>
            <a:lstStyle/>
            <a:p>
              <a:endParaRPr lang="en-US" sz="1050" dirty="0">
                <a:latin typeface="Raleway Light"/>
              </a:endParaRPr>
            </a:p>
          </p:txBody>
        </p:sp>
        <p:sp>
          <p:nvSpPr>
            <p:cNvPr id="52" name="Freeform 6"/>
            <p:cNvSpPr/>
            <p:nvPr/>
          </p:nvSpPr>
          <p:spPr bwMode="auto">
            <a:xfrm>
              <a:off x="3840" y="1405"/>
              <a:ext cx="1026" cy="1510"/>
            </a:xfrm>
            <a:custGeom>
              <a:avLst/>
              <a:gdLst>
                <a:gd name="T0" fmla="*/ 433 w 433"/>
                <a:gd name="T1" fmla="*/ 636 h 636"/>
                <a:gd name="T2" fmla="*/ 0 w 433"/>
                <a:gd name="T3" fmla="*/ 0 h 636"/>
                <a:gd name="T4" fmla="*/ 0 w 433"/>
                <a:gd name="T5" fmla="*/ 636 h 636"/>
                <a:gd name="T6" fmla="*/ 433 w 433"/>
                <a:gd name="T7" fmla="*/ 636 h 636"/>
              </a:gdLst>
              <a:ahLst/>
              <a:cxnLst>
                <a:cxn ang="0">
                  <a:pos x="T0" y="T1"/>
                </a:cxn>
                <a:cxn ang="0">
                  <a:pos x="T2" y="T3"/>
                </a:cxn>
                <a:cxn ang="0">
                  <a:pos x="T4" y="T5"/>
                </a:cxn>
                <a:cxn ang="0">
                  <a:pos x="T6" y="T7"/>
                </a:cxn>
              </a:cxnLst>
              <a:rect l="0" t="0" r="r" b="b"/>
              <a:pathLst>
                <a:path w="433" h="636">
                  <a:moveTo>
                    <a:pt x="433" y="636"/>
                  </a:moveTo>
                  <a:cubicBezTo>
                    <a:pt x="204" y="546"/>
                    <a:pt x="198" y="0"/>
                    <a:pt x="0" y="0"/>
                  </a:cubicBezTo>
                  <a:cubicBezTo>
                    <a:pt x="0" y="636"/>
                    <a:pt x="0" y="636"/>
                    <a:pt x="0" y="636"/>
                  </a:cubicBezTo>
                  <a:lnTo>
                    <a:pt x="433" y="636"/>
                  </a:lnTo>
                  <a:close/>
                </a:path>
              </a:pathLst>
            </a:custGeom>
            <a:solidFill>
              <a:schemeClr val="accent6">
                <a:lumMod val="50000"/>
                <a:alpha val="15000"/>
              </a:schemeClr>
            </a:solidFill>
            <a:ln>
              <a:noFill/>
            </a:ln>
          </p:spPr>
          <p:txBody>
            <a:bodyPr vert="horz" wrap="square" lIns="91440" tIns="45720" rIns="91440" bIns="45720" numCol="1" anchor="t" anchorCtr="0" compatLnSpc="1"/>
            <a:lstStyle/>
            <a:p>
              <a:endParaRPr lang="en-US" sz="1050" dirty="0">
                <a:latin typeface="Raleway Light"/>
              </a:endParaRPr>
            </a:p>
          </p:txBody>
        </p:sp>
      </p:grpSp>
      <p:grpSp>
        <p:nvGrpSpPr>
          <p:cNvPr id="9" name="Group 4"/>
          <p:cNvGrpSpPr>
            <a:grpSpLocks noChangeAspect="1"/>
          </p:cNvGrpSpPr>
          <p:nvPr/>
        </p:nvGrpSpPr>
        <p:grpSpPr bwMode="auto">
          <a:xfrm rot="10800000">
            <a:off x="3552940" y="1422635"/>
            <a:ext cx="629701" cy="690673"/>
            <a:chOff x="347" y="3344"/>
            <a:chExt cx="586" cy="707"/>
          </a:xfrm>
          <a:solidFill>
            <a:schemeClr val="accent2"/>
          </a:solidFill>
        </p:grpSpPr>
        <p:sp>
          <p:nvSpPr>
            <p:cNvPr id="49" name="Oval 5"/>
            <p:cNvSpPr>
              <a:spLocks noChangeArrowheads="1"/>
            </p:cNvSpPr>
            <p:nvPr/>
          </p:nvSpPr>
          <p:spPr bwMode="auto">
            <a:xfrm rot="10800000">
              <a:off x="347" y="3466"/>
              <a:ext cx="586" cy="585"/>
            </a:xfrm>
            <a:prstGeom prst="ellipse">
              <a:avLst/>
            </a:prstGeom>
            <a:grpFill/>
            <a:ln>
              <a:noFill/>
            </a:ln>
          </p:spPr>
          <p:txBody>
            <a:bodyPr vert="horz" wrap="square" lIns="0" tIns="0" rIns="0" bIns="0" numCol="1" anchor="ctr" anchorCtr="0" compatLnSpc="1"/>
            <a:lstStyle/>
            <a:p>
              <a:pPr algn="ctr"/>
              <a:r>
                <a:rPr lang="en-US" sz="1600" dirty="0">
                  <a:solidFill>
                    <a:schemeClr val="bg1"/>
                  </a:solidFill>
                  <a:latin typeface="Lato Black" panose="020F0A02020204030203" pitchFamily="34" charset="0"/>
                </a:rPr>
                <a:t>50%</a:t>
              </a:r>
            </a:p>
          </p:txBody>
        </p:sp>
        <p:sp>
          <p:nvSpPr>
            <p:cNvPr id="50" name="Freeform 6"/>
            <p:cNvSpPr/>
            <p:nvPr/>
          </p:nvSpPr>
          <p:spPr bwMode="auto">
            <a:xfrm>
              <a:off x="433" y="3344"/>
              <a:ext cx="414" cy="207"/>
            </a:xfrm>
            <a:custGeom>
              <a:avLst/>
              <a:gdLst>
                <a:gd name="T0" fmla="*/ 0 w 414"/>
                <a:gd name="T1" fmla="*/ 207 h 207"/>
                <a:gd name="T2" fmla="*/ 206 w 414"/>
                <a:gd name="T3" fmla="*/ 0 h 207"/>
                <a:gd name="T4" fmla="*/ 414 w 414"/>
                <a:gd name="T5" fmla="*/ 207 h 207"/>
                <a:gd name="T6" fmla="*/ 0 w 414"/>
                <a:gd name="T7" fmla="*/ 207 h 207"/>
              </a:gdLst>
              <a:ahLst/>
              <a:cxnLst>
                <a:cxn ang="0">
                  <a:pos x="T0" y="T1"/>
                </a:cxn>
                <a:cxn ang="0">
                  <a:pos x="T2" y="T3"/>
                </a:cxn>
                <a:cxn ang="0">
                  <a:pos x="T4" y="T5"/>
                </a:cxn>
                <a:cxn ang="0">
                  <a:pos x="T6" y="T7"/>
                </a:cxn>
              </a:cxnLst>
              <a:rect l="0" t="0" r="r" b="b"/>
              <a:pathLst>
                <a:path w="414" h="207">
                  <a:moveTo>
                    <a:pt x="0" y="207"/>
                  </a:moveTo>
                  <a:lnTo>
                    <a:pt x="206" y="0"/>
                  </a:lnTo>
                  <a:lnTo>
                    <a:pt x="414" y="207"/>
                  </a:lnTo>
                  <a:lnTo>
                    <a:pt x="0" y="207"/>
                  </a:lnTo>
                  <a:close/>
                </a:path>
              </a:pathLst>
            </a:custGeom>
            <a:grpFill/>
            <a:ln>
              <a:noFill/>
            </a:ln>
          </p:spPr>
          <p:txBody>
            <a:bodyPr vert="horz" wrap="square" lIns="91440" tIns="45720" rIns="91440" bIns="45720" numCol="1" anchor="t" anchorCtr="0" compatLnSpc="1"/>
            <a:lstStyle/>
            <a:p>
              <a:endParaRPr lang="en-US" sz="1050" dirty="0">
                <a:latin typeface="Raleway Light"/>
              </a:endParaRPr>
            </a:p>
          </p:txBody>
        </p:sp>
      </p:grpSp>
      <p:grpSp>
        <p:nvGrpSpPr>
          <p:cNvPr id="10" name="Group 4"/>
          <p:cNvGrpSpPr>
            <a:grpSpLocks noChangeAspect="1"/>
          </p:cNvGrpSpPr>
          <p:nvPr/>
        </p:nvGrpSpPr>
        <p:grpSpPr bwMode="auto">
          <a:xfrm rot="10800000">
            <a:off x="5029879" y="1433061"/>
            <a:ext cx="629701" cy="690673"/>
            <a:chOff x="347" y="3344"/>
            <a:chExt cx="586" cy="707"/>
          </a:xfrm>
          <a:solidFill>
            <a:schemeClr val="accent3"/>
          </a:solidFill>
        </p:grpSpPr>
        <p:sp>
          <p:nvSpPr>
            <p:cNvPr id="47" name="Oval 5"/>
            <p:cNvSpPr>
              <a:spLocks noChangeArrowheads="1"/>
            </p:cNvSpPr>
            <p:nvPr/>
          </p:nvSpPr>
          <p:spPr bwMode="auto">
            <a:xfrm rot="10800000">
              <a:off x="347" y="3466"/>
              <a:ext cx="586" cy="585"/>
            </a:xfrm>
            <a:prstGeom prst="ellipse">
              <a:avLst/>
            </a:prstGeom>
            <a:grpFill/>
            <a:ln>
              <a:noFill/>
            </a:ln>
          </p:spPr>
          <p:txBody>
            <a:bodyPr vert="horz" wrap="square" lIns="0" tIns="0" rIns="0" bIns="0" numCol="1" anchor="ctr" anchorCtr="0" compatLnSpc="1"/>
            <a:lstStyle/>
            <a:p>
              <a:pPr algn="ctr"/>
              <a:r>
                <a:rPr lang="en-US" sz="1600" dirty="0">
                  <a:solidFill>
                    <a:schemeClr val="bg1"/>
                  </a:solidFill>
                  <a:latin typeface="Lato Black" panose="020F0A02020204030203" pitchFamily="34" charset="0"/>
                </a:rPr>
                <a:t>50%</a:t>
              </a:r>
            </a:p>
          </p:txBody>
        </p:sp>
        <p:sp>
          <p:nvSpPr>
            <p:cNvPr id="48" name="Freeform 6"/>
            <p:cNvSpPr/>
            <p:nvPr/>
          </p:nvSpPr>
          <p:spPr bwMode="auto">
            <a:xfrm>
              <a:off x="433" y="3344"/>
              <a:ext cx="414" cy="207"/>
            </a:xfrm>
            <a:custGeom>
              <a:avLst/>
              <a:gdLst>
                <a:gd name="T0" fmla="*/ 0 w 414"/>
                <a:gd name="T1" fmla="*/ 207 h 207"/>
                <a:gd name="T2" fmla="*/ 206 w 414"/>
                <a:gd name="T3" fmla="*/ 0 h 207"/>
                <a:gd name="T4" fmla="*/ 414 w 414"/>
                <a:gd name="T5" fmla="*/ 207 h 207"/>
                <a:gd name="T6" fmla="*/ 0 w 414"/>
                <a:gd name="T7" fmla="*/ 207 h 207"/>
              </a:gdLst>
              <a:ahLst/>
              <a:cxnLst>
                <a:cxn ang="0">
                  <a:pos x="T0" y="T1"/>
                </a:cxn>
                <a:cxn ang="0">
                  <a:pos x="T2" y="T3"/>
                </a:cxn>
                <a:cxn ang="0">
                  <a:pos x="T4" y="T5"/>
                </a:cxn>
                <a:cxn ang="0">
                  <a:pos x="T6" y="T7"/>
                </a:cxn>
              </a:cxnLst>
              <a:rect l="0" t="0" r="r" b="b"/>
              <a:pathLst>
                <a:path w="414" h="207">
                  <a:moveTo>
                    <a:pt x="0" y="207"/>
                  </a:moveTo>
                  <a:lnTo>
                    <a:pt x="206" y="0"/>
                  </a:lnTo>
                  <a:lnTo>
                    <a:pt x="414" y="207"/>
                  </a:lnTo>
                  <a:lnTo>
                    <a:pt x="0" y="207"/>
                  </a:lnTo>
                  <a:close/>
                </a:path>
              </a:pathLst>
            </a:custGeom>
            <a:grpFill/>
            <a:ln>
              <a:noFill/>
            </a:ln>
          </p:spPr>
          <p:txBody>
            <a:bodyPr vert="horz" wrap="square" lIns="91440" tIns="45720" rIns="91440" bIns="45720" numCol="1" anchor="t" anchorCtr="0" compatLnSpc="1"/>
            <a:lstStyle/>
            <a:p>
              <a:endParaRPr lang="en-US" sz="1050" dirty="0">
                <a:latin typeface="Raleway Light"/>
              </a:endParaRPr>
            </a:p>
          </p:txBody>
        </p:sp>
      </p:grpSp>
      <p:grpSp>
        <p:nvGrpSpPr>
          <p:cNvPr id="11" name="Group 4"/>
          <p:cNvGrpSpPr>
            <a:grpSpLocks noChangeAspect="1"/>
          </p:cNvGrpSpPr>
          <p:nvPr/>
        </p:nvGrpSpPr>
        <p:grpSpPr bwMode="auto">
          <a:xfrm rot="10800000">
            <a:off x="6515866" y="1422822"/>
            <a:ext cx="629701" cy="690673"/>
            <a:chOff x="347" y="3344"/>
            <a:chExt cx="586" cy="707"/>
          </a:xfrm>
          <a:solidFill>
            <a:schemeClr val="accent4"/>
          </a:solidFill>
        </p:grpSpPr>
        <p:sp>
          <p:nvSpPr>
            <p:cNvPr id="45" name="Oval 5"/>
            <p:cNvSpPr>
              <a:spLocks noChangeArrowheads="1"/>
            </p:cNvSpPr>
            <p:nvPr/>
          </p:nvSpPr>
          <p:spPr bwMode="auto">
            <a:xfrm rot="10800000">
              <a:off x="347" y="3466"/>
              <a:ext cx="586" cy="585"/>
            </a:xfrm>
            <a:prstGeom prst="ellipse">
              <a:avLst/>
            </a:prstGeom>
            <a:grpFill/>
            <a:ln>
              <a:noFill/>
            </a:ln>
          </p:spPr>
          <p:txBody>
            <a:bodyPr vert="horz" wrap="square" lIns="0" tIns="0" rIns="0" bIns="0" numCol="1" anchor="ctr" anchorCtr="0" compatLnSpc="1"/>
            <a:lstStyle/>
            <a:p>
              <a:pPr algn="ctr"/>
              <a:r>
                <a:rPr lang="en-US" sz="1600" dirty="0">
                  <a:solidFill>
                    <a:schemeClr val="bg1"/>
                  </a:solidFill>
                  <a:latin typeface="Lato Black" panose="020F0A02020204030203" pitchFamily="34" charset="0"/>
                </a:rPr>
                <a:t>50%</a:t>
              </a:r>
            </a:p>
          </p:txBody>
        </p:sp>
        <p:sp>
          <p:nvSpPr>
            <p:cNvPr id="46" name="Freeform 6"/>
            <p:cNvSpPr/>
            <p:nvPr/>
          </p:nvSpPr>
          <p:spPr bwMode="auto">
            <a:xfrm>
              <a:off x="433" y="3344"/>
              <a:ext cx="414" cy="207"/>
            </a:xfrm>
            <a:custGeom>
              <a:avLst/>
              <a:gdLst>
                <a:gd name="T0" fmla="*/ 0 w 414"/>
                <a:gd name="T1" fmla="*/ 207 h 207"/>
                <a:gd name="T2" fmla="*/ 206 w 414"/>
                <a:gd name="T3" fmla="*/ 0 h 207"/>
                <a:gd name="T4" fmla="*/ 414 w 414"/>
                <a:gd name="T5" fmla="*/ 207 h 207"/>
                <a:gd name="T6" fmla="*/ 0 w 414"/>
                <a:gd name="T7" fmla="*/ 207 h 207"/>
              </a:gdLst>
              <a:ahLst/>
              <a:cxnLst>
                <a:cxn ang="0">
                  <a:pos x="T0" y="T1"/>
                </a:cxn>
                <a:cxn ang="0">
                  <a:pos x="T2" y="T3"/>
                </a:cxn>
                <a:cxn ang="0">
                  <a:pos x="T4" y="T5"/>
                </a:cxn>
                <a:cxn ang="0">
                  <a:pos x="T6" y="T7"/>
                </a:cxn>
              </a:cxnLst>
              <a:rect l="0" t="0" r="r" b="b"/>
              <a:pathLst>
                <a:path w="414" h="207">
                  <a:moveTo>
                    <a:pt x="0" y="207"/>
                  </a:moveTo>
                  <a:lnTo>
                    <a:pt x="206" y="0"/>
                  </a:lnTo>
                  <a:lnTo>
                    <a:pt x="414" y="207"/>
                  </a:lnTo>
                  <a:lnTo>
                    <a:pt x="0" y="207"/>
                  </a:lnTo>
                  <a:close/>
                </a:path>
              </a:pathLst>
            </a:custGeom>
            <a:grpFill/>
            <a:ln>
              <a:noFill/>
            </a:ln>
          </p:spPr>
          <p:txBody>
            <a:bodyPr vert="horz" wrap="square" lIns="91440" tIns="45720" rIns="91440" bIns="45720" numCol="1" anchor="t" anchorCtr="0" compatLnSpc="1"/>
            <a:lstStyle/>
            <a:p>
              <a:endParaRPr lang="en-US" sz="1050" dirty="0">
                <a:latin typeface="Raleway Light"/>
              </a:endParaRPr>
            </a:p>
          </p:txBody>
        </p:sp>
      </p:grpSp>
      <p:grpSp>
        <p:nvGrpSpPr>
          <p:cNvPr id="12" name="Group 4"/>
          <p:cNvGrpSpPr>
            <a:grpSpLocks noChangeAspect="1"/>
          </p:cNvGrpSpPr>
          <p:nvPr/>
        </p:nvGrpSpPr>
        <p:grpSpPr bwMode="auto">
          <a:xfrm rot="10800000">
            <a:off x="8027857" y="1422635"/>
            <a:ext cx="629701" cy="690673"/>
            <a:chOff x="347" y="3344"/>
            <a:chExt cx="586" cy="707"/>
          </a:xfrm>
          <a:solidFill>
            <a:schemeClr val="accent5"/>
          </a:solidFill>
        </p:grpSpPr>
        <p:sp>
          <p:nvSpPr>
            <p:cNvPr id="43" name="Oval 5"/>
            <p:cNvSpPr>
              <a:spLocks noChangeArrowheads="1"/>
            </p:cNvSpPr>
            <p:nvPr/>
          </p:nvSpPr>
          <p:spPr bwMode="auto">
            <a:xfrm rot="10800000">
              <a:off x="347" y="3466"/>
              <a:ext cx="586" cy="585"/>
            </a:xfrm>
            <a:prstGeom prst="ellipse">
              <a:avLst/>
            </a:prstGeom>
            <a:grpFill/>
            <a:ln>
              <a:noFill/>
            </a:ln>
          </p:spPr>
          <p:txBody>
            <a:bodyPr vert="horz" wrap="square" lIns="0" tIns="0" rIns="0" bIns="0" numCol="1" anchor="ctr" anchorCtr="0" compatLnSpc="1"/>
            <a:lstStyle/>
            <a:p>
              <a:pPr algn="ctr"/>
              <a:r>
                <a:rPr lang="en-US" sz="1400" dirty="0">
                  <a:solidFill>
                    <a:schemeClr val="bg1"/>
                  </a:solidFill>
                  <a:latin typeface="Lato Black" panose="020F0A02020204030203" pitchFamily="34" charset="0"/>
                </a:rPr>
                <a:t>50%</a:t>
              </a:r>
            </a:p>
          </p:txBody>
        </p:sp>
        <p:sp>
          <p:nvSpPr>
            <p:cNvPr id="44" name="Freeform 6"/>
            <p:cNvSpPr/>
            <p:nvPr/>
          </p:nvSpPr>
          <p:spPr bwMode="auto">
            <a:xfrm>
              <a:off x="433" y="3344"/>
              <a:ext cx="414" cy="207"/>
            </a:xfrm>
            <a:custGeom>
              <a:avLst/>
              <a:gdLst>
                <a:gd name="T0" fmla="*/ 0 w 414"/>
                <a:gd name="T1" fmla="*/ 207 h 207"/>
                <a:gd name="T2" fmla="*/ 206 w 414"/>
                <a:gd name="T3" fmla="*/ 0 h 207"/>
                <a:gd name="T4" fmla="*/ 414 w 414"/>
                <a:gd name="T5" fmla="*/ 207 h 207"/>
                <a:gd name="T6" fmla="*/ 0 w 414"/>
                <a:gd name="T7" fmla="*/ 207 h 207"/>
              </a:gdLst>
              <a:ahLst/>
              <a:cxnLst>
                <a:cxn ang="0">
                  <a:pos x="T0" y="T1"/>
                </a:cxn>
                <a:cxn ang="0">
                  <a:pos x="T2" y="T3"/>
                </a:cxn>
                <a:cxn ang="0">
                  <a:pos x="T4" y="T5"/>
                </a:cxn>
                <a:cxn ang="0">
                  <a:pos x="T6" y="T7"/>
                </a:cxn>
              </a:cxnLst>
              <a:rect l="0" t="0" r="r" b="b"/>
              <a:pathLst>
                <a:path w="414" h="207">
                  <a:moveTo>
                    <a:pt x="0" y="207"/>
                  </a:moveTo>
                  <a:lnTo>
                    <a:pt x="206" y="0"/>
                  </a:lnTo>
                  <a:lnTo>
                    <a:pt x="414" y="207"/>
                  </a:lnTo>
                  <a:lnTo>
                    <a:pt x="0" y="207"/>
                  </a:lnTo>
                  <a:close/>
                </a:path>
              </a:pathLst>
            </a:custGeom>
            <a:grpFill/>
            <a:ln>
              <a:noFill/>
            </a:ln>
          </p:spPr>
          <p:txBody>
            <a:bodyPr vert="horz" wrap="square" lIns="91440" tIns="45720" rIns="91440" bIns="45720" numCol="1" anchor="t" anchorCtr="0" compatLnSpc="1"/>
            <a:lstStyle/>
            <a:p>
              <a:endParaRPr lang="en-US" sz="1050" dirty="0">
                <a:latin typeface="Raleway Light"/>
              </a:endParaRPr>
            </a:p>
          </p:txBody>
        </p:sp>
      </p:grpSp>
      <p:grpSp>
        <p:nvGrpSpPr>
          <p:cNvPr id="13" name="Group 4"/>
          <p:cNvGrpSpPr>
            <a:grpSpLocks noChangeAspect="1"/>
          </p:cNvGrpSpPr>
          <p:nvPr/>
        </p:nvGrpSpPr>
        <p:grpSpPr bwMode="auto">
          <a:xfrm rot="10800000">
            <a:off x="9522536" y="1426072"/>
            <a:ext cx="629701" cy="690673"/>
            <a:chOff x="347" y="3344"/>
            <a:chExt cx="586" cy="707"/>
          </a:xfrm>
          <a:solidFill>
            <a:schemeClr val="accent6"/>
          </a:solidFill>
        </p:grpSpPr>
        <p:sp>
          <p:nvSpPr>
            <p:cNvPr id="41" name="Oval 5"/>
            <p:cNvSpPr>
              <a:spLocks noChangeArrowheads="1"/>
            </p:cNvSpPr>
            <p:nvPr/>
          </p:nvSpPr>
          <p:spPr bwMode="auto">
            <a:xfrm rot="10800000">
              <a:off x="347" y="3466"/>
              <a:ext cx="586" cy="585"/>
            </a:xfrm>
            <a:prstGeom prst="ellipse">
              <a:avLst/>
            </a:prstGeom>
            <a:grpFill/>
            <a:ln>
              <a:noFill/>
            </a:ln>
          </p:spPr>
          <p:txBody>
            <a:bodyPr vert="horz" wrap="square" lIns="0" tIns="0" rIns="0" bIns="0" numCol="1" anchor="ctr" anchorCtr="0" compatLnSpc="1"/>
            <a:lstStyle/>
            <a:p>
              <a:pPr algn="ctr"/>
              <a:r>
                <a:rPr lang="en-US" sz="1400" dirty="0">
                  <a:solidFill>
                    <a:schemeClr val="bg1"/>
                  </a:solidFill>
                  <a:latin typeface="Lato Black" panose="020F0A02020204030203" pitchFamily="34" charset="0"/>
                </a:rPr>
                <a:t>50%</a:t>
              </a:r>
            </a:p>
          </p:txBody>
        </p:sp>
        <p:sp>
          <p:nvSpPr>
            <p:cNvPr id="42" name="Freeform 6"/>
            <p:cNvSpPr/>
            <p:nvPr/>
          </p:nvSpPr>
          <p:spPr bwMode="auto">
            <a:xfrm>
              <a:off x="433" y="3344"/>
              <a:ext cx="414" cy="207"/>
            </a:xfrm>
            <a:custGeom>
              <a:avLst/>
              <a:gdLst>
                <a:gd name="T0" fmla="*/ 0 w 414"/>
                <a:gd name="T1" fmla="*/ 207 h 207"/>
                <a:gd name="T2" fmla="*/ 206 w 414"/>
                <a:gd name="T3" fmla="*/ 0 h 207"/>
                <a:gd name="T4" fmla="*/ 414 w 414"/>
                <a:gd name="T5" fmla="*/ 207 h 207"/>
                <a:gd name="T6" fmla="*/ 0 w 414"/>
                <a:gd name="T7" fmla="*/ 207 h 207"/>
              </a:gdLst>
              <a:ahLst/>
              <a:cxnLst>
                <a:cxn ang="0">
                  <a:pos x="T0" y="T1"/>
                </a:cxn>
                <a:cxn ang="0">
                  <a:pos x="T2" y="T3"/>
                </a:cxn>
                <a:cxn ang="0">
                  <a:pos x="T4" y="T5"/>
                </a:cxn>
                <a:cxn ang="0">
                  <a:pos x="T6" y="T7"/>
                </a:cxn>
              </a:cxnLst>
              <a:rect l="0" t="0" r="r" b="b"/>
              <a:pathLst>
                <a:path w="414" h="207">
                  <a:moveTo>
                    <a:pt x="0" y="207"/>
                  </a:moveTo>
                  <a:lnTo>
                    <a:pt x="206" y="0"/>
                  </a:lnTo>
                  <a:lnTo>
                    <a:pt x="414" y="207"/>
                  </a:lnTo>
                  <a:lnTo>
                    <a:pt x="0" y="207"/>
                  </a:lnTo>
                  <a:close/>
                </a:path>
              </a:pathLst>
            </a:custGeom>
            <a:grpFill/>
            <a:ln>
              <a:noFill/>
            </a:ln>
          </p:spPr>
          <p:txBody>
            <a:bodyPr vert="horz" wrap="square" lIns="91440" tIns="45720" rIns="91440" bIns="45720" numCol="1" anchor="t" anchorCtr="0" compatLnSpc="1"/>
            <a:lstStyle/>
            <a:p>
              <a:endParaRPr lang="en-US" sz="1050" dirty="0">
                <a:latin typeface="Raleway Light"/>
              </a:endParaRPr>
            </a:p>
          </p:txBody>
        </p:sp>
      </p:grpSp>
      <p:grpSp>
        <p:nvGrpSpPr>
          <p:cNvPr id="14" name="Group 4"/>
          <p:cNvGrpSpPr>
            <a:grpSpLocks noChangeAspect="1"/>
          </p:cNvGrpSpPr>
          <p:nvPr/>
        </p:nvGrpSpPr>
        <p:grpSpPr bwMode="auto">
          <a:xfrm rot="10800000">
            <a:off x="2044636" y="1422635"/>
            <a:ext cx="629701" cy="690673"/>
            <a:chOff x="347" y="3344"/>
            <a:chExt cx="586" cy="707"/>
          </a:xfrm>
          <a:solidFill>
            <a:schemeClr val="accent1"/>
          </a:solidFill>
        </p:grpSpPr>
        <p:sp>
          <p:nvSpPr>
            <p:cNvPr id="39" name="Oval 5"/>
            <p:cNvSpPr>
              <a:spLocks noChangeArrowheads="1"/>
            </p:cNvSpPr>
            <p:nvPr/>
          </p:nvSpPr>
          <p:spPr bwMode="auto">
            <a:xfrm rot="10800000">
              <a:off x="347" y="3466"/>
              <a:ext cx="586" cy="585"/>
            </a:xfrm>
            <a:prstGeom prst="ellipse">
              <a:avLst/>
            </a:prstGeom>
            <a:grpFill/>
            <a:ln>
              <a:noFill/>
            </a:ln>
          </p:spPr>
          <p:txBody>
            <a:bodyPr vert="horz" wrap="square" lIns="0" tIns="0" rIns="0" bIns="0" numCol="1" anchor="ctr" anchorCtr="0" compatLnSpc="1"/>
            <a:lstStyle/>
            <a:p>
              <a:pPr algn="ctr"/>
              <a:r>
                <a:rPr lang="en-US" sz="1600" dirty="0">
                  <a:solidFill>
                    <a:schemeClr val="bg1"/>
                  </a:solidFill>
                  <a:latin typeface="Lato Black"/>
                  <a:cs typeface="Lato Black"/>
                </a:rPr>
                <a:t>50%</a:t>
              </a:r>
            </a:p>
          </p:txBody>
        </p:sp>
        <p:sp>
          <p:nvSpPr>
            <p:cNvPr id="40" name="Freeform 6"/>
            <p:cNvSpPr/>
            <p:nvPr/>
          </p:nvSpPr>
          <p:spPr bwMode="auto">
            <a:xfrm>
              <a:off x="433" y="3344"/>
              <a:ext cx="414" cy="207"/>
            </a:xfrm>
            <a:custGeom>
              <a:avLst/>
              <a:gdLst>
                <a:gd name="T0" fmla="*/ 0 w 414"/>
                <a:gd name="T1" fmla="*/ 207 h 207"/>
                <a:gd name="T2" fmla="*/ 206 w 414"/>
                <a:gd name="T3" fmla="*/ 0 h 207"/>
                <a:gd name="T4" fmla="*/ 414 w 414"/>
                <a:gd name="T5" fmla="*/ 207 h 207"/>
                <a:gd name="T6" fmla="*/ 0 w 414"/>
                <a:gd name="T7" fmla="*/ 207 h 207"/>
              </a:gdLst>
              <a:ahLst/>
              <a:cxnLst>
                <a:cxn ang="0">
                  <a:pos x="T0" y="T1"/>
                </a:cxn>
                <a:cxn ang="0">
                  <a:pos x="T2" y="T3"/>
                </a:cxn>
                <a:cxn ang="0">
                  <a:pos x="T4" y="T5"/>
                </a:cxn>
                <a:cxn ang="0">
                  <a:pos x="T6" y="T7"/>
                </a:cxn>
              </a:cxnLst>
              <a:rect l="0" t="0" r="r" b="b"/>
              <a:pathLst>
                <a:path w="414" h="207">
                  <a:moveTo>
                    <a:pt x="0" y="207"/>
                  </a:moveTo>
                  <a:lnTo>
                    <a:pt x="206" y="0"/>
                  </a:lnTo>
                  <a:lnTo>
                    <a:pt x="414" y="207"/>
                  </a:lnTo>
                  <a:lnTo>
                    <a:pt x="0" y="207"/>
                  </a:lnTo>
                  <a:close/>
                </a:path>
              </a:pathLst>
            </a:custGeom>
            <a:grpFill/>
            <a:ln>
              <a:noFill/>
            </a:ln>
          </p:spPr>
          <p:txBody>
            <a:bodyPr vert="horz" wrap="square" lIns="91440" tIns="45720" rIns="91440" bIns="45720" numCol="1" anchor="t" anchorCtr="0" compatLnSpc="1"/>
            <a:lstStyle/>
            <a:p>
              <a:endParaRPr lang="en-US" sz="1050" dirty="0">
                <a:latin typeface="Raleway Light"/>
              </a:endParaRPr>
            </a:p>
          </p:txBody>
        </p:sp>
      </p:grpSp>
      <p:cxnSp>
        <p:nvCxnSpPr>
          <p:cNvPr id="15" name="Straight Connector 125"/>
          <p:cNvCxnSpPr>
            <a:endCxn id="62" idx="1"/>
          </p:cNvCxnSpPr>
          <p:nvPr/>
        </p:nvCxnSpPr>
        <p:spPr>
          <a:xfrm>
            <a:off x="2365066" y="2247153"/>
            <a:ext cx="0" cy="1623361"/>
          </a:xfrm>
          <a:prstGeom prst="line">
            <a:avLst/>
          </a:prstGeom>
          <a:ln w="12700">
            <a:solidFill>
              <a:schemeClr val="accent1"/>
            </a:solidFill>
            <a:headEnd type="oval"/>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26"/>
          <p:cNvCxnSpPr/>
          <p:nvPr/>
        </p:nvCxnSpPr>
        <p:spPr>
          <a:xfrm flipH="1">
            <a:off x="3855452" y="2247153"/>
            <a:ext cx="1988" cy="1280876"/>
          </a:xfrm>
          <a:prstGeom prst="line">
            <a:avLst/>
          </a:prstGeom>
          <a:ln w="12700">
            <a:solidFill>
              <a:schemeClr val="accent2"/>
            </a:solidFill>
            <a:headEnd type="oval"/>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27"/>
          <p:cNvCxnSpPr/>
          <p:nvPr/>
        </p:nvCxnSpPr>
        <p:spPr>
          <a:xfrm>
            <a:off x="5349814" y="2247153"/>
            <a:ext cx="0" cy="618620"/>
          </a:xfrm>
          <a:prstGeom prst="line">
            <a:avLst/>
          </a:prstGeom>
          <a:ln w="12700">
            <a:solidFill>
              <a:schemeClr val="accent3"/>
            </a:solidFill>
            <a:headEnd type="oval"/>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29"/>
          <p:cNvCxnSpPr/>
          <p:nvPr/>
        </p:nvCxnSpPr>
        <p:spPr>
          <a:xfrm>
            <a:off x="6842186" y="2247153"/>
            <a:ext cx="0" cy="1739276"/>
          </a:xfrm>
          <a:prstGeom prst="line">
            <a:avLst/>
          </a:prstGeom>
          <a:ln w="12700">
            <a:solidFill>
              <a:schemeClr val="accent4"/>
            </a:solidFill>
            <a:headEnd type="oval"/>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35"/>
          <p:cNvCxnSpPr/>
          <p:nvPr/>
        </p:nvCxnSpPr>
        <p:spPr>
          <a:xfrm>
            <a:off x="8334560" y="2247154"/>
            <a:ext cx="0" cy="309310"/>
          </a:xfrm>
          <a:prstGeom prst="line">
            <a:avLst/>
          </a:prstGeom>
          <a:ln w="12700">
            <a:solidFill>
              <a:schemeClr val="accent5"/>
            </a:solidFill>
            <a:headEnd type="oval"/>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36"/>
          <p:cNvCxnSpPr/>
          <p:nvPr/>
        </p:nvCxnSpPr>
        <p:spPr>
          <a:xfrm flipH="1">
            <a:off x="9836912" y="2247153"/>
            <a:ext cx="1988" cy="1064791"/>
          </a:xfrm>
          <a:prstGeom prst="line">
            <a:avLst/>
          </a:prstGeom>
          <a:ln w="12700">
            <a:solidFill>
              <a:schemeClr val="accent6"/>
            </a:solidFill>
            <a:headEnd type="oval"/>
            <a:tailEnd type="none"/>
          </a:ln>
        </p:spPr>
        <p:style>
          <a:lnRef idx="1">
            <a:schemeClr val="accent1"/>
          </a:lnRef>
          <a:fillRef idx="0">
            <a:schemeClr val="accent1"/>
          </a:fillRef>
          <a:effectRef idx="0">
            <a:schemeClr val="accent1"/>
          </a:effectRef>
          <a:fontRef idx="minor">
            <a:schemeClr val="tx1"/>
          </a:fontRef>
        </p:style>
      </p:cxnSp>
      <p:grpSp>
        <p:nvGrpSpPr>
          <p:cNvPr id="21" name="Group 137"/>
          <p:cNvGrpSpPr/>
          <p:nvPr/>
        </p:nvGrpSpPr>
        <p:grpSpPr>
          <a:xfrm>
            <a:off x="1745841" y="5022132"/>
            <a:ext cx="1416347" cy="510570"/>
            <a:chOff x="1638658" y="2139889"/>
            <a:chExt cx="1363764" cy="540766"/>
          </a:xfrm>
        </p:grpSpPr>
        <p:sp>
          <p:nvSpPr>
            <p:cNvPr id="37" name="TextBox 138"/>
            <p:cNvSpPr txBox="1"/>
            <p:nvPr/>
          </p:nvSpPr>
          <p:spPr>
            <a:xfrm>
              <a:off x="1941732" y="2139889"/>
              <a:ext cx="589405" cy="227235"/>
            </a:xfrm>
            <a:prstGeom prst="rect">
              <a:avLst/>
            </a:prstGeom>
            <a:noFill/>
          </p:spPr>
          <p:txBody>
            <a:bodyPr wrap="none" rtlCol="0">
              <a:spAutoFit/>
            </a:bodyPr>
            <a:lstStyle/>
            <a:p>
              <a:pPr algn="ctr"/>
              <a:r>
                <a:rPr lang="id-ID" sz="1050" dirty="0" smtClean="0">
                  <a:solidFill>
                    <a:schemeClr val="tx2"/>
                  </a:solidFill>
                  <a:latin typeface="Raleway"/>
                  <a:cs typeface="Raleway"/>
                </a:rPr>
                <a:t>January</a:t>
              </a:r>
              <a:endParaRPr lang="id-ID" sz="1050" dirty="0">
                <a:solidFill>
                  <a:schemeClr val="tx2"/>
                </a:solidFill>
                <a:latin typeface="Raleway"/>
                <a:cs typeface="Raleway"/>
              </a:endParaRPr>
            </a:p>
          </p:txBody>
        </p:sp>
        <p:sp>
          <p:nvSpPr>
            <p:cNvPr id="38" name="TextBox 139"/>
            <p:cNvSpPr txBox="1"/>
            <p:nvPr/>
          </p:nvSpPr>
          <p:spPr>
            <a:xfrm>
              <a:off x="1638658" y="2440054"/>
              <a:ext cx="1363764" cy="240601"/>
            </a:xfrm>
            <a:prstGeom prst="rect">
              <a:avLst/>
            </a:prstGeom>
            <a:noFill/>
          </p:spPr>
          <p:txBody>
            <a:bodyPr wrap="none" rtlCol="0">
              <a:spAutoFit/>
            </a:bodyPr>
            <a:lstStyle/>
            <a:p>
              <a:r>
                <a:rPr lang="id-ID" sz="1200" i="1" dirty="0">
                  <a:latin typeface="Raleway Light"/>
                  <a:cs typeface="Raleway Light"/>
                </a:rPr>
                <a:t>Your Subtitle here</a:t>
              </a:r>
            </a:p>
          </p:txBody>
        </p:sp>
      </p:grpSp>
      <p:grpSp>
        <p:nvGrpSpPr>
          <p:cNvPr id="22" name="Group 140"/>
          <p:cNvGrpSpPr/>
          <p:nvPr/>
        </p:nvGrpSpPr>
        <p:grpSpPr>
          <a:xfrm>
            <a:off x="3249642" y="5032653"/>
            <a:ext cx="1416347" cy="510570"/>
            <a:chOff x="1638658" y="2139889"/>
            <a:chExt cx="1363764" cy="540766"/>
          </a:xfrm>
        </p:grpSpPr>
        <p:sp>
          <p:nvSpPr>
            <p:cNvPr id="35" name="TextBox 141"/>
            <p:cNvSpPr txBox="1"/>
            <p:nvPr/>
          </p:nvSpPr>
          <p:spPr>
            <a:xfrm>
              <a:off x="1913586" y="2139889"/>
              <a:ext cx="650685" cy="227235"/>
            </a:xfrm>
            <a:prstGeom prst="rect">
              <a:avLst/>
            </a:prstGeom>
            <a:noFill/>
          </p:spPr>
          <p:txBody>
            <a:bodyPr wrap="none" rtlCol="0">
              <a:spAutoFit/>
            </a:bodyPr>
            <a:lstStyle/>
            <a:p>
              <a:pPr algn="ctr"/>
              <a:r>
                <a:rPr lang="id-ID" sz="1050" dirty="0" smtClean="0">
                  <a:solidFill>
                    <a:schemeClr val="tx2"/>
                  </a:solidFill>
                  <a:latin typeface="Raleway"/>
                  <a:cs typeface="Raleway"/>
                </a:rPr>
                <a:t>February</a:t>
              </a:r>
              <a:endParaRPr lang="id-ID" sz="1050" dirty="0">
                <a:solidFill>
                  <a:schemeClr val="tx2"/>
                </a:solidFill>
                <a:latin typeface="Raleway"/>
                <a:cs typeface="Raleway"/>
              </a:endParaRPr>
            </a:p>
          </p:txBody>
        </p:sp>
        <p:sp>
          <p:nvSpPr>
            <p:cNvPr id="36" name="TextBox 142"/>
            <p:cNvSpPr txBox="1"/>
            <p:nvPr/>
          </p:nvSpPr>
          <p:spPr>
            <a:xfrm>
              <a:off x="1638658" y="2440054"/>
              <a:ext cx="1363764" cy="240601"/>
            </a:xfrm>
            <a:prstGeom prst="rect">
              <a:avLst/>
            </a:prstGeom>
            <a:noFill/>
          </p:spPr>
          <p:txBody>
            <a:bodyPr wrap="none" rtlCol="0">
              <a:spAutoFit/>
            </a:bodyPr>
            <a:lstStyle/>
            <a:p>
              <a:r>
                <a:rPr lang="id-ID" sz="1200" i="1" dirty="0">
                  <a:latin typeface="Raleway Light"/>
                  <a:cs typeface="Raleway Light"/>
                </a:rPr>
                <a:t>Your Subtitle here</a:t>
              </a:r>
            </a:p>
          </p:txBody>
        </p:sp>
      </p:grpSp>
      <p:grpSp>
        <p:nvGrpSpPr>
          <p:cNvPr id="23" name="Group 143"/>
          <p:cNvGrpSpPr/>
          <p:nvPr/>
        </p:nvGrpSpPr>
        <p:grpSpPr>
          <a:xfrm>
            <a:off x="4722257" y="5032464"/>
            <a:ext cx="1416347" cy="510570"/>
            <a:chOff x="1638658" y="2139889"/>
            <a:chExt cx="1363764" cy="540766"/>
          </a:xfrm>
        </p:grpSpPr>
        <p:sp>
          <p:nvSpPr>
            <p:cNvPr id="33" name="TextBox 144"/>
            <p:cNvSpPr txBox="1"/>
            <p:nvPr/>
          </p:nvSpPr>
          <p:spPr>
            <a:xfrm>
              <a:off x="2005638" y="2139889"/>
              <a:ext cx="466844" cy="227235"/>
            </a:xfrm>
            <a:prstGeom prst="rect">
              <a:avLst/>
            </a:prstGeom>
            <a:noFill/>
          </p:spPr>
          <p:txBody>
            <a:bodyPr wrap="none" rtlCol="0">
              <a:spAutoFit/>
            </a:bodyPr>
            <a:lstStyle/>
            <a:p>
              <a:pPr algn="ctr"/>
              <a:r>
                <a:rPr lang="id-ID" sz="1050" dirty="0" smtClean="0">
                  <a:solidFill>
                    <a:schemeClr val="tx2"/>
                  </a:solidFill>
                  <a:latin typeface="Raleway"/>
                  <a:cs typeface="Raleway"/>
                </a:rPr>
                <a:t>March</a:t>
              </a:r>
              <a:endParaRPr lang="id-ID" sz="1050" dirty="0">
                <a:solidFill>
                  <a:schemeClr val="tx2"/>
                </a:solidFill>
                <a:latin typeface="Raleway"/>
                <a:cs typeface="Raleway"/>
              </a:endParaRPr>
            </a:p>
          </p:txBody>
        </p:sp>
        <p:sp>
          <p:nvSpPr>
            <p:cNvPr id="34" name="TextBox 145"/>
            <p:cNvSpPr txBox="1"/>
            <p:nvPr/>
          </p:nvSpPr>
          <p:spPr>
            <a:xfrm>
              <a:off x="1638658" y="2440054"/>
              <a:ext cx="1363764" cy="240601"/>
            </a:xfrm>
            <a:prstGeom prst="rect">
              <a:avLst/>
            </a:prstGeom>
            <a:noFill/>
          </p:spPr>
          <p:txBody>
            <a:bodyPr wrap="none" rtlCol="0">
              <a:spAutoFit/>
            </a:bodyPr>
            <a:lstStyle/>
            <a:p>
              <a:r>
                <a:rPr lang="id-ID" sz="1200" i="1" dirty="0">
                  <a:latin typeface="Raleway Light"/>
                  <a:cs typeface="Raleway Light"/>
                </a:rPr>
                <a:t>Your Subtitle here</a:t>
              </a:r>
            </a:p>
          </p:txBody>
        </p:sp>
      </p:grpSp>
      <p:grpSp>
        <p:nvGrpSpPr>
          <p:cNvPr id="24" name="Group 146"/>
          <p:cNvGrpSpPr/>
          <p:nvPr/>
        </p:nvGrpSpPr>
        <p:grpSpPr>
          <a:xfrm>
            <a:off x="6226058" y="5042985"/>
            <a:ext cx="1416347" cy="510570"/>
            <a:chOff x="1638658" y="2139889"/>
            <a:chExt cx="1363764" cy="540766"/>
          </a:xfrm>
        </p:grpSpPr>
        <p:sp>
          <p:nvSpPr>
            <p:cNvPr id="31" name="TextBox 147"/>
            <p:cNvSpPr txBox="1"/>
            <p:nvPr/>
          </p:nvSpPr>
          <p:spPr>
            <a:xfrm>
              <a:off x="2001454" y="2139889"/>
              <a:ext cx="466844" cy="227235"/>
            </a:xfrm>
            <a:prstGeom prst="rect">
              <a:avLst/>
            </a:prstGeom>
            <a:noFill/>
          </p:spPr>
          <p:txBody>
            <a:bodyPr wrap="none" rtlCol="0">
              <a:spAutoFit/>
            </a:bodyPr>
            <a:lstStyle/>
            <a:p>
              <a:pPr algn="ctr"/>
              <a:r>
                <a:rPr lang="id-ID" sz="1050" dirty="0" smtClean="0">
                  <a:solidFill>
                    <a:schemeClr val="tx2"/>
                  </a:solidFill>
                  <a:latin typeface="Raleway"/>
                  <a:cs typeface="Raleway"/>
                </a:rPr>
                <a:t>April</a:t>
              </a:r>
              <a:endParaRPr lang="id-ID" sz="1050" dirty="0">
                <a:solidFill>
                  <a:schemeClr val="tx2"/>
                </a:solidFill>
                <a:latin typeface="Raleway"/>
                <a:cs typeface="Raleway"/>
              </a:endParaRPr>
            </a:p>
          </p:txBody>
        </p:sp>
        <p:sp>
          <p:nvSpPr>
            <p:cNvPr id="32" name="TextBox 148"/>
            <p:cNvSpPr txBox="1"/>
            <p:nvPr/>
          </p:nvSpPr>
          <p:spPr>
            <a:xfrm>
              <a:off x="1638658" y="2440054"/>
              <a:ext cx="1363764" cy="240601"/>
            </a:xfrm>
            <a:prstGeom prst="rect">
              <a:avLst/>
            </a:prstGeom>
            <a:noFill/>
          </p:spPr>
          <p:txBody>
            <a:bodyPr wrap="none" rtlCol="0">
              <a:spAutoFit/>
            </a:bodyPr>
            <a:lstStyle/>
            <a:p>
              <a:r>
                <a:rPr lang="id-ID" sz="1200" i="1" dirty="0">
                  <a:latin typeface="Raleway Light"/>
                  <a:cs typeface="Raleway Light"/>
                </a:rPr>
                <a:t>Your Subtitle here</a:t>
              </a:r>
            </a:p>
          </p:txBody>
        </p:sp>
      </p:grpSp>
      <p:grpSp>
        <p:nvGrpSpPr>
          <p:cNvPr id="25" name="Group 149"/>
          <p:cNvGrpSpPr/>
          <p:nvPr/>
        </p:nvGrpSpPr>
        <p:grpSpPr>
          <a:xfrm>
            <a:off x="7729288" y="5042985"/>
            <a:ext cx="1416347" cy="510570"/>
            <a:chOff x="1638658" y="2139889"/>
            <a:chExt cx="1363764" cy="540766"/>
          </a:xfrm>
        </p:grpSpPr>
        <p:sp>
          <p:nvSpPr>
            <p:cNvPr id="29" name="TextBox 150"/>
            <p:cNvSpPr txBox="1"/>
            <p:nvPr/>
          </p:nvSpPr>
          <p:spPr>
            <a:xfrm>
              <a:off x="2058967" y="2139889"/>
              <a:ext cx="344283" cy="227235"/>
            </a:xfrm>
            <a:prstGeom prst="rect">
              <a:avLst/>
            </a:prstGeom>
            <a:noFill/>
          </p:spPr>
          <p:txBody>
            <a:bodyPr wrap="none" rtlCol="0">
              <a:spAutoFit/>
            </a:bodyPr>
            <a:lstStyle/>
            <a:p>
              <a:pPr algn="ctr"/>
              <a:r>
                <a:rPr lang="id-ID" sz="1050" dirty="0" smtClean="0">
                  <a:solidFill>
                    <a:schemeClr val="tx2"/>
                  </a:solidFill>
                  <a:latin typeface="Raleway"/>
                  <a:cs typeface="Raleway"/>
                </a:rPr>
                <a:t>May</a:t>
              </a:r>
              <a:endParaRPr lang="id-ID" sz="1050" dirty="0">
                <a:solidFill>
                  <a:schemeClr val="tx2"/>
                </a:solidFill>
                <a:latin typeface="Raleway"/>
                <a:cs typeface="Raleway"/>
              </a:endParaRPr>
            </a:p>
          </p:txBody>
        </p:sp>
        <p:sp>
          <p:nvSpPr>
            <p:cNvPr id="30" name="TextBox 151"/>
            <p:cNvSpPr txBox="1"/>
            <p:nvPr/>
          </p:nvSpPr>
          <p:spPr>
            <a:xfrm>
              <a:off x="1638658" y="2440054"/>
              <a:ext cx="1363764" cy="240601"/>
            </a:xfrm>
            <a:prstGeom prst="rect">
              <a:avLst/>
            </a:prstGeom>
            <a:noFill/>
          </p:spPr>
          <p:txBody>
            <a:bodyPr wrap="none" rtlCol="0">
              <a:spAutoFit/>
            </a:bodyPr>
            <a:lstStyle/>
            <a:p>
              <a:r>
                <a:rPr lang="id-ID" sz="1200" i="1" dirty="0">
                  <a:latin typeface="Raleway Light"/>
                  <a:cs typeface="Raleway Light"/>
                </a:rPr>
                <a:t>Your Subtitle here</a:t>
              </a:r>
            </a:p>
          </p:txBody>
        </p:sp>
      </p:grpSp>
      <p:grpSp>
        <p:nvGrpSpPr>
          <p:cNvPr id="26" name="Group 152"/>
          <p:cNvGrpSpPr/>
          <p:nvPr/>
        </p:nvGrpSpPr>
        <p:grpSpPr>
          <a:xfrm>
            <a:off x="9233089" y="5053506"/>
            <a:ext cx="1416347" cy="510570"/>
            <a:chOff x="1638658" y="2139889"/>
            <a:chExt cx="1363764" cy="540766"/>
          </a:xfrm>
        </p:grpSpPr>
        <p:sp>
          <p:nvSpPr>
            <p:cNvPr id="27" name="TextBox 153"/>
            <p:cNvSpPr txBox="1"/>
            <p:nvPr/>
          </p:nvSpPr>
          <p:spPr>
            <a:xfrm>
              <a:off x="2024361" y="2139889"/>
              <a:ext cx="405563" cy="227235"/>
            </a:xfrm>
            <a:prstGeom prst="rect">
              <a:avLst/>
            </a:prstGeom>
            <a:noFill/>
          </p:spPr>
          <p:txBody>
            <a:bodyPr wrap="none" rtlCol="0">
              <a:spAutoFit/>
            </a:bodyPr>
            <a:lstStyle/>
            <a:p>
              <a:pPr algn="ctr"/>
              <a:r>
                <a:rPr lang="id-ID" sz="1050" dirty="0" smtClean="0">
                  <a:solidFill>
                    <a:schemeClr val="tx2"/>
                  </a:solidFill>
                  <a:latin typeface="Raleway"/>
                  <a:cs typeface="Raleway"/>
                </a:rPr>
                <a:t>June</a:t>
              </a:r>
              <a:endParaRPr lang="id-ID" sz="1050" dirty="0">
                <a:solidFill>
                  <a:schemeClr val="tx2"/>
                </a:solidFill>
                <a:latin typeface="Raleway"/>
                <a:cs typeface="Raleway"/>
              </a:endParaRPr>
            </a:p>
          </p:txBody>
        </p:sp>
        <p:sp>
          <p:nvSpPr>
            <p:cNvPr id="28" name="TextBox 154"/>
            <p:cNvSpPr txBox="1"/>
            <p:nvPr/>
          </p:nvSpPr>
          <p:spPr>
            <a:xfrm>
              <a:off x="1638658" y="2440054"/>
              <a:ext cx="1363764" cy="240601"/>
            </a:xfrm>
            <a:prstGeom prst="rect">
              <a:avLst/>
            </a:prstGeom>
            <a:noFill/>
          </p:spPr>
          <p:txBody>
            <a:bodyPr wrap="none" rtlCol="0">
              <a:spAutoFit/>
            </a:bodyPr>
            <a:lstStyle/>
            <a:p>
              <a:r>
                <a:rPr lang="id-ID" sz="1200" i="1" dirty="0">
                  <a:latin typeface="Raleway Light"/>
                  <a:cs typeface="Raleway Light"/>
                </a:rPr>
                <a:t>Your Subtitle here</a:t>
              </a:r>
            </a:p>
          </p:txBody>
        </p:sp>
      </p:grpSp>
      <p:sp>
        <p:nvSpPr>
          <p:cNvPr id="63" name="文本框 62"/>
          <p:cNvSpPr txBox="1"/>
          <p:nvPr/>
        </p:nvSpPr>
        <p:spPr>
          <a:xfrm>
            <a:off x="4070956" y="409547"/>
            <a:ext cx="4812536" cy="646331"/>
          </a:xfrm>
          <a:prstGeom prst="rect">
            <a:avLst/>
          </a:prstGeom>
          <a:noFill/>
        </p:spPr>
        <p:txBody>
          <a:bodyPr wrap="none" rtlCol="0">
            <a:spAutoFit/>
          </a:bodyPr>
          <a:lstStyle/>
          <a:p>
            <a:r>
              <a:rPr lang="en-US" altLang="zh-CN" sz="3600" dirty="0" smtClean="0">
                <a:solidFill>
                  <a:schemeClr val="accent1"/>
                </a:solidFill>
                <a:latin typeface="Adobe Gothic Std B" panose="020B0800000000000000" pitchFamily="34" charset="-128"/>
                <a:ea typeface="Adobe Gothic Std B" panose="020B0800000000000000" pitchFamily="34" charset="-128"/>
              </a:rPr>
              <a:t>ADD YOUR TEXT HERE</a:t>
            </a:r>
            <a:endParaRPr lang="zh-CN" altLang="en-US" sz="3600" dirty="0">
              <a:solidFill>
                <a:schemeClr val="accent1"/>
              </a:solidFill>
              <a:latin typeface="Adobe Gothic Std B" panose="020B0800000000000000" pitchFamily="34" charset="-128"/>
            </a:endParaRPr>
          </a:p>
        </p:txBody>
      </p:sp>
      <p:sp>
        <p:nvSpPr>
          <p:cNvPr id="65" name="Freeform 5"/>
          <p:cNvSpPr/>
          <p:nvPr/>
        </p:nvSpPr>
        <p:spPr>
          <a:xfrm>
            <a:off x="3300435" y="485017"/>
            <a:ext cx="689834" cy="445416"/>
          </a:xfrm>
          <a:custGeom>
            <a:avLst/>
            <a:gdLst/>
            <a:ahLst/>
            <a:cxnLst/>
            <a:rect l="l" t="t" r="r" b="b"/>
            <a:pathLst>
              <a:path w="205307" h="132564">
                <a:moveTo>
                  <a:pt x="51660" y="13663"/>
                </a:moveTo>
                <a:cubicBezTo>
                  <a:pt x="47280" y="13663"/>
                  <a:pt x="43066" y="14553"/>
                  <a:pt x="39018" y="16333"/>
                </a:cubicBezTo>
                <a:cubicBezTo>
                  <a:pt x="34971" y="18112"/>
                  <a:pt x="31420" y="21053"/>
                  <a:pt x="28368" y="25155"/>
                </a:cubicBezTo>
                <a:cubicBezTo>
                  <a:pt x="25316" y="29257"/>
                  <a:pt x="22877" y="34672"/>
                  <a:pt x="21052" y="41398"/>
                </a:cubicBezTo>
                <a:cubicBezTo>
                  <a:pt x="19227" y="48124"/>
                  <a:pt x="18315" y="56434"/>
                  <a:pt x="18315" y="66327"/>
                </a:cubicBezTo>
                <a:cubicBezTo>
                  <a:pt x="18315" y="76220"/>
                  <a:pt x="19227" y="84515"/>
                  <a:pt x="21052" y="91211"/>
                </a:cubicBezTo>
                <a:cubicBezTo>
                  <a:pt x="22877" y="97907"/>
                  <a:pt x="25316" y="103306"/>
                  <a:pt x="28368" y="107408"/>
                </a:cubicBezTo>
                <a:cubicBezTo>
                  <a:pt x="31420" y="111511"/>
                  <a:pt x="34971" y="114451"/>
                  <a:pt x="39018" y="116231"/>
                </a:cubicBezTo>
                <a:cubicBezTo>
                  <a:pt x="43066" y="118011"/>
                  <a:pt x="47280" y="118900"/>
                  <a:pt x="51660" y="118900"/>
                </a:cubicBezTo>
                <a:cubicBezTo>
                  <a:pt x="56039" y="118900"/>
                  <a:pt x="60253" y="118011"/>
                  <a:pt x="64301" y="116231"/>
                </a:cubicBezTo>
                <a:cubicBezTo>
                  <a:pt x="68348" y="114451"/>
                  <a:pt x="71915" y="111511"/>
                  <a:pt x="75001" y="107408"/>
                </a:cubicBezTo>
                <a:cubicBezTo>
                  <a:pt x="78086" y="103306"/>
                  <a:pt x="80542" y="97907"/>
                  <a:pt x="82366" y="91211"/>
                </a:cubicBezTo>
                <a:cubicBezTo>
                  <a:pt x="84191" y="84515"/>
                  <a:pt x="85104" y="76220"/>
                  <a:pt x="85104" y="66327"/>
                </a:cubicBezTo>
                <a:cubicBezTo>
                  <a:pt x="85104" y="56434"/>
                  <a:pt x="84191" y="48124"/>
                  <a:pt x="82366" y="41398"/>
                </a:cubicBezTo>
                <a:cubicBezTo>
                  <a:pt x="80542" y="34672"/>
                  <a:pt x="78086" y="29257"/>
                  <a:pt x="75001" y="25155"/>
                </a:cubicBezTo>
                <a:cubicBezTo>
                  <a:pt x="71915" y="21053"/>
                  <a:pt x="68348" y="18112"/>
                  <a:pt x="64301" y="16333"/>
                </a:cubicBezTo>
                <a:cubicBezTo>
                  <a:pt x="60253" y="14553"/>
                  <a:pt x="56039" y="13663"/>
                  <a:pt x="51660" y="13663"/>
                </a:cubicBezTo>
                <a:close/>
                <a:moveTo>
                  <a:pt x="160515" y="0"/>
                </a:moveTo>
                <a:cubicBezTo>
                  <a:pt x="166554" y="0"/>
                  <a:pt x="172128" y="784"/>
                  <a:pt x="177238" y="2352"/>
                </a:cubicBezTo>
                <a:cubicBezTo>
                  <a:pt x="182347" y="3921"/>
                  <a:pt x="186743" y="6153"/>
                  <a:pt x="190426" y="9048"/>
                </a:cubicBezTo>
                <a:cubicBezTo>
                  <a:pt x="194109" y="11944"/>
                  <a:pt x="196979" y="15443"/>
                  <a:pt x="199036" y="19545"/>
                </a:cubicBezTo>
                <a:cubicBezTo>
                  <a:pt x="201093" y="23647"/>
                  <a:pt x="202122" y="28202"/>
                  <a:pt x="202122" y="33209"/>
                </a:cubicBezTo>
                <a:cubicBezTo>
                  <a:pt x="202122" y="37311"/>
                  <a:pt x="201741" y="40975"/>
                  <a:pt x="200380" y="44203"/>
                </a:cubicBezTo>
                <a:cubicBezTo>
                  <a:pt x="199218" y="47430"/>
                  <a:pt x="197560" y="50266"/>
                  <a:pt x="195403" y="52709"/>
                </a:cubicBezTo>
                <a:cubicBezTo>
                  <a:pt x="193246" y="55152"/>
                  <a:pt x="190642" y="57218"/>
                  <a:pt x="187589" y="58907"/>
                </a:cubicBezTo>
                <a:cubicBezTo>
                  <a:pt x="184537" y="60596"/>
                  <a:pt x="181120" y="61954"/>
                  <a:pt x="177337" y="62979"/>
                </a:cubicBezTo>
                <a:cubicBezTo>
                  <a:pt x="186627" y="65211"/>
                  <a:pt x="193611" y="68951"/>
                  <a:pt x="198289" y="74199"/>
                </a:cubicBezTo>
                <a:cubicBezTo>
                  <a:pt x="202968" y="79448"/>
                  <a:pt x="205307" y="86023"/>
                  <a:pt x="205307" y="93926"/>
                </a:cubicBezTo>
                <a:cubicBezTo>
                  <a:pt x="205307" y="99898"/>
                  <a:pt x="204063" y="105267"/>
                  <a:pt x="201774" y="110033"/>
                </a:cubicBezTo>
                <a:cubicBezTo>
                  <a:pt x="199086" y="114798"/>
                  <a:pt x="195685" y="118855"/>
                  <a:pt x="191372" y="122203"/>
                </a:cubicBezTo>
                <a:cubicBezTo>
                  <a:pt x="187058" y="125551"/>
                  <a:pt x="182032" y="128115"/>
                  <a:pt x="176292" y="129895"/>
                </a:cubicBezTo>
                <a:cubicBezTo>
                  <a:pt x="170552" y="131674"/>
                  <a:pt x="164397" y="132564"/>
                  <a:pt x="157828" y="132564"/>
                </a:cubicBezTo>
                <a:cubicBezTo>
                  <a:pt x="150263" y="132564"/>
                  <a:pt x="143793" y="131704"/>
                  <a:pt x="138418" y="129985"/>
                </a:cubicBezTo>
                <a:cubicBezTo>
                  <a:pt x="133043" y="128266"/>
                  <a:pt x="128498" y="125898"/>
                  <a:pt x="124782" y="122882"/>
                </a:cubicBezTo>
                <a:cubicBezTo>
                  <a:pt x="121066" y="119866"/>
                  <a:pt x="118014" y="116291"/>
                  <a:pt x="115625" y="112159"/>
                </a:cubicBezTo>
                <a:cubicBezTo>
                  <a:pt x="113236" y="108027"/>
                  <a:pt x="111212" y="103548"/>
                  <a:pt x="109553" y="98722"/>
                </a:cubicBezTo>
                <a:lnTo>
                  <a:pt x="117118" y="95826"/>
                </a:lnTo>
                <a:cubicBezTo>
                  <a:pt x="118511" y="95283"/>
                  <a:pt x="119905" y="95012"/>
                  <a:pt x="121298" y="95012"/>
                </a:cubicBezTo>
                <a:cubicBezTo>
                  <a:pt x="122625" y="95012"/>
                  <a:pt x="123803" y="95268"/>
                  <a:pt x="124832" y="95781"/>
                </a:cubicBezTo>
                <a:cubicBezTo>
                  <a:pt x="125860" y="96294"/>
                  <a:pt x="126640" y="97093"/>
                  <a:pt x="127171" y="98179"/>
                </a:cubicBezTo>
                <a:cubicBezTo>
                  <a:pt x="127304" y="98420"/>
                  <a:pt x="127436" y="98676"/>
                  <a:pt x="127569" y="98948"/>
                </a:cubicBezTo>
                <a:cubicBezTo>
                  <a:pt x="127702" y="99219"/>
                  <a:pt x="127834" y="99506"/>
                  <a:pt x="127967" y="99807"/>
                </a:cubicBezTo>
                <a:cubicBezTo>
                  <a:pt x="128896" y="101557"/>
                  <a:pt x="130024" y="103533"/>
                  <a:pt x="131351" y="105734"/>
                </a:cubicBezTo>
                <a:cubicBezTo>
                  <a:pt x="132678" y="107936"/>
                  <a:pt x="134470" y="110002"/>
                  <a:pt x="136726" y="111933"/>
                </a:cubicBezTo>
                <a:cubicBezTo>
                  <a:pt x="138982" y="113863"/>
                  <a:pt x="141786" y="115492"/>
                  <a:pt x="145137" y="116819"/>
                </a:cubicBezTo>
                <a:cubicBezTo>
                  <a:pt x="148488" y="118146"/>
                  <a:pt x="152652" y="118810"/>
                  <a:pt x="157629" y="118810"/>
                </a:cubicBezTo>
                <a:cubicBezTo>
                  <a:pt x="162606" y="118810"/>
                  <a:pt x="166969" y="118071"/>
                  <a:pt x="170718" y="116593"/>
                </a:cubicBezTo>
                <a:cubicBezTo>
                  <a:pt x="174467" y="115115"/>
                  <a:pt x="177586" y="113200"/>
                  <a:pt x="180074" y="110847"/>
                </a:cubicBezTo>
                <a:cubicBezTo>
                  <a:pt x="182563" y="108494"/>
                  <a:pt x="184437" y="105870"/>
                  <a:pt x="185698" y="102975"/>
                </a:cubicBezTo>
                <a:cubicBezTo>
                  <a:pt x="186959" y="100079"/>
                  <a:pt x="187589" y="97213"/>
                  <a:pt x="187589" y="94378"/>
                </a:cubicBezTo>
                <a:cubicBezTo>
                  <a:pt x="187589" y="90879"/>
                  <a:pt x="187075" y="87682"/>
                  <a:pt x="186046" y="84787"/>
                </a:cubicBezTo>
                <a:cubicBezTo>
                  <a:pt x="185018" y="81891"/>
                  <a:pt x="183160" y="79387"/>
                  <a:pt x="180472" y="77276"/>
                </a:cubicBezTo>
                <a:cubicBezTo>
                  <a:pt x="177785" y="75165"/>
                  <a:pt x="174069" y="73506"/>
                  <a:pt x="169324" y="72299"/>
                </a:cubicBezTo>
                <a:cubicBezTo>
                  <a:pt x="164580" y="71093"/>
                  <a:pt x="158492" y="70490"/>
                  <a:pt x="151060" y="70490"/>
                </a:cubicBezTo>
                <a:lnTo>
                  <a:pt x="151060" y="58817"/>
                </a:lnTo>
                <a:cubicBezTo>
                  <a:pt x="157098" y="58756"/>
                  <a:pt x="162257" y="58153"/>
                  <a:pt x="166537" y="57007"/>
                </a:cubicBezTo>
                <a:cubicBezTo>
                  <a:pt x="170817" y="55861"/>
                  <a:pt x="174318" y="54292"/>
                  <a:pt x="177038" y="52302"/>
                </a:cubicBezTo>
                <a:cubicBezTo>
                  <a:pt x="179759" y="50311"/>
                  <a:pt x="181733" y="47928"/>
                  <a:pt x="182961" y="45153"/>
                </a:cubicBezTo>
                <a:cubicBezTo>
                  <a:pt x="184189" y="42378"/>
                  <a:pt x="184802" y="39301"/>
                  <a:pt x="184802" y="35923"/>
                </a:cubicBezTo>
                <a:cubicBezTo>
                  <a:pt x="184802" y="32183"/>
                  <a:pt x="184155" y="28926"/>
                  <a:pt x="182861" y="26151"/>
                </a:cubicBezTo>
                <a:cubicBezTo>
                  <a:pt x="181567" y="23376"/>
                  <a:pt x="179792" y="21083"/>
                  <a:pt x="177536" y="19274"/>
                </a:cubicBezTo>
                <a:cubicBezTo>
                  <a:pt x="175280" y="17464"/>
                  <a:pt x="172609" y="16107"/>
                  <a:pt x="169524" y="15202"/>
                </a:cubicBezTo>
                <a:cubicBezTo>
                  <a:pt x="166438" y="14297"/>
                  <a:pt x="163103" y="13844"/>
                  <a:pt x="159520" y="13844"/>
                </a:cubicBezTo>
                <a:cubicBezTo>
                  <a:pt x="155937" y="13844"/>
                  <a:pt x="152619" y="14327"/>
                  <a:pt x="149566" y="15292"/>
                </a:cubicBezTo>
                <a:cubicBezTo>
                  <a:pt x="146514" y="16257"/>
                  <a:pt x="143810" y="17600"/>
                  <a:pt x="141454" y="19319"/>
                </a:cubicBezTo>
                <a:cubicBezTo>
                  <a:pt x="139099" y="21038"/>
                  <a:pt x="137124" y="23089"/>
                  <a:pt x="135532" y="25472"/>
                </a:cubicBezTo>
                <a:cubicBezTo>
                  <a:pt x="133939" y="27855"/>
                  <a:pt x="132745" y="30434"/>
                  <a:pt x="131949" y="33209"/>
                </a:cubicBezTo>
                <a:cubicBezTo>
                  <a:pt x="131418" y="34958"/>
                  <a:pt x="130621" y="36225"/>
                  <a:pt x="129560" y="37009"/>
                </a:cubicBezTo>
                <a:cubicBezTo>
                  <a:pt x="128498" y="37793"/>
                  <a:pt x="127138" y="38185"/>
                  <a:pt x="125479" y="38185"/>
                </a:cubicBezTo>
                <a:cubicBezTo>
                  <a:pt x="125147" y="38185"/>
                  <a:pt x="124799" y="38170"/>
                  <a:pt x="124434" y="38140"/>
                </a:cubicBezTo>
                <a:cubicBezTo>
                  <a:pt x="124069" y="38110"/>
                  <a:pt x="123654" y="38065"/>
                  <a:pt x="123189" y="38004"/>
                </a:cubicBezTo>
                <a:lnTo>
                  <a:pt x="113933" y="36557"/>
                </a:lnTo>
                <a:cubicBezTo>
                  <a:pt x="114862" y="30645"/>
                  <a:pt x="116653" y="25412"/>
                  <a:pt x="119307" y="20857"/>
                </a:cubicBezTo>
                <a:cubicBezTo>
                  <a:pt x="121962" y="16303"/>
                  <a:pt x="125329" y="12487"/>
                  <a:pt x="129410" y="9410"/>
                </a:cubicBezTo>
                <a:cubicBezTo>
                  <a:pt x="133491" y="6334"/>
                  <a:pt x="138170" y="3996"/>
                  <a:pt x="143445" y="2398"/>
                </a:cubicBezTo>
                <a:cubicBezTo>
                  <a:pt x="148720" y="799"/>
                  <a:pt x="154411" y="0"/>
                  <a:pt x="160515" y="0"/>
                </a:cubicBezTo>
                <a:close/>
                <a:moveTo>
                  <a:pt x="51660" y="0"/>
                </a:moveTo>
                <a:cubicBezTo>
                  <a:pt x="58892" y="0"/>
                  <a:pt x="65678" y="1327"/>
                  <a:pt x="72017" y="3981"/>
                </a:cubicBezTo>
                <a:cubicBezTo>
                  <a:pt x="78352" y="6635"/>
                  <a:pt x="83843" y="10692"/>
                  <a:pt x="88488" y="16152"/>
                </a:cubicBezTo>
                <a:cubicBezTo>
                  <a:pt x="93133" y="21611"/>
                  <a:pt x="96799" y="28503"/>
                  <a:pt x="99487" y="36828"/>
                </a:cubicBezTo>
                <a:cubicBezTo>
                  <a:pt x="102174" y="45153"/>
                  <a:pt x="103518" y="54986"/>
                  <a:pt x="103518" y="66327"/>
                </a:cubicBezTo>
                <a:cubicBezTo>
                  <a:pt x="103518" y="77668"/>
                  <a:pt x="102174" y="87486"/>
                  <a:pt x="99487" y="95781"/>
                </a:cubicBezTo>
                <a:cubicBezTo>
                  <a:pt x="96799" y="104075"/>
                  <a:pt x="93133" y="110937"/>
                  <a:pt x="88488" y="116367"/>
                </a:cubicBezTo>
                <a:cubicBezTo>
                  <a:pt x="83843" y="121796"/>
                  <a:pt x="78352" y="125838"/>
                  <a:pt x="72017" y="128492"/>
                </a:cubicBezTo>
                <a:cubicBezTo>
                  <a:pt x="65678" y="131146"/>
                  <a:pt x="58892" y="132473"/>
                  <a:pt x="51660" y="132473"/>
                </a:cubicBezTo>
                <a:cubicBezTo>
                  <a:pt x="44360" y="132473"/>
                  <a:pt x="37575" y="131146"/>
                  <a:pt x="31304" y="128492"/>
                </a:cubicBezTo>
                <a:cubicBezTo>
                  <a:pt x="25034" y="125838"/>
                  <a:pt x="19576" y="121796"/>
                  <a:pt x="14931" y="116367"/>
                </a:cubicBezTo>
                <a:cubicBezTo>
                  <a:pt x="10286" y="110937"/>
                  <a:pt x="6636" y="104075"/>
                  <a:pt x="3982" y="95781"/>
                </a:cubicBezTo>
                <a:cubicBezTo>
                  <a:pt x="1327" y="87486"/>
                  <a:pt x="0" y="77668"/>
                  <a:pt x="0" y="66327"/>
                </a:cubicBezTo>
                <a:cubicBezTo>
                  <a:pt x="0" y="54986"/>
                  <a:pt x="1327" y="45153"/>
                  <a:pt x="3982" y="36828"/>
                </a:cubicBezTo>
                <a:cubicBezTo>
                  <a:pt x="6636" y="28503"/>
                  <a:pt x="10286" y="21611"/>
                  <a:pt x="14931" y="16152"/>
                </a:cubicBezTo>
                <a:cubicBezTo>
                  <a:pt x="19576" y="10692"/>
                  <a:pt x="25034" y="6635"/>
                  <a:pt x="31304" y="3981"/>
                </a:cubicBezTo>
                <a:cubicBezTo>
                  <a:pt x="37575" y="1327"/>
                  <a:pt x="44360" y="0"/>
                  <a:pt x="51660" y="0"/>
                </a:cubicBezTo>
                <a:close/>
              </a:path>
            </a:pathLst>
          </a:custGeom>
          <a:solidFill>
            <a:schemeClr val="accent4">
              <a:lumMod val="20000"/>
              <a:lumOff val="80000"/>
            </a:schemeClr>
          </a:solidFill>
          <a:ln w="127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矩形 65"/>
          <p:cNvSpPr/>
          <p:nvPr/>
        </p:nvSpPr>
        <p:spPr>
          <a:xfrm>
            <a:off x="917578" y="5704917"/>
            <a:ext cx="10616959" cy="738664"/>
          </a:xfrm>
          <a:prstGeom prst="rect">
            <a:avLst/>
          </a:prstGeom>
        </p:spPr>
        <p:txBody>
          <a:bodyPr wrap="square">
            <a:spAutoFit/>
          </a:bodyPr>
          <a:lstStyle/>
          <a:p>
            <a:r>
              <a:rPr lang="en-US" altLang="zh-CN" sz="1400" dirty="0" smtClean="0">
                <a:solidFill>
                  <a:schemeClr val="bg1">
                    <a:lumMod val="50000"/>
                  </a:schemeClr>
                </a:solidFill>
              </a:rPr>
              <a:t>copy or write your text and paste it here copy or write your text and paste it here copy or write your text and paste it. </a:t>
            </a:r>
            <a:r>
              <a:rPr lang="en-US" altLang="zh-CN" sz="1400" dirty="0">
                <a:solidFill>
                  <a:schemeClr val="bg1">
                    <a:lumMod val="50000"/>
                  </a:schemeClr>
                </a:solidFill>
              </a:rPr>
              <a:t>copy or write your text and paste it here copy or write your text and paste it here copy or write your text and paste it. copy or write your text and paste it here copy or write your text and paste it </a:t>
            </a:r>
            <a:r>
              <a:rPr lang="en-US" altLang="zh-CN" sz="1400" dirty="0" smtClean="0">
                <a:solidFill>
                  <a:schemeClr val="bg1">
                    <a:lumMod val="50000"/>
                  </a:schemeClr>
                </a:solidFill>
              </a:rPr>
              <a:t>here</a:t>
            </a:r>
            <a:endParaRPr lang="en-US" altLang="zh-CN" sz="1400" dirty="0">
              <a:solidFill>
                <a:schemeClr val="bg1">
                  <a:lumMod val="50000"/>
                </a:schemeClr>
              </a:solidFill>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63917A7D-89E5-4220-9F5F-0A1A84322FBF}" type="slidenum">
              <a:rPr lang="en-US" smtClean="0"/>
              <a:t>13</a:t>
            </a:fld>
            <a:endParaRPr lang="en-US"/>
          </a:p>
        </p:txBody>
      </p:sp>
      <p:grpSp>
        <p:nvGrpSpPr>
          <p:cNvPr id="6" name="Group 5"/>
          <p:cNvGrpSpPr/>
          <p:nvPr/>
        </p:nvGrpSpPr>
        <p:grpSpPr>
          <a:xfrm>
            <a:off x="8153400" y="1591864"/>
            <a:ext cx="3200400" cy="4114800"/>
            <a:chOff x="8153400" y="1591864"/>
            <a:chExt cx="3200400" cy="4114800"/>
          </a:xfrm>
        </p:grpSpPr>
        <p:sp>
          <p:nvSpPr>
            <p:cNvPr id="14" name="Rounded Rectangle 13"/>
            <p:cNvSpPr/>
            <p:nvPr/>
          </p:nvSpPr>
          <p:spPr>
            <a:xfrm>
              <a:off x="8153400" y="1591864"/>
              <a:ext cx="3200400" cy="4114800"/>
            </a:xfrm>
            <a:prstGeom prst="roundRect">
              <a:avLst>
                <a:gd name="adj" fmla="val 4167"/>
              </a:avLst>
            </a:prstGeom>
            <a:solidFill>
              <a:schemeClr val="bg1"/>
            </a:solidFill>
            <a:ln>
              <a:solidFill>
                <a:schemeClr val="bg2">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14"/>
            <p:cNvGrpSpPr/>
            <p:nvPr/>
          </p:nvGrpSpPr>
          <p:grpSpPr>
            <a:xfrm>
              <a:off x="9016853" y="2173687"/>
              <a:ext cx="1473495" cy="633123"/>
              <a:chOff x="2025003" y="1774697"/>
              <a:chExt cx="1473495" cy="633123"/>
            </a:xfrm>
          </p:grpSpPr>
          <p:sp>
            <p:nvSpPr>
              <p:cNvPr id="16" name="TextBox 15"/>
              <p:cNvSpPr txBox="1"/>
              <p:nvPr/>
            </p:nvSpPr>
            <p:spPr>
              <a:xfrm>
                <a:off x="2025003" y="1863318"/>
                <a:ext cx="176899" cy="363819"/>
              </a:xfrm>
              <a:prstGeom prst="rect">
                <a:avLst/>
              </a:prstGeom>
              <a:noFill/>
            </p:spPr>
            <p:txBody>
              <a:bodyPr wrap="none" lIns="36000" tIns="46800" rIns="36000" bIns="46800" rtlCol="0">
                <a:spAutoFit/>
              </a:bodyPr>
              <a:lstStyle/>
              <a:p>
                <a:pPr algn="ctr">
                  <a:lnSpc>
                    <a:spcPct val="125000"/>
                  </a:lnSpc>
                </a:pPr>
                <a:r>
                  <a:rPr lang="en-US" sz="1400">
                    <a:solidFill>
                      <a:schemeClr val="bg2">
                        <a:lumMod val="75000"/>
                      </a:schemeClr>
                    </a:solidFill>
                  </a:rPr>
                  <a:t>$</a:t>
                </a:r>
              </a:p>
            </p:txBody>
          </p:sp>
          <p:sp>
            <p:nvSpPr>
              <p:cNvPr id="17" name="TextBox 16"/>
              <p:cNvSpPr txBox="1"/>
              <p:nvPr/>
            </p:nvSpPr>
            <p:spPr>
              <a:xfrm>
                <a:off x="2205909" y="1774697"/>
                <a:ext cx="1292589" cy="633123"/>
              </a:xfrm>
              <a:prstGeom prst="rect">
                <a:avLst/>
              </a:prstGeom>
              <a:noFill/>
            </p:spPr>
            <p:txBody>
              <a:bodyPr wrap="none" lIns="36000" tIns="46800" rIns="36000" bIns="46800" rtlCol="0">
                <a:spAutoFit/>
              </a:bodyPr>
              <a:lstStyle/>
              <a:p>
                <a:pPr algn="ctr">
                  <a:lnSpc>
                    <a:spcPct val="125000"/>
                  </a:lnSpc>
                </a:pPr>
                <a:r>
                  <a:rPr lang="en-US" sz="2800">
                    <a:solidFill>
                      <a:schemeClr val="bg2">
                        <a:lumMod val="50000"/>
                      </a:schemeClr>
                    </a:solidFill>
                  </a:rPr>
                  <a:t>400</a:t>
                </a:r>
                <a:r>
                  <a:rPr lang="en-US" sz="1400">
                    <a:solidFill>
                      <a:schemeClr val="bg2">
                        <a:lumMod val="75000"/>
                      </a:schemeClr>
                    </a:solidFill>
                  </a:rPr>
                  <a:t>/</a:t>
                </a:r>
                <a:r>
                  <a:rPr lang="vi-VN" sz="1400">
                    <a:solidFill>
                      <a:schemeClr val="bg2">
                        <a:lumMod val="75000"/>
                      </a:schemeClr>
                    </a:solidFill>
                  </a:rPr>
                  <a:t>month</a:t>
                </a:r>
                <a:endParaRPr lang="en-US" sz="1400">
                  <a:solidFill>
                    <a:schemeClr val="bg2">
                      <a:lumMod val="75000"/>
                    </a:schemeClr>
                  </a:solidFill>
                </a:endParaRPr>
              </a:p>
            </p:txBody>
          </p:sp>
        </p:grpSp>
        <p:grpSp>
          <p:nvGrpSpPr>
            <p:cNvPr id="33" name="Group 32"/>
            <p:cNvGrpSpPr/>
            <p:nvPr/>
          </p:nvGrpSpPr>
          <p:grpSpPr>
            <a:xfrm>
              <a:off x="8466097" y="4565479"/>
              <a:ext cx="2590800" cy="506621"/>
              <a:chOff x="4878401" y="4191346"/>
              <a:chExt cx="2590800" cy="506621"/>
            </a:xfrm>
          </p:grpSpPr>
          <p:sp>
            <p:nvSpPr>
              <p:cNvPr id="34" name="Rounded Rectangle 33"/>
              <p:cNvSpPr/>
              <p:nvPr/>
            </p:nvSpPr>
            <p:spPr>
              <a:xfrm>
                <a:off x="4878401" y="4191346"/>
                <a:ext cx="2590800" cy="506621"/>
              </a:xfrm>
              <a:prstGeom prst="roundRect">
                <a:avLst>
                  <a:gd name="adj" fmla="val 50000"/>
                </a:avLst>
              </a:prstGeom>
              <a:solidFill>
                <a:schemeClr val="bg2">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p:cNvSpPr txBox="1"/>
              <p:nvPr/>
            </p:nvSpPr>
            <p:spPr>
              <a:xfrm>
                <a:off x="5495570" y="4290768"/>
                <a:ext cx="1356462" cy="307777"/>
              </a:xfrm>
              <a:prstGeom prst="rect">
                <a:avLst/>
              </a:prstGeom>
              <a:noFill/>
            </p:spPr>
            <p:txBody>
              <a:bodyPr wrap="none" rtlCol="0">
                <a:spAutoFit/>
              </a:bodyPr>
              <a:lstStyle/>
              <a:p>
                <a:pPr algn="ctr"/>
                <a:r>
                  <a:rPr lang="en-US" sz="1400">
                    <a:solidFill>
                      <a:schemeClr val="bg1"/>
                    </a:solidFill>
                    <a:cs typeface="Arial" panose="020B0604020202020204" pitchFamily="34" charset="0"/>
                  </a:rPr>
                  <a:t>GET STARTED</a:t>
                </a:r>
              </a:p>
            </p:txBody>
          </p:sp>
        </p:grpSp>
      </p:grpSp>
      <p:grpSp>
        <p:nvGrpSpPr>
          <p:cNvPr id="4" name="Group 3"/>
          <p:cNvGrpSpPr/>
          <p:nvPr/>
        </p:nvGrpSpPr>
        <p:grpSpPr>
          <a:xfrm>
            <a:off x="838200" y="1591864"/>
            <a:ext cx="3200400" cy="4114800"/>
            <a:chOff x="838200" y="1591864"/>
            <a:chExt cx="3200400" cy="4114800"/>
          </a:xfrm>
        </p:grpSpPr>
        <p:sp>
          <p:nvSpPr>
            <p:cNvPr id="13" name="Rounded Rectangle 12"/>
            <p:cNvSpPr/>
            <p:nvPr/>
          </p:nvSpPr>
          <p:spPr>
            <a:xfrm>
              <a:off x="838200" y="1591864"/>
              <a:ext cx="3200400" cy="4114800"/>
            </a:xfrm>
            <a:prstGeom prst="roundRect">
              <a:avLst>
                <a:gd name="adj" fmla="val 4167"/>
              </a:avLst>
            </a:prstGeom>
            <a:solidFill>
              <a:schemeClr val="bg1"/>
            </a:solidFill>
            <a:ln>
              <a:solidFill>
                <a:schemeClr val="bg2">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 name="Group 20"/>
            <p:cNvGrpSpPr/>
            <p:nvPr/>
          </p:nvGrpSpPr>
          <p:grpSpPr>
            <a:xfrm>
              <a:off x="1705977" y="2173687"/>
              <a:ext cx="1477502" cy="633123"/>
              <a:chOff x="2025003" y="1774697"/>
              <a:chExt cx="1477502" cy="633123"/>
            </a:xfrm>
          </p:grpSpPr>
          <p:sp>
            <p:nvSpPr>
              <p:cNvPr id="22" name="TextBox 21"/>
              <p:cNvSpPr txBox="1"/>
              <p:nvPr/>
            </p:nvSpPr>
            <p:spPr>
              <a:xfrm>
                <a:off x="2025003" y="1863318"/>
                <a:ext cx="176899" cy="363819"/>
              </a:xfrm>
              <a:prstGeom prst="rect">
                <a:avLst/>
              </a:prstGeom>
              <a:noFill/>
            </p:spPr>
            <p:txBody>
              <a:bodyPr wrap="none" lIns="36000" tIns="46800" rIns="36000" bIns="46800" rtlCol="0">
                <a:spAutoFit/>
              </a:bodyPr>
              <a:lstStyle/>
              <a:p>
                <a:pPr algn="ctr">
                  <a:lnSpc>
                    <a:spcPct val="125000"/>
                  </a:lnSpc>
                </a:pPr>
                <a:r>
                  <a:rPr lang="en-US" sz="1400">
                    <a:solidFill>
                      <a:schemeClr val="bg2">
                        <a:lumMod val="75000"/>
                      </a:schemeClr>
                    </a:solidFill>
                  </a:rPr>
                  <a:t>$</a:t>
                </a:r>
              </a:p>
            </p:txBody>
          </p:sp>
          <p:sp>
            <p:nvSpPr>
              <p:cNvPr id="23" name="TextBox 22"/>
              <p:cNvSpPr txBox="1"/>
              <p:nvPr/>
            </p:nvSpPr>
            <p:spPr>
              <a:xfrm>
                <a:off x="2201902" y="1774697"/>
                <a:ext cx="1300603" cy="633123"/>
              </a:xfrm>
              <a:prstGeom prst="rect">
                <a:avLst/>
              </a:prstGeom>
              <a:noFill/>
            </p:spPr>
            <p:txBody>
              <a:bodyPr wrap="none" lIns="36000" tIns="46800" rIns="36000" bIns="46800" rtlCol="0">
                <a:spAutoFit/>
              </a:bodyPr>
              <a:lstStyle/>
              <a:p>
                <a:pPr algn="ctr">
                  <a:lnSpc>
                    <a:spcPct val="125000"/>
                  </a:lnSpc>
                </a:pPr>
                <a:r>
                  <a:rPr lang="en-US" sz="2800" dirty="0">
                    <a:solidFill>
                      <a:schemeClr val="bg2">
                        <a:lumMod val="50000"/>
                      </a:schemeClr>
                    </a:solidFill>
                  </a:rPr>
                  <a:t>200</a:t>
                </a:r>
                <a:r>
                  <a:rPr lang="en-US" sz="1400" dirty="0">
                    <a:solidFill>
                      <a:schemeClr val="bg2">
                        <a:lumMod val="75000"/>
                      </a:schemeClr>
                    </a:solidFill>
                  </a:rPr>
                  <a:t>/</a:t>
                </a:r>
                <a:r>
                  <a:rPr lang="vi-VN" sz="1400" dirty="0">
                    <a:solidFill>
                      <a:schemeClr val="bg2">
                        <a:lumMod val="75000"/>
                      </a:schemeClr>
                    </a:solidFill>
                  </a:rPr>
                  <a:t>month</a:t>
                </a:r>
                <a:endParaRPr lang="en-US" sz="1400" dirty="0">
                  <a:solidFill>
                    <a:schemeClr val="bg2">
                      <a:lumMod val="75000"/>
                    </a:schemeClr>
                  </a:solidFill>
                </a:endParaRPr>
              </a:p>
            </p:txBody>
          </p:sp>
        </p:grpSp>
        <p:grpSp>
          <p:nvGrpSpPr>
            <p:cNvPr id="36" name="Group 35"/>
            <p:cNvGrpSpPr/>
            <p:nvPr/>
          </p:nvGrpSpPr>
          <p:grpSpPr>
            <a:xfrm>
              <a:off x="1149328" y="4565479"/>
              <a:ext cx="2590800" cy="506621"/>
              <a:chOff x="4878401" y="4191346"/>
              <a:chExt cx="2590800" cy="506621"/>
            </a:xfrm>
          </p:grpSpPr>
          <p:sp>
            <p:nvSpPr>
              <p:cNvPr id="37" name="Rounded Rectangle 36"/>
              <p:cNvSpPr/>
              <p:nvPr/>
            </p:nvSpPr>
            <p:spPr>
              <a:xfrm>
                <a:off x="4878401" y="4191346"/>
                <a:ext cx="2590800" cy="506621"/>
              </a:xfrm>
              <a:prstGeom prst="roundRect">
                <a:avLst>
                  <a:gd name="adj" fmla="val 50000"/>
                </a:avLst>
              </a:prstGeom>
              <a:solidFill>
                <a:schemeClr val="bg2">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Box 37"/>
              <p:cNvSpPr txBox="1"/>
              <p:nvPr/>
            </p:nvSpPr>
            <p:spPr>
              <a:xfrm>
                <a:off x="5495570" y="4290768"/>
                <a:ext cx="1356462" cy="307777"/>
              </a:xfrm>
              <a:prstGeom prst="rect">
                <a:avLst/>
              </a:prstGeom>
              <a:noFill/>
            </p:spPr>
            <p:txBody>
              <a:bodyPr wrap="none" rtlCol="0">
                <a:spAutoFit/>
              </a:bodyPr>
              <a:lstStyle/>
              <a:p>
                <a:pPr algn="ctr"/>
                <a:r>
                  <a:rPr lang="en-US" sz="1400">
                    <a:solidFill>
                      <a:schemeClr val="bg1"/>
                    </a:solidFill>
                    <a:cs typeface="Arial" panose="020B0604020202020204" pitchFamily="34" charset="0"/>
                  </a:rPr>
                  <a:t>GET STARTED</a:t>
                </a:r>
              </a:p>
            </p:txBody>
          </p:sp>
        </p:grpSp>
      </p:grpSp>
      <p:grpSp>
        <p:nvGrpSpPr>
          <p:cNvPr id="5" name="Group 4"/>
          <p:cNvGrpSpPr/>
          <p:nvPr/>
        </p:nvGrpSpPr>
        <p:grpSpPr>
          <a:xfrm>
            <a:off x="4495800" y="1591864"/>
            <a:ext cx="3200400" cy="4114800"/>
            <a:chOff x="4495800" y="1591864"/>
            <a:chExt cx="3200400" cy="4114800"/>
          </a:xfrm>
        </p:grpSpPr>
        <p:grpSp>
          <p:nvGrpSpPr>
            <p:cNvPr id="12" name="Group 11"/>
            <p:cNvGrpSpPr/>
            <p:nvPr/>
          </p:nvGrpSpPr>
          <p:grpSpPr>
            <a:xfrm>
              <a:off x="4495800" y="1591864"/>
              <a:ext cx="3200400" cy="4114800"/>
              <a:chOff x="4572000" y="1371600"/>
              <a:chExt cx="3200400" cy="4114800"/>
            </a:xfrm>
          </p:grpSpPr>
          <p:pic>
            <p:nvPicPr>
              <p:cNvPr id="9" name="Picture 8"/>
              <p:cNvPicPr>
                <a:picLocks noChangeAspect="1"/>
              </p:cNvPicPr>
              <p:nvPr/>
            </p:nvPicPr>
            <p:blipFill>
              <a:blip r:embed="rId2">
                <a:extLst>
                  <a:ext uri="{28A0092B-C50C-407E-A947-70E740481C1C}">
                    <a14:useLocalDpi xmlns:a14="http://schemas.microsoft.com/office/drawing/2010/main" val="0"/>
                  </a:ext>
                </a:extLst>
              </a:blip>
              <a:srcRect l="7866" t="585" r="42987" b="4678"/>
              <a:stretch>
                <a:fillRect/>
              </a:stretch>
            </p:blipFill>
            <p:spPr>
              <a:xfrm>
                <a:off x="4572000" y="1371600"/>
                <a:ext cx="3200400" cy="4114800"/>
              </a:xfrm>
              <a:custGeom>
                <a:avLst/>
                <a:gdLst>
                  <a:gd name="connsiteX0" fmla="*/ 133361 w 3200400"/>
                  <a:gd name="connsiteY0" fmla="*/ 0 h 4114800"/>
                  <a:gd name="connsiteX1" fmla="*/ 3067039 w 3200400"/>
                  <a:gd name="connsiteY1" fmla="*/ 0 h 4114800"/>
                  <a:gd name="connsiteX2" fmla="*/ 3200400 w 3200400"/>
                  <a:gd name="connsiteY2" fmla="*/ 133361 h 4114800"/>
                  <a:gd name="connsiteX3" fmla="*/ 3200400 w 3200400"/>
                  <a:gd name="connsiteY3" fmla="*/ 3981439 h 4114800"/>
                  <a:gd name="connsiteX4" fmla="*/ 3067039 w 3200400"/>
                  <a:gd name="connsiteY4" fmla="*/ 4114800 h 4114800"/>
                  <a:gd name="connsiteX5" fmla="*/ 133361 w 3200400"/>
                  <a:gd name="connsiteY5" fmla="*/ 4114800 h 4114800"/>
                  <a:gd name="connsiteX6" fmla="*/ 0 w 3200400"/>
                  <a:gd name="connsiteY6" fmla="*/ 3981439 h 4114800"/>
                  <a:gd name="connsiteX7" fmla="*/ 0 w 3200400"/>
                  <a:gd name="connsiteY7" fmla="*/ 133361 h 4114800"/>
                  <a:gd name="connsiteX8" fmla="*/ 133361 w 3200400"/>
                  <a:gd name="connsiteY8" fmla="*/ 0 h 411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00400" h="4114800">
                    <a:moveTo>
                      <a:pt x="133361" y="0"/>
                    </a:moveTo>
                    <a:lnTo>
                      <a:pt x="3067039" y="0"/>
                    </a:lnTo>
                    <a:cubicBezTo>
                      <a:pt x="3140692" y="0"/>
                      <a:pt x="3200400" y="59708"/>
                      <a:pt x="3200400" y="133361"/>
                    </a:cubicBezTo>
                    <a:lnTo>
                      <a:pt x="3200400" y="3981439"/>
                    </a:lnTo>
                    <a:cubicBezTo>
                      <a:pt x="3200400" y="4055092"/>
                      <a:pt x="3140692" y="4114800"/>
                      <a:pt x="3067039" y="4114800"/>
                    </a:cubicBezTo>
                    <a:lnTo>
                      <a:pt x="133361" y="4114800"/>
                    </a:lnTo>
                    <a:cubicBezTo>
                      <a:pt x="59708" y="4114800"/>
                      <a:pt x="0" y="4055092"/>
                      <a:pt x="0" y="3981439"/>
                    </a:cubicBezTo>
                    <a:lnTo>
                      <a:pt x="0" y="133361"/>
                    </a:lnTo>
                    <a:cubicBezTo>
                      <a:pt x="0" y="59708"/>
                      <a:pt x="59708" y="0"/>
                      <a:pt x="133361" y="0"/>
                    </a:cubicBezTo>
                    <a:close/>
                  </a:path>
                </a:pathLst>
              </a:custGeom>
            </p:spPr>
          </p:pic>
          <p:sp>
            <p:nvSpPr>
              <p:cNvPr id="10" name="Rounded Rectangle 9"/>
              <p:cNvSpPr/>
              <p:nvPr/>
            </p:nvSpPr>
            <p:spPr>
              <a:xfrm>
                <a:off x="4572000" y="1371600"/>
                <a:ext cx="3200400" cy="4114800"/>
              </a:xfrm>
              <a:prstGeom prst="roundRect">
                <a:avLst>
                  <a:gd name="adj" fmla="val 4167"/>
                </a:avLst>
              </a:prstGeom>
              <a:solidFill>
                <a:schemeClr val="tx2">
                  <a:alpha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 name="Group 17"/>
            <p:cNvGrpSpPr/>
            <p:nvPr/>
          </p:nvGrpSpPr>
          <p:grpSpPr>
            <a:xfrm>
              <a:off x="5307155" y="2173687"/>
              <a:ext cx="1577690" cy="633123"/>
              <a:chOff x="2025003" y="1774697"/>
              <a:chExt cx="1577690" cy="633123"/>
            </a:xfrm>
          </p:grpSpPr>
          <p:sp>
            <p:nvSpPr>
              <p:cNvPr id="19" name="TextBox 18"/>
              <p:cNvSpPr txBox="1"/>
              <p:nvPr/>
            </p:nvSpPr>
            <p:spPr>
              <a:xfrm>
                <a:off x="2025003" y="1863318"/>
                <a:ext cx="176899" cy="363819"/>
              </a:xfrm>
              <a:prstGeom prst="rect">
                <a:avLst/>
              </a:prstGeom>
              <a:noFill/>
            </p:spPr>
            <p:txBody>
              <a:bodyPr wrap="none" lIns="36000" tIns="46800" rIns="36000" bIns="46800" rtlCol="0">
                <a:spAutoFit/>
              </a:bodyPr>
              <a:lstStyle/>
              <a:p>
                <a:pPr algn="ctr">
                  <a:lnSpc>
                    <a:spcPct val="125000"/>
                  </a:lnSpc>
                </a:pPr>
                <a:r>
                  <a:rPr lang="en-US" sz="1400" b="1">
                    <a:solidFill>
                      <a:schemeClr val="bg1"/>
                    </a:solidFill>
                    <a:latin typeface="Lato Black" panose="020F0A02020204030203" pitchFamily="34" charset="0"/>
                    <a:ea typeface="Lato Black" panose="020F0A02020204030203" pitchFamily="34" charset="0"/>
                    <a:cs typeface="Lato Black" panose="020F0A02020204030203" pitchFamily="34" charset="0"/>
                  </a:rPr>
                  <a:t>$</a:t>
                </a:r>
              </a:p>
            </p:txBody>
          </p:sp>
          <p:sp>
            <p:nvSpPr>
              <p:cNvPr id="20" name="TextBox 19"/>
              <p:cNvSpPr txBox="1"/>
              <p:nvPr/>
            </p:nvSpPr>
            <p:spPr>
              <a:xfrm>
                <a:off x="2101714" y="1774697"/>
                <a:ext cx="1500979" cy="633123"/>
              </a:xfrm>
              <a:prstGeom prst="rect">
                <a:avLst/>
              </a:prstGeom>
              <a:noFill/>
            </p:spPr>
            <p:txBody>
              <a:bodyPr wrap="none" lIns="36000" tIns="46800" rIns="36000" bIns="46800" rtlCol="0">
                <a:spAutoFit/>
              </a:bodyPr>
              <a:lstStyle/>
              <a:p>
                <a:pPr algn="ctr">
                  <a:lnSpc>
                    <a:spcPct val="125000"/>
                  </a:lnSpc>
                </a:pPr>
                <a:r>
                  <a:rPr lang="en-US" sz="2800" b="1">
                    <a:solidFill>
                      <a:schemeClr val="bg1"/>
                    </a:solidFill>
                    <a:latin typeface="Lato Black" panose="020F0A02020204030203" pitchFamily="34" charset="0"/>
                    <a:ea typeface="Lato Black" panose="020F0A02020204030203" pitchFamily="34" charset="0"/>
                    <a:cs typeface="Lato Black" panose="020F0A02020204030203" pitchFamily="34" charset="0"/>
                  </a:rPr>
                  <a:t>1000</a:t>
                </a:r>
                <a:r>
                  <a:rPr lang="en-US" sz="1400">
                    <a:solidFill>
                      <a:schemeClr val="bg1"/>
                    </a:solidFill>
                  </a:rPr>
                  <a:t>/</a:t>
                </a:r>
                <a:r>
                  <a:rPr lang="vi-VN" sz="1400">
                    <a:solidFill>
                      <a:schemeClr val="bg1"/>
                    </a:solidFill>
                  </a:rPr>
                  <a:t>month</a:t>
                </a:r>
                <a:endParaRPr lang="en-US" sz="1400">
                  <a:solidFill>
                    <a:schemeClr val="bg1"/>
                  </a:solidFill>
                </a:endParaRPr>
              </a:p>
            </p:txBody>
          </p:sp>
        </p:grpSp>
        <p:grpSp>
          <p:nvGrpSpPr>
            <p:cNvPr id="39" name="Group 38"/>
            <p:cNvGrpSpPr/>
            <p:nvPr/>
          </p:nvGrpSpPr>
          <p:grpSpPr>
            <a:xfrm>
              <a:off x="4800599" y="4565479"/>
              <a:ext cx="2590800" cy="506621"/>
              <a:chOff x="4878401" y="4088368"/>
              <a:chExt cx="2590800" cy="506621"/>
            </a:xfrm>
          </p:grpSpPr>
          <p:sp>
            <p:nvSpPr>
              <p:cNvPr id="40" name="Rounded Rectangle 39"/>
              <p:cNvSpPr/>
              <p:nvPr/>
            </p:nvSpPr>
            <p:spPr>
              <a:xfrm>
                <a:off x="4878401" y="4088368"/>
                <a:ext cx="2590800" cy="506621"/>
              </a:xfrm>
              <a:prstGeom prst="roundRect">
                <a:avLst>
                  <a:gd name="adj" fmla="val 50000"/>
                </a:avLst>
              </a:prstGeom>
              <a:ln>
                <a:noFill/>
              </a:ln>
              <a:effectLst>
                <a:outerShdw blurRad="381000" dist="76200" dir="5400000" algn="t"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TextBox 40"/>
              <p:cNvSpPr txBox="1"/>
              <p:nvPr/>
            </p:nvSpPr>
            <p:spPr>
              <a:xfrm>
                <a:off x="5495570" y="4187790"/>
                <a:ext cx="1356462" cy="307777"/>
              </a:xfrm>
              <a:prstGeom prst="rect">
                <a:avLst/>
              </a:prstGeom>
              <a:noFill/>
            </p:spPr>
            <p:txBody>
              <a:bodyPr wrap="none" rtlCol="0">
                <a:spAutoFit/>
              </a:bodyPr>
              <a:lstStyle/>
              <a:p>
                <a:pPr algn="ctr"/>
                <a:r>
                  <a:rPr lang="en-US" sz="1400">
                    <a:solidFill>
                      <a:schemeClr val="bg1"/>
                    </a:solidFill>
                    <a:cs typeface="Arial" panose="020B0604020202020204" pitchFamily="34" charset="0"/>
                  </a:rPr>
                  <a:t>GET STARTED</a:t>
                </a:r>
              </a:p>
            </p:txBody>
          </p:sp>
        </p:grpSp>
        <p:grpSp>
          <p:nvGrpSpPr>
            <p:cNvPr id="44" name="Group 43"/>
            <p:cNvGrpSpPr/>
            <p:nvPr/>
          </p:nvGrpSpPr>
          <p:grpSpPr>
            <a:xfrm>
              <a:off x="4696329" y="1591864"/>
              <a:ext cx="484632" cy="649910"/>
              <a:chOff x="2898910" y="604567"/>
              <a:chExt cx="484632" cy="649910"/>
            </a:xfrm>
          </p:grpSpPr>
          <p:sp>
            <p:nvSpPr>
              <p:cNvPr id="42" name="Chevron 41"/>
              <p:cNvSpPr/>
              <p:nvPr/>
            </p:nvSpPr>
            <p:spPr>
              <a:xfrm rot="16200000">
                <a:off x="2898910" y="769845"/>
                <a:ext cx="484632" cy="484632"/>
              </a:xfrm>
              <a:prstGeom prst="chevron">
                <a:avLst>
                  <a:gd name="adj" fmla="val 18553"/>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3" name="Rectangle 42"/>
              <p:cNvSpPr/>
              <p:nvPr/>
            </p:nvSpPr>
            <p:spPr>
              <a:xfrm>
                <a:off x="2898910" y="604567"/>
                <a:ext cx="484632" cy="4110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5" name="TextBox 44"/>
            <p:cNvSpPr txBox="1"/>
            <p:nvPr/>
          </p:nvSpPr>
          <p:spPr>
            <a:xfrm>
              <a:off x="4737739" y="1816223"/>
              <a:ext cx="409334" cy="306110"/>
            </a:xfrm>
            <a:prstGeom prst="rect">
              <a:avLst/>
            </a:prstGeom>
            <a:noFill/>
          </p:spPr>
          <p:txBody>
            <a:bodyPr wrap="none" lIns="36000" tIns="46800" rIns="36000" bIns="46800" rtlCol="0">
              <a:spAutoFit/>
            </a:bodyPr>
            <a:lstStyle/>
            <a:p>
              <a:pPr>
                <a:lnSpc>
                  <a:spcPct val="125000"/>
                </a:lnSpc>
              </a:pPr>
              <a:r>
                <a:rPr lang="vi-VN" sz="1100" b="1">
                  <a:solidFill>
                    <a:schemeClr val="bg1"/>
                  </a:solidFill>
                </a:rPr>
                <a:t>BEST</a:t>
              </a:r>
              <a:endParaRPr lang="en-US" sz="1100" b="1">
                <a:solidFill>
                  <a:schemeClr val="bg1"/>
                </a:solidFill>
              </a:endParaRPr>
            </a:p>
          </p:txBody>
        </p:sp>
      </p:grpSp>
      <p:sp>
        <p:nvSpPr>
          <p:cNvPr id="46" name="文本框 45"/>
          <p:cNvSpPr txBox="1"/>
          <p:nvPr/>
        </p:nvSpPr>
        <p:spPr>
          <a:xfrm>
            <a:off x="1842535" y="2996141"/>
            <a:ext cx="1340944" cy="338554"/>
          </a:xfrm>
          <a:prstGeom prst="rect">
            <a:avLst/>
          </a:prstGeom>
          <a:noFill/>
        </p:spPr>
        <p:txBody>
          <a:bodyPr wrap="square" rtlCol="0">
            <a:spAutoFit/>
          </a:bodyPr>
          <a:lstStyle>
            <a:defPPr>
              <a:defRPr lang="zh-CN"/>
            </a:defPPr>
            <a:lvl1pPr algn="r">
              <a:defRPr sz="9600" b="1">
                <a:solidFill>
                  <a:schemeClr val="tx2"/>
                </a:solidFill>
                <a:latin typeface="Montserrat Semi" charset="0"/>
                <a:ea typeface="Montserrat Semi" charset="0"/>
                <a:cs typeface="Montserrat Semi" charset="0"/>
              </a:defRPr>
            </a:lvl1pPr>
          </a:lstStyle>
          <a:p>
            <a:pPr algn="l"/>
            <a:r>
              <a:rPr lang="en-US" altLang="zh-CN" sz="1600" dirty="0" smtClean="0">
                <a:solidFill>
                  <a:schemeClr val="bg1">
                    <a:lumMod val="50000"/>
                  </a:schemeClr>
                </a:solidFill>
              </a:rPr>
              <a:t>TEXTHERE</a:t>
            </a:r>
          </a:p>
        </p:txBody>
      </p:sp>
      <p:sp>
        <p:nvSpPr>
          <p:cNvPr id="47" name="矩形 46"/>
          <p:cNvSpPr/>
          <p:nvPr/>
        </p:nvSpPr>
        <p:spPr>
          <a:xfrm>
            <a:off x="1341118" y="3296571"/>
            <a:ext cx="2384118" cy="1015663"/>
          </a:xfrm>
          <a:prstGeom prst="rect">
            <a:avLst/>
          </a:prstGeom>
        </p:spPr>
        <p:txBody>
          <a:bodyPr wrap="square">
            <a:spAutoFit/>
          </a:bodyPr>
          <a:lstStyle/>
          <a:p>
            <a:r>
              <a:rPr lang="en-US" altLang="zh-CN" sz="1200" dirty="0" smtClean="0">
                <a:solidFill>
                  <a:schemeClr val="bg1">
                    <a:lumMod val="50000"/>
                  </a:schemeClr>
                </a:solidFill>
              </a:rPr>
              <a:t>copy or write your text and paste it here copy or write your text and copy </a:t>
            </a:r>
            <a:r>
              <a:rPr lang="en-US" altLang="zh-CN" sz="1200" dirty="0">
                <a:solidFill>
                  <a:schemeClr val="bg1">
                    <a:lumMod val="50000"/>
                  </a:schemeClr>
                </a:solidFill>
              </a:rPr>
              <a:t>or write your text and paste it here copy or write your text </a:t>
            </a:r>
            <a:r>
              <a:rPr lang="en-US" altLang="zh-CN" sz="1200" dirty="0" smtClean="0">
                <a:solidFill>
                  <a:schemeClr val="bg1">
                    <a:lumMod val="50000"/>
                  </a:schemeClr>
                </a:solidFill>
              </a:rPr>
              <a:t>and</a:t>
            </a:r>
            <a:endParaRPr lang="en-US" altLang="zh-CN" sz="1200" dirty="0">
              <a:solidFill>
                <a:schemeClr val="bg1">
                  <a:lumMod val="50000"/>
                </a:schemeClr>
              </a:solidFill>
            </a:endParaRPr>
          </a:p>
        </p:txBody>
      </p:sp>
      <p:sp>
        <p:nvSpPr>
          <p:cNvPr id="49" name="文本框 48"/>
          <p:cNvSpPr txBox="1"/>
          <p:nvPr/>
        </p:nvSpPr>
        <p:spPr>
          <a:xfrm>
            <a:off x="5405358" y="2996141"/>
            <a:ext cx="1340944" cy="338554"/>
          </a:xfrm>
          <a:prstGeom prst="rect">
            <a:avLst/>
          </a:prstGeom>
          <a:noFill/>
        </p:spPr>
        <p:txBody>
          <a:bodyPr wrap="square" rtlCol="0">
            <a:spAutoFit/>
          </a:bodyPr>
          <a:lstStyle>
            <a:defPPr>
              <a:defRPr lang="zh-CN"/>
            </a:defPPr>
            <a:lvl1pPr algn="r">
              <a:defRPr sz="9600" b="1">
                <a:solidFill>
                  <a:schemeClr val="tx2"/>
                </a:solidFill>
                <a:latin typeface="Montserrat Semi" charset="0"/>
                <a:ea typeface="Montserrat Semi" charset="0"/>
                <a:cs typeface="Montserrat Semi" charset="0"/>
              </a:defRPr>
            </a:lvl1pPr>
          </a:lstStyle>
          <a:p>
            <a:pPr algn="l"/>
            <a:r>
              <a:rPr lang="en-US" altLang="zh-CN" sz="1600" dirty="0" smtClean="0">
                <a:solidFill>
                  <a:schemeClr val="bg1"/>
                </a:solidFill>
              </a:rPr>
              <a:t>TEXTHERE</a:t>
            </a:r>
          </a:p>
        </p:txBody>
      </p:sp>
      <p:sp>
        <p:nvSpPr>
          <p:cNvPr id="50" name="矩形 49"/>
          <p:cNvSpPr/>
          <p:nvPr/>
        </p:nvSpPr>
        <p:spPr>
          <a:xfrm>
            <a:off x="4903941" y="3296571"/>
            <a:ext cx="2384118" cy="1015663"/>
          </a:xfrm>
          <a:prstGeom prst="rect">
            <a:avLst/>
          </a:prstGeom>
        </p:spPr>
        <p:txBody>
          <a:bodyPr wrap="square">
            <a:spAutoFit/>
          </a:bodyPr>
          <a:lstStyle/>
          <a:p>
            <a:r>
              <a:rPr lang="en-US" altLang="zh-CN" sz="1200" dirty="0" smtClean="0">
                <a:solidFill>
                  <a:schemeClr val="bg1"/>
                </a:solidFill>
              </a:rPr>
              <a:t>copy or write your text and paste it here copy or write your text and copy </a:t>
            </a:r>
            <a:r>
              <a:rPr lang="en-US" altLang="zh-CN" sz="1200" dirty="0">
                <a:solidFill>
                  <a:schemeClr val="bg1"/>
                </a:solidFill>
              </a:rPr>
              <a:t>or write your text and paste it here copy or write your text </a:t>
            </a:r>
            <a:r>
              <a:rPr lang="en-US" altLang="zh-CN" sz="1200" dirty="0" smtClean="0">
                <a:solidFill>
                  <a:schemeClr val="bg1"/>
                </a:solidFill>
              </a:rPr>
              <a:t>and</a:t>
            </a:r>
            <a:endParaRPr lang="en-US" altLang="zh-CN" sz="1200" dirty="0">
              <a:solidFill>
                <a:schemeClr val="bg1"/>
              </a:solidFill>
            </a:endParaRPr>
          </a:p>
        </p:txBody>
      </p:sp>
      <p:sp>
        <p:nvSpPr>
          <p:cNvPr id="51" name="文本框 50"/>
          <p:cNvSpPr txBox="1"/>
          <p:nvPr/>
        </p:nvSpPr>
        <p:spPr>
          <a:xfrm>
            <a:off x="9138235" y="2975383"/>
            <a:ext cx="1340944" cy="338554"/>
          </a:xfrm>
          <a:prstGeom prst="rect">
            <a:avLst/>
          </a:prstGeom>
          <a:noFill/>
        </p:spPr>
        <p:txBody>
          <a:bodyPr wrap="square" rtlCol="0">
            <a:spAutoFit/>
          </a:bodyPr>
          <a:lstStyle>
            <a:defPPr>
              <a:defRPr lang="zh-CN"/>
            </a:defPPr>
            <a:lvl1pPr algn="r">
              <a:defRPr sz="9600" b="1">
                <a:solidFill>
                  <a:schemeClr val="tx2"/>
                </a:solidFill>
                <a:latin typeface="Montserrat Semi" charset="0"/>
                <a:ea typeface="Montserrat Semi" charset="0"/>
                <a:cs typeface="Montserrat Semi" charset="0"/>
              </a:defRPr>
            </a:lvl1pPr>
          </a:lstStyle>
          <a:p>
            <a:pPr algn="l"/>
            <a:r>
              <a:rPr lang="en-US" altLang="zh-CN" sz="1600" dirty="0" smtClean="0">
                <a:solidFill>
                  <a:schemeClr val="bg1">
                    <a:lumMod val="50000"/>
                  </a:schemeClr>
                </a:solidFill>
              </a:rPr>
              <a:t>TEXTHERE</a:t>
            </a:r>
          </a:p>
        </p:txBody>
      </p:sp>
      <p:sp>
        <p:nvSpPr>
          <p:cNvPr id="52" name="矩形 51"/>
          <p:cNvSpPr/>
          <p:nvPr/>
        </p:nvSpPr>
        <p:spPr>
          <a:xfrm>
            <a:off x="8636818" y="3275813"/>
            <a:ext cx="2384118" cy="1015663"/>
          </a:xfrm>
          <a:prstGeom prst="rect">
            <a:avLst/>
          </a:prstGeom>
        </p:spPr>
        <p:txBody>
          <a:bodyPr wrap="square">
            <a:spAutoFit/>
          </a:bodyPr>
          <a:lstStyle/>
          <a:p>
            <a:r>
              <a:rPr lang="en-US" altLang="zh-CN" sz="1200" dirty="0" smtClean="0">
                <a:solidFill>
                  <a:schemeClr val="bg1">
                    <a:lumMod val="50000"/>
                  </a:schemeClr>
                </a:solidFill>
              </a:rPr>
              <a:t>copy or write your text and paste it here copy or write your text and copy </a:t>
            </a:r>
            <a:r>
              <a:rPr lang="en-US" altLang="zh-CN" sz="1200" dirty="0">
                <a:solidFill>
                  <a:schemeClr val="bg1">
                    <a:lumMod val="50000"/>
                  </a:schemeClr>
                </a:solidFill>
              </a:rPr>
              <a:t>or write your text and paste it here copy or write your text </a:t>
            </a:r>
            <a:r>
              <a:rPr lang="en-US" altLang="zh-CN" sz="1200" dirty="0" smtClean="0">
                <a:solidFill>
                  <a:schemeClr val="bg1">
                    <a:lumMod val="50000"/>
                  </a:schemeClr>
                </a:solidFill>
              </a:rPr>
              <a:t>and</a:t>
            </a:r>
            <a:endParaRPr lang="en-US" altLang="zh-CN" sz="1200" dirty="0">
              <a:solidFill>
                <a:schemeClr val="bg1">
                  <a:lumMod val="50000"/>
                </a:schemeClr>
              </a:solidFill>
            </a:endParaRPr>
          </a:p>
        </p:txBody>
      </p:sp>
      <p:sp>
        <p:nvSpPr>
          <p:cNvPr id="48" name="文本框 47"/>
          <p:cNvSpPr txBox="1"/>
          <p:nvPr/>
        </p:nvSpPr>
        <p:spPr>
          <a:xfrm>
            <a:off x="4070956" y="409547"/>
            <a:ext cx="4812536" cy="646331"/>
          </a:xfrm>
          <a:prstGeom prst="rect">
            <a:avLst/>
          </a:prstGeom>
          <a:noFill/>
        </p:spPr>
        <p:txBody>
          <a:bodyPr wrap="none" rtlCol="0">
            <a:spAutoFit/>
          </a:bodyPr>
          <a:lstStyle/>
          <a:p>
            <a:r>
              <a:rPr lang="en-US" altLang="zh-CN" sz="3600" dirty="0" smtClean="0">
                <a:solidFill>
                  <a:schemeClr val="accent1"/>
                </a:solidFill>
                <a:latin typeface="Adobe Gothic Std B" panose="020B0800000000000000" pitchFamily="34" charset="-128"/>
                <a:ea typeface="Adobe Gothic Std B" panose="020B0800000000000000" pitchFamily="34" charset="-128"/>
              </a:rPr>
              <a:t>ADD YOUR TEXT HERE</a:t>
            </a:r>
            <a:endParaRPr lang="zh-CN" altLang="en-US" sz="3600" dirty="0">
              <a:solidFill>
                <a:schemeClr val="accent1"/>
              </a:solidFill>
              <a:latin typeface="Adobe Gothic Std B" panose="020B0800000000000000" pitchFamily="34" charset="-128"/>
            </a:endParaRPr>
          </a:p>
        </p:txBody>
      </p:sp>
      <p:sp>
        <p:nvSpPr>
          <p:cNvPr id="53" name="Freeform 5"/>
          <p:cNvSpPr/>
          <p:nvPr/>
        </p:nvSpPr>
        <p:spPr>
          <a:xfrm>
            <a:off x="3300435" y="485017"/>
            <a:ext cx="689834" cy="445416"/>
          </a:xfrm>
          <a:custGeom>
            <a:avLst/>
            <a:gdLst/>
            <a:ahLst/>
            <a:cxnLst/>
            <a:rect l="l" t="t" r="r" b="b"/>
            <a:pathLst>
              <a:path w="205307" h="132564">
                <a:moveTo>
                  <a:pt x="51660" y="13663"/>
                </a:moveTo>
                <a:cubicBezTo>
                  <a:pt x="47280" y="13663"/>
                  <a:pt x="43066" y="14553"/>
                  <a:pt x="39018" y="16333"/>
                </a:cubicBezTo>
                <a:cubicBezTo>
                  <a:pt x="34971" y="18112"/>
                  <a:pt x="31420" y="21053"/>
                  <a:pt x="28368" y="25155"/>
                </a:cubicBezTo>
                <a:cubicBezTo>
                  <a:pt x="25316" y="29257"/>
                  <a:pt x="22877" y="34672"/>
                  <a:pt x="21052" y="41398"/>
                </a:cubicBezTo>
                <a:cubicBezTo>
                  <a:pt x="19227" y="48124"/>
                  <a:pt x="18315" y="56434"/>
                  <a:pt x="18315" y="66327"/>
                </a:cubicBezTo>
                <a:cubicBezTo>
                  <a:pt x="18315" y="76220"/>
                  <a:pt x="19227" y="84515"/>
                  <a:pt x="21052" y="91211"/>
                </a:cubicBezTo>
                <a:cubicBezTo>
                  <a:pt x="22877" y="97907"/>
                  <a:pt x="25316" y="103306"/>
                  <a:pt x="28368" y="107408"/>
                </a:cubicBezTo>
                <a:cubicBezTo>
                  <a:pt x="31420" y="111511"/>
                  <a:pt x="34971" y="114451"/>
                  <a:pt x="39018" y="116231"/>
                </a:cubicBezTo>
                <a:cubicBezTo>
                  <a:pt x="43066" y="118011"/>
                  <a:pt x="47280" y="118900"/>
                  <a:pt x="51660" y="118900"/>
                </a:cubicBezTo>
                <a:cubicBezTo>
                  <a:pt x="56039" y="118900"/>
                  <a:pt x="60253" y="118011"/>
                  <a:pt x="64301" y="116231"/>
                </a:cubicBezTo>
                <a:cubicBezTo>
                  <a:pt x="68348" y="114451"/>
                  <a:pt x="71915" y="111511"/>
                  <a:pt x="75001" y="107408"/>
                </a:cubicBezTo>
                <a:cubicBezTo>
                  <a:pt x="78086" y="103306"/>
                  <a:pt x="80542" y="97907"/>
                  <a:pt x="82366" y="91211"/>
                </a:cubicBezTo>
                <a:cubicBezTo>
                  <a:pt x="84191" y="84515"/>
                  <a:pt x="85104" y="76220"/>
                  <a:pt x="85104" y="66327"/>
                </a:cubicBezTo>
                <a:cubicBezTo>
                  <a:pt x="85104" y="56434"/>
                  <a:pt x="84191" y="48124"/>
                  <a:pt x="82366" y="41398"/>
                </a:cubicBezTo>
                <a:cubicBezTo>
                  <a:pt x="80542" y="34672"/>
                  <a:pt x="78086" y="29257"/>
                  <a:pt x="75001" y="25155"/>
                </a:cubicBezTo>
                <a:cubicBezTo>
                  <a:pt x="71915" y="21053"/>
                  <a:pt x="68348" y="18112"/>
                  <a:pt x="64301" y="16333"/>
                </a:cubicBezTo>
                <a:cubicBezTo>
                  <a:pt x="60253" y="14553"/>
                  <a:pt x="56039" y="13663"/>
                  <a:pt x="51660" y="13663"/>
                </a:cubicBezTo>
                <a:close/>
                <a:moveTo>
                  <a:pt x="160515" y="0"/>
                </a:moveTo>
                <a:cubicBezTo>
                  <a:pt x="166554" y="0"/>
                  <a:pt x="172128" y="784"/>
                  <a:pt x="177238" y="2352"/>
                </a:cubicBezTo>
                <a:cubicBezTo>
                  <a:pt x="182347" y="3921"/>
                  <a:pt x="186743" y="6153"/>
                  <a:pt x="190426" y="9048"/>
                </a:cubicBezTo>
                <a:cubicBezTo>
                  <a:pt x="194109" y="11944"/>
                  <a:pt x="196979" y="15443"/>
                  <a:pt x="199036" y="19545"/>
                </a:cubicBezTo>
                <a:cubicBezTo>
                  <a:pt x="201093" y="23647"/>
                  <a:pt x="202122" y="28202"/>
                  <a:pt x="202122" y="33209"/>
                </a:cubicBezTo>
                <a:cubicBezTo>
                  <a:pt x="202122" y="37311"/>
                  <a:pt x="201741" y="40975"/>
                  <a:pt x="200380" y="44203"/>
                </a:cubicBezTo>
                <a:cubicBezTo>
                  <a:pt x="199218" y="47430"/>
                  <a:pt x="197560" y="50266"/>
                  <a:pt x="195403" y="52709"/>
                </a:cubicBezTo>
                <a:cubicBezTo>
                  <a:pt x="193246" y="55152"/>
                  <a:pt x="190642" y="57218"/>
                  <a:pt x="187589" y="58907"/>
                </a:cubicBezTo>
                <a:cubicBezTo>
                  <a:pt x="184537" y="60596"/>
                  <a:pt x="181120" y="61954"/>
                  <a:pt x="177337" y="62979"/>
                </a:cubicBezTo>
                <a:cubicBezTo>
                  <a:pt x="186627" y="65211"/>
                  <a:pt x="193611" y="68951"/>
                  <a:pt x="198289" y="74199"/>
                </a:cubicBezTo>
                <a:cubicBezTo>
                  <a:pt x="202968" y="79448"/>
                  <a:pt x="205307" y="86023"/>
                  <a:pt x="205307" y="93926"/>
                </a:cubicBezTo>
                <a:cubicBezTo>
                  <a:pt x="205307" y="99898"/>
                  <a:pt x="204063" y="105267"/>
                  <a:pt x="201774" y="110033"/>
                </a:cubicBezTo>
                <a:cubicBezTo>
                  <a:pt x="199086" y="114798"/>
                  <a:pt x="195685" y="118855"/>
                  <a:pt x="191372" y="122203"/>
                </a:cubicBezTo>
                <a:cubicBezTo>
                  <a:pt x="187058" y="125551"/>
                  <a:pt x="182032" y="128115"/>
                  <a:pt x="176292" y="129895"/>
                </a:cubicBezTo>
                <a:cubicBezTo>
                  <a:pt x="170552" y="131674"/>
                  <a:pt x="164397" y="132564"/>
                  <a:pt x="157828" y="132564"/>
                </a:cubicBezTo>
                <a:cubicBezTo>
                  <a:pt x="150263" y="132564"/>
                  <a:pt x="143793" y="131704"/>
                  <a:pt x="138418" y="129985"/>
                </a:cubicBezTo>
                <a:cubicBezTo>
                  <a:pt x="133043" y="128266"/>
                  <a:pt x="128498" y="125898"/>
                  <a:pt x="124782" y="122882"/>
                </a:cubicBezTo>
                <a:cubicBezTo>
                  <a:pt x="121066" y="119866"/>
                  <a:pt x="118014" y="116291"/>
                  <a:pt x="115625" y="112159"/>
                </a:cubicBezTo>
                <a:cubicBezTo>
                  <a:pt x="113236" y="108027"/>
                  <a:pt x="111212" y="103548"/>
                  <a:pt x="109553" y="98722"/>
                </a:cubicBezTo>
                <a:lnTo>
                  <a:pt x="117118" y="95826"/>
                </a:lnTo>
                <a:cubicBezTo>
                  <a:pt x="118511" y="95283"/>
                  <a:pt x="119905" y="95012"/>
                  <a:pt x="121298" y="95012"/>
                </a:cubicBezTo>
                <a:cubicBezTo>
                  <a:pt x="122625" y="95012"/>
                  <a:pt x="123803" y="95268"/>
                  <a:pt x="124832" y="95781"/>
                </a:cubicBezTo>
                <a:cubicBezTo>
                  <a:pt x="125860" y="96294"/>
                  <a:pt x="126640" y="97093"/>
                  <a:pt x="127171" y="98179"/>
                </a:cubicBezTo>
                <a:cubicBezTo>
                  <a:pt x="127304" y="98420"/>
                  <a:pt x="127436" y="98676"/>
                  <a:pt x="127569" y="98948"/>
                </a:cubicBezTo>
                <a:cubicBezTo>
                  <a:pt x="127702" y="99219"/>
                  <a:pt x="127834" y="99506"/>
                  <a:pt x="127967" y="99807"/>
                </a:cubicBezTo>
                <a:cubicBezTo>
                  <a:pt x="128896" y="101557"/>
                  <a:pt x="130024" y="103533"/>
                  <a:pt x="131351" y="105734"/>
                </a:cubicBezTo>
                <a:cubicBezTo>
                  <a:pt x="132678" y="107936"/>
                  <a:pt x="134470" y="110002"/>
                  <a:pt x="136726" y="111933"/>
                </a:cubicBezTo>
                <a:cubicBezTo>
                  <a:pt x="138982" y="113863"/>
                  <a:pt x="141786" y="115492"/>
                  <a:pt x="145137" y="116819"/>
                </a:cubicBezTo>
                <a:cubicBezTo>
                  <a:pt x="148488" y="118146"/>
                  <a:pt x="152652" y="118810"/>
                  <a:pt x="157629" y="118810"/>
                </a:cubicBezTo>
                <a:cubicBezTo>
                  <a:pt x="162606" y="118810"/>
                  <a:pt x="166969" y="118071"/>
                  <a:pt x="170718" y="116593"/>
                </a:cubicBezTo>
                <a:cubicBezTo>
                  <a:pt x="174467" y="115115"/>
                  <a:pt x="177586" y="113200"/>
                  <a:pt x="180074" y="110847"/>
                </a:cubicBezTo>
                <a:cubicBezTo>
                  <a:pt x="182563" y="108494"/>
                  <a:pt x="184437" y="105870"/>
                  <a:pt x="185698" y="102975"/>
                </a:cubicBezTo>
                <a:cubicBezTo>
                  <a:pt x="186959" y="100079"/>
                  <a:pt x="187589" y="97213"/>
                  <a:pt x="187589" y="94378"/>
                </a:cubicBezTo>
                <a:cubicBezTo>
                  <a:pt x="187589" y="90879"/>
                  <a:pt x="187075" y="87682"/>
                  <a:pt x="186046" y="84787"/>
                </a:cubicBezTo>
                <a:cubicBezTo>
                  <a:pt x="185018" y="81891"/>
                  <a:pt x="183160" y="79387"/>
                  <a:pt x="180472" y="77276"/>
                </a:cubicBezTo>
                <a:cubicBezTo>
                  <a:pt x="177785" y="75165"/>
                  <a:pt x="174069" y="73506"/>
                  <a:pt x="169324" y="72299"/>
                </a:cubicBezTo>
                <a:cubicBezTo>
                  <a:pt x="164580" y="71093"/>
                  <a:pt x="158492" y="70490"/>
                  <a:pt x="151060" y="70490"/>
                </a:cubicBezTo>
                <a:lnTo>
                  <a:pt x="151060" y="58817"/>
                </a:lnTo>
                <a:cubicBezTo>
                  <a:pt x="157098" y="58756"/>
                  <a:pt x="162257" y="58153"/>
                  <a:pt x="166537" y="57007"/>
                </a:cubicBezTo>
                <a:cubicBezTo>
                  <a:pt x="170817" y="55861"/>
                  <a:pt x="174318" y="54292"/>
                  <a:pt x="177038" y="52302"/>
                </a:cubicBezTo>
                <a:cubicBezTo>
                  <a:pt x="179759" y="50311"/>
                  <a:pt x="181733" y="47928"/>
                  <a:pt x="182961" y="45153"/>
                </a:cubicBezTo>
                <a:cubicBezTo>
                  <a:pt x="184189" y="42378"/>
                  <a:pt x="184802" y="39301"/>
                  <a:pt x="184802" y="35923"/>
                </a:cubicBezTo>
                <a:cubicBezTo>
                  <a:pt x="184802" y="32183"/>
                  <a:pt x="184155" y="28926"/>
                  <a:pt x="182861" y="26151"/>
                </a:cubicBezTo>
                <a:cubicBezTo>
                  <a:pt x="181567" y="23376"/>
                  <a:pt x="179792" y="21083"/>
                  <a:pt x="177536" y="19274"/>
                </a:cubicBezTo>
                <a:cubicBezTo>
                  <a:pt x="175280" y="17464"/>
                  <a:pt x="172609" y="16107"/>
                  <a:pt x="169524" y="15202"/>
                </a:cubicBezTo>
                <a:cubicBezTo>
                  <a:pt x="166438" y="14297"/>
                  <a:pt x="163103" y="13844"/>
                  <a:pt x="159520" y="13844"/>
                </a:cubicBezTo>
                <a:cubicBezTo>
                  <a:pt x="155937" y="13844"/>
                  <a:pt x="152619" y="14327"/>
                  <a:pt x="149566" y="15292"/>
                </a:cubicBezTo>
                <a:cubicBezTo>
                  <a:pt x="146514" y="16257"/>
                  <a:pt x="143810" y="17600"/>
                  <a:pt x="141454" y="19319"/>
                </a:cubicBezTo>
                <a:cubicBezTo>
                  <a:pt x="139099" y="21038"/>
                  <a:pt x="137124" y="23089"/>
                  <a:pt x="135532" y="25472"/>
                </a:cubicBezTo>
                <a:cubicBezTo>
                  <a:pt x="133939" y="27855"/>
                  <a:pt x="132745" y="30434"/>
                  <a:pt x="131949" y="33209"/>
                </a:cubicBezTo>
                <a:cubicBezTo>
                  <a:pt x="131418" y="34958"/>
                  <a:pt x="130621" y="36225"/>
                  <a:pt x="129560" y="37009"/>
                </a:cubicBezTo>
                <a:cubicBezTo>
                  <a:pt x="128498" y="37793"/>
                  <a:pt x="127138" y="38185"/>
                  <a:pt x="125479" y="38185"/>
                </a:cubicBezTo>
                <a:cubicBezTo>
                  <a:pt x="125147" y="38185"/>
                  <a:pt x="124799" y="38170"/>
                  <a:pt x="124434" y="38140"/>
                </a:cubicBezTo>
                <a:cubicBezTo>
                  <a:pt x="124069" y="38110"/>
                  <a:pt x="123654" y="38065"/>
                  <a:pt x="123189" y="38004"/>
                </a:cubicBezTo>
                <a:lnTo>
                  <a:pt x="113933" y="36557"/>
                </a:lnTo>
                <a:cubicBezTo>
                  <a:pt x="114862" y="30645"/>
                  <a:pt x="116653" y="25412"/>
                  <a:pt x="119307" y="20857"/>
                </a:cubicBezTo>
                <a:cubicBezTo>
                  <a:pt x="121962" y="16303"/>
                  <a:pt x="125329" y="12487"/>
                  <a:pt x="129410" y="9410"/>
                </a:cubicBezTo>
                <a:cubicBezTo>
                  <a:pt x="133491" y="6334"/>
                  <a:pt x="138170" y="3996"/>
                  <a:pt x="143445" y="2398"/>
                </a:cubicBezTo>
                <a:cubicBezTo>
                  <a:pt x="148720" y="799"/>
                  <a:pt x="154411" y="0"/>
                  <a:pt x="160515" y="0"/>
                </a:cubicBezTo>
                <a:close/>
                <a:moveTo>
                  <a:pt x="51660" y="0"/>
                </a:moveTo>
                <a:cubicBezTo>
                  <a:pt x="58892" y="0"/>
                  <a:pt x="65678" y="1327"/>
                  <a:pt x="72017" y="3981"/>
                </a:cubicBezTo>
                <a:cubicBezTo>
                  <a:pt x="78352" y="6635"/>
                  <a:pt x="83843" y="10692"/>
                  <a:pt x="88488" y="16152"/>
                </a:cubicBezTo>
                <a:cubicBezTo>
                  <a:pt x="93133" y="21611"/>
                  <a:pt x="96799" y="28503"/>
                  <a:pt x="99487" y="36828"/>
                </a:cubicBezTo>
                <a:cubicBezTo>
                  <a:pt x="102174" y="45153"/>
                  <a:pt x="103518" y="54986"/>
                  <a:pt x="103518" y="66327"/>
                </a:cubicBezTo>
                <a:cubicBezTo>
                  <a:pt x="103518" y="77668"/>
                  <a:pt x="102174" y="87486"/>
                  <a:pt x="99487" y="95781"/>
                </a:cubicBezTo>
                <a:cubicBezTo>
                  <a:pt x="96799" y="104075"/>
                  <a:pt x="93133" y="110937"/>
                  <a:pt x="88488" y="116367"/>
                </a:cubicBezTo>
                <a:cubicBezTo>
                  <a:pt x="83843" y="121796"/>
                  <a:pt x="78352" y="125838"/>
                  <a:pt x="72017" y="128492"/>
                </a:cubicBezTo>
                <a:cubicBezTo>
                  <a:pt x="65678" y="131146"/>
                  <a:pt x="58892" y="132473"/>
                  <a:pt x="51660" y="132473"/>
                </a:cubicBezTo>
                <a:cubicBezTo>
                  <a:pt x="44360" y="132473"/>
                  <a:pt x="37575" y="131146"/>
                  <a:pt x="31304" y="128492"/>
                </a:cubicBezTo>
                <a:cubicBezTo>
                  <a:pt x="25034" y="125838"/>
                  <a:pt x="19576" y="121796"/>
                  <a:pt x="14931" y="116367"/>
                </a:cubicBezTo>
                <a:cubicBezTo>
                  <a:pt x="10286" y="110937"/>
                  <a:pt x="6636" y="104075"/>
                  <a:pt x="3982" y="95781"/>
                </a:cubicBezTo>
                <a:cubicBezTo>
                  <a:pt x="1327" y="87486"/>
                  <a:pt x="0" y="77668"/>
                  <a:pt x="0" y="66327"/>
                </a:cubicBezTo>
                <a:cubicBezTo>
                  <a:pt x="0" y="54986"/>
                  <a:pt x="1327" y="45153"/>
                  <a:pt x="3982" y="36828"/>
                </a:cubicBezTo>
                <a:cubicBezTo>
                  <a:pt x="6636" y="28503"/>
                  <a:pt x="10286" y="21611"/>
                  <a:pt x="14931" y="16152"/>
                </a:cubicBezTo>
                <a:cubicBezTo>
                  <a:pt x="19576" y="10692"/>
                  <a:pt x="25034" y="6635"/>
                  <a:pt x="31304" y="3981"/>
                </a:cubicBezTo>
                <a:cubicBezTo>
                  <a:pt x="37575" y="1327"/>
                  <a:pt x="44360" y="0"/>
                  <a:pt x="51660" y="0"/>
                </a:cubicBezTo>
                <a:close/>
              </a:path>
            </a:pathLst>
          </a:custGeom>
          <a:solidFill>
            <a:schemeClr val="accent4">
              <a:lumMod val="20000"/>
              <a:lumOff val="80000"/>
            </a:schemeClr>
          </a:solidFill>
          <a:ln w="127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23" presetClass="entr" presetSubtype="16"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childTnLst>
                                </p:cTn>
                              </p:par>
                            </p:childTnLst>
                          </p:cTn>
                        </p:par>
                        <p:par>
                          <p:cTn id="14" fill="hold">
                            <p:stCondLst>
                              <p:cond delay="1000"/>
                            </p:stCondLst>
                            <p:childTnLst>
                              <p:par>
                                <p:cTn id="15" presetID="23" presetClass="entr" presetSubtype="16" fill="hold" nodeType="after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fltVal val="0"/>
                                          </p:val>
                                        </p:tav>
                                        <p:tav tm="100000">
                                          <p:val>
                                            <p:strVal val="#ppt_w"/>
                                          </p:val>
                                        </p:tav>
                                      </p:tavLst>
                                    </p:anim>
                                    <p:anim calcmode="lin" valueType="num">
                                      <p:cBhvr>
                                        <p:cTn id="18" dur="500" fill="hold"/>
                                        <p:tgtEl>
                                          <p:spTgt spid="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42"/>
          <p:cNvGrpSpPr/>
          <p:nvPr/>
        </p:nvGrpSpPr>
        <p:grpSpPr>
          <a:xfrm>
            <a:off x="849685" y="4278129"/>
            <a:ext cx="838200" cy="838200"/>
            <a:chOff x="1706995" y="1958179"/>
            <a:chExt cx="838200" cy="838200"/>
          </a:xfrm>
        </p:grpSpPr>
        <p:sp>
          <p:nvSpPr>
            <p:cNvPr id="3" name="Oval 43"/>
            <p:cNvSpPr/>
            <p:nvPr/>
          </p:nvSpPr>
          <p:spPr>
            <a:xfrm>
              <a:off x="1706995" y="1958179"/>
              <a:ext cx="838200" cy="8382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reeform 112"/>
            <p:cNvSpPr>
              <a:spLocks noChangeArrowheads="1"/>
            </p:cNvSpPr>
            <p:nvPr/>
          </p:nvSpPr>
          <p:spPr bwMode="auto">
            <a:xfrm>
              <a:off x="1926159" y="2206745"/>
              <a:ext cx="399873" cy="341069"/>
            </a:xfrm>
            <a:custGeom>
              <a:avLst/>
              <a:gdLst>
                <a:gd name="T0" fmla="*/ 172426 w 601"/>
                <a:gd name="T1" fmla="*/ 114823 h 510"/>
                <a:gd name="T2" fmla="*/ 172426 w 601"/>
                <a:gd name="T3" fmla="*/ 28164 h 510"/>
                <a:gd name="T4" fmla="*/ 172426 w 601"/>
                <a:gd name="T5" fmla="*/ 114823 h 510"/>
                <a:gd name="T6" fmla="*/ 192902 w 601"/>
                <a:gd name="T7" fmla="*/ 61383 h 510"/>
                <a:gd name="T8" fmla="*/ 182844 w 601"/>
                <a:gd name="T9" fmla="*/ 50912 h 510"/>
                <a:gd name="T10" fmla="*/ 162368 w 601"/>
                <a:gd name="T11" fmla="*/ 50912 h 510"/>
                <a:gd name="T12" fmla="*/ 152310 w 601"/>
                <a:gd name="T13" fmla="*/ 61383 h 510"/>
                <a:gd name="T14" fmla="*/ 152310 w 601"/>
                <a:gd name="T15" fmla="*/ 81604 h 510"/>
                <a:gd name="T16" fmla="*/ 162368 w 601"/>
                <a:gd name="T17" fmla="*/ 91714 h 510"/>
                <a:gd name="T18" fmla="*/ 182844 w 601"/>
                <a:gd name="T19" fmla="*/ 91714 h 510"/>
                <a:gd name="T20" fmla="*/ 192902 w 601"/>
                <a:gd name="T21" fmla="*/ 81604 h 510"/>
                <a:gd name="T22" fmla="*/ 192902 w 601"/>
                <a:gd name="T23" fmla="*/ 61383 h 510"/>
                <a:gd name="T24" fmla="*/ 129320 w 601"/>
                <a:gd name="T25" fmla="*/ 35747 h 510"/>
                <a:gd name="T26" fmla="*/ 119261 w 601"/>
                <a:gd name="T27" fmla="*/ 15165 h 510"/>
                <a:gd name="T28" fmla="*/ 126805 w 601"/>
                <a:gd name="T29" fmla="*/ 0 h 510"/>
                <a:gd name="T30" fmla="*/ 136863 w 601"/>
                <a:gd name="T31" fmla="*/ 5055 h 510"/>
                <a:gd name="T32" fmla="*/ 129320 w 601"/>
                <a:gd name="T33" fmla="*/ 35747 h 510"/>
                <a:gd name="T34" fmla="*/ 96271 w 601"/>
                <a:gd name="T35" fmla="*/ 15165 h 510"/>
                <a:gd name="T36" fmla="*/ 50650 w 601"/>
                <a:gd name="T37" fmla="*/ 58856 h 510"/>
                <a:gd name="T38" fmla="*/ 78669 w 601"/>
                <a:gd name="T39" fmla="*/ 5055 h 510"/>
                <a:gd name="T40" fmla="*/ 96271 w 601"/>
                <a:gd name="T41" fmla="*/ 10110 h 510"/>
                <a:gd name="T42" fmla="*/ 81184 w 601"/>
                <a:gd name="T43" fmla="*/ 68966 h 510"/>
                <a:gd name="T44" fmla="*/ 116747 w 601"/>
                <a:gd name="T45" fmla="*/ 68966 h 510"/>
                <a:gd name="T46" fmla="*/ 136863 w 601"/>
                <a:gd name="T47" fmla="*/ 114823 h 510"/>
                <a:gd name="T48" fmla="*/ 147281 w 601"/>
                <a:gd name="T49" fmla="*/ 163207 h 510"/>
                <a:gd name="T50" fmla="*/ 157339 w 601"/>
                <a:gd name="T51" fmla="*/ 124933 h 510"/>
                <a:gd name="T52" fmla="*/ 187873 w 601"/>
                <a:gd name="T53" fmla="*/ 122406 h 510"/>
                <a:gd name="T54" fmla="*/ 174941 w 601"/>
                <a:gd name="T55" fmla="*/ 176206 h 510"/>
                <a:gd name="T56" fmla="*/ 164883 w 601"/>
                <a:gd name="T57" fmla="*/ 183789 h 510"/>
                <a:gd name="T58" fmla="*/ 159853 w 601"/>
                <a:gd name="T59" fmla="*/ 183789 h 510"/>
                <a:gd name="T60" fmla="*/ 50650 w 601"/>
                <a:gd name="T61" fmla="*/ 183789 h 510"/>
                <a:gd name="T62" fmla="*/ 50650 w 601"/>
                <a:gd name="T63" fmla="*/ 183789 h 510"/>
                <a:gd name="T64" fmla="*/ 40592 w 601"/>
                <a:gd name="T65" fmla="*/ 176206 h 510"/>
                <a:gd name="T66" fmla="*/ 10058 w 601"/>
                <a:gd name="T67" fmla="*/ 89186 h 510"/>
                <a:gd name="T68" fmla="*/ 10058 w 601"/>
                <a:gd name="T69" fmla="*/ 68966 h 510"/>
                <a:gd name="T70" fmla="*/ 81184 w 601"/>
                <a:gd name="T71" fmla="*/ 68966 h 510"/>
                <a:gd name="T72" fmla="*/ 96271 w 601"/>
                <a:gd name="T73" fmla="*/ 153097 h 510"/>
                <a:gd name="T74" fmla="*/ 116747 w 601"/>
                <a:gd name="T75" fmla="*/ 153097 h 510"/>
                <a:gd name="T76" fmla="*/ 106689 w 601"/>
                <a:gd name="T77" fmla="*/ 89186 h 510"/>
                <a:gd name="T78" fmla="*/ 96271 w 601"/>
                <a:gd name="T79" fmla="*/ 153097 h 510"/>
                <a:gd name="T80" fmla="*/ 76155 w 601"/>
                <a:gd name="T81" fmla="*/ 99658 h 510"/>
                <a:gd name="T82" fmla="*/ 55679 w 601"/>
                <a:gd name="T83" fmla="*/ 99658 h 510"/>
                <a:gd name="T84" fmla="*/ 65737 w 601"/>
                <a:gd name="T85" fmla="*/ 163207 h 510"/>
                <a:gd name="T86" fmla="*/ 76155 w 601"/>
                <a:gd name="T87" fmla="*/ 99658 h 51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601" h="510">
                  <a:moveTo>
                    <a:pt x="480" y="318"/>
                  </a:moveTo>
                  <a:lnTo>
                    <a:pt x="480" y="318"/>
                  </a:lnTo>
                  <a:cubicBezTo>
                    <a:pt x="410" y="318"/>
                    <a:pt x="353" y="269"/>
                    <a:pt x="353" y="198"/>
                  </a:cubicBezTo>
                  <a:cubicBezTo>
                    <a:pt x="353" y="127"/>
                    <a:pt x="410" y="78"/>
                    <a:pt x="480" y="78"/>
                  </a:cubicBezTo>
                  <a:cubicBezTo>
                    <a:pt x="544" y="78"/>
                    <a:pt x="600" y="127"/>
                    <a:pt x="600" y="198"/>
                  </a:cubicBezTo>
                  <a:cubicBezTo>
                    <a:pt x="600" y="269"/>
                    <a:pt x="544" y="318"/>
                    <a:pt x="480" y="318"/>
                  </a:cubicBezTo>
                  <a:close/>
                  <a:moveTo>
                    <a:pt x="537" y="170"/>
                  </a:moveTo>
                  <a:lnTo>
                    <a:pt x="537" y="170"/>
                  </a:lnTo>
                  <a:cubicBezTo>
                    <a:pt x="509" y="170"/>
                    <a:pt x="509" y="170"/>
                    <a:pt x="509" y="170"/>
                  </a:cubicBezTo>
                  <a:cubicBezTo>
                    <a:pt x="509" y="141"/>
                    <a:pt x="509" y="141"/>
                    <a:pt x="509" y="141"/>
                  </a:cubicBezTo>
                  <a:cubicBezTo>
                    <a:pt x="509" y="127"/>
                    <a:pt x="494" y="113"/>
                    <a:pt x="480" y="113"/>
                  </a:cubicBezTo>
                  <a:cubicBezTo>
                    <a:pt x="459" y="113"/>
                    <a:pt x="452" y="127"/>
                    <a:pt x="452" y="141"/>
                  </a:cubicBezTo>
                  <a:cubicBezTo>
                    <a:pt x="452" y="170"/>
                    <a:pt x="452" y="170"/>
                    <a:pt x="452" y="170"/>
                  </a:cubicBezTo>
                  <a:cubicBezTo>
                    <a:pt x="424" y="170"/>
                    <a:pt x="424" y="170"/>
                    <a:pt x="424" y="170"/>
                  </a:cubicBezTo>
                  <a:cubicBezTo>
                    <a:pt x="403" y="170"/>
                    <a:pt x="396" y="184"/>
                    <a:pt x="396" y="198"/>
                  </a:cubicBezTo>
                  <a:cubicBezTo>
                    <a:pt x="396" y="212"/>
                    <a:pt x="403" y="226"/>
                    <a:pt x="424" y="226"/>
                  </a:cubicBezTo>
                  <a:cubicBezTo>
                    <a:pt x="452" y="226"/>
                    <a:pt x="452" y="226"/>
                    <a:pt x="452" y="226"/>
                  </a:cubicBezTo>
                  <a:cubicBezTo>
                    <a:pt x="452" y="254"/>
                    <a:pt x="452" y="254"/>
                    <a:pt x="452" y="254"/>
                  </a:cubicBezTo>
                  <a:cubicBezTo>
                    <a:pt x="452" y="269"/>
                    <a:pt x="459" y="283"/>
                    <a:pt x="480" y="283"/>
                  </a:cubicBezTo>
                  <a:cubicBezTo>
                    <a:pt x="494" y="283"/>
                    <a:pt x="509" y="269"/>
                    <a:pt x="509" y="254"/>
                  </a:cubicBezTo>
                  <a:cubicBezTo>
                    <a:pt x="509" y="226"/>
                    <a:pt x="509" y="226"/>
                    <a:pt x="509" y="226"/>
                  </a:cubicBezTo>
                  <a:cubicBezTo>
                    <a:pt x="537" y="226"/>
                    <a:pt x="537" y="226"/>
                    <a:pt x="537" y="226"/>
                  </a:cubicBezTo>
                  <a:cubicBezTo>
                    <a:pt x="551" y="226"/>
                    <a:pt x="565" y="212"/>
                    <a:pt x="565" y="198"/>
                  </a:cubicBezTo>
                  <a:cubicBezTo>
                    <a:pt x="565" y="184"/>
                    <a:pt x="551" y="170"/>
                    <a:pt x="537" y="170"/>
                  </a:cubicBezTo>
                  <a:close/>
                  <a:moveTo>
                    <a:pt x="360" y="99"/>
                  </a:moveTo>
                  <a:lnTo>
                    <a:pt x="360" y="99"/>
                  </a:lnTo>
                  <a:cubicBezTo>
                    <a:pt x="332" y="42"/>
                    <a:pt x="332" y="42"/>
                    <a:pt x="332" y="42"/>
                  </a:cubicBezTo>
                  <a:cubicBezTo>
                    <a:pt x="332" y="35"/>
                    <a:pt x="325" y="35"/>
                    <a:pt x="325" y="28"/>
                  </a:cubicBezTo>
                  <a:cubicBezTo>
                    <a:pt x="325" y="14"/>
                    <a:pt x="339" y="0"/>
                    <a:pt x="353" y="0"/>
                  </a:cubicBezTo>
                  <a:cubicBezTo>
                    <a:pt x="367" y="0"/>
                    <a:pt x="374" y="7"/>
                    <a:pt x="381" y="14"/>
                  </a:cubicBezTo>
                  <a:cubicBezTo>
                    <a:pt x="410" y="63"/>
                    <a:pt x="410" y="63"/>
                    <a:pt x="410" y="63"/>
                  </a:cubicBezTo>
                  <a:cubicBezTo>
                    <a:pt x="389" y="71"/>
                    <a:pt x="374" y="85"/>
                    <a:pt x="360" y="99"/>
                  </a:cubicBezTo>
                  <a:close/>
                  <a:moveTo>
                    <a:pt x="268" y="42"/>
                  </a:moveTo>
                  <a:lnTo>
                    <a:pt x="268" y="42"/>
                  </a:lnTo>
                  <a:cubicBezTo>
                    <a:pt x="205" y="163"/>
                    <a:pt x="205" y="163"/>
                    <a:pt x="205" y="163"/>
                  </a:cubicBezTo>
                  <a:cubicBezTo>
                    <a:pt x="141" y="163"/>
                    <a:pt x="141" y="163"/>
                    <a:pt x="141" y="163"/>
                  </a:cubicBezTo>
                  <a:cubicBezTo>
                    <a:pt x="219" y="14"/>
                    <a:pt x="219" y="14"/>
                    <a:pt x="219" y="14"/>
                  </a:cubicBezTo>
                  <a:cubicBezTo>
                    <a:pt x="219" y="7"/>
                    <a:pt x="233" y="0"/>
                    <a:pt x="240" y="0"/>
                  </a:cubicBezTo>
                  <a:cubicBezTo>
                    <a:pt x="261" y="0"/>
                    <a:pt x="268" y="14"/>
                    <a:pt x="268" y="28"/>
                  </a:cubicBezTo>
                  <a:cubicBezTo>
                    <a:pt x="268" y="35"/>
                    <a:pt x="268" y="35"/>
                    <a:pt x="268" y="42"/>
                  </a:cubicBezTo>
                  <a:close/>
                  <a:moveTo>
                    <a:pt x="226" y="191"/>
                  </a:moveTo>
                  <a:lnTo>
                    <a:pt x="226" y="191"/>
                  </a:lnTo>
                  <a:cubicBezTo>
                    <a:pt x="325" y="191"/>
                    <a:pt x="325" y="191"/>
                    <a:pt x="325" y="191"/>
                  </a:cubicBezTo>
                  <a:lnTo>
                    <a:pt x="325" y="198"/>
                  </a:lnTo>
                  <a:cubicBezTo>
                    <a:pt x="325" y="247"/>
                    <a:pt x="346" y="290"/>
                    <a:pt x="381" y="318"/>
                  </a:cubicBezTo>
                  <a:cubicBezTo>
                    <a:pt x="381" y="424"/>
                    <a:pt x="381" y="424"/>
                    <a:pt x="381" y="424"/>
                  </a:cubicBezTo>
                  <a:cubicBezTo>
                    <a:pt x="381" y="438"/>
                    <a:pt x="396" y="452"/>
                    <a:pt x="410" y="452"/>
                  </a:cubicBezTo>
                  <a:cubicBezTo>
                    <a:pt x="431" y="452"/>
                    <a:pt x="438" y="438"/>
                    <a:pt x="438" y="424"/>
                  </a:cubicBezTo>
                  <a:cubicBezTo>
                    <a:pt x="438" y="346"/>
                    <a:pt x="438" y="346"/>
                    <a:pt x="438" y="346"/>
                  </a:cubicBezTo>
                  <a:cubicBezTo>
                    <a:pt x="452" y="346"/>
                    <a:pt x="466" y="346"/>
                    <a:pt x="480" y="346"/>
                  </a:cubicBezTo>
                  <a:cubicBezTo>
                    <a:pt x="494" y="346"/>
                    <a:pt x="509" y="346"/>
                    <a:pt x="523" y="339"/>
                  </a:cubicBezTo>
                  <a:cubicBezTo>
                    <a:pt x="487" y="488"/>
                    <a:pt x="487" y="488"/>
                    <a:pt x="487" y="488"/>
                  </a:cubicBezTo>
                  <a:cubicBezTo>
                    <a:pt x="480" y="502"/>
                    <a:pt x="473" y="509"/>
                    <a:pt x="459" y="509"/>
                  </a:cubicBezTo>
                  <a:cubicBezTo>
                    <a:pt x="452" y="509"/>
                    <a:pt x="452" y="509"/>
                    <a:pt x="452" y="509"/>
                  </a:cubicBezTo>
                  <a:cubicBezTo>
                    <a:pt x="445" y="509"/>
                    <a:pt x="445" y="509"/>
                    <a:pt x="445" y="509"/>
                  </a:cubicBezTo>
                  <a:cubicBezTo>
                    <a:pt x="141" y="509"/>
                    <a:pt x="141" y="509"/>
                    <a:pt x="141" y="509"/>
                  </a:cubicBezTo>
                  <a:cubicBezTo>
                    <a:pt x="127" y="509"/>
                    <a:pt x="113" y="502"/>
                    <a:pt x="113" y="488"/>
                  </a:cubicBezTo>
                  <a:cubicBezTo>
                    <a:pt x="49" y="247"/>
                    <a:pt x="49" y="247"/>
                    <a:pt x="49" y="247"/>
                  </a:cubicBezTo>
                  <a:cubicBezTo>
                    <a:pt x="28" y="247"/>
                    <a:pt x="28" y="247"/>
                    <a:pt x="28" y="247"/>
                  </a:cubicBezTo>
                  <a:cubicBezTo>
                    <a:pt x="7" y="247"/>
                    <a:pt x="0" y="233"/>
                    <a:pt x="0" y="219"/>
                  </a:cubicBezTo>
                  <a:cubicBezTo>
                    <a:pt x="0" y="198"/>
                    <a:pt x="7" y="191"/>
                    <a:pt x="28" y="191"/>
                  </a:cubicBezTo>
                  <a:cubicBezTo>
                    <a:pt x="134" y="191"/>
                    <a:pt x="134" y="191"/>
                    <a:pt x="134" y="191"/>
                  </a:cubicBezTo>
                  <a:cubicBezTo>
                    <a:pt x="226" y="191"/>
                    <a:pt x="226" y="191"/>
                    <a:pt x="226" y="191"/>
                  </a:cubicBezTo>
                  <a:close/>
                  <a:moveTo>
                    <a:pt x="268" y="424"/>
                  </a:moveTo>
                  <a:lnTo>
                    <a:pt x="268" y="424"/>
                  </a:lnTo>
                  <a:cubicBezTo>
                    <a:pt x="268" y="438"/>
                    <a:pt x="283" y="452"/>
                    <a:pt x="297" y="452"/>
                  </a:cubicBezTo>
                  <a:cubicBezTo>
                    <a:pt x="318" y="452"/>
                    <a:pt x="325" y="438"/>
                    <a:pt x="325" y="424"/>
                  </a:cubicBezTo>
                  <a:cubicBezTo>
                    <a:pt x="325" y="276"/>
                    <a:pt x="325" y="276"/>
                    <a:pt x="325" y="276"/>
                  </a:cubicBezTo>
                  <a:cubicBezTo>
                    <a:pt x="325" y="254"/>
                    <a:pt x="318" y="247"/>
                    <a:pt x="297" y="247"/>
                  </a:cubicBezTo>
                  <a:cubicBezTo>
                    <a:pt x="283" y="247"/>
                    <a:pt x="268" y="254"/>
                    <a:pt x="268" y="276"/>
                  </a:cubicBezTo>
                  <a:lnTo>
                    <a:pt x="268" y="424"/>
                  </a:lnTo>
                  <a:close/>
                  <a:moveTo>
                    <a:pt x="212" y="276"/>
                  </a:moveTo>
                  <a:lnTo>
                    <a:pt x="212" y="276"/>
                  </a:lnTo>
                  <a:cubicBezTo>
                    <a:pt x="212" y="254"/>
                    <a:pt x="205" y="247"/>
                    <a:pt x="183" y="247"/>
                  </a:cubicBezTo>
                  <a:cubicBezTo>
                    <a:pt x="169" y="247"/>
                    <a:pt x="155" y="254"/>
                    <a:pt x="155" y="276"/>
                  </a:cubicBezTo>
                  <a:cubicBezTo>
                    <a:pt x="155" y="424"/>
                    <a:pt x="155" y="424"/>
                    <a:pt x="155" y="424"/>
                  </a:cubicBezTo>
                  <a:cubicBezTo>
                    <a:pt x="155" y="438"/>
                    <a:pt x="169" y="452"/>
                    <a:pt x="183" y="452"/>
                  </a:cubicBezTo>
                  <a:cubicBezTo>
                    <a:pt x="205" y="452"/>
                    <a:pt x="212" y="438"/>
                    <a:pt x="212" y="424"/>
                  </a:cubicBezTo>
                  <a:lnTo>
                    <a:pt x="212" y="276"/>
                  </a:lnTo>
                  <a:close/>
                </a:path>
              </a:pathLst>
            </a:custGeom>
            <a:solidFill>
              <a:schemeClr val="bg1"/>
            </a:solidFill>
            <a:ln>
              <a:noFill/>
            </a:ln>
            <a:effectLst/>
          </p:spPr>
          <p:txBody>
            <a:bodyPr wrap="none" anchor="ctr"/>
            <a:lstStyle/>
            <a:p>
              <a:endParaRPr lang="en-US"/>
            </a:p>
          </p:txBody>
        </p:sp>
      </p:grpSp>
      <p:grpSp>
        <p:nvGrpSpPr>
          <p:cNvPr id="5" name="Group 45"/>
          <p:cNvGrpSpPr/>
          <p:nvPr/>
        </p:nvGrpSpPr>
        <p:grpSpPr>
          <a:xfrm>
            <a:off x="4850185" y="4278129"/>
            <a:ext cx="838200" cy="838200"/>
            <a:chOff x="1706995" y="4135230"/>
            <a:chExt cx="838200" cy="838200"/>
          </a:xfrm>
        </p:grpSpPr>
        <p:sp>
          <p:nvSpPr>
            <p:cNvPr id="6" name="Oval 46"/>
            <p:cNvSpPr/>
            <p:nvPr/>
          </p:nvSpPr>
          <p:spPr>
            <a:xfrm>
              <a:off x="1706995" y="4135230"/>
              <a:ext cx="838200" cy="8382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106"/>
            <p:cNvSpPr>
              <a:spLocks noChangeArrowheads="1"/>
            </p:cNvSpPr>
            <p:nvPr/>
          </p:nvSpPr>
          <p:spPr bwMode="auto">
            <a:xfrm>
              <a:off x="1923217" y="4372034"/>
              <a:ext cx="402814" cy="364591"/>
            </a:xfrm>
            <a:custGeom>
              <a:avLst/>
              <a:gdLst>
                <a:gd name="T0" fmla="*/ 207003 w 602"/>
                <a:gd name="T1" fmla="*/ 196489 h 545"/>
                <a:gd name="T2" fmla="*/ 207003 w 602"/>
                <a:gd name="T3" fmla="*/ 196489 h 545"/>
                <a:gd name="T4" fmla="*/ 188940 w 602"/>
                <a:gd name="T5" fmla="*/ 196489 h 545"/>
                <a:gd name="T6" fmla="*/ 188940 w 602"/>
                <a:gd name="T7" fmla="*/ 114859 h 545"/>
                <a:gd name="T8" fmla="*/ 188940 w 602"/>
                <a:gd name="T9" fmla="*/ 50928 h 545"/>
                <a:gd name="T10" fmla="*/ 207003 w 602"/>
                <a:gd name="T11" fmla="*/ 50928 h 545"/>
                <a:gd name="T12" fmla="*/ 217119 w 602"/>
                <a:gd name="T13" fmla="*/ 61403 h 545"/>
                <a:gd name="T14" fmla="*/ 217119 w 602"/>
                <a:gd name="T15" fmla="*/ 124973 h 545"/>
                <a:gd name="T16" fmla="*/ 217119 w 602"/>
                <a:gd name="T17" fmla="*/ 165787 h 545"/>
                <a:gd name="T18" fmla="*/ 217119 w 602"/>
                <a:gd name="T19" fmla="*/ 186375 h 545"/>
                <a:gd name="T20" fmla="*/ 207003 w 602"/>
                <a:gd name="T21" fmla="*/ 196489 h 545"/>
                <a:gd name="T22" fmla="*/ 35765 w 602"/>
                <a:gd name="T23" fmla="*/ 196489 h 545"/>
                <a:gd name="T24" fmla="*/ 35765 w 602"/>
                <a:gd name="T25" fmla="*/ 196489 h 545"/>
                <a:gd name="T26" fmla="*/ 35765 w 602"/>
                <a:gd name="T27" fmla="*/ 114859 h 545"/>
                <a:gd name="T28" fmla="*/ 35765 w 602"/>
                <a:gd name="T29" fmla="*/ 112331 h 545"/>
                <a:gd name="T30" fmla="*/ 35765 w 602"/>
                <a:gd name="T31" fmla="*/ 50928 h 545"/>
                <a:gd name="T32" fmla="*/ 56357 w 602"/>
                <a:gd name="T33" fmla="*/ 50928 h 545"/>
                <a:gd name="T34" fmla="*/ 107295 w 602"/>
                <a:gd name="T35" fmla="*/ 0 h 545"/>
                <a:gd name="T36" fmla="*/ 158233 w 602"/>
                <a:gd name="T37" fmla="*/ 50928 h 545"/>
                <a:gd name="T38" fmla="*/ 178825 w 602"/>
                <a:gd name="T39" fmla="*/ 50928 h 545"/>
                <a:gd name="T40" fmla="*/ 178825 w 602"/>
                <a:gd name="T41" fmla="*/ 114859 h 545"/>
                <a:gd name="T42" fmla="*/ 178825 w 602"/>
                <a:gd name="T43" fmla="*/ 196489 h 545"/>
                <a:gd name="T44" fmla="*/ 35765 w 602"/>
                <a:gd name="T45" fmla="*/ 196489 h 545"/>
                <a:gd name="T46" fmla="*/ 107295 w 602"/>
                <a:gd name="T47" fmla="*/ 20588 h 545"/>
                <a:gd name="T48" fmla="*/ 107295 w 602"/>
                <a:gd name="T49" fmla="*/ 20588 h 545"/>
                <a:gd name="T50" fmla="*/ 76588 w 602"/>
                <a:gd name="T51" fmla="*/ 50928 h 545"/>
                <a:gd name="T52" fmla="*/ 138002 w 602"/>
                <a:gd name="T53" fmla="*/ 50928 h 545"/>
                <a:gd name="T54" fmla="*/ 107295 w 602"/>
                <a:gd name="T55" fmla="*/ 20588 h 545"/>
                <a:gd name="T56" fmla="*/ 0 w 602"/>
                <a:gd name="T57" fmla="*/ 186375 h 545"/>
                <a:gd name="T58" fmla="*/ 0 w 602"/>
                <a:gd name="T59" fmla="*/ 186375 h 545"/>
                <a:gd name="T60" fmla="*/ 0 w 602"/>
                <a:gd name="T61" fmla="*/ 165787 h 545"/>
                <a:gd name="T62" fmla="*/ 0 w 602"/>
                <a:gd name="T63" fmla="*/ 124973 h 545"/>
                <a:gd name="T64" fmla="*/ 0 w 602"/>
                <a:gd name="T65" fmla="*/ 61403 h 545"/>
                <a:gd name="T66" fmla="*/ 10477 w 602"/>
                <a:gd name="T67" fmla="*/ 50928 h 545"/>
                <a:gd name="T68" fmla="*/ 25650 w 602"/>
                <a:gd name="T69" fmla="*/ 50928 h 545"/>
                <a:gd name="T70" fmla="*/ 25650 w 602"/>
                <a:gd name="T71" fmla="*/ 112331 h 545"/>
                <a:gd name="T72" fmla="*/ 25650 w 602"/>
                <a:gd name="T73" fmla="*/ 114859 h 545"/>
                <a:gd name="T74" fmla="*/ 25650 w 602"/>
                <a:gd name="T75" fmla="*/ 196489 h 545"/>
                <a:gd name="T76" fmla="*/ 10477 w 602"/>
                <a:gd name="T77" fmla="*/ 196489 h 545"/>
                <a:gd name="T78" fmla="*/ 0 w 602"/>
                <a:gd name="T79" fmla="*/ 186375 h 545"/>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602" h="545">
                  <a:moveTo>
                    <a:pt x="573" y="544"/>
                  </a:moveTo>
                  <a:lnTo>
                    <a:pt x="573" y="544"/>
                  </a:lnTo>
                  <a:cubicBezTo>
                    <a:pt x="523" y="544"/>
                    <a:pt x="523" y="544"/>
                    <a:pt x="523" y="544"/>
                  </a:cubicBezTo>
                  <a:cubicBezTo>
                    <a:pt x="523" y="318"/>
                    <a:pt x="523" y="318"/>
                    <a:pt x="523" y="318"/>
                  </a:cubicBezTo>
                  <a:cubicBezTo>
                    <a:pt x="523" y="141"/>
                    <a:pt x="523" y="141"/>
                    <a:pt x="523" y="141"/>
                  </a:cubicBezTo>
                  <a:cubicBezTo>
                    <a:pt x="573" y="141"/>
                    <a:pt x="573" y="141"/>
                    <a:pt x="573" y="141"/>
                  </a:cubicBezTo>
                  <a:cubicBezTo>
                    <a:pt x="587" y="141"/>
                    <a:pt x="601" y="148"/>
                    <a:pt x="601" y="170"/>
                  </a:cubicBezTo>
                  <a:cubicBezTo>
                    <a:pt x="601" y="346"/>
                    <a:pt x="601" y="346"/>
                    <a:pt x="601" y="346"/>
                  </a:cubicBezTo>
                  <a:cubicBezTo>
                    <a:pt x="601" y="459"/>
                    <a:pt x="601" y="459"/>
                    <a:pt x="601" y="459"/>
                  </a:cubicBezTo>
                  <a:cubicBezTo>
                    <a:pt x="601" y="516"/>
                    <a:pt x="601" y="516"/>
                    <a:pt x="601" y="516"/>
                  </a:cubicBezTo>
                  <a:cubicBezTo>
                    <a:pt x="601" y="530"/>
                    <a:pt x="587" y="544"/>
                    <a:pt x="573" y="544"/>
                  </a:cubicBezTo>
                  <a:close/>
                  <a:moveTo>
                    <a:pt x="99" y="544"/>
                  </a:moveTo>
                  <a:lnTo>
                    <a:pt x="99" y="544"/>
                  </a:lnTo>
                  <a:cubicBezTo>
                    <a:pt x="99" y="318"/>
                    <a:pt x="99" y="318"/>
                    <a:pt x="99" y="318"/>
                  </a:cubicBezTo>
                  <a:cubicBezTo>
                    <a:pt x="99" y="311"/>
                    <a:pt x="99" y="311"/>
                    <a:pt x="99" y="311"/>
                  </a:cubicBezTo>
                  <a:cubicBezTo>
                    <a:pt x="99" y="141"/>
                    <a:pt x="99" y="141"/>
                    <a:pt x="99" y="141"/>
                  </a:cubicBezTo>
                  <a:cubicBezTo>
                    <a:pt x="156" y="141"/>
                    <a:pt x="156" y="141"/>
                    <a:pt x="156" y="141"/>
                  </a:cubicBezTo>
                  <a:cubicBezTo>
                    <a:pt x="156" y="64"/>
                    <a:pt x="219" y="0"/>
                    <a:pt x="297" y="0"/>
                  </a:cubicBezTo>
                  <a:cubicBezTo>
                    <a:pt x="375" y="0"/>
                    <a:pt x="438" y="64"/>
                    <a:pt x="438" y="141"/>
                  </a:cubicBezTo>
                  <a:cubicBezTo>
                    <a:pt x="495" y="141"/>
                    <a:pt x="495" y="141"/>
                    <a:pt x="495" y="141"/>
                  </a:cubicBezTo>
                  <a:cubicBezTo>
                    <a:pt x="495" y="318"/>
                    <a:pt x="495" y="318"/>
                    <a:pt x="495" y="318"/>
                  </a:cubicBezTo>
                  <a:cubicBezTo>
                    <a:pt x="495" y="544"/>
                    <a:pt x="495" y="544"/>
                    <a:pt x="495" y="544"/>
                  </a:cubicBezTo>
                  <a:lnTo>
                    <a:pt x="99" y="544"/>
                  </a:lnTo>
                  <a:close/>
                  <a:moveTo>
                    <a:pt x="297" y="57"/>
                  </a:moveTo>
                  <a:lnTo>
                    <a:pt x="297" y="57"/>
                  </a:lnTo>
                  <a:cubicBezTo>
                    <a:pt x="255" y="57"/>
                    <a:pt x="212" y="92"/>
                    <a:pt x="212" y="141"/>
                  </a:cubicBezTo>
                  <a:cubicBezTo>
                    <a:pt x="382" y="141"/>
                    <a:pt x="382" y="141"/>
                    <a:pt x="382" y="141"/>
                  </a:cubicBezTo>
                  <a:cubicBezTo>
                    <a:pt x="382" y="92"/>
                    <a:pt x="347" y="57"/>
                    <a:pt x="297" y="57"/>
                  </a:cubicBezTo>
                  <a:close/>
                  <a:moveTo>
                    <a:pt x="0" y="516"/>
                  </a:moveTo>
                  <a:lnTo>
                    <a:pt x="0" y="516"/>
                  </a:lnTo>
                  <a:cubicBezTo>
                    <a:pt x="0" y="459"/>
                    <a:pt x="0" y="459"/>
                    <a:pt x="0" y="459"/>
                  </a:cubicBezTo>
                  <a:cubicBezTo>
                    <a:pt x="0" y="346"/>
                    <a:pt x="0" y="346"/>
                    <a:pt x="0" y="346"/>
                  </a:cubicBezTo>
                  <a:cubicBezTo>
                    <a:pt x="0" y="170"/>
                    <a:pt x="0" y="170"/>
                    <a:pt x="0" y="170"/>
                  </a:cubicBezTo>
                  <a:cubicBezTo>
                    <a:pt x="0" y="148"/>
                    <a:pt x="7" y="141"/>
                    <a:pt x="29" y="141"/>
                  </a:cubicBezTo>
                  <a:cubicBezTo>
                    <a:pt x="71" y="141"/>
                    <a:pt x="71" y="141"/>
                    <a:pt x="71" y="141"/>
                  </a:cubicBezTo>
                  <a:cubicBezTo>
                    <a:pt x="71" y="311"/>
                    <a:pt x="71" y="311"/>
                    <a:pt x="71" y="311"/>
                  </a:cubicBezTo>
                  <a:cubicBezTo>
                    <a:pt x="71" y="318"/>
                    <a:pt x="71" y="318"/>
                    <a:pt x="71" y="318"/>
                  </a:cubicBezTo>
                  <a:cubicBezTo>
                    <a:pt x="71" y="544"/>
                    <a:pt x="71" y="544"/>
                    <a:pt x="71" y="544"/>
                  </a:cubicBezTo>
                  <a:cubicBezTo>
                    <a:pt x="29" y="544"/>
                    <a:pt x="29" y="544"/>
                    <a:pt x="29" y="544"/>
                  </a:cubicBezTo>
                  <a:cubicBezTo>
                    <a:pt x="7" y="544"/>
                    <a:pt x="0" y="530"/>
                    <a:pt x="0" y="516"/>
                  </a:cubicBezTo>
                  <a:close/>
                </a:path>
              </a:pathLst>
            </a:custGeom>
            <a:solidFill>
              <a:schemeClr val="bg1"/>
            </a:solidFill>
            <a:ln>
              <a:noFill/>
            </a:ln>
            <a:effectLst/>
          </p:spPr>
          <p:txBody>
            <a:bodyPr wrap="none" anchor="ctr"/>
            <a:lstStyle/>
            <a:p>
              <a:endParaRPr lang="en-US"/>
            </a:p>
          </p:txBody>
        </p:sp>
      </p:grpSp>
      <p:grpSp>
        <p:nvGrpSpPr>
          <p:cNvPr id="8" name="Group 48"/>
          <p:cNvGrpSpPr/>
          <p:nvPr/>
        </p:nvGrpSpPr>
        <p:grpSpPr>
          <a:xfrm>
            <a:off x="8553990" y="4278129"/>
            <a:ext cx="838200" cy="838200"/>
            <a:chOff x="6659995" y="4135230"/>
            <a:chExt cx="838200" cy="838200"/>
          </a:xfrm>
        </p:grpSpPr>
        <p:sp>
          <p:nvSpPr>
            <p:cNvPr id="9" name="Oval 49"/>
            <p:cNvSpPr/>
            <p:nvPr/>
          </p:nvSpPr>
          <p:spPr>
            <a:xfrm>
              <a:off x="6659995" y="4135230"/>
              <a:ext cx="838200" cy="8382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50"/>
            <p:cNvSpPr>
              <a:spLocks noChangeArrowheads="1"/>
            </p:cNvSpPr>
            <p:nvPr/>
          </p:nvSpPr>
          <p:spPr bwMode="auto">
            <a:xfrm>
              <a:off x="6876218" y="4352922"/>
              <a:ext cx="405754" cy="402814"/>
            </a:xfrm>
            <a:custGeom>
              <a:avLst/>
              <a:gdLst>
                <a:gd name="T0" fmla="*/ 218707 w 609"/>
                <a:gd name="T1" fmla="*/ 109828 h 602"/>
                <a:gd name="T2" fmla="*/ 218707 w 609"/>
                <a:gd name="T3" fmla="*/ 109828 h 602"/>
                <a:gd name="T4" fmla="*/ 218707 w 609"/>
                <a:gd name="T5" fmla="*/ 207011 h 602"/>
                <a:gd name="T6" fmla="*/ 208276 w 609"/>
                <a:gd name="T7" fmla="*/ 217127 h 602"/>
                <a:gd name="T8" fmla="*/ 109354 w 609"/>
                <a:gd name="T9" fmla="*/ 217127 h 602"/>
                <a:gd name="T10" fmla="*/ 109354 w 609"/>
                <a:gd name="T11" fmla="*/ 217127 h 602"/>
                <a:gd name="T12" fmla="*/ 0 w 609"/>
                <a:gd name="T13" fmla="*/ 109828 h 602"/>
                <a:gd name="T14" fmla="*/ 109354 w 609"/>
                <a:gd name="T15" fmla="*/ 0 h 602"/>
                <a:gd name="T16" fmla="*/ 218707 w 609"/>
                <a:gd name="T17" fmla="*/ 109828 h 602"/>
                <a:gd name="T18" fmla="*/ 109354 w 609"/>
                <a:gd name="T19" fmla="*/ 20593 h 602"/>
                <a:gd name="T20" fmla="*/ 109354 w 609"/>
                <a:gd name="T21" fmla="*/ 20593 h 602"/>
                <a:gd name="T22" fmla="*/ 20144 w 609"/>
                <a:gd name="T23" fmla="*/ 109828 h 602"/>
                <a:gd name="T24" fmla="*/ 109354 w 609"/>
                <a:gd name="T25" fmla="*/ 196534 h 602"/>
                <a:gd name="T26" fmla="*/ 109354 w 609"/>
                <a:gd name="T27" fmla="*/ 196534 h 602"/>
                <a:gd name="T28" fmla="*/ 109354 w 609"/>
                <a:gd name="T29" fmla="*/ 196534 h 602"/>
                <a:gd name="T30" fmla="*/ 198203 w 609"/>
                <a:gd name="T31" fmla="*/ 109828 h 602"/>
                <a:gd name="T32" fmla="*/ 198203 w 609"/>
                <a:gd name="T33" fmla="*/ 109828 h 602"/>
                <a:gd name="T34" fmla="*/ 198203 w 609"/>
                <a:gd name="T35" fmla="*/ 109828 h 602"/>
                <a:gd name="T36" fmla="*/ 109354 w 609"/>
                <a:gd name="T37" fmla="*/ 20593 h 602"/>
                <a:gd name="T38" fmla="*/ 152520 w 609"/>
                <a:gd name="T39" fmla="*/ 120305 h 602"/>
                <a:gd name="T40" fmla="*/ 152520 w 609"/>
                <a:gd name="T41" fmla="*/ 120305 h 602"/>
                <a:gd name="T42" fmla="*/ 119426 w 609"/>
                <a:gd name="T43" fmla="*/ 120305 h 602"/>
                <a:gd name="T44" fmla="*/ 119426 w 609"/>
                <a:gd name="T45" fmla="*/ 153181 h 602"/>
                <a:gd name="T46" fmla="*/ 109354 w 609"/>
                <a:gd name="T47" fmla="*/ 163658 h 602"/>
                <a:gd name="T48" fmla="*/ 99282 w 609"/>
                <a:gd name="T49" fmla="*/ 153181 h 602"/>
                <a:gd name="T50" fmla="*/ 99282 w 609"/>
                <a:gd name="T51" fmla="*/ 120305 h 602"/>
                <a:gd name="T52" fmla="*/ 66188 w 609"/>
                <a:gd name="T53" fmla="*/ 120305 h 602"/>
                <a:gd name="T54" fmla="*/ 55756 w 609"/>
                <a:gd name="T55" fmla="*/ 109828 h 602"/>
                <a:gd name="T56" fmla="*/ 66188 w 609"/>
                <a:gd name="T57" fmla="*/ 99712 h 602"/>
                <a:gd name="T58" fmla="*/ 99282 w 609"/>
                <a:gd name="T59" fmla="*/ 99712 h 602"/>
                <a:gd name="T60" fmla="*/ 99282 w 609"/>
                <a:gd name="T61" fmla="*/ 63946 h 602"/>
                <a:gd name="T62" fmla="*/ 109354 w 609"/>
                <a:gd name="T63" fmla="*/ 53830 h 602"/>
                <a:gd name="T64" fmla="*/ 119426 w 609"/>
                <a:gd name="T65" fmla="*/ 63946 h 602"/>
                <a:gd name="T66" fmla="*/ 119426 w 609"/>
                <a:gd name="T67" fmla="*/ 99712 h 602"/>
                <a:gd name="T68" fmla="*/ 152520 w 609"/>
                <a:gd name="T69" fmla="*/ 99712 h 602"/>
                <a:gd name="T70" fmla="*/ 162592 w 609"/>
                <a:gd name="T71" fmla="*/ 109828 h 602"/>
                <a:gd name="T72" fmla="*/ 152520 w 609"/>
                <a:gd name="T73" fmla="*/ 120305 h 602"/>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609" h="602">
                  <a:moveTo>
                    <a:pt x="608" y="304"/>
                  </a:moveTo>
                  <a:lnTo>
                    <a:pt x="608" y="304"/>
                  </a:lnTo>
                  <a:cubicBezTo>
                    <a:pt x="608" y="573"/>
                    <a:pt x="608" y="573"/>
                    <a:pt x="608" y="573"/>
                  </a:cubicBezTo>
                  <a:cubicBezTo>
                    <a:pt x="608" y="594"/>
                    <a:pt x="594" y="601"/>
                    <a:pt x="579" y="601"/>
                  </a:cubicBezTo>
                  <a:cubicBezTo>
                    <a:pt x="304" y="601"/>
                    <a:pt x="304" y="601"/>
                    <a:pt x="304" y="601"/>
                  </a:cubicBezTo>
                  <a:cubicBezTo>
                    <a:pt x="134" y="601"/>
                    <a:pt x="0" y="467"/>
                    <a:pt x="0" y="304"/>
                  </a:cubicBezTo>
                  <a:cubicBezTo>
                    <a:pt x="0" y="135"/>
                    <a:pt x="134" y="0"/>
                    <a:pt x="304" y="0"/>
                  </a:cubicBezTo>
                  <a:cubicBezTo>
                    <a:pt x="473" y="0"/>
                    <a:pt x="608" y="135"/>
                    <a:pt x="608" y="304"/>
                  </a:cubicBezTo>
                  <a:close/>
                  <a:moveTo>
                    <a:pt x="304" y="57"/>
                  </a:moveTo>
                  <a:lnTo>
                    <a:pt x="304" y="57"/>
                  </a:lnTo>
                  <a:cubicBezTo>
                    <a:pt x="169" y="57"/>
                    <a:pt x="56" y="170"/>
                    <a:pt x="56" y="304"/>
                  </a:cubicBezTo>
                  <a:cubicBezTo>
                    <a:pt x="56" y="439"/>
                    <a:pt x="169" y="544"/>
                    <a:pt x="304" y="544"/>
                  </a:cubicBezTo>
                  <a:cubicBezTo>
                    <a:pt x="438" y="544"/>
                    <a:pt x="551" y="439"/>
                    <a:pt x="551" y="304"/>
                  </a:cubicBezTo>
                  <a:cubicBezTo>
                    <a:pt x="551" y="170"/>
                    <a:pt x="438" y="57"/>
                    <a:pt x="304" y="57"/>
                  </a:cubicBezTo>
                  <a:close/>
                  <a:moveTo>
                    <a:pt x="424" y="333"/>
                  </a:moveTo>
                  <a:lnTo>
                    <a:pt x="424" y="333"/>
                  </a:lnTo>
                  <a:cubicBezTo>
                    <a:pt x="332" y="333"/>
                    <a:pt x="332" y="333"/>
                    <a:pt x="332" y="333"/>
                  </a:cubicBezTo>
                  <a:cubicBezTo>
                    <a:pt x="332" y="424"/>
                    <a:pt x="332" y="424"/>
                    <a:pt x="332" y="424"/>
                  </a:cubicBezTo>
                  <a:cubicBezTo>
                    <a:pt x="332" y="439"/>
                    <a:pt x="318" y="453"/>
                    <a:pt x="304" y="453"/>
                  </a:cubicBezTo>
                  <a:cubicBezTo>
                    <a:pt x="290" y="453"/>
                    <a:pt x="276" y="439"/>
                    <a:pt x="276" y="424"/>
                  </a:cubicBezTo>
                  <a:cubicBezTo>
                    <a:pt x="276" y="333"/>
                    <a:pt x="276" y="333"/>
                    <a:pt x="276" y="333"/>
                  </a:cubicBezTo>
                  <a:cubicBezTo>
                    <a:pt x="184" y="333"/>
                    <a:pt x="184" y="333"/>
                    <a:pt x="184" y="333"/>
                  </a:cubicBezTo>
                  <a:cubicBezTo>
                    <a:pt x="162" y="333"/>
                    <a:pt x="155" y="318"/>
                    <a:pt x="155" y="304"/>
                  </a:cubicBezTo>
                  <a:cubicBezTo>
                    <a:pt x="155" y="283"/>
                    <a:pt x="162" y="276"/>
                    <a:pt x="184" y="276"/>
                  </a:cubicBezTo>
                  <a:cubicBezTo>
                    <a:pt x="276" y="276"/>
                    <a:pt x="276" y="276"/>
                    <a:pt x="276" y="276"/>
                  </a:cubicBezTo>
                  <a:cubicBezTo>
                    <a:pt x="276" y="177"/>
                    <a:pt x="276" y="177"/>
                    <a:pt x="276" y="177"/>
                  </a:cubicBezTo>
                  <a:cubicBezTo>
                    <a:pt x="276" y="163"/>
                    <a:pt x="290" y="149"/>
                    <a:pt x="304" y="149"/>
                  </a:cubicBezTo>
                  <a:cubicBezTo>
                    <a:pt x="318" y="149"/>
                    <a:pt x="332" y="163"/>
                    <a:pt x="332" y="177"/>
                  </a:cubicBezTo>
                  <a:cubicBezTo>
                    <a:pt x="332" y="276"/>
                    <a:pt x="332" y="276"/>
                    <a:pt x="332" y="276"/>
                  </a:cubicBezTo>
                  <a:cubicBezTo>
                    <a:pt x="424" y="276"/>
                    <a:pt x="424" y="276"/>
                    <a:pt x="424" y="276"/>
                  </a:cubicBezTo>
                  <a:cubicBezTo>
                    <a:pt x="445" y="276"/>
                    <a:pt x="452" y="283"/>
                    <a:pt x="452" y="304"/>
                  </a:cubicBezTo>
                  <a:cubicBezTo>
                    <a:pt x="452" y="318"/>
                    <a:pt x="445" y="333"/>
                    <a:pt x="424" y="333"/>
                  </a:cubicBezTo>
                  <a:close/>
                </a:path>
              </a:pathLst>
            </a:custGeom>
            <a:solidFill>
              <a:schemeClr val="bg1"/>
            </a:solidFill>
            <a:ln>
              <a:noFill/>
            </a:ln>
            <a:effectLst/>
          </p:spPr>
          <p:txBody>
            <a:bodyPr wrap="none" anchor="ctr"/>
            <a:lstStyle/>
            <a:p>
              <a:endParaRPr lang="en-US"/>
            </a:p>
          </p:txBody>
        </p:sp>
      </p:grpSp>
      <p:sp>
        <p:nvSpPr>
          <p:cNvPr id="11" name="文本框 10"/>
          <p:cNvSpPr txBox="1"/>
          <p:nvPr/>
        </p:nvSpPr>
        <p:spPr>
          <a:xfrm>
            <a:off x="756959" y="5232236"/>
            <a:ext cx="1340944" cy="338554"/>
          </a:xfrm>
          <a:prstGeom prst="rect">
            <a:avLst/>
          </a:prstGeom>
          <a:noFill/>
        </p:spPr>
        <p:txBody>
          <a:bodyPr wrap="square" rtlCol="0">
            <a:spAutoFit/>
          </a:bodyPr>
          <a:lstStyle>
            <a:defPPr>
              <a:defRPr lang="zh-CN"/>
            </a:defPPr>
            <a:lvl1pPr algn="r">
              <a:defRPr sz="9600" b="1">
                <a:solidFill>
                  <a:schemeClr val="tx2"/>
                </a:solidFill>
                <a:latin typeface="Montserrat Semi" charset="0"/>
                <a:ea typeface="Montserrat Semi" charset="0"/>
                <a:cs typeface="Montserrat Semi" charset="0"/>
              </a:defRPr>
            </a:lvl1pPr>
          </a:lstStyle>
          <a:p>
            <a:pPr algn="l"/>
            <a:r>
              <a:rPr lang="en-US" altLang="zh-CN" sz="1600" dirty="0" smtClean="0">
                <a:solidFill>
                  <a:schemeClr val="bg1">
                    <a:lumMod val="50000"/>
                  </a:schemeClr>
                </a:solidFill>
              </a:rPr>
              <a:t>TEXTHERE</a:t>
            </a:r>
          </a:p>
        </p:txBody>
      </p:sp>
      <p:sp>
        <p:nvSpPr>
          <p:cNvPr id="13" name="矩形 12"/>
          <p:cNvSpPr/>
          <p:nvPr/>
        </p:nvSpPr>
        <p:spPr>
          <a:xfrm>
            <a:off x="756959" y="5464299"/>
            <a:ext cx="2864564" cy="954107"/>
          </a:xfrm>
          <a:prstGeom prst="rect">
            <a:avLst/>
          </a:prstGeom>
        </p:spPr>
        <p:txBody>
          <a:bodyPr wrap="square">
            <a:spAutoFit/>
          </a:bodyPr>
          <a:lstStyle/>
          <a:p>
            <a:r>
              <a:rPr lang="en-US" altLang="zh-CN" sz="1400" dirty="0" smtClean="0">
                <a:solidFill>
                  <a:schemeClr val="bg1">
                    <a:lumMod val="50000"/>
                  </a:schemeClr>
                </a:solidFill>
              </a:rPr>
              <a:t>copy or write your text and paste it here copy or write your text and paste it here copy or write your text and paste it. </a:t>
            </a:r>
            <a:endParaRPr lang="en-US" altLang="zh-CN" sz="1400" dirty="0">
              <a:solidFill>
                <a:schemeClr val="bg1">
                  <a:lumMod val="50000"/>
                </a:schemeClr>
              </a:solidFill>
            </a:endParaRPr>
          </a:p>
        </p:txBody>
      </p:sp>
      <p:sp>
        <p:nvSpPr>
          <p:cNvPr id="14" name="文本框 13"/>
          <p:cNvSpPr txBox="1"/>
          <p:nvPr/>
        </p:nvSpPr>
        <p:spPr>
          <a:xfrm>
            <a:off x="4765689" y="5232236"/>
            <a:ext cx="1340944" cy="338554"/>
          </a:xfrm>
          <a:prstGeom prst="rect">
            <a:avLst/>
          </a:prstGeom>
          <a:noFill/>
        </p:spPr>
        <p:txBody>
          <a:bodyPr wrap="square" rtlCol="0">
            <a:spAutoFit/>
          </a:bodyPr>
          <a:lstStyle>
            <a:defPPr>
              <a:defRPr lang="zh-CN"/>
            </a:defPPr>
            <a:lvl1pPr algn="r">
              <a:defRPr sz="9600" b="1">
                <a:solidFill>
                  <a:schemeClr val="tx2"/>
                </a:solidFill>
                <a:latin typeface="Montserrat Semi" charset="0"/>
                <a:ea typeface="Montserrat Semi" charset="0"/>
                <a:cs typeface="Montserrat Semi" charset="0"/>
              </a:defRPr>
            </a:lvl1pPr>
          </a:lstStyle>
          <a:p>
            <a:pPr algn="l"/>
            <a:r>
              <a:rPr lang="en-US" altLang="zh-CN" sz="1600" dirty="0" smtClean="0">
                <a:solidFill>
                  <a:schemeClr val="bg1">
                    <a:lumMod val="50000"/>
                  </a:schemeClr>
                </a:solidFill>
              </a:rPr>
              <a:t>TEXTHERE</a:t>
            </a:r>
          </a:p>
        </p:txBody>
      </p:sp>
      <p:sp>
        <p:nvSpPr>
          <p:cNvPr id="15" name="矩形 14"/>
          <p:cNvSpPr/>
          <p:nvPr/>
        </p:nvSpPr>
        <p:spPr>
          <a:xfrm>
            <a:off x="4765689" y="5464299"/>
            <a:ext cx="2864564" cy="954107"/>
          </a:xfrm>
          <a:prstGeom prst="rect">
            <a:avLst/>
          </a:prstGeom>
        </p:spPr>
        <p:txBody>
          <a:bodyPr wrap="square">
            <a:spAutoFit/>
          </a:bodyPr>
          <a:lstStyle/>
          <a:p>
            <a:r>
              <a:rPr lang="en-US" altLang="zh-CN" sz="1400" dirty="0" smtClean="0">
                <a:solidFill>
                  <a:schemeClr val="bg1">
                    <a:lumMod val="50000"/>
                  </a:schemeClr>
                </a:solidFill>
              </a:rPr>
              <a:t>copy or write your text and paste it here copy or write your text and paste it here copy or write your text and paste it. </a:t>
            </a:r>
            <a:endParaRPr lang="en-US" altLang="zh-CN" sz="1400" dirty="0">
              <a:solidFill>
                <a:schemeClr val="bg1">
                  <a:lumMod val="50000"/>
                </a:schemeClr>
              </a:solidFill>
            </a:endParaRPr>
          </a:p>
        </p:txBody>
      </p:sp>
      <p:sp>
        <p:nvSpPr>
          <p:cNvPr id="16" name="文本框 15"/>
          <p:cNvSpPr txBox="1"/>
          <p:nvPr/>
        </p:nvSpPr>
        <p:spPr>
          <a:xfrm>
            <a:off x="8554962" y="5236420"/>
            <a:ext cx="1340944" cy="338554"/>
          </a:xfrm>
          <a:prstGeom prst="rect">
            <a:avLst/>
          </a:prstGeom>
          <a:noFill/>
        </p:spPr>
        <p:txBody>
          <a:bodyPr wrap="square" rtlCol="0">
            <a:spAutoFit/>
          </a:bodyPr>
          <a:lstStyle>
            <a:defPPr>
              <a:defRPr lang="zh-CN"/>
            </a:defPPr>
            <a:lvl1pPr algn="r">
              <a:defRPr sz="9600" b="1">
                <a:solidFill>
                  <a:schemeClr val="tx2"/>
                </a:solidFill>
                <a:latin typeface="Montserrat Semi" charset="0"/>
                <a:ea typeface="Montserrat Semi" charset="0"/>
                <a:cs typeface="Montserrat Semi" charset="0"/>
              </a:defRPr>
            </a:lvl1pPr>
          </a:lstStyle>
          <a:p>
            <a:pPr algn="l"/>
            <a:r>
              <a:rPr lang="en-US" altLang="zh-CN" sz="1600" dirty="0" smtClean="0">
                <a:solidFill>
                  <a:schemeClr val="bg1">
                    <a:lumMod val="50000"/>
                  </a:schemeClr>
                </a:solidFill>
              </a:rPr>
              <a:t>TEXTHERE</a:t>
            </a:r>
          </a:p>
        </p:txBody>
      </p:sp>
      <p:sp>
        <p:nvSpPr>
          <p:cNvPr id="17" name="矩形 16"/>
          <p:cNvSpPr/>
          <p:nvPr/>
        </p:nvSpPr>
        <p:spPr>
          <a:xfrm>
            <a:off x="8554962" y="5468483"/>
            <a:ext cx="2864564" cy="954107"/>
          </a:xfrm>
          <a:prstGeom prst="rect">
            <a:avLst/>
          </a:prstGeom>
        </p:spPr>
        <p:txBody>
          <a:bodyPr wrap="square">
            <a:spAutoFit/>
          </a:bodyPr>
          <a:lstStyle/>
          <a:p>
            <a:r>
              <a:rPr lang="en-US" altLang="zh-CN" sz="1400" dirty="0" smtClean="0">
                <a:solidFill>
                  <a:schemeClr val="bg1">
                    <a:lumMod val="50000"/>
                  </a:schemeClr>
                </a:solidFill>
              </a:rPr>
              <a:t>copy or write your text and paste it here copy or write your text and paste it here copy or write your text and paste it. </a:t>
            </a:r>
            <a:endParaRPr lang="en-US" altLang="zh-CN" sz="1400" dirty="0">
              <a:solidFill>
                <a:schemeClr val="bg1">
                  <a:lumMod val="50000"/>
                </a:schemeClr>
              </a:solidFill>
            </a:endParaRPr>
          </a:p>
        </p:txBody>
      </p:sp>
      <p:pic>
        <p:nvPicPr>
          <p:cNvPr id="12" name="图片 11"/>
          <p:cNvPicPr>
            <a:picLocks noChangeAspect="1"/>
          </p:cNvPicPr>
          <p:nvPr/>
        </p:nvPicPr>
        <p:blipFill rotWithShape="1">
          <a:blip r:embed="rId2">
            <a:extLst>
              <a:ext uri="{28A0092B-C50C-407E-A947-70E740481C1C}">
                <a14:useLocalDpi xmlns:a14="http://schemas.microsoft.com/office/drawing/2010/main" val="0"/>
              </a:ext>
            </a:extLst>
          </a:blip>
          <a:srcRect t="2325" b="49419"/>
          <a:stretch>
            <a:fillRect/>
          </a:stretch>
        </p:blipFill>
        <p:spPr>
          <a:xfrm>
            <a:off x="-852" y="0"/>
            <a:ext cx="12192000" cy="4083610"/>
          </a:xfrm>
          <a:prstGeom prst="rect">
            <a:avLst/>
          </a:prstGeom>
        </p:spPr>
      </p:pic>
      <p:sp>
        <p:nvSpPr>
          <p:cNvPr id="18" name="矩形 17"/>
          <p:cNvSpPr/>
          <p:nvPr/>
        </p:nvSpPr>
        <p:spPr>
          <a:xfrm>
            <a:off x="-219637" y="-523517"/>
            <a:ext cx="12631274" cy="4583952"/>
          </a:xfrm>
          <a:prstGeom prst="rect">
            <a:avLst/>
          </a:prstGeom>
          <a:gradFill>
            <a:gsLst>
              <a:gs pos="13000">
                <a:schemeClr val="accent2">
                  <a:alpha val="74000"/>
                </a:schemeClr>
              </a:gs>
              <a:gs pos="91000">
                <a:schemeClr val="accent6">
                  <a:alpha val="72000"/>
                </a:schemeClr>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直角三角形 8"/>
          <p:cNvSpPr/>
          <p:nvPr/>
        </p:nvSpPr>
        <p:spPr>
          <a:xfrm rot="10800000">
            <a:off x="9502588" y="-9174"/>
            <a:ext cx="2689412" cy="2916076"/>
          </a:xfrm>
          <a:prstGeom prst="rtTriangle">
            <a:avLst/>
          </a:prstGeom>
          <a:solidFill>
            <a:schemeClr val="accent1">
              <a:lumMod val="50000"/>
            </a:schemeClr>
          </a:solidFill>
        </p:spPr>
        <p:style>
          <a:lnRef idx="2">
            <a:schemeClr val="accent2">
              <a:shade val="50000"/>
            </a:schemeClr>
          </a:lnRef>
          <a:fillRef idx="1">
            <a:schemeClr val="accent2"/>
          </a:fillRef>
          <a:effectRef idx="0">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3" name="圆角矩形 2"/>
          <p:cNvSpPr/>
          <p:nvPr/>
        </p:nvSpPr>
        <p:spPr>
          <a:xfrm>
            <a:off x="10945906" y="305605"/>
            <a:ext cx="914400" cy="914400"/>
          </a:xfrm>
          <a:prstGeom prst="roundRect">
            <a:avLst/>
          </a:prstGeom>
          <a:ln>
            <a:noFill/>
          </a:ln>
          <a:effectLst>
            <a:outerShdw blurRad="495300" dist="38100" dir="5400000" algn="t"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5" name="文本框 4"/>
          <p:cNvSpPr txBox="1"/>
          <p:nvPr/>
        </p:nvSpPr>
        <p:spPr>
          <a:xfrm>
            <a:off x="8560764" y="1048338"/>
            <a:ext cx="1340944" cy="338554"/>
          </a:xfrm>
          <a:prstGeom prst="rect">
            <a:avLst/>
          </a:prstGeom>
          <a:noFill/>
        </p:spPr>
        <p:txBody>
          <a:bodyPr wrap="square" rtlCol="0">
            <a:spAutoFit/>
          </a:bodyPr>
          <a:lstStyle>
            <a:defPPr>
              <a:defRPr lang="zh-CN"/>
            </a:defPPr>
            <a:lvl1pPr algn="r">
              <a:defRPr sz="9600" b="1">
                <a:solidFill>
                  <a:schemeClr val="tx2"/>
                </a:solidFill>
                <a:latin typeface="Montserrat Semi" charset="0"/>
                <a:ea typeface="Montserrat Semi" charset="0"/>
                <a:cs typeface="Montserrat Semi" charset="0"/>
              </a:defRPr>
            </a:lvl1pPr>
          </a:lstStyle>
          <a:p>
            <a:pPr algn="l"/>
            <a:r>
              <a:rPr lang="en-US" altLang="zh-CN" sz="1600" dirty="0" smtClean="0">
                <a:solidFill>
                  <a:schemeClr val="bg1">
                    <a:lumMod val="50000"/>
                  </a:schemeClr>
                </a:solidFill>
              </a:rPr>
              <a:t>TEXT HERE</a:t>
            </a:r>
          </a:p>
        </p:txBody>
      </p:sp>
      <p:sp>
        <p:nvSpPr>
          <p:cNvPr id="6" name="矩形 5"/>
          <p:cNvSpPr/>
          <p:nvPr/>
        </p:nvSpPr>
        <p:spPr>
          <a:xfrm>
            <a:off x="7480706" y="1323358"/>
            <a:ext cx="2439460" cy="646331"/>
          </a:xfrm>
          <a:prstGeom prst="rect">
            <a:avLst/>
          </a:prstGeom>
        </p:spPr>
        <p:txBody>
          <a:bodyPr wrap="square">
            <a:spAutoFit/>
          </a:bodyPr>
          <a:lstStyle/>
          <a:p>
            <a:pPr algn="r"/>
            <a:r>
              <a:rPr lang="en-US" altLang="zh-CN" dirty="0" smtClean="0">
                <a:solidFill>
                  <a:schemeClr val="bg1">
                    <a:lumMod val="50000"/>
                  </a:schemeClr>
                </a:solidFill>
              </a:rPr>
              <a:t>copy or write your text and paste it here</a:t>
            </a:r>
            <a:r>
              <a:rPr lang="en-US" altLang="zh-CN" dirty="0">
                <a:solidFill>
                  <a:schemeClr val="bg1">
                    <a:lumMod val="50000"/>
                  </a:schemeClr>
                </a:solidFill>
              </a:rPr>
              <a:t>.</a:t>
            </a:r>
          </a:p>
        </p:txBody>
      </p:sp>
      <p:cxnSp>
        <p:nvCxnSpPr>
          <p:cNvPr id="7" name="直接连接符 6"/>
          <p:cNvCxnSpPr/>
          <p:nvPr/>
        </p:nvCxnSpPr>
        <p:spPr>
          <a:xfrm flipH="1">
            <a:off x="9126072" y="1012182"/>
            <a:ext cx="1497105" cy="0"/>
          </a:xfrm>
          <a:prstGeom prst="line">
            <a:avLst/>
          </a:prstGeom>
          <a:ln w="28575">
            <a:tailEnd type="oval"/>
          </a:ln>
        </p:spPr>
        <p:style>
          <a:lnRef idx="1">
            <a:schemeClr val="accent1"/>
          </a:lnRef>
          <a:fillRef idx="0">
            <a:schemeClr val="accent1"/>
          </a:fillRef>
          <a:effectRef idx="0">
            <a:schemeClr val="accent1"/>
          </a:effectRef>
          <a:fontRef idx="minor">
            <a:schemeClr val="tx1"/>
          </a:fontRef>
        </p:style>
      </p:cxnSp>
      <p:sp>
        <p:nvSpPr>
          <p:cNvPr id="17" name="AutoShape 41"/>
          <p:cNvSpPr/>
          <p:nvPr/>
        </p:nvSpPr>
        <p:spPr bwMode="auto">
          <a:xfrm>
            <a:off x="11143755" y="531572"/>
            <a:ext cx="518702" cy="51676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7" y="0"/>
                </a:moveTo>
                <a:cubicBezTo>
                  <a:pt x="12301" y="0"/>
                  <a:pt x="13705" y="282"/>
                  <a:pt x="15011" y="847"/>
                </a:cubicBezTo>
                <a:cubicBezTo>
                  <a:pt x="16319" y="1408"/>
                  <a:pt x="17463" y="2176"/>
                  <a:pt x="18449" y="3156"/>
                </a:cubicBezTo>
                <a:cubicBezTo>
                  <a:pt x="19432" y="4133"/>
                  <a:pt x="20201" y="5277"/>
                  <a:pt x="20760" y="6590"/>
                </a:cubicBezTo>
                <a:cubicBezTo>
                  <a:pt x="21317" y="7900"/>
                  <a:pt x="21599" y="9306"/>
                  <a:pt x="21599" y="10800"/>
                </a:cubicBezTo>
                <a:cubicBezTo>
                  <a:pt x="21599" y="12293"/>
                  <a:pt x="21317" y="13699"/>
                  <a:pt x="20760" y="15009"/>
                </a:cubicBezTo>
                <a:cubicBezTo>
                  <a:pt x="20201" y="16320"/>
                  <a:pt x="19430" y="17466"/>
                  <a:pt x="18449" y="18443"/>
                </a:cubicBezTo>
                <a:cubicBezTo>
                  <a:pt x="17463" y="19423"/>
                  <a:pt x="16319" y="20191"/>
                  <a:pt x="15011" y="20752"/>
                </a:cubicBezTo>
                <a:cubicBezTo>
                  <a:pt x="13705" y="21317"/>
                  <a:pt x="12301" y="21599"/>
                  <a:pt x="10807" y="21599"/>
                </a:cubicBezTo>
                <a:cubicBezTo>
                  <a:pt x="9309" y="21599"/>
                  <a:pt x="7905" y="21317"/>
                  <a:pt x="6594" y="20752"/>
                </a:cubicBezTo>
                <a:cubicBezTo>
                  <a:pt x="5280" y="20191"/>
                  <a:pt x="4136" y="19423"/>
                  <a:pt x="3158" y="18443"/>
                </a:cubicBezTo>
                <a:cubicBezTo>
                  <a:pt x="2178" y="17466"/>
                  <a:pt x="1409" y="16320"/>
                  <a:pt x="847" y="15009"/>
                </a:cubicBezTo>
                <a:cubicBezTo>
                  <a:pt x="282" y="13699"/>
                  <a:pt x="0" y="12293"/>
                  <a:pt x="0" y="10800"/>
                </a:cubicBezTo>
                <a:cubicBezTo>
                  <a:pt x="0" y="9306"/>
                  <a:pt x="282" y="7900"/>
                  <a:pt x="847" y="6590"/>
                </a:cubicBezTo>
                <a:cubicBezTo>
                  <a:pt x="1409" y="5277"/>
                  <a:pt x="2181" y="4133"/>
                  <a:pt x="3158" y="3156"/>
                </a:cubicBezTo>
                <a:cubicBezTo>
                  <a:pt x="4136" y="2176"/>
                  <a:pt x="5280" y="1408"/>
                  <a:pt x="6594" y="847"/>
                </a:cubicBezTo>
                <a:cubicBezTo>
                  <a:pt x="7902" y="282"/>
                  <a:pt x="9306" y="0"/>
                  <a:pt x="10807" y="0"/>
                </a:cubicBezTo>
                <a:moveTo>
                  <a:pt x="18164" y="8812"/>
                </a:moveTo>
                <a:cubicBezTo>
                  <a:pt x="18288" y="8688"/>
                  <a:pt x="18353" y="8532"/>
                  <a:pt x="18359" y="8354"/>
                </a:cubicBezTo>
                <a:cubicBezTo>
                  <a:pt x="18362" y="8171"/>
                  <a:pt x="18299" y="8021"/>
                  <a:pt x="18164" y="7894"/>
                </a:cubicBezTo>
                <a:lnTo>
                  <a:pt x="16757" y="6448"/>
                </a:lnTo>
                <a:cubicBezTo>
                  <a:pt x="16613" y="6321"/>
                  <a:pt x="16454" y="6259"/>
                  <a:pt x="16276" y="6259"/>
                </a:cubicBezTo>
                <a:cubicBezTo>
                  <a:pt x="16099" y="6259"/>
                  <a:pt x="15946" y="6321"/>
                  <a:pt x="15810" y="6448"/>
                </a:cubicBezTo>
                <a:lnTo>
                  <a:pt x="9696" y="12570"/>
                </a:lnTo>
                <a:cubicBezTo>
                  <a:pt x="9569" y="12697"/>
                  <a:pt x="9416" y="12759"/>
                  <a:pt x="9244" y="12759"/>
                </a:cubicBezTo>
                <a:cubicBezTo>
                  <a:pt x="9069" y="12759"/>
                  <a:pt x="8914" y="12697"/>
                  <a:pt x="8778" y="12570"/>
                </a:cubicBezTo>
                <a:lnTo>
                  <a:pt x="5786" y="9583"/>
                </a:lnTo>
                <a:cubicBezTo>
                  <a:pt x="5659" y="9458"/>
                  <a:pt x="5506" y="9393"/>
                  <a:pt x="5334" y="9393"/>
                </a:cubicBezTo>
                <a:cubicBezTo>
                  <a:pt x="5156" y="9393"/>
                  <a:pt x="4995" y="9458"/>
                  <a:pt x="4839" y="9583"/>
                </a:cubicBezTo>
                <a:lnTo>
                  <a:pt x="3432" y="11014"/>
                </a:lnTo>
                <a:cubicBezTo>
                  <a:pt x="3305" y="11141"/>
                  <a:pt x="3246" y="11297"/>
                  <a:pt x="3246" y="11474"/>
                </a:cubicBezTo>
                <a:cubicBezTo>
                  <a:pt x="3246" y="11655"/>
                  <a:pt x="3305" y="11810"/>
                  <a:pt x="3432" y="11935"/>
                </a:cubicBezTo>
                <a:lnTo>
                  <a:pt x="7747" y="16249"/>
                </a:lnTo>
                <a:cubicBezTo>
                  <a:pt x="7874" y="16373"/>
                  <a:pt x="8043" y="16483"/>
                  <a:pt x="8261" y="16579"/>
                </a:cubicBezTo>
                <a:cubicBezTo>
                  <a:pt x="8478" y="16673"/>
                  <a:pt x="8676" y="16720"/>
                  <a:pt x="8857" y="16720"/>
                </a:cubicBezTo>
                <a:lnTo>
                  <a:pt x="9617" y="16720"/>
                </a:lnTo>
                <a:cubicBezTo>
                  <a:pt x="9795" y="16720"/>
                  <a:pt x="9993" y="16675"/>
                  <a:pt x="10205" y="16585"/>
                </a:cubicBezTo>
                <a:cubicBezTo>
                  <a:pt x="10417" y="16495"/>
                  <a:pt x="10592" y="16382"/>
                  <a:pt x="10727" y="16249"/>
                </a:cubicBezTo>
                <a:lnTo>
                  <a:pt x="18164" y="8812"/>
                </a:lnTo>
                <a:close/>
              </a:path>
            </a:pathLst>
          </a:custGeom>
          <a:solidFill>
            <a:schemeClr val="bg1"/>
          </a:solidFill>
          <a:ln>
            <a:noFill/>
          </a:ln>
          <a:effectLst/>
        </p:spPr>
        <p:txBody>
          <a:bodyPr lIns="101578" tIns="101578" rIns="101578" bIns="101578" anchor="ctr"/>
          <a:lstStyle/>
          <a:p>
            <a:pPr defTabSz="914400">
              <a:defRPr/>
            </a:pPr>
            <a:endParaRPr lang="es-ES" sz="5800" dirty="0">
              <a:solidFill>
                <a:srgbClr val="44CEB9"/>
              </a:solidFill>
              <a:effectLst>
                <a:outerShdw blurRad="38100" dist="38100" dir="2700000" algn="tl">
                  <a:srgbClr val="000000"/>
                </a:outerShdw>
              </a:effectLst>
              <a:latin typeface="Gill Sans" charset="0"/>
              <a:cs typeface="Gill Sans" charset="0"/>
              <a:sym typeface="Gill Sans" charset="0"/>
            </a:endParaRPr>
          </a:p>
        </p:txBody>
      </p:sp>
      <p:sp>
        <p:nvSpPr>
          <p:cNvPr id="18" name="Freeform 7"/>
          <p:cNvSpPr/>
          <p:nvPr/>
        </p:nvSpPr>
        <p:spPr>
          <a:xfrm>
            <a:off x="7921186" y="954909"/>
            <a:ext cx="677752" cy="461879"/>
          </a:xfrm>
          <a:custGeom>
            <a:avLst/>
            <a:gdLst/>
            <a:ahLst/>
            <a:cxnLst/>
            <a:rect l="l" t="t" r="r" b="b"/>
            <a:pathLst>
              <a:path w="210284" h="132474">
                <a:moveTo>
                  <a:pt x="173853" y="20179"/>
                </a:moveTo>
                <a:lnTo>
                  <a:pt x="121995" y="84334"/>
                </a:lnTo>
                <a:lnTo>
                  <a:pt x="173057" y="84334"/>
                </a:lnTo>
                <a:lnTo>
                  <a:pt x="173057" y="30856"/>
                </a:lnTo>
                <a:cubicBezTo>
                  <a:pt x="173057" y="29288"/>
                  <a:pt x="173107" y="27599"/>
                  <a:pt x="173206" y="25789"/>
                </a:cubicBezTo>
                <a:cubicBezTo>
                  <a:pt x="173306" y="23979"/>
                  <a:pt x="173522" y="22109"/>
                  <a:pt x="173853" y="20179"/>
                </a:cubicBezTo>
                <a:close/>
                <a:moveTo>
                  <a:pt x="51660" y="13663"/>
                </a:moveTo>
                <a:cubicBezTo>
                  <a:pt x="47280" y="13663"/>
                  <a:pt x="43066" y="14553"/>
                  <a:pt x="39019" y="16333"/>
                </a:cubicBezTo>
                <a:cubicBezTo>
                  <a:pt x="34971" y="18112"/>
                  <a:pt x="31421" y="21053"/>
                  <a:pt x="28368" y="25155"/>
                </a:cubicBezTo>
                <a:cubicBezTo>
                  <a:pt x="25316" y="29257"/>
                  <a:pt x="22877" y="34672"/>
                  <a:pt x="21052" y="41398"/>
                </a:cubicBezTo>
                <a:cubicBezTo>
                  <a:pt x="19227" y="48124"/>
                  <a:pt x="18315" y="56434"/>
                  <a:pt x="18315" y="66327"/>
                </a:cubicBezTo>
                <a:cubicBezTo>
                  <a:pt x="18315" y="76220"/>
                  <a:pt x="19227" y="84515"/>
                  <a:pt x="21052" y="91211"/>
                </a:cubicBezTo>
                <a:cubicBezTo>
                  <a:pt x="22877" y="97907"/>
                  <a:pt x="25316" y="103306"/>
                  <a:pt x="28368" y="107409"/>
                </a:cubicBezTo>
                <a:cubicBezTo>
                  <a:pt x="31421" y="111511"/>
                  <a:pt x="34971" y="114451"/>
                  <a:pt x="39019" y="116231"/>
                </a:cubicBezTo>
                <a:cubicBezTo>
                  <a:pt x="43066" y="118011"/>
                  <a:pt x="47280" y="118900"/>
                  <a:pt x="51660" y="118900"/>
                </a:cubicBezTo>
                <a:cubicBezTo>
                  <a:pt x="56039" y="118900"/>
                  <a:pt x="60253" y="118011"/>
                  <a:pt x="64301" y="116231"/>
                </a:cubicBezTo>
                <a:cubicBezTo>
                  <a:pt x="68349" y="114451"/>
                  <a:pt x="71915" y="111511"/>
                  <a:pt x="75001" y="107409"/>
                </a:cubicBezTo>
                <a:cubicBezTo>
                  <a:pt x="78087" y="103306"/>
                  <a:pt x="80542" y="97907"/>
                  <a:pt x="82367" y="91211"/>
                </a:cubicBezTo>
                <a:cubicBezTo>
                  <a:pt x="84191" y="84515"/>
                  <a:pt x="85104" y="76220"/>
                  <a:pt x="85104" y="66327"/>
                </a:cubicBezTo>
                <a:cubicBezTo>
                  <a:pt x="85104" y="56434"/>
                  <a:pt x="84191" y="48124"/>
                  <a:pt x="82367" y="41398"/>
                </a:cubicBezTo>
                <a:cubicBezTo>
                  <a:pt x="80542" y="34672"/>
                  <a:pt x="78087" y="29257"/>
                  <a:pt x="75001" y="25155"/>
                </a:cubicBezTo>
                <a:cubicBezTo>
                  <a:pt x="71915" y="21053"/>
                  <a:pt x="68349" y="18112"/>
                  <a:pt x="64301" y="16333"/>
                </a:cubicBezTo>
                <a:cubicBezTo>
                  <a:pt x="60253" y="14553"/>
                  <a:pt x="56039" y="13663"/>
                  <a:pt x="51660" y="13663"/>
                </a:cubicBezTo>
                <a:close/>
                <a:moveTo>
                  <a:pt x="172161" y="1448"/>
                </a:moveTo>
                <a:lnTo>
                  <a:pt x="188684" y="1448"/>
                </a:lnTo>
                <a:lnTo>
                  <a:pt x="188684" y="84334"/>
                </a:lnTo>
                <a:lnTo>
                  <a:pt x="210284" y="84334"/>
                </a:lnTo>
                <a:lnTo>
                  <a:pt x="210284" y="93564"/>
                </a:lnTo>
                <a:cubicBezTo>
                  <a:pt x="210284" y="94529"/>
                  <a:pt x="209969" y="95344"/>
                  <a:pt x="209338" y="96007"/>
                </a:cubicBezTo>
                <a:cubicBezTo>
                  <a:pt x="208708" y="96671"/>
                  <a:pt x="207729" y="97002"/>
                  <a:pt x="206402" y="97002"/>
                </a:cubicBezTo>
                <a:lnTo>
                  <a:pt x="188684" y="97002"/>
                </a:lnTo>
                <a:lnTo>
                  <a:pt x="188684" y="131116"/>
                </a:lnTo>
                <a:lnTo>
                  <a:pt x="173057" y="131116"/>
                </a:lnTo>
                <a:lnTo>
                  <a:pt x="173057" y="97002"/>
                </a:lnTo>
                <a:lnTo>
                  <a:pt x="109852" y="97002"/>
                </a:lnTo>
                <a:cubicBezTo>
                  <a:pt x="108525" y="97002"/>
                  <a:pt x="107380" y="96656"/>
                  <a:pt x="106418" y="95962"/>
                </a:cubicBezTo>
                <a:cubicBezTo>
                  <a:pt x="105455" y="95268"/>
                  <a:pt x="104842" y="94408"/>
                  <a:pt x="104576" y="93383"/>
                </a:cubicBezTo>
                <a:lnTo>
                  <a:pt x="102785" y="85149"/>
                </a:lnTo>
                <a:close/>
                <a:moveTo>
                  <a:pt x="51660" y="0"/>
                </a:moveTo>
                <a:cubicBezTo>
                  <a:pt x="58893" y="0"/>
                  <a:pt x="65678" y="1327"/>
                  <a:pt x="72017" y="3981"/>
                </a:cubicBezTo>
                <a:cubicBezTo>
                  <a:pt x="78352" y="6636"/>
                  <a:pt x="83843" y="10692"/>
                  <a:pt x="88488" y="16152"/>
                </a:cubicBezTo>
                <a:cubicBezTo>
                  <a:pt x="93133" y="21611"/>
                  <a:pt x="96799" y="28503"/>
                  <a:pt x="99487" y="36828"/>
                </a:cubicBezTo>
                <a:cubicBezTo>
                  <a:pt x="102174" y="45153"/>
                  <a:pt x="103518" y="54986"/>
                  <a:pt x="103518" y="66327"/>
                </a:cubicBezTo>
                <a:cubicBezTo>
                  <a:pt x="103518" y="77668"/>
                  <a:pt x="102174" y="87486"/>
                  <a:pt x="99487" y="95781"/>
                </a:cubicBezTo>
                <a:cubicBezTo>
                  <a:pt x="96799" y="104076"/>
                  <a:pt x="93133" y="110938"/>
                  <a:pt x="88488" y="116367"/>
                </a:cubicBezTo>
                <a:cubicBezTo>
                  <a:pt x="83843" y="121796"/>
                  <a:pt x="78352" y="125838"/>
                  <a:pt x="72017" y="128492"/>
                </a:cubicBezTo>
                <a:cubicBezTo>
                  <a:pt x="65678" y="131146"/>
                  <a:pt x="58893" y="132474"/>
                  <a:pt x="51660" y="132474"/>
                </a:cubicBezTo>
                <a:cubicBezTo>
                  <a:pt x="44360" y="132474"/>
                  <a:pt x="37575" y="131146"/>
                  <a:pt x="31304" y="128492"/>
                </a:cubicBezTo>
                <a:cubicBezTo>
                  <a:pt x="25034" y="125838"/>
                  <a:pt x="19576" y="121796"/>
                  <a:pt x="14931" y="116367"/>
                </a:cubicBezTo>
                <a:cubicBezTo>
                  <a:pt x="10286" y="110938"/>
                  <a:pt x="6636" y="104076"/>
                  <a:pt x="3982" y="95781"/>
                </a:cubicBezTo>
                <a:cubicBezTo>
                  <a:pt x="1327" y="87486"/>
                  <a:pt x="0" y="77668"/>
                  <a:pt x="0" y="66327"/>
                </a:cubicBezTo>
                <a:cubicBezTo>
                  <a:pt x="0" y="54986"/>
                  <a:pt x="1327" y="45153"/>
                  <a:pt x="3982" y="36828"/>
                </a:cubicBezTo>
                <a:cubicBezTo>
                  <a:pt x="6636" y="28503"/>
                  <a:pt x="10286" y="21611"/>
                  <a:pt x="14931" y="16152"/>
                </a:cubicBezTo>
                <a:cubicBezTo>
                  <a:pt x="19576" y="10692"/>
                  <a:pt x="25034" y="6636"/>
                  <a:pt x="31304" y="3981"/>
                </a:cubicBezTo>
                <a:cubicBezTo>
                  <a:pt x="37575" y="1327"/>
                  <a:pt x="44360" y="0"/>
                  <a:pt x="51660" y="0"/>
                </a:cubicBezTo>
                <a:close/>
              </a:path>
            </a:pathLst>
          </a:custGeom>
          <a:solidFill>
            <a:schemeClr val="accent3">
              <a:lumMod val="20000"/>
              <a:lumOff val="80000"/>
            </a:schemeClr>
          </a:solid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图片 1"/>
          <p:cNvPicPr>
            <a:picLocks noChangeAspect="1"/>
          </p:cNvPicPr>
          <p:nvPr/>
        </p:nvPicPr>
        <p:blipFill rotWithShape="1">
          <a:blip r:embed="rId2">
            <a:extLst>
              <a:ext uri="{28A0092B-C50C-407E-A947-70E740481C1C}">
                <a14:useLocalDpi xmlns:a14="http://schemas.microsoft.com/office/drawing/2010/main" val="0"/>
              </a:ext>
            </a:extLst>
          </a:blip>
          <a:srcRect r="50167"/>
          <a:stretch>
            <a:fillRect/>
          </a:stretch>
        </p:blipFill>
        <p:spPr>
          <a:xfrm>
            <a:off x="-50786" y="-9176"/>
            <a:ext cx="5133150" cy="6867175"/>
          </a:xfrm>
          <a:prstGeom prst="rect">
            <a:avLst/>
          </a:prstGeom>
        </p:spPr>
      </p:pic>
      <p:sp>
        <p:nvSpPr>
          <p:cNvPr id="15" name="文本框 14"/>
          <p:cNvSpPr txBox="1"/>
          <p:nvPr/>
        </p:nvSpPr>
        <p:spPr>
          <a:xfrm>
            <a:off x="4161895" y="3512760"/>
            <a:ext cx="6356227" cy="830997"/>
          </a:xfrm>
          <a:prstGeom prst="rect">
            <a:avLst/>
          </a:prstGeom>
          <a:noFill/>
        </p:spPr>
        <p:txBody>
          <a:bodyPr wrap="none" rtlCol="0">
            <a:spAutoFit/>
          </a:bodyPr>
          <a:lstStyle/>
          <a:p>
            <a:r>
              <a:rPr lang="en-US" altLang="zh-CN" sz="4800" dirty="0" smtClean="0">
                <a:solidFill>
                  <a:schemeClr val="accent1"/>
                </a:solidFill>
                <a:latin typeface="Adobe Gothic Std B" panose="020B0800000000000000" pitchFamily="34" charset="-128"/>
                <a:ea typeface="Adobe Gothic Std B" panose="020B0800000000000000" pitchFamily="34" charset="-128"/>
              </a:rPr>
              <a:t>ADD YOUR TEXT HERE</a:t>
            </a:r>
            <a:endParaRPr lang="zh-CN" altLang="en-US" sz="4800" dirty="0">
              <a:solidFill>
                <a:schemeClr val="accent1"/>
              </a:solidFill>
              <a:latin typeface="Adobe Gothic Std B" panose="020B0800000000000000" pitchFamily="34" charset="-128"/>
            </a:endParaRPr>
          </a:p>
        </p:txBody>
      </p:sp>
      <p:sp>
        <p:nvSpPr>
          <p:cNvPr id="16" name="矩形 15"/>
          <p:cNvSpPr/>
          <p:nvPr/>
        </p:nvSpPr>
        <p:spPr>
          <a:xfrm>
            <a:off x="4161895" y="4215883"/>
            <a:ext cx="4755222" cy="923330"/>
          </a:xfrm>
          <a:prstGeom prst="rect">
            <a:avLst/>
          </a:prstGeom>
        </p:spPr>
        <p:txBody>
          <a:bodyPr wrap="square">
            <a:spAutoFit/>
          </a:bodyPr>
          <a:lstStyle/>
          <a:p>
            <a:r>
              <a:rPr lang="en-US" altLang="zh-CN" dirty="0" smtClean="0">
                <a:solidFill>
                  <a:schemeClr val="bg1">
                    <a:lumMod val="50000"/>
                  </a:schemeClr>
                </a:solidFill>
              </a:rPr>
              <a:t>copy or write your text and paste it here copy or write your text and paste it here copy or write your text and paste it. </a:t>
            </a:r>
            <a:endParaRPr lang="en-US" altLang="zh-CN" dirty="0">
              <a:solidFill>
                <a:schemeClr val="bg1">
                  <a:lumMod val="50000"/>
                </a:schemeClr>
              </a:solidFill>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l="13751" r="32499"/>
          <a:stretch>
            <a:fillRect/>
          </a:stretch>
        </p:blipFill>
        <p:spPr>
          <a:xfrm>
            <a:off x="0" y="0"/>
            <a:ext cx="3276600" cy="6858000"/>
          </a:xfrm>
          <a:prstGeom prst="rect">
            <a:avLst/>
          </a:prstGeom>
        </p:spPr>
      </p:pic>
      <p:grpSp>
        <p:nvGrpSpPr>
          <p:cNvPr id="9" name="Group 8"/>
          <p:cNvGrpSpPr/>
          <p:nvPr/>
        </p:nvGrpSpPr>
        <p:grpSpPr>
          <a:xfrm>
            <a:off x="3886200" y="2562253"/>
            <a:ext cx="2296103" cy="510450"/>
            <a:chOff x="4878401" y="4187518"/>
            <a:chExt cx="2924707" cy="510450"/>
          </a:xfrm>
        </p:grpSpPr>
        <p:sp>
          <p:nvSpPr>
            <p:cNvPr id="10" name="Rounded Rectangle 9"/>
            <p:cNvSpPr/>
            <p:nvPr/>
          </p:nvSpPr>
          <p:spPr>
            <a:xfrm>
              <a:off x="4878401" y="4187518"/>
              <a:ext cx="2924707" cy="510450"/>
            </a:xfrm>
            <a:prstGeom prst="roundRect">
              <a:avLst>
                <a:gd name="adj" fmla="val 50000"/>
              </a:avLst>
            </a:prstGeom>
            <a:solidFill>
              <a:schemeClr val="accent1"/>
            </a:solidFill>
            <a:ln>
              <a:noFill/>
            </a:ln>
            <a:effectLst>
              <a:outerShdw blurRad="381000" dist="76200" dir="5400000" algn="t"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5692062" y="4288854"/>
              <a:ext cx="1297397" cy="307777"/>
            </a:xfrm>
            <a:prstGeom prst="rect">
              <a:avLst/>
            </a:prstGeom>
            <a:noFill/>
          </p:spPr>
          <p:txBody>
            <a:bodyPr wrap="none" rtlCol="0">
              <a:spAutoFit/>
            </a:bodyPr>
            <a:lstStyle/>
            <a:p>
              <a:pPr algn="ctr"/>
              <a:r>
                <a:rPr lang="en-US" altLang="zh-CN" sz="1400" dirty="0" smtClean="0">
                  <a:solidFill>
                    <a:schemeClr val="bg1"/>
                  </a:solidFill>
                  <a:cs typeface="Arial" panose="020B0604020202020204" pitchFamily="34" charset="0"/>
                </a:rPr>
                <a:t>Text    here </a:t>
              </a:r>
              <a:endParaRPr lang="en-US" sz="1400" dirty="0">
                <a:solidFill>
                  <a:schemeClr val="bg1"/>
                </a:solidFill>
                <a:cs typeface="Arial" panose="020B0604020202020204" pitchFamily="34" charset="0"/>
              </a:endParaRPr>
            </a:p>
          </p:txBody>
        </p:sp>
      </p:grpSp>
      <p:cxnSp>
        <p:nvCxnSpPr>
          <p:cNvPr id="12" name="Straight Connector 11"/>
          <p:cNvCxnSpPr/>
          <p:nvPr/>
        </p:nvCxnSpPr>
        <p:spPr>
          <a:xfrm>
            <a:off x="3886200" y="3581400"/>
            <a:ext cx="7467599" cy="0"/>
          </a:xfrm>
          <a:prstGeom prst="line">
            <a:avLst/>
          </a:prstGeom>
          <a:ln>
            <a:solidFill>
              <a:schemeClr val="bg2">
                <a:lumMod val="20000"/>
                <a:lumOff val="80000"/>
              </a:schemeClr>
            </a:solidFill>
          </a:ln>
        </p:spPr>
        <p:style>
          <a:lnRef idx="1">
            <a:schemeClr val="accent1"/>
          </a:lnRef>
          <a:fillRef idx="0">
            <a:schemeClr val="accent1"/>
          </a:fillRef>
          <a:effectRef idx="0">
            <a:schemeClr val="accent1"/>
          </a:effectRef>
          <a:fontRef idx="minor">
            <a:schemeClr val="tx1"/>
          </a:fontRef>
        </p:style>
      </p:cxnSp>
      <p:grpSp>
        <p:nvGrpSpPr>
          <p:cNvPr id="15" name="Group 14"/>
          <p:cNvGrpSpPr/>
          <p:nvPr/>
        </p:nvGrpSpPr>
        <p:grpSpPr>
          <a:xfrm>
            <a:off x="7127357" y="3827839"/>
            <a:ext cx="3235620" cy="2157080"/>
            <a:chOff x="566737" y="1652920"/>
            <a:chExt cx="3562076" cy="2374717"/>
          </a:xfrm>
        </p:grpSpPr>
        <p:graphicFrame>
          <p:nvGraphicFramePr>
            <p:cNvPr id="16" name="Chart 15"/>
            <p:cNvGraphicFramePr/>
            <p:nvPr/>
          </p:nvGraphicFramePr>
          <p:xfrm>
            <a:off x="566737" y="1652920"/>
            <a:ext cx="3562076" cy="2374717"/>
          </p:xfrm>
          <a:graphic>
            <a:graphicData uri="http://schemas.openxmlformats.org/drawingml/2006/chart">
              <c:chart xmlns:c="http://schemas.openxmlformats.org/drawingml/2006/chart" xmlns:r="http://schemas.openxmlformats.org/officeDocument/2006/relationships" r:id="rId3"/>
            </a:graphicData>
          </a:graphic>
        </p:graphicFrame>
        <p:sp>
          <p:nvSpPr>
            <p:cNvPr id="17" name="TextBox 16"/>
            <p:cNvSpPr txBox="1"/>
            <p:nvPr/>
          </p:nvSpPr>
          <p:spPr>
            <a:xfrm>
              <a:off x="1954077" y="2613357"/>
              <a:ext cx="787395" cy="461665"/>
            </a:xfrm>
            <a:prstGeom prst="rect">
              <a:avLst/>
            </a:prstGeom>
            <a:noFill/>
          </p:spPr>
          <p:txBody>
            <a:bodyPr wrap="none" rtlCol="0">
              <a:spAutoFit/>
            </a:bodyPr>
            <a:lstStyle/>
            <a:p>
              <a:pPr algn="ctr"/>
              <a:r>
                <a:rPr lang="en-US" sz="2400" b="1">
                  <a:solidFill>
                    <a:schemeClr val="accent1"/>
                  </a:solidFill>
                  <a:latin typeface="+mj-lt"/>
                  <a:cs typeface="Arial" panose="020B0604020202020204" pitchFamily="34" charset="0"/>
                </a:rPr>
                <a:t>70%</a:t>
              </a:r>
            </a:p>
          </p:txBody>
        </p:sp>
      </p:grpSp>
      <p:grpSp>
        <p:nvGrpSpPr>
          <p:cNvPr id="18" name="Group 17"/>
          <p:cNvGrpSpPr/>
          <p:nvPr/>
        </p:nvGrpSpPr>
        <p:grpSpPr>
          <a:xfrm>
            <a:off x="2860380" y="3824288"/>
            <a:ext cx="3235620" cy="2157080"/>
            <a:chOff x="6096000" y="1652920"/>
            <a:chExt cx="3562076" cy="2374717"/>
          </a:xfrm>
        </p:grpSpPr>
        <p:graphicFrame>
          <p:nvGraphicFramePr>
            <p:cNvPr id="19" name="Chart 18"/>
            <p:cNvGraphicFramePr/>
            <p:nvPr/>
          </p:nvGraphicFramePr>
          <p:xfrm>
            <a:off x="6096000" y="1652920"/>
            <a:ext cx="3562076" cy="2374717"/>
          </p:xfrm>
          <a:graphic>
            <a:graphicData uri="http://schemas.openxmlformats.org/drawingml/2006/chart">
              <c:chart xmlns:c="http://schemas.openxmlformats.org/drawingml/2006/chart" xmlns:r="http://schemas.openxmlformats.org/officeDocument/2006/relationships" r:id="rId4"/>
            </a:graphicData>
          </a:graphic>
        </p:graphicFrame>
        <p:sp>
          <p:nvSpPr>
            <p:cNvPr id="20" name="TextBox 19"/>
            <p:cNvSpPr txBox="1"/>
            <p:nvPr/>
          </p:nvSpPr>
          <p:spPr>
            <a:xfrm>
              <a:off x="7483340" y="2613357"/>
              <a:ext cx="787395" cy="461665"/>
            </a:xfrm>
            <a:prstGeom prst="rect">
              <a:avLst/>
            </a:prstGeom>
            <a:noFill/>
          </p:spPr>
          <p:txBody>
            <a:bodyPr wrap="none" rtlCol="0">
              <a:spAutoFit/>
            </a:bodyPr>
            <a:lstStyle/>
            <a:p>
              <a:pPr algn="ctr"/>
              <a:r>
                <a:rPr lang="en-US" sz="2400" b="1">
                  <a:solidFill>
                    <a:schemeClr val="accent3"/>
                  </a:solidFill>
                  <a:latin typeface="+mj-lt"/>
                  <a:cs typeface="Arial" panose="020B0604020202020204" pitchFamily="34" charset="0"/>
                </a:rPr>
                <a:t>40%</a:t>
              </a:r>
            </a:p>
          </p:txBody>
        </p:sp>
      </p:grpSp>
      <p:sp>
        <p:nvSpPr>
          <p:cNvPr id="26" name="矩形 25"/>
          <p:cNvSpPr/>
          <p:nvPr/>
        </p:nvSpPr>
        <p:spPr>
          <a:xfrm>
            <a:off x="-219637" y="-523518"/>
            <a:ext cx="3496237" cy="7466577"/>
          </a:xfrm>
          <a:prstGeom prst="rect">
            <a:avLst/>
          </a:prstGeom>
          <a:gradFill>
            <a:gsLst>
              <a:gs pos="13000">
                <a:schemeClr val="accent2">
                  <a:alpha val="74000"/>
                </a:schemeClr>
              </a:gs>
              <a:gs pos="91000">
                <a:schemeClr val="accent6">
                  <a:alpha val="72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文本框 26"/>
          <p:cNvSpPr txBox="1"/>
          <p:nvPr/>
        </p:nvSpPr>
        <p:spPr>
          <a:xfrm>
            <a:off x="3886200" y="691449"/>
            <a:ext cx="6356227" cy="830997"/>
          </a:xfrm>
          <a:prstGeom prst="rect">
            <a:avLst/>
          </a:prstGeom>
          <a:noFill/>
        </p:spPr>
        <p:txBody>
          <a:bodyPr wrap="none" rtlCol="0">
            <a:spAutoFit/>
          </a:bodyPr>
          <a:lstStyle/>
          <a:p>
            <a:r>
              <a:rPr lang="en-US" altLang="zh-CN" sz="4800" dirty="0" smtClean="0">
                <a:solidFill>
                  <a:schemeClr val="accent1"/>
                </a:solidFill>
                <a:latin typeface="Adobe Gothic Std B" panose="020B0800000000000000" pitchFamily="34" charset="-128"/>
                <a:ea typeface="Adobe Gothic Std B" panose="020B0800000000000000" pitchFamily="34" charset="-128"/>
              </a:rPr>
              <a:t>ADD YOUR TEXT HERE</a:t>
            </a:r>
            <a:endParaRPr lang="zh-CN" altLang="en-US" sz="4800" dirty="0">
              <a:solidFill>
                <a:schemeClr val="accent1"/>
              </a:solidFill>
              <a:latin typeface="Adobe Gothic Std B" panose="020B0800000000000000" pitchFamily="34" charset="-128"/>
            </a:endParaRPr>
          </a:p>
        </p:txBody>
      </p:sp>
      <p:sp>
        <p:nvSpPr>
          <p:cNvPr id="28" name="矩形 27"/>
          <p:cNvSpPr/>
          <p:nvPr/>
        </p:nvSpPr>
        <p:spPr>
          <a:xfrm>
            <a:off x="3886200" y="1643425"/>
            <a:ext cx="5881353" cy="646331"/>
          </a:xfrm>
          <a:prstGeom prst="rect">
            <a:avLst/>
          </a:prstGeom>
        </p:spPr>
        <p:txBody>
          <a:bodyPr wrap="square">
            <a:spAutoFit/>
          </a:bodyPr>
          <a:lstStyle/>
          <a:p>
            <a:r>
              <a:rPr lang="en-US" altLang="zh-CN" dirty="0" smtClean="0">
                <a:solidFill>
                  <a:schemeClr val="bg1">
                    <a:lumMod val="50000"/>
                  </a:schemeClr>
                </a:solidFill>
              </a:rPr>
              <a:t>copy or write your text and paste it here copy or write your text and paste it here copy or write your text and paste it. </a:t>
            </a:r>
            <a:endParaRPr lang="en-US" altLang="zh-CN" dirty="0">
              <a:solidFill>
                <a:schemeClr val="bg1">
                  <a:lumMod val="50000"/>
                </a:schemeClr>
              </a:solidFill>
            </a:endParaRPr>
          </a:p>
        </p:txBody>
      </p:sp>
      <p:sp>
        <p:nvSpPr>
          <p:cNvPr id="29" name="文本框 28"/>
          <p:cNvSpPr txBox="1"/>
          <p:nvPr/>
        </p:nvSpPr>
        <p:spPr>
          <a:xfrm>
            <a:off x="5418568" y="4122044"/>
            <a:ext cx="1708789" cy="400110"/>
          </a:xfrm>
          <a:prstGeom prst="rect">
            <a:avLst/>
          </a:prstGeom>
          <a:noFill/>
        </p:spPr>
        <p:txBody>
          <a:bodyPr wrap="square" rtlCol="0">
            <a:spAutoFit/>
          </a:bodyPr>
          <a:lstStyle>
            <a:defPPr>
              <a:defRPr lang="zh-CN"/>
            </a:defPPr>
            <a:lvl1pPr algn="r">
              <a:defRPr sz="9600" b="1">
                <a:solidFill>
                  <a:schemeClr val="tx2"/>
                </a:solidFill>
                <a:latin typeface="Montserrat Semi" charset="0"/>
                <a:ea typeface="Montserrat Semi" charset="0"/>
                <a:cs typeface="Montserrat Semi" charset="0"/>
              </a:defRPr>
            </a:lvl1pPr>
          </a:lstStyle>
          <a:p>
            <a:pPr algn="l"/>
            <a:r>
              <a:rPr lang="en-US" altLang="zh-CN" sz="2000" dirty="0" smtClean="0">
                <a:solidFill>
                  <a:schemeClr val="bg1">
                    <a:lumMod val="50000"/>
                  </a:schemeClr>
                </a:solidFill>
              </a:rPr>
              <a:t>TEXTHERE</a:t>
            </a:r>
          </a:p>
        </p:txBody>
      </p:sp>
      <p:sp>
        <p:nvSpPr>
          <p:cNvPr id="30" name="矩形 29"/>
          <p:cNvSpPr/>
          <p:nvPr/>
        </p:nvSpPr>
        <p:spPr>
          <a:xfrm>
            <a:off x="5418568" y="4490881"/>
            <a:ext cx="2304213" cy="830997"/>
          </a:xfrm>
          <a:prstGeom prst="rect">
            <a:avLst/>
          </a:prstGeom>
        </p:spPr>
        <p:txBody>
          <a:bodyPr wrap="square">
            <a:spAutoFit/>
          </a:bodyPr>
          <a:lstStyle/>
          <a:p>
            <a:r>
              <a:rPr lang="en-US" altLang="zh-CN" sz="1600" dirty="0" smtClean="0">
                <a:solidFill>
                  <a:schemeClr val="bg1">
                    <a:lumMod val="50000"/>
                  </a:schemeClr>
                </a:solidFill>
              </a:rPr>
              <a:t>copy or write your text and paste it here copy or write your text and</a:t>
            </a:r>
            <a:endParaRPr lang="en-US" altLang="zh-CN" sz="1600" dirty="0">
              <a:solidFill>
                <a:schemeClr val="bg1">
                  <a:lumMod val="50000"/>
                </a:schemeClr>
              </a:solidFill>
            </a:endParaRPr>
          </a:p>
        </p:txBody>
      </p:sp>
      <p:sp>
        <p:nvSpPr>
          <p:cNvPr id="31" name="文本框 30"/>
          <p:cNvSpPr txBox="1"/>
          <p:nvPr/>
        </p:nvSpPr>
        <p:spPr>
          <a:xfrm>
            <a:off x="9767553" y="4122044"/>
            <a:ext cx="1708789" cy="400110"/>
          </a:xfrm>
          <a:prstGeom prst="rect">
            <a:avLst/>
          </a:prstGeom>
          <a:noFill/>
        </p:spPr>
        <p:txBody>
          <a:bodyPr wrap="square" rtlCol="0">
            <a:spAutoFit/>
          </a:bodyPr>
          <a:lstStyle>
            <a:defPPr>
              <a:defRPr lang="zh-CN"/>
            </a:defPPr>
            <a:lvl1pPr algn="r">
              <a:defRPr sz="9600" b="1">
                <a:solidFill>
                  <a:schemeClr val="tx2"/>
                </a:solidFill>
                <a:latin typeface="Montserrat Semi" charset="0"/>
                <a:ea typeface="Montserrat Semi" charset="0"/>
                <a:cs typeface="Montserrat Semi" charset="0"/>
              </a:defRPr>
            </a:lvl1pPr>
          </a:lstStyle>
          <a:p>
            <a:pPr algn="l"/>
            <a:r>
              <a:rPr lang="en-US" altLang="zh-CN" sz="2000" dirty="0" smtClean="0">
                <a:solidFill>
                  <a:schemeClr val="bg1">
                    <a:lumMod val="50000"/>
                  </a:schemeClr>
                </a:solidFill>
              </a:rPr>
              <a:t>TEXTHERE</a:t>
            </a:r>
          </a:p>
        </p:txBody>
      </p:sp>
      <p:sp>
        <p:nvSpPr>
          <p:cNvPr id="32" name="矩形 31"/>
          <p:cNvSpPr/>
          <p:nvPr/>
        </p:nvSpPr>
        <p:spPr>
          <a:xfrm>
            <a:off x="9767553" y="4490881"/>
            <a:ext cx="2304213" cy="830997"/>
          </a:xfrm>
          <a:prstGeom prst="rect">
            <a:avLst/>
          </a:prstGeom>
        </p:spPr>
        <p:txBody>
          <a:bodyPr wrap="square">
            <a:spAutoFit/>
          </a:bodyPr>
          <a:lstStyle/>
          <a:p>
            <a:r>
              <a:rPr lang="en-US" altLang="zh-CN" sz="1600" dirty="0" smtClean="0">
                <a:solidFill>
                  <a:schemeClr val="bg1">
                    <a:lumMod val="50000"/>
                  </a:schemeClr>
                </a:solidFill>
              </a:rPr>
              <a:t>copy or write your text and paste it here copy or write your text and</a:t>
            </a:r>
            <a:endParaRPr lang="en-US" altLang="zh-CN" sz="1600" dirty="0">
              <a:solidFill>
                <a:schemeClr val="bg1">
                  <a:lumMod val="50000"/>
                </a:schemeClr>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par>
                          <p:cTn id="7" fill="hold">
                            <p:stCondLst>
                              <p:cond delay="0"/>
                            </p:stCondLst>
                            <p:childTnLst>
                              <p:par>
                                <p:cTn id="8" presetID="53" presetClass="entr" presetSubtype="16" fill="hold" nodeType="afterEffect">
                                  <p:stCondLst>
                                    <p:cond delay="0"/>
                                  </p:stCondLst>
                                  <p:childTnLst>
                                    <p:set>
                                      <p:cBhvr>
                                        <p:cTn id="9" dur="1" fill="hold">
                                          <p:stCondLst>
                                            <p:cond delay="0"/>
                                          </p:stCondLst>
                                        </p:cTn>
                                        <p:tgtEl>
                                          <p:spTgt spid="18"/>
                                        </p:tgtEl>
                                        <p:attrNameLst>
                                          <p:attrName>style.visibility</p:attrName>
                                        </p:attrNameLst>
                                      </p:cBhvr>
                                      <p:to>
                                        <p:strVal val="visible"/>
                                      </p:to>
                                    </p:set>
                                    <p:anim calcmode="lin" valueType="num">
                                      <p:cBhvr>
                                        <p:cTn id="10" dur="500" fill="hold"/>
                                        <p:tgtEl>
                                          <p:spTgt spid="18"/>
                                        </p:tgtEl>
                                        <p:attrNameLst>
                                          <p:attrName>ppt_w</p:attrName>
                                        </p:attrNameLst>
                                      </p:cBhvr>
                                      <p:tavLst>
                                        <p:tav tm="0">
                                          <p:val>
                                            <p:fltVal val="0"/>
                                          </p:val>
                                        </p:tav>
                                        <p:tav tm="100000">
                                          <p:val>
                                            <p:strVal val="#ppt_w"/>
                                          </p:val>
                                        </p:tav>
                                      </p:tavLst>
                                    </p:anim>
                                    <p:anim calcmode="lin" valueType="num">
                                      <p:cBhvr>
                                        <p:cTn id="11" dur="500" fill="hold"/>
                                        <p:tgtEl>
                                          <p:spTgt spid="18"/>
                                        </p:tgtEl>
                                        <p:attrNameLst>
                                          <p:attrName>ppt_h</p:attrName>
                                        </p:attrNameLst>
                                      </p:cBhvr>
                                      <p:tavLst>
                                        <p:tav tm="0">
                                          <p:val>
                                            <p:fltVal val="0"/>
                                          </p:val>
                                        </p:tav>
                                        <p:tav tm="100000">
                                          <p:val>
                                            <p:strVal val="#ppt_h"/>
                                          </p:val>
                                        </p:tav>
                                      </p:tavLst>
                                    </p:anim>
                                    <p:animEffect transition="in" filter="fade">
                                      <p:cBhvr>
                                        <p:cTn id="12" dur="500"/>
                                        <p:tgtEl>
                                          <p:spTgt spid="18"/>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63917A7D-89E5-4220-9F5F-0A1A84322FBF}" type="slidenum">
              <a:rPr lang="en-US" smtClean="0"/>
              <a:t>17</a:t>
            </a:fld>
            <a:endParaRPr lang="en-US"/>
          </a:p>
        </p:txBody>
      </p:sp>
      <p:graphicFrame>
        <p:nvGraphicFramePr>
          <p:cNvPr id="4" name="Chart 3"/>
          <p:cNvGraphicFramePr/>
          <p:nvPr/>
        </p:nvGraphicFramePr>
        <p:xfrm>
          <a:off x="647700" y="1404559"/>
          <a:ext cx="6591300" cy="3870336"/>
        </p:xfrm>
        <a:graphic>
          <a:graphicData uri="http://schemas.openxmlformats.org/drawingml/2006/chart">
            <c:chart xmlns:c="http://schemas.openxmlformats.org/drawingml/2006/chart" xmlns:r="http://schemas.openxmlformats.org/officeDocument/2006/relationships" r:id="rId2"/>
          </a:graphicData>
        </a:graphic>
      </p:graphicFrame>
      <p:grpSp>
        <p:nvGrpSpPr>
          <p:cNvPr id="5" name="Group 4"/>
          <p:cNvGrpSpPr/>
          <p:nvPr/>
        </p:nvGrpSpPr>
        <p:grpSpPr>
          <a:xfrm>
            <a:off x="1388748" y="5486400"/>
            <a:ext cx="1132573" cy="297088"/>
            <a:chOff x="1579248" y="5566809"/>
            <a:chExt cx="1132573" cy="297088"/>
          </a:xfrm>
        </p:grpSpPr>
        <p:sp>
          <p:nvSpPr>
            <p:cNvPr id="6" name="Rectangle 5"/>
            <p:cNvSpPr/>
            <p:nvPr/>
          </p:nvSpPr>
          <p:spPr>
            <a:xfrm>
              <a:off x="1579248" y="5566809"/>
              <a:ext cx="297088" cy="29708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7" name="TextBox 6"/>
            <p:cNvSpPr txBox="1"/>
            <p:nvPr/>
          </p:nvSpPr>
          <p:spPr>
            <a:xfrm>
              <a:off x="1876336" y="5573284"/>
              <a:ext cx="835485" cy="276999"/>
            </a:xfrm>
            <a:prstGeom prst="rect">
              <a:avLst/>
            </a:prstGeom>
            <a:noFill/>
          </p:spPr>
          <p:txBody>
            <a:bodyPr wrap="none" rtlCol="0">
              <a:spAutoFit/>
            </a:bodyPr>
            <a:lstStyle/>
            <a:p>
              <a:r>
                <a:rPr lang="en-US" sz="1200" b="1" dirty="0" smtClean="0">
                  <a:solidFill>
                    <a:schemeClr val="bg2">
                      <a:lumMod val="50000"/>
                    </a:schemeClr>
                  </a:solidFill>
                  <a:latin typeface="+mj-lt"/>
                  <a:cs typeface="Arial" panose="020B0604020202020204" pitchFamily="34" charset="0"/>
                </a:rPr>
                <a:t>TEXT HERE</a:t>
              </a:r>
              <a:endParaRPr lang="en-US" sz="1200" b="1" dirty="0">
                <a:solidFill>
                  <a:schemeClr val="bg2">
                    <a:lumMod val="50000"/>
                  </a:schemeClr>
                </a:solidFill>
                <a:latin typeface="+mj-lt"/>
                <a:cs typeface="Arial" panose="020B0604020202020204" pitchFamily="34" charset="0"/>
              </a:endParaRPr>
            </a:p>
          </p:txBody>
        </p:sp>
      </p:grpSp>
      <p:grpSp>
        <p:nvGrpSpPr>
          <p:cNvPr id="8" name="Group 7"/>
          <p:cNvGrpSpPr/>
          <p:nvPr/>
        </p:nvGrpSpPr>
        <p:grpSpPr>
          <a:xfrm>
            <a:off x="3479982" y="5486400"/>
            <a:ext cx="1132573" cy="297088"/>
            <a:chOff x="3670482" y="5566809"/>
            <a:chExt cx="1132573" cy="297088"/>
          </a:xfrm>
        </p:grpSpPr>
        <p:sp>
          <p:nvSpPr>
            <p:cNvPr id="9" name="Rectangle 8"/>
            <p:cNvSpPr/>
            <p:nvPr/>
          </p:nvSpPr>
          <p:spPr>
            <a:xfrm>
              <a:off x="3670482" y="5566809"/>
              <a:ext cx="297088" cy="29708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0" name="TextBox 9"/>
            <p:cNvSpPr txBox="1"/>
            <p:nvPr/>
          </p:nvSpPr>
          <p:spPr>
            <a:xfrm>
              <a:off x="3967570" y="5573283"/>
              <a:ext cx="835485" cy="276999"/>
            </a:xfrm>
            <a:prstGeom prst="rect">
              <a:avLst/>
            </a:prstGeom>
            <a:noFill/>
          </p:spPr>
          <p:txBody>
            <a:bodyPr wrap="none" rtlCol="0">
              <a:spAutoFit/>
            </a:bodyPr>
            <a:lstStyle/>
            <a:p>
              <a:r>
                <a:rPr lang="en-US" sz="1200" b="1" dirty="0" smtClean="0">
                  <a:solidFill>
                    <a:schemeClr val="bg2">
                      <a:lumMod val="50000"/>
                    </a:schemeClr>
                  </a:solidFill>
                  <a:latin typeface="+mj-lt"/>
                  <a:cs typeface="Arial" panose="020B0604020202020204" pitchFamily="34" charset="0"/>
                </a:rPr>
                <a:t>TEXT HERE</a:t>
              </a:r>
              <a:endParaRPr lang="en-US" sz="1200" b="1" dirty="0">
                <a:solidFill>
                  <a:schemeClr val="bg2">
                    <a:lumMod val="50000"/>
                  </a:schemeClr>
                </a:solidFill>
                <a:latin typeface="+mj-lt"/>
                <a:cs typeface="Arial" panose="020B0604020202020204" pitchFamily="34" charset="0"/>
              </a:endParaRPr>
            </a:p>
          </p:txBody>
        </p:sp>
      </p:grpSp>
      <p:grpSp>
        <p:nvGrpSpPr>
          <p:cNvPr id="11" name="Group 10"/>
          <p:cNvGrpSpPr/>
          <p:nvPr/>
        </p:nvGrpSpPr>
        <p:grpSpPr>
          <a:xfrm>
            <a:off x="5636702" y="5486400"/>
            <a:ext cx="1132573" cy="297088"/>
            <a:chOff x="5827202" y="5566809"/>
            <a:chExt cx="1132573" cy="297088"/>
          </a:xfrm>
        </p:grpSpPr>
        <p:sp>
          <p:nvSpPr>
            <p:cNvPr id="12" name="Rectangle 11"/>
            <p:cNvSpPr/>
            <p:nvPr/>
          </p:nvSpPr>
          <p:spPr>
            <a:xfrm>
              <a:off x="5827202" y="5566809"/>
              <a:ext cx="297088" cy="297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3" name="TextBox 12"/>
            <p:cNvSpPr txBox="1"/>
            <p:nvPr/>
          </p:nvSpPr>
          <p:spPr>
            <a:xfrm>
              <a:off x="6124290" y="5573282"/>
              <a:ext cx="835485" cy="276999"/>
            </a:xfrm>
            <a:prstGeom prst="rect">
              <a:avLst/>
            </a:prstGeom>
            <a:noFill/>
          </p:spPr>
          <p:txBody>
            <a:bodyPr wrap="none" rtlCol="0">
              <a:spAutoFit/>
            </a:bodyPr>
            <a:lstStyle/>
            <a:p>
              <a:r>
                <a:rPr lang="en-US" sz="1200" b="1" dirty="0" smtClean="0">
                  <a:solidFill>
                    <a:schemeClr val="bg2">
                      <a:lumMod val="50000"/>
                    </a:schemeClr>
                  </a:solidFill>
                  <a:latin typeface="+mj-lt"/>
                  <a:cs typeface="Arial" panose="020B0604020202020204" pitchFamily="34" charset="0"/>
                </a:rPr>
                <a:t>TEXT HERE</a:t>
              </a:r>
              <a:endParaRPr lang="en-US" sz="1200" b="1" dirty="0">
                <a:solidFill>
                  <a:schemeClr val="bg2">
                    <a:lumMod val="50000"/>
                  </a:schemeClr>
                </a:solidFill>
                <a:latin typeface="+mj-lt"/>
                <a:cs typeface="Arial" panose="020B0604020202020204" pitchFamily="34" charset="0"/>
              </a:endParaRPr>
            </a:p>
          </p:txBody>
        </p:sp>
      </p:grpSp>
      <p:sp>
        <p:nvSpPr>
          <p:cNvPr id="48" name="TextBox 47"/>
          <p:cNvSpPr txBox="1"/>
          <p:nvPr/>
        </p:nvSpPr>
        <p:spPr>
          <a:xfrm>
            <a:off x="7620000" y="4602388"/>
            <a:ext cx="2064915" cy="438582"/>
          </a:xfrm>
          <a:prstGeom prst="rect">
            <a:avLst/>
          </a:prstGeom>
          <a:noFill/>
        </p:spPr>
        <p:txBody>
          <a:bodyPr wrap="none" lIns="36000" rIns="36000" rtlCol="0">
            <a:spAutoFit/>
          </a:bodyPr>
          <a:lstStyle/>
          <a:p>
            <a:pPr>
              <a:lnSpc>
                <a:spcPct val="125000"/>
              </a:lnSpc>
            </a:pPr>
            <a:r>
              <a:rPr lang="en-US" b="1" dirty="0" smtClean="0">
                <a:solidFill>
                  <a:schemeClr val="accent1"/>
                </a:solidFill>
                <a:latin typeface="+mj-lt"/>
                <a:ea typeface="Lato" panose="020F0502020204030203" pitchFamily="34" charset="0"/>
                <a:cs typeface="Lato" panose="020F0502020204030203" pitchFamily="34" charset="0"/>
              </a:rPr>
              <a:t>ADD YOUR TEXT HERE</a:t>
            </a:r>
            <a:endParaRPr lang="en-US" b="1" dirty="0">
              <a:solidFill>
                <a:schemeClr val="accent1"/>
              </a:solidFill>
              <a:latin typeface="+mj-lt"/>
              <a:ea typeface="Lato" panose="020F0502020204030203" pitchFamily="34" charset="0"/>
              <a:cs typeface="Lato" panose="020F0502020204030203" pitchFamily="34" charset="0"/>
            </a:endParaRPr>
          </a:p>
        </p:txBody>
      </p:sp>
      <p:sp>
        <p:nvSpPr>
          <p:cNvPr id="51" name="TextBox 50"/>
          <p:cNvSpPr txBox="1"/>
          <p:nvPr/>
        </p:nvSpPr>
        <p:spPr>
          <a:xfrm>
            <a:off x="7620000" y="3009594"/>
            <a:ext cx="2076137" cy="438582"/>
          </a:xfrm>
          <a:prstGeom prst="rect">
            <a:avLst/>
          </a:prstGeom>
          <a:noFill/>
        </p:spPr>
        <p:txBody>
          <a:bodyPr wrap="none" lIns="36000" rIns="36000" rtlCol="0">
            <a:spAutoFit/>
          </a:bodyPr>
          <a:lstStyle/>
          <a:p>
            <a:pPr>
              <a:lnSpc>
                <a:spcPct val="125000"/>
              </a:lnSpc>
            </a:pPr>
            <a:r>
              <a:rPr lang="en-US" b="1" dirty="0" smtClean="0">
                <a:solidFill>
                  <a:schemeClr val="accent4"/>
                </a:solidFill>
                <a:latin typeface="+mj-lt"/>
                <a:ea typeface="Lato" panose="020F0502020204030203" pitchFamily="34" charset="0"/>
                <a:cs typeface="Lato" panose="020F0502020204030203" pitchFamily="34" charset="0"/>
              </a:rPr>
              <a:t>ADD YOUR TEXR HERE</a:t>
            </a:r>
            <a:endParaRPr lang="en-US" b="1" dirty="0">
              <a:solidFill>
                <a:schemeClr val="accent4"/>
              </a:solidFill>
              <a:latin typeface="+mj-lt"/>
              <a:ea typeface="Lato" panose="020F0502020204030203" pitchFamily="34" charset="0"/>
              <a:cs typeface="Lato" panose="020F0502020204030203" pitchFamily="34" charset="0"/>
            </a:endParaRPr>
          </a:p>
        </p:txBody>
      </p:sp>
      <p:sp>
        <p:nvSpPr>
          <p:cNvPr id="54" name="TextBox 53"/>
          <p:cNvSpPr txBox="1"/>
          <p:nvPr/>
        </p:nvSpPr>
        <p:spPr>
          <a:xfrm>
            <a:off x="7620000" y="1419145"/>
            <a:ext cx="2116211" cy="438582"/>
          </a:xfrm>
          <a:prstGeom prst="rect">
            <a:avLst/>
          </a:prstGeom>
          <a:noFill/>
        </p:spPr>
        <p:txBody>
          <a:bodyPr wrap="none" lIns="36000" rIns="36000" rtlCol="0">
            <a:spAutoFit/>
          </a:bodyPr>
          <a:lstStyle/>
          <a:p>
            <a:pPr>
              <a:lnSpc>
                <a:spcPct val="125000"/>
              </a:lnSpc>
            </a:pPr>
            <a:r>
              <a:rPr lang="en-US" b="1" dirty="0" smtClean="0">
                <a:solidFill>
                  <a:schemeClr val="accent3"/>
                </a:solidFill>
                <a:latin typeface="+mj-lt"/>
                <a:ea typeface="Lato" panose="020F0502020204030203" pitchFamily="34" charset="0"/>
                <a:cs typeface="Lato" panose="020F0502020204030203" pitchFamily="34" charset="0"/>
              </a:rPr>
              <a:t>ADD YOUR TEXT HERE </a:t>
            </a:r>
            <a:endParaRPr lang="en-US" b="1" dirty="0">
              <a:solidFill>
                <a:schemeClr val="accent3"/>
              </a:solidFill>
              <a:latin typeface="+mj-lt"/>
              <a:ea typeface="Lato" panose="020F0502020204030203" pitchFamily="34" charset="0"/>
              <a:cs typeface="Lato" panose="020F0502020204030203" pitchFamily="34" charset="0"/>
            </a:endParaRPr>
          </a:p>
        </p:txBody>
      </p:sp>
      <p:sp>
        <p:nvSpPr>
          <p:cNvPr id="24" name="矩形 23"/>
          <p:cNvSpPr/>
          <p:nvPr/>
        </p:nvSpPr>
        <p:spPr>
          <a:xfrm>
            <a:off x="7536400" y="1849527"/>
            <a:ext cx="3833965" cy="523220"/>
          </a:xfrm>
          <a:prstGeom prst="rect">
            <a:avLst/>
          </a:prstGeom>
        </p:spPr>
        <p:txBody>
          <a:bodyPr wrap="square">
            <a:spAutoFit/>
          </a:bodyPr>
          <a:lstStyle/>
          <a:p>
            <a:r>
              <a:rPr lang="en-US" altLang="zh-CN" sz="1400" dirty="0" smtClean="0">
                <a:solidFill>
                  <a:schemeClr val="bg1">
                    <a:lumMod val="50000"/>
                  </a:schemeClr>
                </a:solidFill>
              </a:rPr>
              <a:t>copy or write your text and paste it here copy or write your text and paste it here</a:t>
            </a:r>
            <a:r>
              <a:rPr lang="en-US" altLang="zh-CN" sz="1400" dirty="0">
                <a:solidFill>
                  <a:schemeClr val="bg1">
                    <a:lumMod val="50000"/>
                  </a:schemeClr>
                </a:solidFill>
              </a:rPr>
              <a:t>.</a:t>
            </a:r>
          </a:p>
        </p:txBody>
      </p:sp>
      <p:sp>
        <p:nvSpPr>
          <p:cNvPr id="25" name="矩形 24"/>
          <p:cNvSpPr/>
          <p:nvPr/>
        </p:nvSpPr>
        <p:spPr>
          <a:xfrm>
            <a:off x="7536400" y="2348977"/>
            <a:ext cx="3833965" cy="523220"/>
          </a:xfrm>
          <a:prstGeom prst="rect">
            <a:avLst/>
          </a:prstGeom>
        </p:spPr>
        <p:txBody>
          <a:bodyPr wrap="square">
            <a:spAutoFit/>
          </a:bodyPr>
          <a:lstStyle/>
          <a:p>
            <a:r>
              <a:rPr lang="en-US" altLang="zh-CN" sz="1400" dirty="0" smtClean="0">
                <a:solidFill>
                  <a:schemeClr val="bg1">
                    <a:lumMod val="50000"/>
                  </a:schemeClr>
                </a:solidFill>
              </a:rPr>
              <a:t>copy or write your text and paste it here copy or write your text and paste it here</a:t>
            </a:r>
            <a:r>
              <a:rPr lang="en-US" altLang="zh-CN" sz="1400" dirty="0">
                <a:solidFill>
                  <a:schemeClr val="bg1">
                    <a:lumMod val="50000"/>
                  </a:schemeClr>
                </a:solidFill>
              </a:rPr>
              <a:t>.</a:t>
            </a:r>
          </a:p>
        </p:txBody>
      </p:sp>
      <p:sp>
        <p:nvSpPr>
          <p:cNvPr id="26" name="矩形 25"/>
          <p:cNvSpPr/>
          <p:nvPr/>
        </p:nvSpPr>
        <p:spPr>
          <a:xfrm>
            <a:off x="7536400" y="3363447"/>
            <a:ext cx="3833965" cy="523220"/>
          </a:xfrm>
          <a:prstGeom prst="rect">
            <a:avLst/>
          </a:prstGeom>
        </p:spPr>
        <p:txBody>
          <a:bodyPr wrap="square">
            <a:spAutoFit/>
          </a:bodyPr>
          <a:lstStyle/>
          <a:p>
            <a:r>
              <a:rPr lang="en-US" altLang="zh-CN" sz="1400" dirty="0" smtClean="0">
                <a:solidFill>
                  <a:schemeClr val="bg1">
                    <a:lumMod val="50000"/>
                  </a:schemeClr>
                </a:solidFill>
              </a:rPr>
              <a:t>copy or write your text and paste it here copy or write your text and paste it here</a:t>
            </a:r>
            <a:r>
              <a:rPr lang="en-US" altLang="zh-CN" sz="1400" dirty="0">
                <a:solidFill>
                  <a:schemeClr val="bg1">
                    <a:lumMod val="50000"/>
                  </a:schemeClr>
                </a:solidFill>
              </a:rPr>
              <a:t>.</a:t>
            </a:r>
          </a:p>
        </p:txBody>
      </p:sp>
      <p:sp>
        <p:nvSpPr>
          <p:cNvPr id="27" name="矩形 26"/>
          <p:cNvSpPr/>
          <p:nvPr/>
        </p:nvSpPr>
        <p:spPr>
          <a:xfrm>
            <a:off x="7536400" y="3863724"/>
            <a:ext cx="2479470" cy="738664"/>
          </a:xfrm>
          <a:prstGeom prst="rect">
            <a:avLst/>
          </a:prstGeom>
        </p:spPr>
        <p:txBody>
          <a:bodyPr wrap="square">
            <a:spAutoFit/>
          </a:bodyPr>
          <a:lstStyle/>
          <a:p>
            <a:r>
              <a:rPr lang="en-US" altLang="zh-CN" sz="1400" dirty="0" smtClean="0">
                <a:solidFill>
                  <a:schemeClr val="bg1">
                    <a:lumMod val="50000"/>
                  </a:schemeClr>
                </a:solidFill>
              </a:rPr>
              <a:t>copy or write your text and paste it here copy or write your text and paste it here</a:t>
            </a:r>
            <a:r>
              <a:rPr lang="en-US" altLang="zh-CN" sz="1400" dirty="0">
                <a:solidFill>
                  <a:schemeClr val="bg1">
                    <a:lumMod val="50000"/>
                  </a:schemeClr>
                </a:solidFill>
              </a:rPr>
              <a:t>.</a:t>
            </a:r>
          </a:p>
        </p:txBody>
      </p:sp>
      <p:sp>
        <p:nvSpPr>
          <p:cNvPr id="28" name="矩形 27"/>
          <p:cNvSpPr/>
          <p:nvPr/>
        </p:nvSpPr>
        <p:spPr>
          <a:xfrm>
            <a:off x="7536400" y="4963180"/>
            <a:ext cx="3833965" cy="523220"/>
          </a:xfrm>
          <a:prstGeom prst="rect">
            <a:avLst/>
          </a:prstGeom>
        </p:spPr>
        <p:txBody>
          <a:bodyPr wrap="square">
            <a:spAutoFit/>
          </a:bodyPr>
          <a:lstStyle/>
          <a:p>
            <a:r>
              <a:rPr lang="en-US" altLang="zh-CN" sz="1400" dirty="0" smtClean="0">
                <a:solidFill>
                  <a:schemeClr val="bg1">
                    <a:lumMod val="50000"/>
                  </a:schemeClr>
                </a:solidFill>
              </a:rPr>
              <a:t>copy or write your text and paste it here copy or write your text and paste it here</a:t>
            </a:r>
            <a:r>
              <a:rPr lang="en-US" altLang="zh-CN" sz="1400" dirty="0">
                <a:solidFill>
                  <a:schemeClr val="bg1">
                    <a:lumMod val="50000"/>
                  </a:schemeClr>
                </a:solidFill>
              </a:rPr>
              <a:t>.</a:t>
            </a:r>
          </a:p>
        </p:txBody>
      </p:sp>
      <p:sp>
        <p:nvSpPr>
          <p:cNvPr id="29" name="文本框 28"/>
          <p:cNvSpPr txBox="1"/>
          <p:nvPr/>
        </p:nvSpPr>
        <p:spPr>
          <a:xfrm>
            <a:off x="1572305" y="600933"/>
            <a:ext cx="4812536" cy="646331"/>
          </a:xfrm>
          <a:prstGeom prst="rect">
            <a:avLst/>
          </a:prstGeom>
          <a:noFill/>
        </p:spPr>
        <p:txBody>
          <a:bodyPr wrap="none" rtlCol="0">
            <a:spAutoFit/>
          </a:bodyPr>
          <a:lstStyle/>
          <a:p>
            <a:r>
              <a:rPr lang="en-US" altLang="zh-CN" sz="3600" dirty="0" smtClean="0">
                <a:solidFill>
                  <a:schemeClr val="accent1"/>
                </a:solidFill>
                <a:latin typeface="Adobe Gothic Std B" panose="020B0800000000000000" pitchFamily="34" charset="-128"/>
                <a:ea typeface="Adobe Gothic Std B" panose="020B0800000000000000" pitchFamily="34" charset="-128"/>
              </a:rPr>
              <a:t>ADD YOUR TEXT HERE</a:t>
            </a:r>
            <a:endParaRPr lang="zh-CN" altLang="en-US" sz="3600" dirty="0">
              <a:solidFill>
                <a:schemeClr val="accent1"/>
              </a:solidFill>
              <a:latin typeface="Adobe Gothic Std B" panose="020B0800000000000000" pitchFamily="34" charset="-128"/>
            </a:endParaRPr>
          </a:p>
        </p:txBody>
      </p:sp>
      <p:sp>
        <p:nvSpPr>
          <p:cNvPr id="31" name="Freeform 7"/>
          <p:cNvSpPr/>
          <p:nvPr/>
        </p:nvSpPr>
        <p:spPr>
          <a:xfrm>
            <a:off x="751755" y="600933"/>
            <a:ext cx="677752" cy="461879"/>
          </a:xfrm>
          <a:custGeom>
            <a:avLst/>
            <a:gdLst/>
            <a:ahLst/>
            <a:cxnLst/>
            <a:rect l="l" t="t" r="r" b="b"/>
            <a:pathLst>
              <a:path w="210284" h="132474">
                <a:moveTo>
                  <a:pt x="173853" y="20179"/>
                </a:moveTo>
                <a:lnTo>
                  <a:pt x="121995" y="84334"/>
                </a:lnTo>
                <a:lnTo>
                  <a:pt x="173057" y="84334"/>
                </a:lnTo>
                <a:lnTo>
                  <a:pt x="173057" y="30856"/>
                </a:lnTo>
                <a:cubicBezTo>
                  <a:pt x="173057" y="29288"/>
                  <a:pt x="173107" y="27599"/>
                  <a:pt x="173206" y="25789"/>
                </a:cubicBezTo>
                <a:cubicBezTo>
                  <a:pt x="173306" y="23979"/>
                  <a:pt x="173522" y="22109"/>
                  <a:pt x="173853" y="20179"/>
                </a:cubicBezTo>
                <a:close/>
                <a:moveTo>
                  <a:pt x="51660" y="13663"/>
                </a:moveTo>
                <a:cubicBezTo>
                  <a:pt x="47280" y="13663"/>
                  <a:pt x="43066" y="14553"/>
                  <a:pt x="39019" y="16333"/>
                </a:cubicBezTo>
                <a:cubicBezTo>
                  <a:pt x="34971" y="18112"/>
                  <a:pt x="31421" y="21053"/>
                  <a:pt x="28368" y="25155"/>
                </a:cubicBezTo>
                <a:cubicBezTo>
                  <a:pt x="25316" y="29257"/>
                  <a:pt x="22877" y="34672"/>
                  <a:pt x="21052" y="41398"/>
                </a:cubicBezTo>
                <a:cubicBezTo>
                  <a:pt x="19227" y="48124"/>
                  <a:pt x="18315" y="56434"/>
                  <a:pt x="18315" y="66327"/>
                </a:cubicBezTo>
                <a:cubicBezTo>
                  <a:pt x="18315" y="76220"/>
                  <a:pt x="19227" y="84515"/>
                  <a:pt x="21052" y="91211"/>
                </a:cubicBezTo>
                <a:cubicBezTo>
                  <a:pt x="22877" y="97907"/>
                  <a:pt x="25316" y="103306"/>
                  <a:pt x="28368" y="107409"/>
                </a:cubicBezTo>
                <a:cubicBezTo>
                  <a:pt x="31421" y="111511"/>
                  <a:pt x="34971" y="114451"/>
                  <a:pt x="39019" y="116231"/>
                </a:cubicBezTo>
                <a:cubicBezTo>
                  <a:pt x="43066" y="118011"/>
                  <a:pt x="47280" y="118900"/>
                  <a:pt x="51660" y="118900"/>
                </a:cubicBezTo>
                <a:cubicBezTo>
                  <a:pt x="56039" y="118900"/>
                  <a:pt x="60253" y="118011"/>
                  <a:pt x="64301" y="116231"/>
                </a:cubicBezTo>
                <a:cubicBezTo>
                  <a:pt x="68349" y="114451"/>
                  <a:pt x="71915" y="111511"/>
                  <a:pt x="75001" y="107409"/>
                </a:cubicBezTo>
                <a:cubicBezTo>
                  <a:pt x="78087" y="103306"/>
                  <a:pt x="80542" y="97907"/>
                  <a:pt x="82367" y="91211"/>
                </a:cubicBezTo>
                <a:cubicBezTo>
                  <a:pt x="84191" y="84515"/>
                  <a:pt x="85104" y="76220"/>
                  <a:pt x="85104" y="66327"/>
                </a:cubicBezTo>
                <a:cubicBezTo>
                  <a:pt x="85104" y="56434"/>
                  <a:pt x="84191" y="48124"/>
                  <a:pt x="82367" y="41398"/>
                </a:cubicBezTo>
                <a:cubicBezTo>
                  <a:pt x="80542" y="34672"/>
                  <a:pt x="78087" y="29257"/>
                  <a:pt x="75001" y="25155"/>
                </a:cubicBezTo>
                <a:cubicBezTo>
                  <a:pt x="71915" y="21053"/>
                  <a:pt x="68349" y="18112"/>
                  <a:pt x="64301" y="16333"/>
                </a:cubicBezTo>
                <a:cubicBezTo>
                  <a:pt x="60253" y="14553"/>
                  <a:pt x="56039" y="13663"/>
                  <a:pt x="51660" y="13663"/>
                </a:cubicBezTo>
                <a:close/>
                <a:moveTo>
                  <a:pt x="172161" y="1448"/>
                </a:moveTo>
                <a:lnTo>
                  <a:pt x="188684" y="1448"/>
                </a:lnTo>
                <a:lnTo>
                  <a:pt x="188684" y="84334"/>
                </a:lnTo>
                <a:lnTo>
                  <a:pt x="210284" y="84334"/>
                </a:lnTo>
                <a:lnTo>
                  <a:pt x="210284" y="93564"/>
                </a:lnTo>
                <a:cubicBezTo>
                  <a:pt x="210284" y="94529"/>
                  <a:pt x="209969" y="95344"/>
                  <a:pt x="209338" y="96007"/>
                </a:cubicBezTo>
                <a:cubicBezTo>
                  <a:pt x="208708" y="96671"/>
                  <a:pt x="207729" y="97002"/>
                  <a:pt x="206402" y="97002"/>
                </a:cubicBezTo>
                <a:lnTo>
                  <a:pt x="188684" y="97002"/>
                </a:lnTo>
                <a:lnTo>
                  <a:pt x="188684" y="131116"/>
                </a:lnTo>
                <a:lnTo>
                  <a:pt x="173057" y="131116"/>
                </a:lnTo>
                <a:lnTo>
                  <a:pt x="173057" y="97002"/>
                </a:lnTo>
                <a:lnTo>
                  <a:pt x="109852" y="97002"/>
                </a:lnTo>
                <a:cubicBezTo>
                  <a:pt x="108525" y="97002"/>
                  <a:pt x="107380" y="96656"/>
                  <a:pt x="106418" y="95962"/>
                </a:cubicBezTo>
                <a:cubicBezTo>
                  <a:pt x="105455" y="95268"/>
                  <a:pt x="104842" y="94408"/>
                  <a:pt x="104576" y="93383"/>
                </a:cubicBezTo>
                <a:lnTo>
                  <a:pt x="102785" y="85149"/>
                </a:lnTo>
                <a:close/>
                <a:moveTo>
                  <a:pt x="51660" y="0"/>
                </a:moveTo>
                <a:cubicBezTo>
                  <a:pt x="58893" y="0"/>
                  <a:pt x="65678" y="1327"/>
                  <a:pt x="72017" y="3981"/>
                </a:cubicBezTo>
                <a:cubicBezTo>
                  <a:pt x="78352" y="6636"/>
                  <a:pt x="83843" y="10692"/>
                  <a:pt x="88488" y="16152"/>
                </a:cubicBezTo>
                <a:cubicBezTo>
                  <a:pt x="93133" y="21611"/>
                  <a:pt x="96799" y="28503"/>
                  <a:pt x="99487" y="36828"/>
                </a:cubicBezTo>
                <a:cubicBezTo>
                  <a:pt x="102174" y="45153"/>
                  <a:pt x="103518" y="54986"/>
                  <a:pt x="103518" y="66327"/>
                </a:cubicBezTo>
                <a:cubicBezTo>
                  <a:pt x="103518" y="77668"/>
                  <a:pt x="102174" y="87486"/>
                  <a:pt x="99487" y="95781"/>
                </a:cubicBezTo>
                <a:cubicBezTo>
                  <a:pt x="96799" y="104076"/>
                  <a:pt x="93133" y="110938"/>
                  <a:pt x="88488" y="116367"/>
                </a:cubicBezTo>
                <a:cubicBezTo>
                  <a:pt x="83843" y="121796"/>
                  <a:pt x="78352" y="125838"/>
                  <a:pt x="72017" y="128492"/>
                </a:cubicBezTo>
                <a:cubicBezTo>
                  <a:pt x="65678" y="131146"/>
                  <a:pt x="58893" y="132474"/>
                  <a:pt x="51660" y="132474"/>
                </a:cubicBezTo>
                <a:cubicBezTo>
                  <a:pt x="44360" y="132474"/>
                  <a:pt x="37575" y="131146"/>
                  <a:pt x="31304" y="128492"/>
                </a:cubicBezTo>
                <a:cubicBezTo>
                  <a:pt x="25034" y="125838"/>
                  <a:pt x="19576" y="121796"/>
                  <a:pt x="14931" y="116367"/>
                </a:cubicBezTo>
                <a:cubicBezTo>
                  <a:pt x="10286" y="110938"/>
                  <a:pt x="6636" y="104076"/>
                  <a:pt x="3982" y="95781"/>
                </a:cubicBezTo>
                <a:cubicBezTo>
                  <a:pt x="1327" y="87486"/>
                  <a:pt x="0" y="77668"/>
                  <a:pt x="0" y="66327"/>
                </a:cubicBezTo>
                <a:cubicBezTo>
                  <a:pt x="0" y="54986"/>
                  <a:pt x="1327" y="45153"/>
                  <a:pt x="3982" y="36828"/>
                </a:cubicBezTo>
                <a:cubicBezTo>
                  <a:pt x="6636" y="28503"/>
                  <a:pt x="10286" y="21611"/>
                  <a:pt x="14931" y="16152"/>
                </a:cubicBezTo>
                <a:cubicBezTo>
                  <a:pt x="19576" y="10692"/>
                  <a:pt x="25034" y="6636"/>
                  <a:pt x="31304" y="3981"/>
                </a:cubicBezTo>
                <a:cubicBezTo>
                  <a:pt x="37575" y="1327"/>
                  <a:pt x="44360" y="0"/>
                  <a:pt x="51660" y="0"/>
                </a:cubicBezTo>
                <a:close/>
              </a:path>
            </a:pathLst>
          </a:custGeom>
          <a:solidFill>
            <a:schemeClr val="accent3">
              <a:lumMod val="20000"/>
              <a:lumOff val="80000"/>
            </a:schemeClr>
          </a:solid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
                                            <p:graphicEl>
                                              <a:chart seriesIdx="-3" categoryIdx="-3" bldStep="gridLegend"/>
                                            </p:graphicEl>
                                          </p:spTgt>
                                        </p:tgtEl>
                                        <p:attrNameLst>
                                          <p:attrName>style.visibility</p:attrName>
                                        </p:attrNameLst>
                                      </p:cBhvr>
                                      <p:to>
                                        <p:strVal val="visible"/>
                                      </p:to>
                                    </p:set>
                                    <p:animEffect transition="in" filter="fade">
                                      <p:cBhvr>
                                        <p:cTn id="7" dur="1000"/>
                                        <p:tgtEl>
                                          <p:spTgt spid="4">
                                            <p:graphicEl>
                                              <a:chart seriesIdx="-3" categoryIdx="-3" bldStep="gridLegend"/>
                                            </p:graphicEl>
                                          </p:spTgt>
                                        </p:tgtEl>
                                      </p:cBhvr>
                                    </p:animEffect>
                                    <p:anim calcmode="lin" valueType="num">
                                      <p:cBhvr>
                                        <p:cTn id="8" dur="1000" fill="hold"/>
                                        <p:tgtEl>
                                          <p:spTgt spid="4">
                                            <p:graphicEl>
                                              <a:chart seriesIdx="-3" categoryIdx="-3" bldStep="gridLegend"/>
                                            </p:graphicEl>
                                          </p:spTgt>
                                        </p:tgtEl>
                                        <p:attrNameLst>
                                          <p:attrName>ppt_x</p:attrName>
                                        </p:attrNameLst>
                                      </p:cBhvr>
                                      <p:tavLst>
                                        <p:tav tm="0">
                                          <p:val>
                                            <p:strVal val="#ppt_x"/>
                                          </p:val>
                                        </p:tav>
                                        <p:tav tm="100000">
                                          <p:val>
                                            <p:strVal val="#ppt_x"/>
                                          </p:val>
                                        </p:tav>
                                      </p:tavLst>
                                    </p:anim>
                                    <p:anim calcmode="lin" valueType="num">
                                      <p:cBhvr>
                                        <p:cTn id="9" dur="900" decel="100000" fill="hold"/>
                                        <p:tgtEl>
                                          <p:spTgt spid="4">
                                            <p:graphicEl>
                                              <a:chart seriesIdx="-3" categoryIdx="-3" bldStep="gridLegend"/>
                                            </p:graphicEl>
                                          </p:spTgt>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
                                            <p:graphicEl>
                                              <a:chart seriesIdx="-3" categoryIdx="-3" bldStep="gridLegend"/>
                                            </p:graphicEl>
                                          </p:spTgt>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37" presetClass="entr" presetSubtype="0" fill="hold" grpId="0" nodeType="afterEffect">
                                  <p:stCondLst>
                                    <p:cond delay="0"/>
                                  </p:stCondLst>
                                  <p:childTnLst>
                                    <p:set>
                                      <p:cBhvr>
                                        <p:cTn id="13" dur="1" fill="hold">
                                          <p:stCondLst>
                                            <p:cond delay="0"/>
                                          </p:stCondLst>
                                        </p:cTn>
                                        <p:tgtEl>
                                          <p:spTgt spid="4">
                                            <p:graphicEl>
                                              <a:chart seriesIdx="-4" categoryIdx="0" bldStep="category"/>
                                            </p:graphicEl>
                                          </p:spTgt>
                                        </p:tgtEl>
                                        <p:attrNameLst>
                                          <p:attrName>style.visibility</p:attrName>
                                        </p:attrNameLst>
                                      </p:cBhvr>
                                      <p:to>
                                        <p:strVal val="visible"/>
                                      </p:to>
                                    </p:set>
                                    <p:animEffect transition="in" filter="fade">
                                      <p:cBhvr>
                                        <p:cTn id="14" dur="1000"/>
                                        <p:tgtEl>
                                          <p:spTgt spid="4">
                                            <p:graphicEl>
                                              <a:chart seriesIdx="-4" categoryIdx="0" bldStep="category"/>
                                            </p:graphicEl>
                                          </p:spTgt>
                                        </p:tgtEl>
                                      </p:cBhvr>
                                    </p:animEffect>
                                    <p:anim calcmode="lin" valueType="num">
                                      <p:cBhvr>
                                        <p:cTn id="15" dur="1000" fill="hold"/>
                                        <p:tgtEl>
                                          <p:spTgt spid="4">
                                            <p:graphicEl>
                                              <a:chart seriesIdx="-4" categoryIdx="0" bldStep="category"/>
                                            </p:graphicEl>
                                          </p:spTgt>
                                        </p:tgtEl>
                                        <p:attrNameLst>
                                          <p:attrName>ppt_x</p:attrName>
                                        </p:attrNameLst>
                                      </p:cBhvr>
                                      <p:tavLst>
                                        <p:tav tm="0">
                                          <p:val>
                                            <p:strVal val="#ppt_x"/>
                                          </p:val>
                                        </p:tav>
                                        <p:tav tm="100000">
                                          <p:val>
                                            <p:strVal val="#ppt_x"/>
                                          </p:val>
                                        </p:tav>
                                      </p:tavLst>
                                    </p:anim>
                                    <p:anim calcmode="lin" valueType="num">
                                      <p:cBhvr>
                                        <p:cTn id="16" dur="900" decel="100000" fill="hold"/>
                                        <p:tgtEl>
                                          <p:spTgt spid="4">
                                            <p:graphicEl>
                                              <a:chart seriesIdx="-4" categoryIdx="0" bldStep="category"/>
                                            </p:graphicEl>
                                          </p:spTgt>
                                        </p:tgtEl>
                                        <p:attrNameLst>
                                          <p:attrName>ppt_y</p:attrName>
                                        </p:attrNameLst>
                                      </p:cBhvr>
                                      <p:tavLst>
                                        <p:tav tm="0">
                                          <p:val>
                                            <p:strVal val="#ppt_y+1"/>
                                          </p:val>
                                        </p:tav>
                                        <p:tav tm="100000">
                                          <p:val>
                                            <p:strVal val="#ppt_y-.03"/>
                                          </p:val>
                                        </p:tav>
                                      </p:tavLst>
                                    </p:anim>
                                    <p:anim calcmode="lin" valueType="num">
                                      <p:cBhvr>
                                        <p:cTn id="17" dur="100" accel="100000" fill="hold">
                                          <p:stCondLst>
                                            <p:cond delay="900"/>
                                          </p:stCondLst>
                                        </p:cTn>
                                        <p:tgtEl>
                                          <p:spTgt spid="4">
                                            <p:graphicEl>
                                              <a:chart seriesIdx="-4" categoryIdx="0" bldStep="category"/>
                                            </p:graphicEl>
                                          </p:spTgt>
                                        </p:tgtEl>
                                        <p:attrNameLst>
                                          <p:attrName>ppt_y</p:attrName>
                                        </p:attrNameLst>
                                      </p:cBhvr>
                                      <p:tavLst>
                                        <p:tav tm="0">
                                          <p:val>
                                            <p:strVal val="#ppt_y-.03"/>
                                          </p:val>
                                        </p:tav>
                                        <p:tav tm="100000">
                                          <p:val>
                                            <p:strVal val="#ppt_y"/>
                                          </p:val>
                                        </p:tav>
                                      </p:tavLst>
                                    </p:anim>
                                  </p:childTnLst>
                                </p:cTn>
                              </p:par>
                            </p:childTnLst>
                          </p:cTn>
                        </p:par>
                        <p:par>
                          <p:cTn id="18" fill="hold">
                            <p:stCondLst>
                              <p:cond delay="2000"/>
                            </p:stCondLst>
                            <p:childTnLst>
                              <p:par>
                                <p:cTn id="19" presetID="37" presetClass="entr" presetSubtype="0" fill="hold" grpId="0" nodeType="afterEffect">
                                  <p:stCondLst>
                                    <p:cond delay="0"/>
                                  </p:stCondLst>
                                  <p:childTnLst>
                                    <p:set>
                                      <p:cBhvr>
                                        <p:cTn id="20" dur="1" fill="hold">
                                          <p:stCondLst>
                                            <p:cond delay="0"/>
                                          </p:stCondLst>
                                        </p:cTn>
                                        <p:tgtEl>
                                          <p:spTgt spid="4">
                                            <p:graphicEl>
                                              <a:chart seriesIdx="-4" categoryIdx="1" bldStep="category"/>
                                            </p:graphicEl>
                                          </p:spTgt>
                                        </p:tgtEl>
                                        <p:attrNameLst>
                                          <p:attrName>style.visibility</p:attrName>
                                        </p:attrNameLst>
                                      </p:cBhvr>
                                      <p:to>
                                        <p:strVal val="visible"/>
                                      </p:to>
                                    </p:set>
                                    <p:animEffect transition="in" filter="fade">
                                      <p:cBhvr>
                                        <p:cTn id="21" dur="1000"/>
                                        <p:tgtEl>
                                          <p:spTgt spid="4">
                                            <p:graphicEl>
                                              <a:chart seriesIdx="-4" categoryIdx="1" bldStep="category"/>
                                            </p:graphicEl>
                                          </p:spTgt>
                                        </p:tgtEl>
                                      </p:cBhvr>
                                    </p:animEffect>
                                    <p:anim calcmode="lin" valueType="num">
                                      <p:cBhvr>
                                        <p:cTn id="22" dur="1000" fill="hold"/>
                                        <p:tgtEl>
                                          <p:spTgt spid="4">
                                            <p:graphicEl>
                                              <a:chart seriesIdx="-4" categoryIdx="1" bldStep="category"/>
                                            </p:graphicEl>
                                          </p:spTgt>
                                        </p:tgtEl>
                                        <p:attrNameLst>
                                          <p:attrName>ppt_x</p:attrName>
                                        </p:attrNameLst>
                                      </p:cBhvr>
                                      <p:tavLst>
                                        <p:tav tm="0">
                                          <p:val>
                                            <p:strVal val="#ppt_x"/>
                                          </p:val>
                                        </p:tav>
                                        <p:tav tm="100000">
                                          <p:val>
                                            <p:strVal val="#ppt_x"/>
                                          </p:val>
                                        </p:tav>
                                      </p:tavLst>
                                    </p:anim>
                                    <p:anim calcmode="lin" valueType="num">
                                      <p:cBhvr>
                                        <p:cTn id="23" dur="900" decel="100000" fill="hold"/>
                                        <p:tgtEl>
                                          <p:spTgt spid="4">
                                            <p:graphicEl>
                                              <a:chart seriesIdx="-4" categoryIdx="1" bldStep="category"/>
                                            </p:graphicEl>
                                          </p:spTgt>
                                        </p:tgtEl>
                                        <p:attrNameLst>
                                          <p:attrName>ppt_y</p:attrName>
                                        </p:attrNameLst>
                                      </p:cBhvr>
                                      <p:tavLst>
                                        <p:tav tm="0">
                                          <p:val>
                                            <p:strVal val="#ppt_y+1"/>
                                          </p:val>
                                        </p:tav>
                                        <p:tav tm="100000">
                                          <p:val>
                                            <p:strVal val="#ppt_y-.03"/>
                                          </p:val>
                                        </p:tav>
                                      </p:tavLst>
                                    </p:anim>
                                    <p:anim calcmode="lin" valueType="num">
                                      <p:cBhvr>
                                        <p:cTn id="24" dur="100" accel="100000" fill="hold">
                                          <p:stCondLst>
                                            <p:cond delay="900"/>
                                          </p:stCondLst>
                                        </p:cTn>
                                        <p:tgtEl>
                                          <p:spTgt spid="4">
                                            <p:graphicEl>
                                              <a:chart seriesIdx="-4" categoryIdx="1" bldStep="category"/>
                                            </p:graphicEl>
                                          </p:spTgt>
                                        </p:tgtEl>
                                        <p:attrNameLst>
                                          <p:attrName>ppt_y</p:attrName>
                                        </p:attrNameLst>
                                      </p:cBhvr>
                                      <p:tavLst>
                                        <p:tav tm="0">
                                          <p:val>
                                            <p:strVal val="#ppt_y-.03"/>
                                          </p:val>
                                        </p:tav>
                                        <p:tav tm="100000">
                                          <p:val>
                                            <p:strVal val="#ppt_y"/>
                                          </p:val>
                                        </p:tav>
                                      </p:tavLst>
                                    </p:anim>
                                  </p:childTnLst>
                                </p:cTn>
                              </p:par>
                            </p:childTnLst>
                          </p:cTn>
                        </p:par>
                        <p:par>
                          <p:cTn id="25" fill="hold">
                            <p:stCondLst>
                              <p:cond delay="3000"/>
                            </p:stCondLst>
                            <p:childTnLst>
                              <p:par>
                                <p:cTn id="26" presetID="37" presetClass="entr" presetSubtype="0" fill="hold" grpId="0" nodeType="afterEffect">
                                  <p:stCondLst>
                                    <p:cond delay="0"/>
                                  </p:stCondLst>
                                  <p:childTnLst>
                                    <p:set>
                                      <p:cBhvr>
                                        <p:cTn id="27" dur="1" fill="hold">
                                          <p:stCondLst>
                                            <p:cond delay="0"/>
                                          </p:stCondLst>
                                        </p:cTn>
                                        <p:tgtEl>
                                          <p:spTgt spid="4">
                                            <p:graphicEl>
                                              <a:chart seriesIdx="-4" categoryIdx="2" bldStep="category"/>
                                            </p:graphicEl>
                                          </p:spTgt>
                                        </p:tgtEl>
                                        <p:attrNameLst>
                                          <p:attrName>style.visibility</p:attrName>
                                        </p:attrNameLst>
                                      </p:cBhvr>
                                      <p:to>
                                        <p:strVal val="visible"/>
                                      </p:to>
                                    </p:set>
                                    <p:animEffect transition="in" filter="fade">
                                      <p:cBhvr>
                                        <p:cTn id="28" dur="1000"/>
                                        <p:tgtEl>
                                          <p:spTgt spid="4">
                                            <p:graphicEl>
                                              <a:chart seriesIdx="-4" categoryIdx="2" bldStep="category"/>
                                            </p:graphicEl>
                                          </p:spTgt>
                                        </p:tgtEl>
                                      </p:cBhvr>
                                    </p:animEffect>
                                    <p:anim calcmode="lin" valueType="num">
                                      <p:cBhvr>
                                        <p:cTn id="29" dur="1000" fill="hold"/>
                                        <p:tgtEl>
                                          <p:spTgt spid="4">
                                            <p:graphicEl>
                                              <a:chart seriesIdx="-4" categoryIdx="2" bldStep="category"/>
                                            </p:graphicEl>
                                          </p:spTgt>
                                        </p:tgtEl>
                                        <p:attrNameLst>
                                          <p:attrName>ppt_x</p:attrName>
                                        </p:attrNameLst>
                                      </p:cBhvr>
                                      <p:tavLst>
                                        <p:tav tm="0">
                                          <p:val>
                                            <p:strVal val="#ppt_x"/>
                                          </p:val>
                                        </p:tav>
                                        <p:tav tm="100000">
                                          <p:val>
                                            <p:strVal val="#ppt_x"/>
                                          </p:val>
                                        </p:tav>
                                      </p:tavLst>
                                    </p:anim>
                                    <p:anim calcmode="lin" valueType="num">
                                      <p:cBhvr>
                                        <p:cTn id="30" dur="900" decel="100000" fill="hold"/>
                                        <p:tgtEl>
                                          <p:spTgt spid="4">
                                            <p:graphicEl>
                                              <a:chart seriesIdx="-4" categoryIdx="2" bldStep="category"/>
                                            </p:graphicEl>
                                          </p:spTgt>
                                        </p:tgtEl>
                                        <p:attrNameLst>
                                          <p:attrName>ppt_y</p:attrName>
                                        </p:attrNameLst>
                                      </p:cBhvr>
                                      <p:tavLst>
                                        <p:tav tm="0">
                                          <p:val>
                                            <p:strVal val="#ppt_y+1"/>
                                          </p:val>
                                        </p:tav>
                                        <p:tav tm="100000">
                                          <p:val>
                                            <p:strVal val="#ppt_y-.03"/>
                                          </p:val>
                                        </p:tav>
                                      </p:tavLst>
                                    </p:anim>
                                    <p:anim calcmode="lin" valueType="num">
                                      <p:cBhvr>
                                        <p:cTn id="31" dur="100" accel="100000" fill="hold">
                                          <p:stCondLst>
                                            <p:cond delay="900"/>
                                          </p:stCondLst>
                                        </p:cTn>
                                        <p:tgtEl>
                                          <p:spTgt spid="4">
                                            <p:graphicEl>
                                              <a:chart seriesIdx="-4" categoryIdx="2" bldStep="category"/>
                                            </p:graphicEl>
                                          </p:spTgt>
                                        </p:tgtEl>
                                        <p:attrNameLst>
                                          <p:attrName>ppt_y</p:attrName>
                                        </p:attrNameLst>
                                      </p:cBhvr>
                                      <p:tavLst>
                                        <p:tav tm="0">
                                          <p:val>
                                            <p:strVal val="#ppt_y-.03"/>
                                          </p:val>
                                        </p:tav>
                                        <p:tav tm="100000">
                                          <p:val>
                                            <p:strVal val="#ppt_y"/>
                                          </p:val>
                                        </p:tav>
                                      </p:tavLst>
                                    </p:anim>
                                  </p:childTnLst>
                                </p:cTn>
                              </p:par>
                            </p:childTnLst>
                          </p:cTn>
                        </p:par>
                        <p:par>
                          <p:cTn id="32" fill="hold">
                            <p:stCondLst>
                              <p:cond delay="4000"/>
                            </p:stCondLst>
                            <p:childTnLst>
                              <p:par>
                                <p:cTn id="33" presetID="37" presetClass="entr" presetSubtype="0" fill="hold" grpId="0" nodeType="afterEffect">
                                  <p:stCondLst>
                                    <p:cond delay="0"/>
                                  </p:stCondLst>
                                  <p:childTnLst>
                                    <p:set>
                                      <p:cBhvr>
                                        <p:cTn id="34" dur="1" fill="hold">
                                          <p:stCondLst>
                                            <p:cond delay="0"/>
                                          </p:stCondLst>
                                        </p:cTn>
                                        <p:tgtEl>
                                          <p:spTgt spid="4">
                                            <p:graphicEl>
                                              <a:chart seriesIdx="-4" categoryIdx="3" bldStep="category"/>
                                            </p:graphicEl>
                                          </p:spTgt>
                                        </p:tgtEl>
                                        <p:attrNameLst>
                                          <p:attrName>style.visibility</p:attrName>
                                        </p:attrNameLst>
                                      </p:cBhvr>
                                      <p:to>
                                        <p:strVal val="visible"/>
                                      </p:to>
                                    </p:set>
                                    <p:animEffect transition="in" filter="fade">
                                      <p:cBhvr>
                                        <p:cTn id="35" dur="1000"/>
                                        <p:tgtEl>
                                          <p:spTgt spid="4">
                                            <p:graphicEl>
                                              <a:chart seriesIdx="-4" categoryIdx="3" bldStep="category"/>
                                            </p:graphicEl>
                                          </p:spTgt>
                                        </p:tgtEl>
                                      </p:cBhvr>
                                    </p:animEffect>
                                    <p:anim calcmode="lin" valueType="num">
                                      <p:cBhvr>
                                        <p:cTn id="36" dur="1000" fill="hold"/>
                                        <p:tgtEl>
                                          <p:spTgt spid="4">
                                            <p:graphicEl>
                                              <a:chart seriesIdx="-4" categoryIdx="3" bldStep="category"/>
                                            </p:graphicEl>
                                          </p:spTgt>
                                        </p:tgtEl>
                                        <p:attrNameLst>
                                          <p:attrName>ppt_x</p:attrName>
                                        </p:attrNameLst>
                                      </p:cBhvr>
                                      <p:tavLst>
                                        <p:tav tm="0">
                                          <p:val>
                                            <p:strVal val="#ppt_x"/>
                                          </p:val>
                                        </p:tav>
                                        <p:tav tm="100000">
                                          <p:val>
                                            <p:strVal val="#ppt_x"/>
                                          </p:val>
                                        </p:tav>
                                      </p:tavLst>
                                    </p:anim>
                                    <p:anim calcmode="lin" valueType="num">
                                      <p:cBhvr>
                                        <p:cTn id="37" dur="900" decel="100000" fill="hold"/>
                                        <p:tgtEl>
                                          <p:spTgt spid="4">
                                            <p:graphicEl>
                                              <a:chart seriesIdx="-4" categoryIdx="3" bldStep="category"/>
                                            </p:graphicEl>
                                          </p:spTgt>
                                        </p:tgtEl>
                                        <p:attrNameLst>
                                          <p:attrName>ppt_y</p:attrName>
                                        </p:attrNameLst>
                                      </p:cBhvr>
                                      <p:tavLst>
                                        <p:tav tm="0">
                                          <p:val>
                                            <p:strVal val="#ppt_y+1"/>
                                          </p:val>
                                        </p:tav>
                                        <p:tav tm="100000">
                                          <p:val>
                                            <p:strVal val="#ppt_y-.03"/>
                                          </p:val>
                                        </p:tav>
                                      </p:tavLst>
                                    </p:anim>
                                    <p:anim calcmode="lin" valueType="num">
                                      <p:cBhvr>
                                        <p:cTn id="38" dur="100" accel="100000" fill="hold">
                                          <p:stCondLst>
                                            <p:cond delay="900"/>
                                          </p:stCondLst>
                                        </p:cTn>
                                        <p:tgtEl>
                                          <p:spTgt spid="4">
                                            <p:graphicEl>
                                              <a:chart seriesIdx="-4" categoryIdx="3" bldStep="category"/>
                                            </p:graphicEl>
                                          </p:spTgt>
                                        </p:tgtEl>
                                        <p:attrNameLst>
                                          <p:attrName>ppt_y</p:attrName>
                                        </p:attrNameLst>
                                      </p:cBhvr>
                                      <p:tavLst>
                                        <p:tav tm="0">
                                          <p:val>
                                            <p:strVal val="#ppt_y-.03"/>
                                          </p:val>
                                        </p:tav>
                                        <p:tav tm="100000">
                                          <p:val>
                                            <p:strVal val="#ppt_y"/>
                                          </p:val>
                                        </p:tav>
                                      </p:tavLst>
                                    </p:anim>
                                  </p:childTnLst>
                                </p:cTn>
                              </p:par>
                            </p:childTnLst>
                          </p:cTn>
                        </p:par>
                        <p:par>
                          <p:cTn id="39" fill="hold">
                            <p:stCondLst>
                              <p:cond delay="5000"/>
                            </p:stCondLst>
                            <p:childTnLst>
                              <p:par>
                                <p:cTn id="40" presetID="26" presetClass="entr" presetSubtype="0" fill="hold" nodeType="afterEffect">
                                  <p:stCondLst>
                                    <p:cond delay="0"/>
                                  </p:stCondLst>
                                  <p:childTnLst>
                                    <p:set>
                                      <p:cBhvr>
                                        <p:cTn id="41" dur="1" fill="hold">
                                          <p:stCondLst>
                                            <p:cond delay="0"/>
                                          </p:stCondLst>
                                        </p:cTn>
                                        <p:tgtEl>
                                          <p:spTgt spid="5"/>
                                        </p:tgtEl>
                                        <p:attrNameLst>
                                          <p:attrName>style.visibility</p:attrName>
                                        </p:attrNameLst>
                                      </p:cBhvr>
                                      <p:to>
                                        <p:strVal val="visible"/>
                                      </p:to>
                                    </p:set>
                                    <p:animEffect transition="in" filter="wipe(down)">
                                      <p:cBhvr>
                                        <p:cTn id="42" dur="246">
                                          <p:stCondLst>
                                            <p:cond delay="0"/>
                                          </p:stCondLst>
                                        </p:cTn>
                                        <p:tgtEl>
                                          <p:spTgt spid="5"/>
                                        </p:tgtEl>
                                      </p:cBhvr>
                                    </p:animEffect>
                                    <p:anim calcmode="lin" valueType="num">
                                      <p:cBhvr>
                                        <p:cTn id="43" dur="774"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44" dur="282"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45" dur="282" tmFilter="0, 0; 0.125,0.2665; 0.25,0.4; 0.375,0.465; 0.5,0.5;  0.625,0.535; 0.75,0.6; 0.875,0.7335; 1,1">
                                          <p:stCondLst>
                                            <p:cond delay="282"/>
                                          </p:stCondLst>
                                        </p:cTn>
                                        <p:tgtEl>
                                          <p:spTgt spid="5"/>
                                        </p:tgtEl>
                                        <p:attrNameLst>
                                          <p:attrName>ppt_y</p:attrName>
                                        </p:attrNameLst>
                                      </p:cBhvr>
                                      <p:tavLst>
                                        <p:tav tm="0" fmla="#ppt_y-sin(pi*$)/9">
                                          <p:val>
                                            <p:fltVal val="0"/>
                                          </p:val>
                                        </p:tav>
                                        <p:tav tm="100000">
                                          <p:val>
                                            <p:fltVal val="1"/>
                                          </p:val>
                                        </p:tav>
                                      </p:tavLst>
                                    </p:anim>
                                    <p:anim calcmode="lin" valueType="num">
                                      <p:cBhvr>
                                        <p:cTn id="46" dur="141" tmFilter="0, 0; 0.125,0.2665; 0.25,0.4; 0.375,0.465; 0.5,0.5;  0.625,0.535; 0.75,0.6; 0.875,0.7335; 1,1">
                                          <p:stCondLst>
                                            <p:cond delay="563"/>
                                          </p:stCondLst>
                                        </p:cTn>
                                        <p:tgtEl>
                                          <p:spTgt spid="5"/>
                                        </p:tgtEl>
                                        <p:attrNameLst>
                                          <p:attrName>ppt_y</p:attrName>
                                        </p:attrNameLst>
                                      </p:cBhvr>
                                      <p:tavLst>
                                        <p:tav tm="0" fmla="#ppt_y-sin(pi*$)/27">
                                          <p:val>
                                            <p:fltVal val="0"/>
                                          </p:val>
                                        </p:tav>
                                        <p:tav tm="100000">
                                          <p:val>
                                            <p:fltVal val="1"/>
                                          </p:val>
                                        </p:tav>
                                      </p:tavLst>
                                    </p:anim>
                                    <p:anim calcmode="lin" valueType="num">
                                      <p:cBhvr>
                                        <p:cTn id="47" dur="70" tmFilter="0, 0; 0.125,0.2665; 0.25,0.4; 0.375,0.465; 0.5,0.5;  0.625,0.535; 0.75,0.6; 0.875,0.7335; 1,1">
                                          <p:stCondLst>
                                            <p:cond delay="704"/>
                                          </p:stCondLst>
                                        </p:cTn>
                                        <p:tgtEl>
                                          <p:spTgt spid="5"/>
                                        </p:tgtEl>
                                        <p:attrNameLst>
                                          <p:attrName>ppt_y</p:attrName>
                                        </p:attrNameLst>
                                      </p:cBhvr>
                                      <p:tavLst>
                                        <p:tav tm="0" fmla="#ppt_y-sin(pi*$)/81">
                                          <p:val>
                                            <p:fltVal val="0"/>
                                          </p:val>
                                        </p:tav>
                                        <p:tav tm="100000">
                                          <p:val>
                                            <p:fltVal val="1"/>
                                          </p:val>
                                        </p:tav>
                                      </p:tavLst>
                                    </p:anim>
                                    <p:animScale>
                                      <p:cBhvr>
                                        <p:cTn id="48" dur="11">
                                          <p:stCondLst>
                                            <p:cond delay="276"/>
                                          </p:stCondLst>
                                        </p:cTn>
                                        <p:tgtEl>
                                          <p:spTgt spid="5"/>
                                        </p:tgtEl>
                                      </p:cBhvr>
                                      <p:to x="100000" y="60000"/>
                                    </p:animScale>
                                    <p:animScale>
                                      <p:cBhvr>
                                        <p:cTn id="49" dur="71" decel="50000">
                                          <p:stCondLst>
                                            <p:cond delay="287"/>
                                          </p:stCondLst>
                                        </p:cTn>
                                        <p:tgtEl>
                                          <p:spTgt spid="5"/>
                                        </p:tgtEl>
                                      </p:cBhvr>
                                      <p:to x="100000" y="100000"/>
                                    </p:animScale>
                                    <p:animScale>
                                      <p:cBhvr>
                                        <p:cTn id="50" dur="11">
                                          <p:stCondLst>
                                            <p:cond delay="558"/>
                                          </p:stCondLst>
                                        </p:cTn>
                                        <p:tgtEl>
                                          <p:spTgt spid="5"/>
                                        </p:tgtEl>
                                      </p:cBhvr>
                                      <p:to x="100000" y="80000"/>
                                    </p:animScale>
                                    <p:animScale>
                                      <p:cBhvr>
                                        <p:cTn id="51" dur="71" decel="50000">
                                          <p:stCondLst>
                                            <p:cond delay="569"/>
                                          </p:stCondLst>
                                        </p:cTn>
                                        <p:tgtEl>
                                          <p:spTgt spid="5"/>
                                        </p:tgtEl>
                                      </p:cBhvr>
                                      <p:to x="100000" y="100000"/>
                                    </p:animScale>
                                    <p:animScale>
                                      <p:cBhvr>
                                        <p:cTn id="52" dur="11">
                                          <p:stCondLst>
                                            <p:cond delay="698"/>
                                          </p:stCondLst>
                                        </p:cTn>
                                        <p:tgtEl>
                                          <p:spTgt spid="5"/>
                                        </p:tgtEl>
                                      </p:cBhvr>
                                      <p:to x="100000" y="90000"/>
                                    </p:animScale>
                                    <p:animScale>
                                      <p:cBhvr>
                                        <p:cTn id="53" dur="71" decel="50000">
                                          <p:stCondLst>
                                            <p:cond delay="709"/>
                                          </p:stCondLst>
                                        </p:cTn>
                                        <p:tgtEl>
                                          <p:spTgt spid="5"/>
                                        </p:tgtEl>
                                      </p:cBhvr>
                                      <p:to x="100000" y="100000"/>
                                    </p:animScale>
                                    <p:animScale>
                                      <p:cBhvr>
                                        <p:cTn id="54" dur="11">
                                          <p:stCondLst>
                                            <p:cond delay="768"/>
                                          </p:stCondLst>
                                        </p:cTn>
                                        <p:tgtEl>
                                          <p:spTgt spid="5"/>
                                        </p:tgtEl>
                                      </p:cBhvr>
                                      <p:to x="100000" y="95000"/>
                                    </p:animScale>
                                    <p:animScale>
                                      <p:cBhvr>
                                        <p:cTn id="55" dur="71" decel="50000">
                                          <p:stCondLst>
                                            <p:cond delay="779"/>
                                          </p:stCondLst>
                                        </p:cTn>
                                        <p:tgtEl>
                                          <p:spTgt spid="5"/>
                                        </p:tgtEl>
                                      </p:cBhvr>
                                      <p:to x="100000" y="100000"/>
                                    </p:animScale>
                                  </p:childTnLst>
                                </p:cTn>
                              </p:par>
                            </p:childTnLst>
                          </p:cTn>
                        </p:par>
                        <p:par>
                          <p:cTn id="56" fill="hold">
                            <p:stCondLst>
                              <p:cond delay="6000"/>
                            </p:stCondLst>
                            <p:childTnLst>
                              <p:par>
                                <p:cTn id="57" presetID="26" presetClass="entr" presetSubtype="0" fill="hold" nodeType="afterEffect">
                                  <p:stCondLst>
                                    <p:cond delay="0"/>
                                  </p:stCondLst>
                                  <p:childTnLst>
                                    <p:set>
                                      <p:cBhvr>
                                        <p:cTn id="58" dur="1" fill="hold">
                                          <p:stCondLst>
                                            <p:cond delay="0"/>
                                          </p:stCondLst>
                                        </p:cTn>
                                        <p:tgtEl>
                                          <p:spTgt spid="8"/>
                                        </p:tgtEl>
                                        <p:attrNameLst>
                                          <p:attrName>style.visibility</p:attrName>
                                        </p:attrNameLst>
                                      </p:cBhvr>
                                      <p:to>
                                        <p:strVal val="visible"/>
                                      </p:to>
                                    </p:set>
                                    <p:animEffect transition="in" filter="wipe(down)">
                                      <p:cBhvr>
                                        <p:cTn id="59" dur="246">
                                          <p:stCondLst>
                                            <p:cond delay="0"/>
                                          </p:stCondLst>
                                        </p:cTn>
                                        <p:tgtEl>
                                          <p:spTgt spid="8"/>
                                        </p:tgtEl>
                                      </p:cBhvr>
                                    </p:animEffect>
                                    <p:anim calcmode="lin" valueType="num">
                                      <p:cBhvr>
                                        <p:cTn id="60" dur="774"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61" dur="282"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62" dur="282" tmFilter="0, 0; 0.125,0.2665; 0.25,0.4; 0.375,0.465; 0.5,0.5;  0.625,0.535; 0.75,0.6; 0.875,0.7335; 1,1">
                                          <p:stCondLst>
                                            <p:cond delay="282"/>
                                          </p:stCondLst>
                                        </p:cTn>
                                        <p:tgtEl>
                                          <p:spTgt spid="8"/>
                                        </p:tgtEl>
                                        <p:attrNameLst>
                                          <p:attrName>ppt_y</p:attrName>
                                        </p:attrNameLst>
                                      </p:cBhvr>
                                      <p:tavLst>
                                        <p:tav tm="0" fmla="#ppt_y-sin(pi*$)/9">
                                          <p:val>
                                            <p:fltVal val="0"/>
                                          </p:val>
                                        </p:tav>
                                        <p:tav tm="100000">
                                          <p:val>
                                            <p:fltVal val="1"/>
                                          </p:val>
                                        </p:tav>
                                      </p:tavLst>
                                    </p:anim>
                                    <p:anim calcmode="lin" valueType="num">
                                      <p:cBhvr>
                                        <p:cTn id="63" dur="141" tmFilter="0, 0; 0.125,0.2665; 0.25,0.4; 0.375,0.465; 0.5,0.5;  0.625,0.535; 0.75,0.6; 0.875,0.7335; 1,1">
                                          <p:stCondLst>
                                            <p:cond delay="563"/>
                                          </p:stCondLst>
                                        </p:cTn>
                                        <p:tgtEl>
                                          <p:spTgt spid="8"/>
                                        </p:tgtEl>
                                        <p:attrNameLst>
                                          <p:attrName>ppt_y</p:attrName>
                                        </p:attrNameLst>
                                      </p:cBhvr>
                                      <p:tavLst>
                                        <p:tav tm="0" fmla="#ppt_y-sin(pi*$)/27">
                                          <p:val>
                                            <p:fltVal val="0"/>
                                          </p:val>
                                        </p:tav>
                                        <p:tav tm="100000">
                                          <p:val>
                                            <p:fltVal val="1"/>
                                          </p:val>
                                        </p:tav>
                                      </p:tavLst>
                                    </p:anim>
                                    <p:anim calcmode="lin" valueType="num">
                                      <p:cBhvr>
                                        <p:cTn id="64" dur="70" tmFilter="0, 0; 0.125,0.2665; 0.25,0.4; 0.375,0.465; 0.5,0.5;  0.625,0.535; 0.75,0.6; 0.875,0.7335; 1,1">
                                          <p:stCondLst>
                                            <p:cond delay="704"/>
                                          </p:stCondLst>
                                        </p:cTn>
                                        <p:tgtEl>
                                          <p:spTgt spid="8"/>
                                        </p:tgtEl>
                                        <p:attrNameLst>
                                          <p:attrName>ppt_y</p:attrName>
                                        </p:attrNameLst>
                                      </p:cBhvr>
                                      <p:tavLst>
                                        <p:tav tm="0" fmla="#ppt_y-sin(pi*$)/81">
                                          <p:val>
                                            <p:fltVal val="0"/>
                                          </p:val>
                                        </p:tav>
                                        <p:tav tm="100000">
                                          <p:val>
                                            <p:fltVal val="1"/>
                                          </p:val>
                                        </p:tav>
                                      </p:tavLst>
                                    </p:anim>
                                    <p:animScale>
                                      <p:cBhvr>
                                        <p:cTn id="65" dur="11">
                                          <p:stCondLst>
                                            <p:cond delay="276"/>
                                          </p:stCondLst>
                                        </p:cTn>
                                        <p:tgtEl>
                                          <p:spTgt spid="8"/>
                                        </p:tgtEl>
                                      </p:cBhvr>
                                      <p:to x="100000" y="60000"/>
                                    </p:animScale>
                                    <p:animScale>
                                      <p:cBhvr>
                                        <p:cTn id="66" dur="71" decel="50000">
                                          <p:stCondLst>
                                            <p:cond delay="287"/>
                                          </p:stCondLst>
                                        </p:cTn>
                                        <p:tgtEl>
                                          <p:spTgt spid="8"/>
                                        </p:tgtEl>
                                      </p:cBhvr>
                                      <p:to x="100000" y="100000"/>
                                    </p:animScale>
                                    <p:animScale>
                                      <p:cBhvr>
                                        <p:cTn id="67" dur="11">
                                          <p:stCondLst>
                                            <p:cond delay="558"/>
                                          </p:stCondLst>
                                        </p:cTn>
                                        <p:tgtEl>
                                          <p:spTgt spid="8"/>
                                        </p:tgtEl>
                                      </p:cBhvr>
                                      <p:to x="100000" y="80000"/>
                                    </p:animScale>
                                    <p:animScale>
                                      <p:cBhvr>
                                        <p:cTn id="68" dur="71" decel="50000">
                                          <p:stCondLst>
                                            <p:cond delay="569"/>
                                          </p:stCondLst>
                                        </p:cTn>
                                        <p:tgtEl>
                                          <p:spTgt spid="8"/>
                                        </p:tgtEl>
                                      </p:cBhvr>
                                      <p:to x="100000" y="100000"/>
                                    </p:animScale>
                                    <p:animScale>
                                      <p:cBhvr>
                                        <p:cTn id="69" dur="11">
                                          <p:stCondLst>
                                            <p:cond delay="698"/>
                                          </p:stCondLst>
                                        </p:cTn>
                                        <p:tgtEl>
                                          <p:spTgt spid="8"/>
                                        </p:tgtEl>
                                      </p:cBhvr>
                                      <p:to x="100000" y="90000"/>
                                    </p:animScale>
                                    <p:animScale>
                                      <p:cBhvr>
                                        <p:cTn id="70" dur="71" decel="50000">
                                          <p:stCondLst>
                                            <p:cond delay="709"/>
                                          </p:stCondLst>
                                        </p:cTn>
                                        <p:tgtEl>
                                          <p:spTgt spid="8"/>
                                        </p:tgtEl>
                                      </p:cBhvr>
                                      <p:to x="100000" y="100000"/>
                                    </p:animScale>
                                    <p:animScale>
                                      <p:cBhvr>
                                        <p:cTn id="71" dur="11">
                                          <p:stCondLst>
                                            <p:cond delay="768"/>
                                          </p:stCondLst>
                                        </p:cTn>
                                        <p:tgtEl>
                                          <p:spTgt spid="8"/>
                                        </p:tgtEl>
                                      </p:cBhvr>
                                      <p:to x="100000" y="95000"/>
                                    </p:animScale>
                                    <p:animScale>
                                      <p:cBhvr>
                                        <p:cTn id="72" dur="71" decel="50000">
                                          <p:stCondLst>
                                            <p:cond delay="779"/>
                                          </p:stCondLst>
                                        </p:cTn>
                                        <p:tgtEl>
                                          <p:spTgt spid="8"/>
                                        </p:tgtEl>
                                      </p:cBhvr>
                                      <p:to x="100000" y="100000"/>
                                    </p:animScale>
                                  </p:childTnLst>
                                </p:cTn>
                              </p:par>
                            </p:childTnLst>
                          </p:cTn>
                        </p:par>
                        <p:par>
                          <p:cTn id="73" fill="hold">
                            <p:stCondLst>
                              <p:cond delay="7000"/>
                            </p:stCondLst>
                            <p:childTnLst>
                              <p:par>
                                <p:cTn id="74" presetID="26" presetClass="entr" presetSubtype="0" fill="hold" nodeType="afterEffect">
                                  <p:stCondLst>
                                    <p:cond delay="0"/>
                                  </p:stCondLst>
                                  <p:childTnLst>
                                    <p:set>
                                      <p:cBhvr>
                                        <p:cTn id="75" dur="1" fill="hold">
                                          <p:stCondLst>
                                            <p:cond delay="0"/>
                                          </p:stCondLst>
                                        </p:cTn>
                                        <p:tgtEl>
                                          <p:spTgt spid="11"/>
                                        </p:tgtEl>
                                        <p:attrNameLst>
                                          <p:attrName>style.visibility</p:attrName>
                                        </p:attrNameLst>
                                      </p:cBhvr>
                                      <p:to>
                                        <p:strVal val="visible"/>
                                      </p:to>
                                    </p:set>
                                    <p:animEffect transition="in" filter="wipe(down)">
                                      <p:cBhvr>
                                        <p:cTn id="76" dur="246">
                                          <p:stCondLst>
                                            <p:cond delay="0"/>
                                          </p:stCondLst>
                                        </p:cTn>
                                        <p:tgtEl>
                                          <p:spTgt spid="11"/>
                                        </p:tgtEl>
                                      </p:cBhvr>
                                    </p:animEffect>
                                    <p:anim calcmode="lin" valueType="num">
                                      <p:cBhvr>
                                        <p:cTn id="77" dur="774"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78" dur="282"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79" dur="282" tmFilter="0, 0; 0.125,0.2665; 0.25,0.4; 0.375,0.465; 0.5,0.5;  0.625,0.535; 0.75,0.6; 0.875,0.7335; 1,1">
                                          <p:stCondLst>
                                            <p:cond delay="282"/>
                                          </p:stCondLst>
                                        </p:cTn>
                                        <p:tgtEl>
                                          <p:spTgt spid="11"/>
                                        </p:tgtEl>
                                        <p:attrNameLst>
                                          <p:attrName>ppt_y</p:attrName>
                                        </p:attrNameLst>
                                      </p:cBhvr>
                                      <p:tavLst>
                                        <p:tav tm="0" fmla="#ppt_y-sin(pi*$)/9">
                                          <p:val>
                                            <p:fltVal val="0"/>
                                          </p:val>
                                        </p:tav>
                                        <p:tav tm="100000">
                                          <p:val>
                                            <p:fltVal val="1"/>
                                          </p:val>
                                        </p:tav>
                                      </p:tavLst>
                                    </p:anim>
                                    <p:anim calcmode="lin" valueType="num">
                                      <p:cBhvr>
                                        <p:cTn id="80" dur="141" tmFilter="0, 0; 0.125,0.2665; 0.25,0.4; 0.375,0.465; 0.5,0.5;  0.625,0.535; 0.75,0.6; 0.875,0.7335; 1,1">
                                          <p:stCondLst>
                                            <p:cond delay="563"/>
                                          </p:stCondLst>
                                        </p:cTn>
                                        <p:tgtEl>
                                          <p:spTgt spid="11"/>
                                        </p:tgtEl>
                                        <p:attrNameLst>
                                          <p:attrName>ppt_y</p:attrName>
                                        </p:attrNameLst>
                                      </p:cBhvr>
                                      <p:tavLst>
                                        <p:tav tm="0" fmla="#ppt_y-sin(pi*$)/27">
                                          <p:val>
                                            <p:fltVal val="0"/>
                                          </p:val>
                                        </p:tav>
                                        <p:tav tm="100000">
                                          <p:val>
                                            <p:fltVal val="1"/>
                                          </p:val>
                                        </p:tav>
                                      </p:tavLst>
                                    </p:anim>
                                    <p:anim calcmode="lin" valueType="num">
                                      <p:cBhvr>
                                        <p:cTn id="81" dur="70" tmFilter="0, 0; 0.125,0.2665; 0.25,0.4; 0.375,0.465; 0.5,0.5;  0.625,0.535; 0.75,0.6; 0.875,0.7335; 1,1">
                                          <p:stCondLst>
                                            <p:cond delay="704"/>
                                          </p:stCondLst>
                                        </p:cTn>
                                        <p:tgtEl>
                                          <p:spTgt spid="11"/>
                                        </p:tgtEl>
                                        <p:attrNameLst>
                                          <p:attrName>ppt_y</p:attrName>
                                        </p:attrNameLst>
                                      </p:cBhvr>
                                      <p:tavLst>
                                        <p:tav tm="0" fmla="#ppt_y-sin(pi*$)/81">
                                          <p:val>
                                            <p:fltVal val="0"/>
                                          </p:val>
                                        </p:tav>
                                        <p:tav tm="100000">
                                          <p:val>
                                            <p:fltVal val="1"/>
                                          </p:val>
                                        </p:tav>
                                      </p:tavLst>
                                    </p:anim>
                                    <p:animScale>
                                      <p:cBhvr>
                                        <p:cTn id="82" dur="11">
                                          <p:stCondLst>
                                            <p:cond delay="276"/>
                                          </p:stCondLst>
                                        </p:cTn>
                                        <p:tgtEl>
                                          <p:spTgt spid="11"/>
                                        </p:tgtEl>
                                      </p:cBhvr>
                                      <p:to x="100000" y="60000"/>
                                    </p:animScale>
                                    <p:animScale>
                                      <p:cBhvr>
                                        <p:cTn id="83" dur="71" decel="50000">
                                          <p:stCondLst>
                                            <p:cond delay="287"/>
                                          </p:stCondLst>
                                        </p:cTn>
                                        <p:tgtEl>
                                          <p:spTgt spid="11"/>
                                        </p:tgtEl>
                                      </p:cBhvr>
                                      <p:to x="100000" y="100000"/>
                                    </p:animScale>
                                    <p:animScale>
                                      <p:cBhvr>
                                        <p:cTn id="84" dur="11">
                                          <p:stCondLst>
                                            <p:cond delay="558"/>
                                          </p:stCondLst>
                                        </p:cTn>
                                        <p:tgtEl>
                                          <p:spTgt spid="11"/>
                                        </p:tgtEl>
                                      </p:cBhvr>
                                      <p:to x="100000" y="80000"/>
                                    </p:animScale>
                                    <p:animScale>
                                      <p:cBhvr>
                                        <p:cTn id="85" dur="71" decel="50000">
                                          <p:stCondLst>
                                            <p:cond delay="569"/>
                                          </p:stCondLst>
                                        </p:cTn>
                                        <p:tgtEl>
                                          <p:spTgt spid="11"/>
                                        </p:tgtEl>
                                      </p:cBhvr>
                                      <p:to x="100000" y="100000"/>
                                    </p:animScale>
                                    <p:animScale>
                                      <p:cBhvr>
                                        <p:cTn id="86" dur="11">
                                          <p:stCondLst>
                                            <p:cond delay="698"/>
                                          </p:stCondLst>
                                        </p:cTn>
                                        <p:tgtEl>
                                          <p:spTgt spid="11"/>
                                        </p:tgtEl>
                                      </p:cBhvr>
                                      <p:to x="100000" y="90000"/>
                                    </p:animScale>
                                    <p:animScale>
                                      <p:cBhvr>
                                        <p:cTn id="87" dur="71" decel="50000">
                                          <p:stCondLst>
                                            <p:cond delay="709"/>
                                          </p:stCondLst>
                                        </p:cTn>
                                        <p:tgtEl>
                                          <p:spTgt spid="11"/>
                                        </p:tgtEl>
                                      </p:cBhvr>
                                      <p:to x="100000" y="100000"/>
                                    </p:animScale>
                                    <p:animScale>
                                      <p:cBhvr>
                                        <p:cTn id="88" dur="11">
                                          <p:stCondLst>
                                            <p:cond delay="768"/>
                                          </p:stCondLst>
                                        </p:cTn>
                                        <p:tgtEl>
                                          <p:spTgt spid="11"/>
                                        </p:tgtEl>
                                      </p:cBhvr>
                                      <p:to x="100000" y="95000"/>
                                    </p:animScale>
                                    <p:animScale>
                                      <p:cBhvr>
                                        <p:cTn id="89" dur="71" decel="50000">
                                          <p:stCondLst>
                                            <p:cond delay="779"/>
                                          </p:stCondLst>
                                        </p:cTn>
                                        <p:tgtEl>
                                          <p:spTgt spid="1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Chart bld="category"/>
        </p:bldSub>
      </p:bldGraphic>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p:cNvPicPr>
            <a:picLocks noChangeAspect="1"/>
          </p:cNvPicPr>
          <p:nvPr/>
        </p:nvPicPr>
        <p:blipFill>
          <a:blip r:embed="rId2">
            <a:extLst>
              <a:ext uri="{28A0092B-C50C-407E-A947-70E740481C1C}">
                <a14:useLocalDpi xmlns:a14="http://schemas.microsoft.com/office/drawing/2010/main" val="0"/>
              </a:ext>
            </a:extLst>
          </a:blip>
          <a:srcRect t="32144" b="2312"/>
          <a:stretch>
            <a:fillRect/>
          </a:stretch>
        </p:blipFill>
        <p:spPr>
          <a:xfrm>
            <a:off x="0" y="4776976"/>
            <a:ext cx="12192000" cy="2081024"/>
          </a:xfrm>
          <a:custGeom>
            <a:avLst/>
            <a:gdLst>
              <a:gd name="connsiteX0" fmla="*/ 0 w 12192000"/>
              <a:gd name="connsiteY0" fmla="*/ 0 h 2081024"/>
              <a:gd name="connsiteX1" fmla="*/ 12192000 w 12192000"/>
              <a:gd name="connsiteY1" fmla="*/ 0 h 2081024"/>
              <a:gd name="connsiteX2" fmla="*/ 12192000 w 12192000"/>
              <a:gd name="connsiteY2" fmla="*/ 2081024 h 2081024"/>
              <a:gd name="connsiteX3" fmla="*/ 0 w 12192000"/>
              <a:gd name="connsiteY3" fmla="*/ 2081024 h 2081024"/>
            </a:gdLst>
            <a:ahLst/>
            <a:cxnLst>
              <a:cxn ang="0">
                <a:pos x="connsiteX0" y="connsiteY0"/>
              </a:cxn>
              <a:cxn ang="0">
                <a:pos x="connsiteX1" y="connsiteY1"/>
              </a:cxn>
              <a:cxn ang="0">
                <a:pos x="connsiteX2" y="connsiteY2"/>
              </a:cxn>
              <a:cxn ang="0">
                <a:pos x="connsiteX3" y="connsiteY3"/>
              </a:cxn>
            </a:cxnLst>
            <a:rect l="l" t="t" r="r" b="b"/>
            <a:pathLst>
              <a:path w="12192000" h="2081024">
                <a:moveTo>
                  <a:pt x="0" y="0"/>
                </a:moveTo>
                <a:lnTo>
                  <a:pt x="12192000" y="0"/>
                </a:lnTo>
                <a:lnTo>
                  <a:pt x="12192000" y="2081024"/>
                </a:lnTo>
                <a:lnTo>
                  <a:pt x="0" y="2081024"/>
                </a:lnTo>
                <a:close/>
              </a:path>
            </a:pathLst>
          </a:custGeom>
        </p:spPr>
      </p:pic>
      <p:sp>
        <p:nvSpPr>
          <p:cNvPr id="35" name="矩形 34"/>
          <p:cNvSpPr/>
          <p:nvPr/>
        </p:nvSpPr>
        <p:spPr>
          <a:xfrm>
            <a:off x="-219637" y="4776976"/>
            <a:ext cx="12411637" cy="2166083"/>
          </a:xfrm>
          <a:prstGeom prst="rect">
            <a:avLst/>
          </a:prstGeom>
          <a:gradFill>
            <a:gsLst>
              <a:gs pos="13000">
                <a:schemeClr val="accent2">
                  <a:alpha val="74000"/>
                </a:schemeClr>
              </a:gs>
              <a:gs pos="91000">
                <a:schemeClr val="accent6">
                  <a:alpha val="72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Slide Number Placeholder 2"/>
          <p:cNvSpPr>
            <a:spLocks noGrp="1"/>
          </p:cNvSpPr>
          <p:nvPr>
            <p:ph type="sldNum" sz="quarter" idx="12"/>
          </p:nvPr>
        </p:nvSpPr>
        <p:spPr/>
        <p:txBody>
          <a:bodyPr/>
          <a:lstStyle/>
          <a:p>
            <a:fld id="{63917A7D-89E5-4220-9F5F-0A1A84322FBF}" type="slidenum">
              <a:rPr lang="en-US" smtClean="0"/>
              <a:t>18</a:t>
            </a:fld>
            <a:endParaRPr lang="en-US"/>
          </a:p>
        </p:txBody>
      </p:sp>
      <p:grpSp>
        <p:nvGrpSpPr>
          <p:cNvPr id="5" name="Group 4"/>
          <p:cNvGrpSpPr/>
          <p:nvPr/>
        </p:nvGrpSpPr>
        <p:grpSpPr>
          <a:xfrm>
            <a:off x="1898003" y="1583626"/>
            <a:ext cx="1399541" cy="1678465"/>
            <a:chOff x="1898003" y="1583626"/>
            <a:chExt cx="1399541" cy="1678465"/>
          </a:xfrm>
        </p:grpSpPr>
        <p:sp>
          <p:nvSpPr>
            <p:cNvPr id="6" name="TextBox 5"/>
            <p:cNvSpPr txBox="1"/>
            <p:nvPr/>
          </p:nvSpPr>
          <p:spPr>
            <a:xfrm>
              <a:off x="1898003" y="2546020"/>
              <a:ext cx="1399541" cy="479235"/>
            </a:xfrm>
            <a:prstGeom prst="rect">
              <a:avLst/>
            </a:prstGeom>
            <a:noFill/>
          </p:spPr>
          <p:txBody>
            <a:bodyPr wrap="none" lIns="36000" tIns="46800" rIns="36000" bIns="46800" rtlCol="0">
              <a:spAutoFit/>
            </a:bodyPr>
            <a:lstStyle/>
            <a:p>
              <a:pPr algn="ctr">
                <a:lnSpc>
                  <a:spcPct val="125000"/>
                </a:lnSpc>
              </a:pPr>
              <a:r>
                <a:rPr lang="en-US" sz="2000" b="1" dirty="0">
                  <a:solidFill>
                    <a:schemeClr val="bg2">
                      <a:lumMod val="50000"/>
                    </a:schemeClr>
                  </a:solidFill>
                </a:rPr>
                <a:t>Gavin Dyson</a:t>
              </a:r>
            </a:p>
          </p:txBody>
        </p:sp>
        <p:sp>
          <p:nvSpPr>
            <p:cNvPr id="7" name="TextBox 6"/>
            <p:cNvSpPr txBox="1"/>
            <p:nvPr/>
          </p:nvSpPr>
          <p:spPr>
            <a:xfrm>
              <a:off x="2147116" y="2782856"/>
              <a:ext cx="811688" cy="479235"/>
            </a:xfrm>
            <a:prstGeom prst="rect">
              <a:avLst/>
            </a:prstGeom>
            <a:noFill/>
          </p:spPr>
          <p:txBody>
            <a:bodyPr wrap="none" lIns="36000" tIns="46800" rIns="36000" bIns="46800" rtlCol="0">
              <a:spAutoFit/>
            </a:bodyPr>
            <a:lstStyle/>
            <a:p>
              <a:pPr algn="ctr">
                <a:lnSpc>
                  <a:spcPct val="125000"/>
                </a:lnSpc>
              </a:pPr>
              <a:r>
                <a:rPr lang="en-US" sz="2000" dirty="0">
                  <a:solidFill>
                    <a:schemeClr val="bg2">
                      <a:lumMod val="50000"/>
                    </a:schemeClr>
                  </a:solidFill>
                </a:rPr>
                <a:t>Google</a:t>
              </a:r>
            </a:p>
          </p:txBody>
        </p:sp>
        <p:sp>
          <p:nvSpPr>
            <p:cNvPr id="9" name="Oval 8"/>
            <p:cNvSpPr/>
            <p:nvPr/>
          </p:nvSpPr>
          <p:spPr>
            <a:xfrm>
              <a:off x="2197124" y="1583626"/>
              <a:ext cx="801297" cy="801297"/>
            </a:xfrm>
            <a:prstGeom prst="ellipse">
              <a:avLst/>
            </a:prstGeom>
            <a:blipFill dpi="0" rotWithShape="1">
              <a:blip r:embed="rId3"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grpSp>
      <p:grpSp>
        <p:nvGrpSpPr>
          <p:cNvPr id="14" name="Group 13"/>
          <p:cNvGrpSpPr/>
          <p:nvPr/>
        </p:nvGrpSpPr>
        <p:grpSpPr>
          <a:xfrm>
            <a:off x="4452927" y="1596812"/>
            <a:ext cx="1399541" cy="1665278"/>
            <a:chOff x="4452927" y="1596812"/>
            <a:chExt cx="1399541" cy="1665278"/>
          </a:xfrm>
        </p:grpSpPr>
        <p:sp>
          <p:nvSpPr>
            <p:cNvPr id="10" name="TextBox 9"/>
            <p:cNvSpPr txBox="1"/>
            <p:nvPr/>
          </p:nvSpPr>
          <p:spPr>
            <a:xfrm>
              <a:off x="4452927" y="2546020"/>
              <a:ext cx="1399541" cy="479235"/>
            </a:xfrm>
            <a:prstGeom prst="rect">
              <a:avLst/>
            </a:prstGeom>
            <a:noFill/>
          </p:spPr>
          <p:txBody>
            <a:bodyPr wrap="none" lIns="36000" tIns="46800" rIns="36000" bIns="46800" rtlCol="0">
              <a:spAutoFit/>
            </a:bodyPr>
            <a:lstStyle/>
            <a:p>
              <a:pPr algn="ctr">
                <a:lnSpc>
                  <a:spcPct val="125000"/>
                </a:lnSpc>
              </a:pPr>
              <a:r>
                <a:rPr lang="en-US" sz="2000" b="1">
                  <a:solidFill>
                    <a:schemeClr val="bg2">
                      <a:lumMod val="50000"/>
                    </a:schemeClr>
                  </a:solidFill>
                </a:rPr>
                <a:t>Gavin Dyson</a:t>
              </a:r>
            </a:p>
          </p:txBody>
        </p:sp>
        <p:sp>
          <p:nvSpPr>
            <p:cNvPr id="11" name="TextBox 10"/>
            <p:cNvSpPr txBox="1"/>
            <p:nvPr/>
          </p:nvSpPr>
          <p:spPr>
            <a:xfrm>
              <a:off x="4586726" y="2782855"/>
              <a:ext cx="1066117" cy="479235"/>
            </a:xfrm>
            <a:prstGeom prst="rect">
              <a:avLst/>
            </a:prstGeom>
            <a:noFill/>
          </p:spPr>
          <p:txBody>
            <a:bodyPr wrap="none" lIns="36000" tIns="46800" rIns="36000" bIns="46800" rtlCol="0">
              <a:spAutoFit/>
            </a:bodyPr>
            <a:lstStyle/>
            <a:p>
              <a:pPr algn="ctr">
                <a:lnSpc>
                  <a:spcPct val="125000"/>
                </a:lnSpc>
              </a:pPr>
              <a:r>
                <a:rPr lang="en-US" sz="2000" dirty="0">
                  <a:solidFill>
                    <a:schemeClr val="bg2">
                      <a:lumMod val="50000"/>
                    </a:schemeClr>
                  </a:solidFill>
                </a:rPr>
                <a:t>Facebook</a:t>
              </a:r>
            </a:p>
          </p:txBody>
        </p:sp>
        <p:sp>
          <p:nvSpPr>
            <p:cNvPr id="13" name="Oval 12"/>
            <p:cNvSpPr/>
            <p:nvPr/>
          </p:nvSpPr>
          <p:spPr>
            <a:xfrm>
              <a:off x="4719135" y="1596812"/>
              <a:ext cx="801297" cy="801297"/>
            </a:xfrm>
            <a:prstGeom prst="ellipse">
              <a:avLst/>
            </a:prstGeom>
            <a:blipFill dpi="0" rotWithShape="1">
              <a:blip r:embed="rId4"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grpSp>
      <p:grpSp>
        <p:nvGrpSpPr>
          <p:cNvPr id="15" name="Group 14"/>
          <p:cNvGrpSpPr/>
          <p:nvPr/>
        </p:nvGrpSpPr>
        <p:grpSpPr>
          <a:xfrm>
            <a:off x="6687924" y="1596812"/>
            <a:ext cx="1581386" cy="1629216"/>
            <a:chOff x="6687924" y="1596812"/>
            <a:chExt cx="1581386" cy="1629216"/>
          </a:xfrm>
        </p:grpSpPr>
        <p:sp>
          <p:nvSpPr>
            <p:cNvPr id="16" name="TextBox 15"/>
            <p:cNvSpPr txBox="1"/>
            <p:nvPr/>
          </p:nvSpPr>
          <p:spPr>
            <a:xfrm>
              <a:off x="6687924" y="2546020"/>
              <a:ext cx="1581386" cy="479235"/>
            </a:xfrm>
            <a:prstGeom prst="rect">
              <a:avLst/>
            </a:prstGeom>
            <a:noFill/>
          </p:spPr>
          <p:txBody>
            <a:bodyPr wrap="none" lIns="36000" tIns="46800" rIns="36000" bIns="46800" rtlCol="0">
              <a:spAutoFit/>
            </a:bodyPr>
            <a:lstStyle/>
            <a:p>
              <a:pPr algn="ctr">
                <a:lnSpc>
                  <a:spcPct val="125000"/>
                </a:lnSpc>
              </a:pPr>
              <a:r>
                <a:rPr lang="en-US" sz="2000" b="1">
                  <a:solidFill>
                    <a:schemeClr val="bg2">
                      <a:lumMod val="50000"/>
                    </a:schemeClr>
                  </a:solidFill>
                </a:rPr>
                <a:t>Amelia Pearcy</a:t>
              </a:r>
            </a:p>
          </p:txBody>
        </p:sp>
        <p:sp>
          <p:nvSpPr>
            <p:cNvPr id="17" name="TextBox 16"/>
            <p:cNvSpPr txBox="1"/>
            <p:nvPr/>
          </p:nvSpPr>
          <p:spPr>
            <a:xfrm>
              <a:off x="6837101" y="2746793"/>
              <a:ext cx="1283035" cy="479235"/>
            </a:xfrm>
            <a:prstGeom prst="rect">
              <a:avLst/>
            </a:prstGeom>
            <a:noFill/>
          </p:spPr>
          <p:txBody>
            <a:bodyPr wrap="none" lIns="36000" tIns="46800" rIns="36000" bIns="46800" rtlCol="0">
              <a:spAutoFit/>
            </a:bodyPr>
            <a:lstStyle/>
            <a:p>
              <a:pPr algn="ctr">
                <a:lnSpc>
                  <a:spcPct val="125000"/>
                </a:lnSpc>
              </a:pPr>
              <a:r>
                <a:rPr lang="en-US" sz="2000" dirty="0">
                  <a:solidFill>
                    <a:schemeClr val="bg2">
                      <a:lumMod val="50000"/>
                    </a:schemeClr>
                  </a:solidFill>
                </a:rPr>
                <a:t>Next Media</a:t>
              </a:r>
            </a:p>
          </p:txBody>
        </p:sp>
        <p:sp>
          <p:nvSpPr>
            <p:cNvPr id="19" name="Oval 18"/>
            <p:cNvSpPr/>
            <p:nvPr/>
          </p:nvSpPr>
          <p:spPr>
            <a:xfrm>
              <a:off x="7077968" y="1596812"/>
              <a:ext cx="801297" cy="801297"/>
            </a:xfrm>
            <a:prstGeom prst="ellipse">
              <a:avLst/>
            </a:prstGeom>
            <a:blipFill dpi="0" rotWithShape="1">
              <a:blip r:embed="rId5"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grpSp>
      <p:grpSp>
        <p:nvGrpSpPr>
          <p:cNvPr id="20" name="Group 19"/>
          <p:cNvGrpSpPr/>
          <p:nvPr/>
        </p:nvGrpSpPr>
        <p:grpSpPr>
          <a:xfrm>
            <a:off x="9054816" y="1596812"/>
            <a:ext cx="1957450" cy="1629216"/>
            <a:chOff x="9054816" y="1596812"/>
            <a:chExt cx="1957450" cy="1629216"/>
          </a:xfrm>
        </p:grpSpPr>
        <p:sp>
          <p:nvSpPr>
            <p:cNvPr id="21" name="TextBox 20"/>
            <p:cNvSpPr txBox="1"/>
            <p:nvPr/>
          </p:nvSpPr>
          <p:spPr>
            <a:xfrm>
              <a:off x="9054816" y="2546020"/>
              <a:ext cx="1957450" cy="479235"/>
            </a:xfrm>
            <a:prstGeom prst="rect">
              <a:avLst/>
            </a:prstGeom>
            <a:noFill/>
          </p:spPr>
          <p:txBody>
            <a:bodyPr wrap="none" lIns="36000" tIns="46800" rIns="36000" bIns="46800" rtlCol="0">
              <a:spAutoFit/>
            </a:bodyPr>
            <a:lstStyle/>
            <a:p>
              <a:pPr algn="ctr">
                <a:lnSpc>
                  <a:spcPct val="125000"/>
                </a:lnSpc>
              </a:pPr>
              <a:r>
                <a:rPr lang="en-US" sz="2000" b="1">
                  <a:solidFill>
                    <a:schemeClr val="bg2">
                      <a:lumMod val="50000"/>
                    </a:schemeClr>
                  </a:solidFill>
                </a:rPr>
                <a:t>Madison Lawman</a:t>
              </a:r>
            </a:p>
          </p:txBody>
        </p:sp>
        <p:sp>
          <p:nvSpPr>
            <p:cNvPr id="22" name="TextBox 21"/>
            <p:cNvSpPr txBox="1"/>
            <p:nvPr/>
          </p:nvSpPr>
          <p:spPr>
            <a:xfrm>
              <a:off x="9567552" y="2746793"/>
              <a:ext cx="931977" cy="479235"/>
            </a:xfrm>
            <a:prstGeom prst="rect">
              <a:avLst/>
            </a:prstGeom>
            <a:noFill/>
          </p:spPr>
          <p:txBody>
            <a:bodyPr wrap="none" lIns="36000" tIns="46800" rIns="36000" bIns="46800" rtlCol="0">
              <a:spAutoFit/>
            </a:bodyPr>
            <a:lstStyle/>
            <a:p>
              <a:pPr algn="ctr">
                <a:lnSpc>
                  <a:spcPct val="125000"/>
                </a:lnSpc>
              </a:pPr>
              <a:r>
                <a:rPr lang="en-US" sz="2000" dirty="0">
                  <a:solidFill>
                    <a:schemeClr val="bg2">
                      <a:lumMod val="50000"/>
                    </a:schemeClr>
                  </a:solidFill>
                </a:rPr>
                <a:t>Youtube</a:t>
              </a:r>
            </a:p>
          </p:txBody>
        </p:sp>
        <p:sp>
          <p:nvSpPr>
            <p:cNvPr id="24" name="Oval 23"/>
            <p:cNvSpPr/>
            <p:nvPr/>
          </p:nvSpPr>
          <p:spPr>
            <a:xfrm>
              <a:off x="9632892" y="1596812"/>
              <a:ext cx="801297" cy="801297"/>
            </a:xfrm>
            <a:prstGeom prst="ellipse">
              <a:avLst/>
            </a:prstGeom>
            <a:blipFill dpi="0" rotWithShape="1">
              <a:blip r:embed="rId6"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grpSp>
      <p:grpSp>
        <p:nvGrpSpPr>
          <p:cNvPr id="31" name="Group 30"/>
          <p:cNvGrpSpPr/>
          <p:nvPr/>
        </p:nvGrpSpPr>
        <p:grpSpPr>
          <a:xfrm>
            <a:off x="6418124" y="5512688"/>
            <a:ext cx="2120983" cy="609600"/>
            <a:chOff x="4878401" y="4088368"/>
            <a:chExt cx="2120983" cy="609600"/>
          </a:xfrm>
        </p:grpSpPr>
        <p:sp>
          <p:nvSpPr>
            <p:cNvPr id="32" name="Rounded Rectangle 31"/>
            <p:cNvSpPr/>
            <p:nvPr/>
          </p:nvSpPr>
          <p:spPr>
            <a:xfrm>
              <a:off x="4878401" y="4088368"/>
              <a:ext cx="2120983" cy="609600"/>
            </a:xfrm>
            <a:prstGeom prst="roundRect">
              <a:avLst>
                <a:gd name="adj" fmla="val 50000"/>
              </a:avLst>
            </a:prstGeom>
            <a:ln>
              <a:noFill/>
            </a:ln>
            <a:effectLst>
              <a:outerShdw blurRad="381000" dist="76200" dir="5400000" algn="t"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p:cNvSpPr txBox="1"/>
            <p:nvPr/>
          </p:nvSpPr>
          <p:spPr>
            <a:xfrm>
              <a:off x="5260661" y="4239279"/>
              <a:ext cx="1356462" cy="307777"/>
            </a:xfrm>
            <a:prstGeom prst="rect">
              <a:avLst/>
            </a:prstGeom>
            <a:noFill/>
          </p:spPr>
          <p:txBody>
            <a:bodyPr wrap="none" rtlCol="0">
              <a:spAutoFit/>
            </a:bodyPr>
            <a:lstStyle/>
            <a:p>
              <a:pPr algn="ctr"/>
              <a:r>
                <a:rPr lang="en-US" sz="1400">
                  <a:solidFill>
                    <a:schemeClr val="bg1"/>
                  </a:solidFill>
                  <a:cs typeface="Arial" panose="020B0604020202020204" pitchFamily="34" charset="0"/>
                </a:rPr>
                <a:t>GET STARTED</a:t>
              </a:r>
            </a:p>
          </p:txBody>
        </p:sp>
      </p:grpSp>
      <p:grpSp>
        <p:nvGrpSpPr>
          <p:cNvPr id="37" name="Group 36"/>
          <p:cNvGrpSpPr/>
          <p:nvPr/>
        </p:nvGrpSpPr>
        <p:grpSpPr>
          <a:xfrm>
            <a:off x="8973047" y="5512688"/>
            <a:ext cx="2120983" cy="609600"/>
            <a:chOff x="4878401" y="4088368"/>
            <a:chExt cx="2120983" cy="609600"/>
          </a:xfrm>
        </p:grpSpPr>
        <p:sp>
          <p:nvSpPr>
            <p:cNvPr id="38" name="Rounded Rectangle 37"/>
            <p:cNvSpPr/>
            <p:nvPr/>
          </p:nvSpPr>
          <p:spPr>
            <a:xfrm>
              <a:off x="4878401" y="4088368"/>
              <a:ext cx="2120983" cy="609600"/>
            </a:xfrm>
            <a:prstGeom prst="roundRect">
              <a:avLst>
                <a:gd name="adj" fmla="val 50000"/>
              </a:avLst>
            </a:prstGeom>
            <a:solidFill>
              <a:schemeClr val="bg1">
                <a:alpha val="0"/>
              </a:schemeClr>
            </a:solidFill>
            <a:ln>
              <a:solidFill>
                <a:schemeClr val="bg1"/>
              </a:solidFill>
            </a:ln>
            <a:effectLst>
              <a:outerShdw blurRad="381000" dist="76200" dir="5400000" algn="t"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extBox 38"/>
            <p:cNvSpPr txBox="1"/>
            <p:nvPr/>
          </p:nvSpPr>
          <p:spPr>
            <a:xfrm>
              <a:off x="5146051" y="4239279"/>
              <a:ext cx="1585690" cy="307777"/>
            </a:xfrm>
            <a:prstGeom prst="rect">
              <a:avLst/>
            </a:prstGeom>
            <a:noFill/>
          </p:spPr>
          <p:txBody>
            <a:bodyPr wrap="none" rtlCol="0">
              <a:spAutoFit/>
            </a:bodyPr>
            <a:lstStyle/>
            <a:p>
              <a:pPr algn="ctr"/>
              <a:r>
                <a:rPr lang="en-US" sz="1400">
                  <a:solidFill>
                    <a:schemeClr val="bg1"/>
                  </a:solidFill>
                  <a:cs typeface="Arial" panose="020B0604020202020204" pitchFamily="34" charset="0"/>
                </a:rPr>
                <a:t>DISCOVER NOW</a:t>
              </a:r>
            </a:p>
          </p:txBody>
        </p:sp>
      </p:grpSp>
      <p:sp>
        <p:nvSpPr>
          <p:cNvPr id="40" name="TextBox 39"/>
          <p:cNvSpPr txBox="1"/>
          <p:nvPr/>
        </p:nvSpPr>
        <p:spPr>
          <a:xfrm>
            <a:off x="858681" y="5486400"/>
            <a:ext cx="2218877" cy="461665"/>
          </a:xfrm>
          <a:prstGeom prst="rect">
            <a:avLst/>
          </a:prstGeom>
          <a:noFill/>
        </p:spPr>
        <p:txBody>
          <a:bodyPr wrap="none" rtlCol="0">
            <a:spAutoFit/>
          </a:bodyPr>
          <a:lstStyle/>
          <a:p>
            <a:r>
              <a:rPr lang="en-US" sz="2400" b="1">
                <a:solidFill>
                  <a:schemeClr val="bg1"/>
                </a:solidFill>
                <a:latin typeface="Lato Black" panose="020F0A02020204030203" pitchFamily="34" charset="0"/>
                <a:ea typeface="Lato Black" panose="020F0A02020204030203" pitchFamily="34" charset="0"/>
                <a:cs typeface="Lato Black" panose="020F0A02020204030203" pitchFamily="34" charset="0"/>
              </a:rPr>
              <a:t>GET STARTED</a:t>
            </a:r>
          </a:p>
        </p:txBody>
      </p:sp>
      <p:sp>
        <p:nvSpPr>
          <p:cNvPr id="42" name="文本框 41"/>
          <p:cNvSpPr txBox="1"/>
          <p:nvPr/>
        </p:nvSpPr>
        <p:spPr>
          <a:xfrm>
            <a:off x="1444714" y="526929"/>
            <a:ext cx="4812536" cy="646331"/>
          </a:xfrm>
          <a:prstGeom prst="rect">
            <a:avLst/>
          </a:prstGeom>
          <a:noFill/>
        </p:spPr>
        <p:txBody>
          <a:bodyPr wrap="none" rtlCol="0">
            <a:spAutoFit/>
          </a:bodyPr>
          <a:lstStyle/>
          <a:p>
            <a:r>
              <a:rPr lang="en-US" altLang="zh-CN" sz="3600" dirty="0" smtClean="0">
                <a:solidFill>
                  <a:schemeClr val="accent1"/>
                </a:solidFill>
                <a:latin typeface="Adobe Gothic Std B" panose="020B0800000000000000" pitchFamily="34" charset="-128"/>
                <a:ea typeface="Adobe Gothic Std B" panose="020B0800000000000000" pitchFamily="34" charset="-128"/>
              </a:rPr>
              <a:t>ADD YOUR TEXT HERE</a:t>
            </a:r>
            <a:endParaRPr lang="zh-CN" altLang="en-US" sz="3600" dirty="0">
              <a:solidFill>
                <a:schemeClr val="accent1"/>
              </a:solidFill>
              <a:latin typeface="Adobe Gothic Std B" panose="020B0800000000000000" pitchFamily="34" charset="-128"/>
            </a:endParaRPr>
          </a:p>
        </p:txBody>
      </p:sp>
      <p:sp>
        <p:nvSpPr>
          <p:cNvPr id="43" name="Freeform 7"/>
          <p:cNvSpPr/>
          <p:nvPr/>
        </p:nvSpPr>
        <p:spPr>
          <a:xfrm>
            <a:off x="624164" y="526929"/>
            <a:ext cx="677752" cy="461879"/>
          </a:xfrm>
          <a:custGeom>
            <a:avLst/>
            <a:gdLst/>
            <a:ahLst/>
            <a:cxnLst/>
            <a:rect l="l" t="t" r="r" b="b"/>
            <a:pathLst>
              <a:path w="210284" h="132474">
                <a:moveTo>
                  <a:pt x="173853" y="20179"/>
                </a:moveTo>
                <a:lnTo>
                  <a:pt x="121995" y="84334"/>
                </a:lnTo>
                <a:lnTo>
                  <a:pt x="173057" y="84334"/>
                </a:lnTo>
                <a:lnTo>
                  <a:pt x="173057" y="30856"/>
                </a:lnTo>
                <a:cubicBezTo>
                  <a:pt x="173057" y="29288"/>
                  <a:pt x="173107" y="27599"/>
                  <a:pt x="173206" y="25789"/>
                </a:cubicBezTo>
                <a:cubicBezTo>
                  <a:pt x="173306" y="23979"/>
                  <a:pt x="173522" y="22109"/>
                  <a:pt x="173853" y="20179"/>
                </a:cubicBezTo>
                <a:close/>
                <a:moveTo>
                  <a:pt x="51660" y="13663"/>
                </a:moveTo>
                <a:cubicBezTo>
                  <a:pt x="47280" y="13663"/>
                  <a:pt x="43066" y="14553"/>
                  <a:pt x="39019" y="16333"/>
                </a:cubicBezTo>
                <a:cubicBezTo>
                  <a:pt x="34971" y="18112"/>
                  <a:pt x="31421" y="21053"/>
                  <a:pt x="28368" y="25155"/>
                </a:cubicBezTo>
                <a:cubicBezTo>
                  <a:pt x="25316" y="29257"/>
                  <a:pt x="22877" y="34672"/>
                  <a:pt x="21052" y="41398"/>
                </a:cubicBezTo>
                <a:cubicBezTo>
                  <a:pt x="19227" y="48124"/>
                  <a:pt x="18315" y="56434"/>
                  <a:pt x="18315" y="66327"/>
                </a:cubicBezTo>
                <a:cubicBezTo>
                  <a:pt x="18315" y="76220"/>
                  <a:pt x="19227" y="84515"/>
                  <a:pt x="21052" y="91211"/>
                </a:cubicBezTo>
                <a:cubicBezTo>
                  <a:pt x="22877" y="97907"/>
                  <a:pt x="25316" y="103306"/>
                  <a:pt x="28368" y="107409"/>
                </a:cubicBezTo>
                <a:cubicBezTo>
                  <a:pt x="31421" y="111511"/>
                  <a:pt x="34971" y="114451"/>
                  <a:pt x="39019" y="116231"/>
                </a:cubicBezTo>
                <a:cubicBezTo>
                  <a:pt x="43066" y="118011"/>
                  <a:pt x="47280" y="118900"/>
                  <a:pt x="51660" y="118900"/>
                </a:cubicBezTo>
                <a:cubicBezTo>
                  <a:pt x="56039" y="118900"/>
                  <a:pt x="60253" y="118011"/>
                  <a:pt x="64301" y="116231"/>
                </a:cubicBezTo>
                <a:cubicBezTo>
                  <a:pt x="68349" y="114451"/>
                  <a:pt x="71915" y="111511"/>
                  <a:pt x="75001" y="107409"/>
                </a:cubicBezTo>
                <a:cubicBezTo>
                  <a:pt x="78087" y="103306"/>
                  <a:pt x="80542" y="97907"/>
                  <a:pt x="82367" y="91211"/>
                </a:cubicBezTo>
                <a:cubicBezTo>
                  <a:pt x="84191" y="84515"/>
                  <a:pt x="85104" y="76220"/>
                  <a:pt x="85104" y="66327"/>
                </a:cubicBezTo>
                <a:cubicBezTo>
                  <a:pt x="85104" y="56434"/>
                  <a:pt x="84191" y="48124"/>
                  <a:pt x="82367" y="41398"/>
                </a:cubicBezTo>
                <a:cubicBezTo>
                  <a:pt x="80542" y="34672"/>
                  <a:pt x="78087" y="29257"/>
                  <a:pt x="75001" y="25155"/>
                </a:cubicBezTo>
                <a:cubicBezTo>
                  <a:pt x="71915" y="21053"/>
                  <a:pt x="68349" y="18112"/>
                  <a:pt x="64301" y="16333"/>
                </a:cubicBezTo>
                <a:cubicBezTo>
                  <a:pt x="60253" y="14553"/>
                  <a:pt x="56039" y="13663"/>
                  <a:pt x="51660" y="13663"/>
                </a:cubicBezTo>
                <a:close/>
                <a:moveTo>
                  <a:pt x="172161" y="1448"/>
                </a:moveTo>
                <a:lnTo>
                  <a:pt x="188684" y="1448"/>
                </a:lnTo>
                <a:lnTo>
                  <a:pt x="188684" y="84334"/>
                </a:lnTo>
                <a:lnTo>
                  <a:pt x="210284" y="84334"/>
                </a:lnTo>
                <a:lnTo>
                  <a:pt x="210284" y="93564"/>
                </a:lnTo>
                <a:cubicBezTo>
                  <a:pt x="210284" y="94529"/>
                  <a:pt x="209969" y="95344"/>
                  <a:pt x="209338" y="96007"/>
                </a:cubicBezTo>
                <a:cubicBezTo>
                  <a:pt x="208708" y="96671"/>
                  <a:pt x="207729" y="97002"/>
                  <a:pt x="206402" y="97002"/>
                </a:cubicBezTo>
                <a:lnTo>
                  <a:pt x="188684" y="97002"/>
                </a:lnTo>
                <a:lnTo>
                  <a:pt x="188684" y="131116"/>
                </a:lnTo>
                <a:lnTo>
                  <a:pt x="173057" y="131116"/>
                </a:lnTo>
                <a:lnTo>
                  <a:pt x="173057" y="97002"/>
                </a:lnTo>
                <a:lnTo>
                  <a:pt x="109852" y="97002"/>
                </a:lnTo>
                <a:cubicBezTo>
                  <a:pt x="108525" y="97002"/>
                  <a:pt x="107380" y="96656"/>
                  <a:pt x="106418" y="95962"/>
                </a:cubicBezTo>
                <a:cubicBezTo>
                  <a:pt x="105455" y="95268"/>
                  <a:pt x="104842" y="94408"/>
                  <a:pt x="104576" y="93383"/>
                </a:cubicBezTo>
                <a:lnTo>
                  <a:pt x="102785" y="85149"/>
                </a:lnTo>
                <a:close/>
                <a:moveTo>
                  <a:pt x="51660" y="0"/>
                </a:moveTo>
                <a:cubicBezTo>
                  <a:pt x="58893" y="0"/>
                  <a:pt x="65678" y="1327"/>
                  <a:pt x="72017" y="3981"/>
                </a:cubicBezTo>
                <a:cubicBezTo>
                  <a:pt x="78352" y="6636"/>
                  <a:pt x="83843" y="10692"/>
                  <a:pt x="88488" y="16152"/>
                </a:cubicBezTo>
                <a:cubicBezTo>
                  <a:pt x="93133" y="21611"/>
                  <a:pt x="96799" y="28503"/>
                  <a:pt x="99487" y="36828"/>
                </a:cubicBezTo>
                <a:cubicBezTo>
                  <a:pt x="102174" y="45153"/>
                  <a:pt x="103518" y="54986"/>
                  <a:pt x="103518" y="66327"/>
                </a:cubicBezTo>
                <a:cubicBezTo>
                  <a:pt x="103518" y="77668"/>
                  <a:pt x="102174" y="87486"/>
                  <a:pt x="99487" y="95781"/>
                </a:cubicBezTo>
                <a:cubicBezTo>
                  <a:pt x="96799" y="104076"/>
                  <a:pt x="93133" y="110938"/>
                  <a:pt x="88488" y="116367"/>
                </a:cubicBezTo>
                <a:cubicBezTo>
                  <a:pt x="83843" y="121796"/>
                  <a:pt x="78352" y="125838"/>
                  <a:pt x="72017" y="128492"/>
                </a:cubicBezTo>
                <a:cubicBezTo>
                  <a:pt x="65678" y="131146"/>
                  <a:pt x="58893" y="132474"/>
                  <a:pt x="51660" y="132474"/>
                </a:cubicBezTo>
                <a:cubicBezTo>
                  <a:pt x="44360" y="132474"/>
                  <a:pt x="37575" y="131146"/>
                  <a:pt x="31304" y="128492"/>
                </a:cubicBezTo>
                <a:cubicBezTo>
                  <a:pt x="25034" y="125838"/>
                  <a:pt x="19576" y="121796"/>
                  <a:pt x="14931" y="116367"/>
                </a:cubicBezTo>
                <a:cubicBezTo>
                  <a:pt x="10286" y="110938"/>
                  <a:pt x="6636" y="104076"/>
                  <a:pt x="3982" y="95781"/>
                </a:cubicBezTo>
                <a:cubicBezTo>
                  <a:pt x="1327" y="87486"/>
                  <a:pt x="0" y="77668"/>
                  <a:pt x="0" y="66327"/>
                </a:cubicBezTo>
                <a:cubicBezTo>
                  <a:pt x="0" y="54986"/>
                  <a:pt x="1327" y="45153"/>
                  <a:pt x="3982" y="36828"/>
                </a:cubicBezTo>
                <a:cubicBezTo>
                  <a:pt x="6636" y="28503"/>
                  <a:pt x="10286" y="21611"/>
                  <a:pt x="14931" y="16152"/>
                </a:cubicBezTo>
                <a:cubicBezTo>
                  <a:pt x="19576" y="10692"/>
                  <a:pt x="25034" y="6636"/>
                  <a:pt x="31304" y="3981"/>
                </a:cubicBezTo>
                <a:cubicBezTo>
                  <a:pt x="37575" y="1327"/>
                  <a:pt x="44360" y="0"/>
                  <a:pt x="51660" y="0"/>
                </a:cubicBezTo>
                <a:close/>
              </a:path>
            </a:pathLst>
          </a:custGeom>
          <a:solidFill>
            <a:schemeClr val="accent3">
              <a:lumMod val="20000"/>
              <a:lumOff val="80000"/>
            </a:schemeClr>
          </a:solid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矩形 43"/>
          <p:cNvSpPr/>
          <p:nvPr/>
        </p:nvSpPr>
        <p:spPr>
          <a:xfrm>
            <a:off x="1444714" y="3293475"/>
            <a:ext cx="2304213" cy="830997"/>
          </a:xfrm>
          <a:prstGeom prst="rect">
            <a:avLst/>
          </a:prstGeom>
        </p:spPr>
        <p:txBody>
          <a:bodyPr wrap="square">
            <a:spAutoFit/>
          </a:bodyPr>
          <a:lstStyle/>
          <a:p>
            <a:pPr algn="ctr"/>
            <a:r>
              <a:rPr lang="en-US" altLang="zh-CN" sz="1600" dirty="0" smtClean="0">
                <a:solidFill>
                  <a:schemeClr val="bg1">
                    <a:lumMod val="50000"/>
                  </a:schemeClr>
                </a:solidFill>
              </a:rPr>
              <a:t>copy or write your text and paste it here copy or write your text and</a:t>
            </a:r>
            <a:endParaRPr lang="en-US" altLang="zh-CN" sz="1600" dirty="0">
              <a:solidFill>
                <a:schemeClr val="bg1">
                  <a:lumMod val="50000"/>
                </a:schemeClr>
              </a:solidFill>
            </a:endParaRPr>
          </a:p>
        </p:txBody>
      </p:sp>
      <p:sp>
        <p:nvSpPr>
          <p:cNvPr id="45" name="矩形 44"/>
          <p:cNvSpPr/>
          <p:nvPr/>
        </p:nvSpPr>
        <p:spPr>
          <a:xfrm>
            <a:off x="3964630" y="3325372"/>
            <a:ext cx="2304213" cy="830997"/>
          </a:xfrm>
          <a:prstGeom prst="rect">
            <a:avLst/>
          </a:prstGeom>
        </p:spPr>
        <p:txBody>
          <a:bodyPr wrap="square">
            <a:spAutoFit/>
          </a:bodyPr>
          <a:lstStyle/>
          <a:p>
            <a:pPr algn="ctr"/>
            <a:r>
              <a:rPr lang="en-US" altLang="zh-CN" sz="1600" dirty="0" smtClean="0">
                <a:solidFill>
                  <a:schemeClr val="bg1">
                    <a:lumMod val="50000"/>
                  </a:schemeClr>
                </a:solidFill>
              </a:rPr>
              <a:t>copy or write your text and paste it here copy or write your text and</a:t>
            </a:r>
            <a:endParaRPr lang="en-US" altLang="zh-CN" sz="1600" dirty="0">
              <a:solidFill>
                <a:schemeClr val="bg1">
                  <a:lumMod val="50000"/>
                </a:schemeClr>
              </a:solidFill>
            </a:endParaRPr>
          </a:p>
        </p:txBody>
      </p:sp>
      <p:sp>
        <p:nvSpPr>
          <p:cNvPr id="46" name="矩形 45"/>
          <p:cNvSpPr/>
          <p:nvPr/>
        </p:nvSpPr>
        <p:spPr>
          <a:xfrm>
            <a:off x="6410118" y="3314739"/>
            <a:ext cx="2304213" cy="830997"/>
          </a:xfrm>
          <a:prstGeom prst="rect">
            <a:avLst/>
          </a:prstGeom>
        </p:spPr>
        <p:txBody>
          <a:bodyPr wrap="square">
            <a:spAutoFit/>
          </a:bodyPr>
          <a:lstStyle/>
          <a:p>
            <a:pPr algn="ctr"/>
            <a:r>
              <a:rPr lang="en-US" altLang="zh-CN" sz="1600" dirty="0" smtClean="0">
                <a:solidFill>
                  <a:schemeClr val="bg1">
                    <a:lumMod val="50000"/>
                  </a:schemeClr>
                </a:solidFill>
              </a:rPr>
              <a:t>copy or write your text and paste it here copy or write your text and</a:t>
            </a:r>
            <a:endParaRPr lang="en-US" altLang="zh-CN" sz="1600" dirty="0">
              <a:solidFill>
                <a:schemeClr val="bg1">
                  <a:lumMod val="50000"/>
                </a:schemeClr>
              </a:solidFill>
            </a:endParaRPr>
          </a:p>
        </p:txBody>
      </p:sp>
      <p:sp>
        <p:nvSpPr>
          <p:cNvPr id="47" name="矩形 46"/>
          <p:cNvSpPr/>
          <p:nvPr/>
        </p:nvSpPr>
        <p:spPr>
          <a:xfrm>
            <a:off x="8887504" y="3304107"/>
            <a:ext cx="2304213" cy="830997"/>
          </a:xfrm>
          <a:prstGeom prst="rect">
            <a:avLst/>
          </a:prstGeom>
        </p:spPr>
        <p:txBody>
          <a:bodyPr wrap="square">
            <a:spAutoFit/>
          </a:bodyPr>
          <a:lstStyle/>
          <a:p>
            <a:pPr algn="ctr"/>
            <a:r>
              <a:rPr lang="en-US" altLang="zh-CN" sz="1600" dirty="0" smtClean="0">
                <a:solidFill>
                  <a:schemeClr val="bg1">
                    <a:lumMod val="50000"/>
                  </a:schemeClr>
                </a:solidFill>
              </a:rPr>
              <a:t>copy or write your text and paste it here copy or write your text and</a:t>
            </a:r>
            <a:endParaRPr lang="en-US" altLang="zh-CN" sz="1600" dirty="0">
              <a:solidFill>
                <a:schemeClr val="bg1">
                  <a:lumMod val="50000"/>
                </a:schemeClr>
              </a:solidFill>
            </a:endParaRPr>
          </a:p>
        </p:txBody>
      </p:sp>
      <p:sp>
        <p:nvSpPr>
          <p:cNvPr id="48" name="矩形 47"/>
          <p:cNvSpPr/>
          <p:nvPr/>
        </p:nvSpPr>
        <p:spPr>
          <a:xfrm>
            <a:off x="578922" y="5849034"/>
            <a:ext cx="2741338" cy="369332"/>
          </a:xfrm>
          <a:prstGeom prst="rect">
            <a:avLst/>
          </a:prstGeom>
          <a:ln>
            <a:noFill/>
          </a:ln>
        </p:spPr>
        <p:txBody>
          <a:bodyPr wrap="square">
            <a:spAutoFit/>
          </a:bodyPr>
          <a:lstStyle/>
          <a:p>
            <a:pPr algn="ctr"/>
            <a:r>
              <a:rPr lang="en-US" altLang="zh-CN" dirty="0" smtClean="0">
                <a:solidFill>
                  <a:schemeClr val="bg1"/>
                </a:solidFill>
              </a:rPr>
              <a:t>http://kelaro.yanj.cn/</a:t>
            </a:r>
            <a:endParaRPr lang="zh-CN" altLang="en-US" dirty="0">
              <a:solidFill>
                <a:schemeClr val="bg1"/>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p:cTn id="13" dur="500" fill="hold"/>
                                        <p:tgtEl>
                                          <p:spTgt spid="14"/>
                                        </p:tgtEl>
                                        <p:attrNameLst>
                                          <p:attrName>ppt_w</p:attrName>
                                        </p:attrNameLst>
                                      </p:cBhvr>
                                      <p:tavLst>
                                        <p:tav tm="0">
                                          <p:val>
                                            <p:fltVal val="0"/>
                                          </p:val>
                                        </p:tav>
                                        <p:tav tm="100000">
                                          <p:val>
                                            <p:strVal val="#ppt_w"/>
                                          </p:val>
                                        </p:tav>
                                      </p:tavLst>
                                    </p:anim>
                                    <p:anim calcmode="lin" valueType="num">
                                      <p:cBhvr>
                                        <p:cTn id="14" dur="500" fill="hold"/>
                                        <p:tgtEl>
                                          <p:spTgt spid="14"/>
                                        </p:tgtEl>
                                        <p:attrNameLst>
                                          <p:attrName>ppt_h</p:attrName>
                                        </p:attrNameLst>
                                      </p:cBhvr>
                                      <p:tavLst>
                                        <p:tav tm="0">
                                          <p:val>
                                            <p:fltVal val="0"/>
                                          </p:val>
                                        </p:tav>
                                        <p:tav tm="100000">
                                          <p:val>
                                            <p:strVal val="#ppt_h"/>
                                          </p:val>
                                        </p:tav>
                                      </p:tavLst>
                                    </p:anim>
                                    <p:animEffect transition="in" filter="fade">
                                      <p:cBhvr>
                                        <p:cTn id="15" dur="500"/>
                                        <p:tgtEl>
                                          <p:spTgt spid="14"/>
                                        </p:tgtEl>
                                      </p:cBhvr>
                                    </p:animEffect>
                                  </p:childTnLst>
                                </p:cTn>
                              </p:par>
                            </p:childTnLst>
                          </p:cTn>
                        </p:par>
                        <p:par>
                          <p:cTn id="16" fill="hold">
                            <p:stCondLst>
                              <p:cond delay="1000"/>
                            </p:stCondLst>
                            <p:childTnLst>
                              <p:par>
                                <p:cTn id="17" presetID="53" presetClass="entr" presetSubtype="16" fill="hold" nodeType="after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p:cTn id="19" dur="500" fill="hold"/>
                                        <p:tgtEl>
                                          <p:spTgt spid="15"/>
                                        </p:tgtEl>
                                        <p:attrNameLst>
                                          <p:attrName>ppt_w</p:attrName>
                                        </p:attrNameLst>
                                      </p:cBhvr>
                                      <p:tavLst>
                                        <p:tav tm="0">
                                          <p:val>
                                            <p:fltVal val="0"/>
                                          </p:val>
                                        </p:tav>
                                        <p:tav tm="100000">
                                          <p:val>
                                            <p:strVal val="#ppt_w"/>
                                          </p:val>
                                        </p:tav>
                                      </p:tavLst>
                                    </p:anim>
                                    <p:anim calcmode="lin" valueType="num">
                                      <p:cBhvr>
                                        <p:cTn id="20" dur="500" fill="hold"/>
                                        <p:tgtEl>
                                          <p:spTgt spid="15"/>
                                        </p:tgtEl>
                                        <p:attrNameLst>
                                          <p:attrName>ppt_h</p:attrName>
                                        </p:attrNameLst>
                                      </p:cBhvr>
                                      <p:tavLst>
                                        <p:tav tm="0">
                                          <p:val>
                                            <p:fltVal val="0"/>
                                          </p:val>
                                        </p:tav>
                                        <p:tav tm="100000">
                                          <p:val>
                                            <p:strVal val="#ppt_h"/>
                                          </p:val>
                                        </p:tav>
                                      </p:tavLst>
                                    </p:anim>
                                    <p:animEffect transition="in" filter="fade">
                                      <p:cBhvr>
                                        <p:cTn id="21" dur="500"/>
                                        <p:tgtEl>
                                          <p:spTgt spid="15"/>
                                        </p:tgtEl>
                                      </p:cBhvr>
                                    </p:animEffect>
                                  </p:childTnLst>
                                </p:cTn>
                              </p:par>
                            </p:childTnLst>
                          </p:cTn>
                        </p:par>
                        <p:par>
                          <p:cTn id="22" fill="hold">
                            <p:stCondLst>
                              <p:cond delay="1500"/>
                            </p:stCondLst>
                            <p:childTnLst>
                              <p:par>
                                <p:cTn id="23" presetID="53" presetClass="entr" presetSubtype="16" fill="hold" nodeType="afterEffect">
                                  <p:stCondLst>
                                    <p:cond delay="0"/>
                                  </p:stCondLst>
                                  <p:childTnLst>
                                    <p:set>
                                      <p:cBhvr>
                                        <p:cTn id="24" dur="1" fill="hold">
                                          <p:stCondLst>
                                            <p:cond delay="0"/>
                                          </p:stCondLst>
                                        </p:cTn>
                                        <p:tgtEl>
                                          <p:spTgt spid="20"/>
                                        </p:tgtEl>
                                        <p:attrNameLst>
                                          <p:attrName>style.visibility</p:attrName>
                                        </p:attrNameLst>
                                      </p:cBhvr>
                                      <p:to>
                                        <p:strVal val="visible"/>
                                      </p:to>
                                    </p:set>
                                    <p:anim calcmode="lin" valueType="num">
                                      <p:cBhvr>
                                        <p:cTn id="25" dur="500" fill="hold"/>
                                        <p:tgtEl>
                                          <p:spTgt spid="20"/>
                                        </p:tgtEl>
                                        <p:attrNameLst>
                                          <p:attrName>ppt_w</p:attrName>
                                        </p:attrNameLst>
                                      </p:cBhvr>
                                      <p:tavLst>
                                        <p:tav tm="0">
                                          <p:val>
                                            <p:fltVal val="0"/>
                                          </p:val>
                                        </p:tav>
                                        <p:tav tm="100000">
                                          <p:val>
                                            <p:strVal val="#ppt_w"/>
                                          </p:val>
                                        </p:tav>
                                      </p:tavLst>
                                    </p:anim>
                                    <p:anim calcmode="lin" valueType="num">
                                      <p:cBhvr>
                                        <p:cTn id="26" dur="500" fill="hold"/>
                                        <p:tgtEl>
                                          <p:spTgt spid="20"/>
                                        </p:tgtEl>
                                        <p:attrNameLst>
                                          <p:attrName>ppt_h</p:attrName>
                                        </p:attrNameLst>
                                      </p:cBhvr>
                                      <p:tavLst>
                                        <p:tav tm="0">
                                          <p:val>
                                            <p:fltVal val="0"/>
                                          </p:val>
                                        </p:tav>
                                        <p:tav tm="100000">
                                          <p:val>
                                            <p:strVal val="#ppt_h"/>
                                          </p:val>
                                        </p:tav>
                                      </p:tavLst>
                                    </p:anim>
                                    <p:animEffect transition="in" filter="fade">
                                      <p:cBhvr>
                                        <p:cTn id="2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53798"/>
            <a:ext cx="12192000" cy="9144000"/>
          </a:xfrm>
          <a:prstGeom prst="rect">
            <a:avLst/>
          </a:prstGeom>
        </p:spPr>
      </p:pic>
      <p:sp>
        <p:nvSpPr>
          <p:cNvPr id="23" name="矩形 22"/>
          <p:cNvSpPr/>
          <p:nvPr/>
        </p:nvSpPr>
        <p:spPr>
          <a:xfrm>
            <a:off x="9878" y="-2926269"/>
            <a:ext cx="12631274" cy="12673384"/>
          </a:xfrm>
          <a:prstGeom prst="rect">
            <a:avLst/>
          </a:prstGeom>
          <a:gradFill>
            <a:gsLst>
              <a:gs pos="13000">
                <a:schemeClr val="accent2">
                  <a:alpha val="84000"/>
                </a:schemeClr>
              </a:gs>
              <a:gs pos="91000">
                <a:schemeClr val="accent6">
                  <a:alpha val="78000"/>
                </a:schemeClr>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grpSp>
        <p:nvGrpSpPr>
          <p:cNvPr id="22" name="组合 21"/>
          <p:cNvGrpSpPr/>
          <p:nvPr/>
        </p:nvGrpSpPr>
        <p:grpSpPr>
          <a:xfrm>
            <a:off x="7288858" y="559833"/>
            <a:ext cx="2695113" cy="5738334"/>
            <a:chOff x="5321836" y="-1257978"/>
            <a:chExt cx="4695565" cy="9997622"/>
          </a:xfrm>
        </p:grpSpPr>
        <p:pic>
          <p:nvPicPr>
            <p:cNvPr id="2" name="Picture 15"/>
            <p:cNvPicPr>
              <a:picLocks noChangeAspect="1"/>
            </p:cNvPicPr>
            <p:nvPr/>
          </p:nvPicPr>
          <p:blipFill>
            <a:blip r:embed="rId3"/>
            <a:stretch>
              <a:fillRect/>
            </a:stretch>
          </p:blipFill>
          <p:spPr>
            <a:xfrm>
              <a:off x="5321836" y="-1257978"/>
              <a:ext cx="4695565" cy="9997622"/>
            </a:xfrm>
            <a:prstGeom prst="rect">
              <a:avLst/>
            </a:prstGeom>
          </p:spPr>
        </p:pic>
        <p:pic>
          <p:nvPicPr>
            <p:cNvPr id="3" name="图片 2"/>
            <p:cNvPicPr>
              <a:picLocks noChangeAspect="1"/>
            </p:cNvPicPr>
            <p:nvPr/>
          </p:nvPicPr>
          <p:blipFill rotWithShape="1">
            <a:blip r:embed="rId4" cstate="print">
              <a:extLst>
                <a:ext uri="{28A0092B-C50C-407E-A947-70E740481C1C}">
                  <a14:useLocalDpi xmlns:a14="http://schemas.microsoft.com/office/drawing/2010/main" val="0"/>
                </a:ext>
              </a:extLst>
            </a:blip>
            <a:srcRect l="27451" r="29117"/>
            <a:stretch>
              <a:fillRect/>
            </a:stretch>
          </p:blipFill>
          <p:spPr>
            <a:xfrm>
              <a:off x="5724277" y="176374"/>
              <a:ext cx="3944471" cy="7064189"/>
            </a:xfrm>
            <a:prstGeom prst="rect">
              <a:avLst/>
            </a:prstGeom>
          </p:spPr>
        </p:pic>
        <p:sp>
          <p:nvSpPr>
            <p:cNvPr id="4" name="矩形 3"/>
            <p:cNvSpPr/>
            <p:nvPr/>
          </p:nvSpPr>
          <p:spPr>
            <a:xfrm>
              <a:off x="5724278" y="176375"/>
              <a:ext cx="3944470" cy="7064188"/>
            </a:xfrm>
            <a:prstGeom prst="rect">
              <a:avLst/>
            </a:prstGeom>
            <a:gradFill>
              <a:gsLst>
                <a:gs pos="13000">
                  <a:schemeClr val="accent2">
                    <a:alpha val="84000"/>
                  </a:schemeClr>
                </a:gs>
                <a:gs pos="91000">
                  <a:schemeClr val="accent6">
                    <a:alpha val="78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a:p>
          </p:txBody>
        </p:sp>
        <p:sp>
          <p:nvSpPr>
            <p:cNvPr id="5" name="文本框 4"/>
            <p:cNvSpPr txBox="1"/>
            <p:nvPr/>
          </p:nvSpPr>
          <p:spPr>
            <a:xfrm>
              <a:off x="6065955" y="327239"/>
              <a:ext cx="3477050" cy="697092"/>
            </a:xfrm>
            <a:prstGeom prst="rect">
              <a:avLst/>
            </a:prstGeom>
            <a:noFill/>
          </p:spPr>
          <p:txBody>
            <a:bodyPr wrap="square" rtlCol="0">
              <a:spAutoFit/>
            </a:bodyPr>
            <a:lstStyle/>
            <a:p>
              <a:r>
                <a:rPr lang="en-US" altLang="zh-CN" sz="2000" dirty="0" smtClean="0">
                  <a:solidFill>
                    <a:schemeClr val="bg1"/>
                  </a:solidFill>
                  <a:latin typeface="Adobe Gothic Std B" panose="020B0800000000000000" pitchFamily="34" charset="-128"/>
                  <a:ea typeface="Adobe Gothic Std B" panose="020B0800000000000000" pitchFamily="34" charset="-128"/>
                </a:rPr>
                <a:t>POWER</a:t>
              </a:r>
              <a:r>
                <a:rPr lang="zh-CN" altLang="en-US" sz="2000" dirty="0" smtClean="0">
                  <a:solidFill>
                    <a:schemeClr val="bg1"/>
                  </a:solidFill>
                  <a:latin typeface="Adobe Gothic Std B" panose="020B0800000000000000" pitchFamily="34" charset="-128"/>
                  <a:ea typeface="Adobe Gothic Std B" panose="020B0800000000000000" pitchFamily="34" charset="-128"/>
                </a:rPr>
                <a:t> </a:t>
              </a:r>
              <a:r>
                <a:rPr lang="en-US" altLang="zh-CN" sz="2000" dirty="0" smtClean="0">
                  <a:solidFill>
                    <a:schemeClr val="bg1"/>
                  </a:solidFill>
                  <a:latin typeface="Adobe Gothic Std B" panose="020B0800000000000000" pitchFamily="34" charset="-128"/>
                  <a:ea typeface="Adobe Gothic Std B" panose="020B0800000000000000" pitchFamily="34" charset="-128"/>
                </a:rPr>
                <a:t>POINT</a:t>
              </a:r>
              <a:endParaRPr lang="zh-CN" altLang="en-US" sz="2000" dirty="0">
                <a:solidFill>
                  <a:schemeClr val="bg1"/>
                </a:solidFill>
                <a:latin typeface="Adobe Gothic Std B" panose="020B0800000000000000" pitchFamily="34" charset="-128"/>
              </a:endParaRPr>
            </a:p>
          </p:txBody>
        </p:sp>
        <p:grpSp>
          <p:nvGrpSpPr>
            <p:cNvPr id="6" name="组合 5"/>
            <p:cNvGrpSpPr/>
            <p:nvPr/>
          </p:nvGrpSpPr>
          <p:grpSpPr>
            <a:xfrm>
              <a:off x="7045683" y="1235776"/>
              <a:ext cx="1247868" cy="1218344"/>
              <a:chOff x="5235386" y="5218036"/>
              <a:chExt cx="1721223" cy="1680500"/>
            </a:xfrm>
          </p:grpSpPr>
          <p:sp>
            <p:nvSpPr>
              <p:cNvPr id="7" name="椭圆 6"/>
              <p:cNvSpPr/>
              <p:nvPr/>
            </p:nvSpPr>
            <p:spPr>
              <a:xfrm>
                <a:off x="5235386" y="5218036"/>
                <a:ext cx="1721223" cy="1680500"/>
              </a:xfrm>
              <a:prstGeom prst="ellipse">
                <a:avLst/>
              </a:prstGeom>
              <a:solidFill>
                <a:schemeClr val="accent3"/>
              </a:solidFill>
              <a:ln>
                <a:noFill/>
              </a:ln>
              <a:effectLst>
                <a:outerShdw blurRad="317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1050"/>
              </a:p>
            </p:txBody>
          </p:sp>
          <p:sp>
            <p:nvSpPr>
              <p:cNvPr id="8" name="AutoShape 31"/>
              <p:cNvSpPr/>
              <p:nvPr/>
            </p:nvSpPr>
            <p:spPr bwMode="auto">
              <a:xfrm>
                <a:off x="5617795" y="5623170"/>
                <a:ext cx="987303" cy="78058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4276" y="7975"/>
                    </a:moveTo>
                    <a:cubicBezTo>
                      <a:pt x="3988" y="7975"/>
                      <a:pt x="3706" y="8031"/>
                      <a:pt x="3434" y="8148"/>
                    </a:cubicBezTo>
                    <a:cubicBezTo>
                      <a:pt x="3160" y="8266"/>
                      <a:pt x="2903" y="8427"/>
                      <a:pt x="2666" y="8627"/>
                    </a:cubicBezTo>
                    <a:cubicBezTo>
                      <a:pt x="2428" y="8830"/>
                      <a:pt x="2220" y="9071"/>
                      <a:pt x="2044" y="9344"/>
                    </a:cubicBezTo>
                    <a:cubicBezTo>
                      <a:pt x="1867" y="9620"/>
                      <a:pt x="1730" y="9926"/>
                      <a:pt x="1628" y="10252"/>
                    </a:cubicBezTo>
                    <a:lnTo>
                      <a:pt x="0" y="16271"/>
                    </a:lnTo>
                    <a:lnTo>
                      <a:pt x="0" y="1618"/>
                    </a:lnTo>
                    <a:cubicBezTo>
                      <a:pt x="0" y="1177"/>
                      <a:pt x="132" y="796"/>
                      <a:pt x="399" y="478"/>
                    </a:cubicBezTo>
                    <a:cubicBezTo>
                      <a:pt x="663" y="161"/>
                      <a:pt x="981" y="0"/>
                      <a:pt x="1348" y="0"/>
                    </a:cubicBezTo>
                    <a:lnTo>
                      <a:pt x="9459" y="0"/>
                    </a:lnTo>
                    <a:cubicBezTo>
                      <a:pt x="9824" y="0"/>
                      <a:pt x="10140" y="161"/>
                      <a:pt x="10407" y="478"/>
                    </a:cubicBezTo>
                    <a:cubicBezTo>
                      <a:pt x="10673" y="796"/>
                      <a:pt x="10806" y="1177"/>
                      <a:pt x="10806" y="1618"/>
                    </a:cubicBezTo>
                    <a:cubicBezTo>
                      <a:pt x="10806" y="2059"/>
                      <a:pt x="10938" y="2438"/>
                      <a:pt x="11197" y="2749"/>
                    </a:cubicBezTo>
                    <a:cubicBezTo>
                      <a:pt x="11459" y="3063"/>
                      <a:pt x="11773" y="3222"/>
                      <a:pt x="12142" y="3222"/>
                    </a:cubicBezTo>
                    <a:lnTo>
                      <a:pt x="17332" y="3222"/>
                    </a:lnTo>
                    <a:cubicBezTo>
                      <a:pt x="17700" y="3222"/>
                      <a:pt x="18015" y="3384"/>
                      <a:pt x="18277" y="3713"/>
                    </a:cubicBezTo>
                    <a:cubicBezTo>
                      <a:pt x="18539" y="4042"/>
                      <a:pt x="18669" y="4426"/>
                      <a:pt x="18669" y="4867"/>
                    </a:cubicBezTo>
                    <a:lnTo>
                      <a:pt x="18669" y="7975"/>
                    </a:lnTo>
                    <a:lnTo>
                      <a:pt x="4276" y="7975"/>
                    </a:lnTo>
                    <a:close/>
                    <a:moveTo>
                      <a:pt x="21599" y="10140"/>
                    </a:moveTo>
                    <a:lnTo>
                      <a:pt x="18552" y="20800"/>
                    </a:lnTo>
                    <a:cubicBezTo>
                      <a:pt x="18505" y="21015"/>
                      <a:pt x="18385" y="21203"/>
                      <a:pt x="18194" y="21362"/>
                    </a:cubicBezTo>
                    <a:cubicBezTo>
                      <a:pt x="18003" y="21520"/>
                      <a:pt x="17817" y="21599"/>
                      <a:pt x="17638" y="21599"/>
                    </a:cubicBezTo>
                    <a:lnTo>
                      <a:pt x="504" y="21599"/>
                    </a:lnTo>
                    <a:lnTo>
                      <a:pt x="3388" y="10913"/>
                    </a:lnTo>
                    <a:cubicBezTo>
                      <a:pt x="3434" y="10698"/>
                      <a:pt x="3552" y="10516"/>
                      <a:pt x="3745" y="10363"/>
                    </a:cubicBezTo>
                    <a:cubicBezTo>
                      <a:pt x="3936" y="10213"/>
                      <a:pt x="4120" y="10140"/>
                      <a:pt x="4301" y="10140"/>
                    </a:cubicBezTo>
                    <a:lnTo>
                      <a:pt x="21599" y="10140"/>
                    </a:lnTo>
                    <a:close/>
                  </a:path>
                </a:pathLst>
              </a:custGeom>
              <a:solidFill>
                <a:schemeClr val="bg1"/>
              </a:solidFill>
              <a:ln>
                <a:noFill/>
              </a:ln>
              <a:effectLst/>
            </p:spPr>
            <p:txBody>
              <a:bodyPr lIns="101578" tIns="101578" rIns="101578" bIns="101578" anchor="ctr"/>
              <a:lstStyle/>
              <a:p>
                <a:pPr defTabSz="914400">
                  <a:defRPr/>
                </a:pPr>
                <a:endParaRPr lang="es-ES" sz="3600" dirty="0">
                  <a:solidFill>
                    <a:srgbClr val="44CEB9"/>
                  </a:solidFill>
                  <a:effectLst>
                    <a:outerShdw blurRad="38100" dist="38100" dir="2700000" algn="tl">
                      <a:srgbClr val="000000"/>
                    </a:outerShdw>
                  </a:effectLst>
                  <a:latin typeface="Gill Sans" charset="0"/>
                  <a:cs typeface="Gill Sans" charset="0"/>
                  <a:sym typeface="Gill Sans" charset="0"/>
                </a:endParaRPr>
              </a:p>
            </p:txBody>
          </p:sp>
        </p:grpSp>
        <p:grpSp>
          <p:nvGrpSpPr>
            <p:cNvPr id="9" name="组合 8"/>
            <p:cNvGrpSpPr/>
            <p:nvPr/>
          </p:nvGrpSpPr>
          <p:grpSpPr>
            <a:xfrm>
              <a:off x="5724277" y="2846348"/>
              <a:ext cx="3944472" cy="4428558"/>
              <a:chOff x="4140444" y="0"/>
              <a:chExt cx="3963649" cy="4428558"/>
            </a:xfrm>
          </p:grpSpPr>
          <p:sp>
            <p:nvSpPr>
              <p:cNvPr id="10" name="矩形 9"/>
              <p:cNvSpPr/>
              <p:nvPr/>
            </p:nvSpPr>
            <p:spPr>
              <a:xfrm>
                <a:off x="4140444" y="0"/>
                <a:ext cx="3963649" cy="4428558"/>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1050"/>
              </a:p>
            </p:txBody>
          </p:sp>
          <p:grpSp>
            <p:nvGrpSpPr>
              <p:cNvPr id="11" name="组合 10"/>
              <p:cNvGrpSpPr/>
              <p:nvPr/>
            </p:nvGrpSpPr>
            <p:grpSpPr>
              <a:xfrm>
                <a:off x="4369201" y="209580"/>
                <a:ext cx="3453597" cy="3808838"/>
                <a:chOff x="4369201" y="209580"/>
                <a:chExt cx="3453597" cy="3808838"/>
              </a:xfrm>
            </p:grpSpPr>
            <p:sp>
              <p:nvSpPr>
                <p:cNvPr id="12" name="文本框 11"/>
                <p:cNvSpPr txBox="1"/>
                <p:nvPr/>
              </p:nvSpPr>
              <p:spPr>
                <a:xfrm>
                  <a:off x="5072541" y="209580"/>
                  <a:ext cx="2316442" cy="697092"/>
                </a:xfrm>
                <a:prstGeom prst="rect">
                  <a:avLst/>
                </a:prstGeom>
                <a:noFill/>
              </p:spPr>
              <p:txBody>
                <a:bodyPr wrap="square" rtlCol="0">
                  <a:spAutoFit/>
                </a:bodyPr>
                <a:lstStyle/>
                <a:p>
                  <a:r>
                    <a:rPr lang="en-US" altLang="zh-CN" sz="2000" dirty="0" smtClean="0">
                      <a:solidFill>
                        <a:schemeClr val="bg1"/>
                      </a:solidFill>
                      <a:latin typeface="Adobe Gothic Std B" panose="020B0800000000000000" pitchFamily="34" charset="-128"/>
                      <a:ea typeface="Adobe Gothic Std B" panose="020B0800000000000000" pitchFamily="34" charset="-128"/>
                    </a:rPr>
                    <a:t>Content </a:t>
                  </a:r>
                  <a:endParaRPr lang="zh-CN" altLang="en-US" sz="2000" dirty="0">
                    <a:solidFill>
                      <a:schemeClr val="bg1"/>
                    </a:solidFill>
                    <a:latin typeface="Adobe Gothic Std B" panose="020B0800000000000000" pitchFamily="34" charset="-128"/>
                  </a:endParaRPr>
                </a:p>
              </p:txBody>
            </p:sp>
            <p:sp>
              <p:nvSpPr>
                <p:cNvPr id="13" name="矩形 12"/>
                <p:cNvSpPr/>
                <p:nvPr/>
              </p:nvSpPr>
              <p:spPr>
                <a:xfrm>
                  <a:off x="4369201" y="765950"/>
                  <a:ext cx="3453597" cy="622832"/>
                </a:xfrm>
                <a:prstGeom prst="rect">
                  <a:avLst/>
                </a:prstGeom>
              </p:spPr>
              <p:txBody>
                <a:bodyPr wrap="square">
                  <a:spAutoFit/>
                </a:bodyPr>
                <a:lstStyle/>
                <a:p>
                  <a:pPr algn="ctr"/>
                  <a:r>
                    <a:rPr lang="en-US" altLang="zh-CN" sz="1050" dirty="0" smtClean="0">
                      <a:solidFill>
                        <a:schemeClr val="bg1"/>
                      </a:solidFill>
                    </a:rPr>
                    <a:t>copy or write your text and paste it here copy or write your text and</a:t>
                  </a:r>
                  <a:endParaRPr lang="en-US" altLang="zh-CN" sz="1050" dirty="0">
                    <a:solidFill>
                      <a:schemeClr val="bg1"/>
                    </a:solidFill>
                  </a:endParaRPr>
                </a:p>
              </p:txBody>
            </p:sp>
            <p:sp>
              <p:nvSpPr>
                <p:cNvPr id="14" name="圆角矩形 13"/>
                <p:cNvSpPr/>
                <p:nvPr/>
              </p:nvSpPr>
              <p:spPr>
                <a:xfrm>
                  <a:off x="4849905" y="1811675"/>
                  <a:ext cx="914400" cy="914400"/>
                </a:xfrm>
                <a:prstGeom prst="roundRect">
                  <a:avLst/>
                </a:prstGeom>
                <a:ln>
                  <a:noFill/>
                </a:ln>
                <a:effectLst>
                  <a:outerShdw blurRad="495300" dist="38100" dir="5400000" algn="t"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1050"/>
                </a:p>
              </p:txBody>
            </p:sp>
            <p:sp>
              <p:nvSpPr>
                <p:cNvPr id="15" name="圆角矩形 14"/>
                <p:cNvSpPr/>
                <p:nvPr/>
              </p:nvSpPr>
              <p:spPr>
                <a:xfrm>
                  <a:off x="6374965" y="1789200"/>
                  <a:ext cx="914400" cy="914400"/>
                </a:xfrm>
                <a:prstGeom prst="roundRect">
                  <a:avLst/>
                </a:prstGeom>
                <a:ln>
                  <a:noFill/>
                </a:ln>
                <a:effectLst>
                  <a:outerShdw blurRad="495300" dist="38100" dir="5400000" algn="t"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1050"/>
                </a:p>
              </p:txBody>
            </p:sp>
            <p:sp>
              <p:nvSpPr>
                <p:cNvPr id="16" name="圆角矩形 15"/>
                <p:cNvSpPr/>
                <p:nvPr/>
              </p:nvSpPr>
              <p:spPr>
                <a:xfrm>
                  <a:off x="6409764" y="3104018"/>
                  <a:ext cx="914400" cy="914400"/>
                </a:xfrm>
                <a:prstGeom prst="roundRect">
                  <a:avLst/>
                </a:prstGeom>
                <a:ln>
                  <a:noFill/>
                </a:ln>
                <a:effectLst>
                  <a:outerShdw blurRad="495300" dist="38100" dir="5400000" algn="t"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1050"/>
                </a:p>
              </p:txBody>
            </p:sp>
            <p:sp>
              <p:nvSpPr>
                <p:cNvPr id="17" name="圆角矩形 16"/>
                <p:cNvSpPr/>
                <p:nvPr/>
              </p:nvSpPr>
              <p:spPr>
                <a:xfrm>
                  <a:off x="4863883" y="3080147"/>
                  <a:ext cx="914400" cy="914400"/>
                </a:xfrm>
                <a:prstGeom prst="roundRect">
                  <a:avLst/>
                </a:prstGeom>
                <a:ln>
                  <a:noFill/>
                </a:ln>
                <a:effectLst>
                  <a:outerShdw blurRad="495300" dist="38100" dir="5400000" algn="t"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1050"/>
                </a:p>
              </p:txBody>
            </p:sp>
            <p:sp>
              <p:nvSpPr>
                <p:cNvPr id="18" name="Freeform 538"/>
                <p:cNvSpPr>
                  <a:spLocks noChangeArrowheads="1"/>
                </p:cNvSpPr>
                <p:nvPr/>
              </p:nvSpPr>
              <p:spPr bwMode="auto">
                <a:xfrm>
                  <a:off x="5039122" y="2019497"/>
                  <a:ext cx="563922" cy="498755"/>
                </a:xfrm>
                <a:custGeom>
                  <a:avLst/>
                  <a:gdLst>
                    <a:gd name="T0" fmla="*/ 1029 w 1255"/>
                    <a:gd name="T1" fmla="*/ 75 h 1113"/>
                    <a:gd name="T2" fmla="*/ 75 w 1255"/>
                    <a:gd name="T3" fmla="*/ 0 h 1113"/>
                    <a:gd name="T4" fmla="*/ 0 w 1255"/>
                    <a:gd name="T5" fmla="*/ 953 h 1113"/>
                    <a:gd name="T6" fmla="*/ 644 w 1255"/>
                    <a:gd name="T7" fmla="*/ 1029 h 1113"/>
                    <a:gd name="T8" fmla="*/ 1254 w 1255"/>
                    <a:gd name="T9" fmla="*/ 736 h 1113"/>
                    <a:gd name="T10" fmla="*/ 335 w 1255"/>
                    <a:gd name="T11" fmla="*/ 75 h 1113"/>
                    <a:gd name="T12" fmla="*/ 694 w 1255"/>
                    <a:gd name="T13" fmla="*/ 167 h 1113"/>
                    <a:gd name="T14" fmla="*/ 335 w 1255"/>
                    <a:gd name="T15" fmla="*/ 75 h 1113"/>
                    <a:gd name="T16" fmla="*/ 937 w 1255"/>
                    <a:gd name="T17" fmla="*/ 251 h 1113"/>
                    <a:gd name="T18" fmla="*/ 878 w 1255"/>
                    <a:gd name="T19" fmla="*/ 368 h 1113"/>
                    <a:gd name="T20" fmla="*/ 661 w 1255"/>
                    <a:gd name="T21" fmla="*/ 385 h 1113"/>
                    <a:gd name="T22" fmla="*/ 552 w 1255"/>
                    <a:gd name="T23" fmla="*/ 494 h 1113"/>
                    <a:gd name="T24" fmla="*/ 510 w 1255"/>
                    <a:gd name="T25" fmla="*/ 736 h 1113"/>
                    <a:gd name="T26" fmla="*/ 92 w 1255"/>
                    <a:gd name="T27" fmla="*/ 920 h 1113"/>
                    <a:gd name="T28" fmla="*/ 845 w 1255"/>
                    <a:gd name="T29" fmla="*/ 435 h 1113"/>
                    <a:gd name="T30" fmla="*/ 911 w 1255"/>
                    <a:gd name="T31" fmla="*/ 435 h 1113"/>
                    <a:gd name="T32" fmla="*/ 845 w 1255"/>
                    <a:gd name="T33" fmla="*/ 435 h 1113"/>
                    <a:gd name="T34" fmla="*/ 577 w 1255"/>
                    <a:gd name="T35" fmla="*/ 769 h 1113"/>
                    <a:gd name="T36" fmla="*/ 577 w 1255"/>
                    <a:gd name="T37" fmla="*/ 703 h 1113"/>
                    <a:gd name="T38" fmla="*/ 878 w 1255"/>
                    <a:gd name="T39" fmla="*/ 1079 h 1113"/>
                    <a:gd name="T40" fmla="*/ 878 w 1255"/>
                    <a:gd name="T41" fmla="*/ 1004 h 1113"/>
                    <a:gd name="T42" fmla="*/ 878 w 1255"/>
                    <a:gd name="T43" fmla="*/ 1079 h 1113"/>
                    <a:gd name="T44" fmla="*/ 945 w 1255"/>
                    <a:gd name="T45" fmla="*/ 728 h 1113"/>
                    <a:gd name="T46" fmla="*/ 878 w 1255"/>
                    <a:gd name="T47" fmla="*/ 803 h 1113"/>
                    <a:gd name="T48" fmla="*/ 661 w 1255"/>
                    <a:gd name="T49" fmla="*/ 627 h 1113"/>
                    <a:gd name="T50" fmla="*/ 694 w 1255"/>
                    <a:gd name="T51" fmla="*/ 585 h 1113"/>
                    <a:gd name="T52" fmla="*/ 878 w 1255"/>
                    <a:gd name="T53" fmla="*/ 669 h 1113"/>
                    <a:gd name="T54" fmla="*/ 1045 w 1255"/>
                    <a:gd name="T55" fmla="*/ 544 h 1113"/>
                    <a:gd name="T56" fmla="*/ 1087 w 1255"/>
                    <a:gd name="T57" fmla="*/ 585 h 1113"/>
                    <a:gd name="T58" fmla="*/ 1146 w 1255"/>
                    <a:gd name="T59" fmla="*/ 736 h 1113"/>
                    <a:gd name="T60" fmla="*/ 1221 w 1255"/>
                    <a:gd name="T61" fmla="*/ 736 h 1113"/>
                    <a:gd name="T62" fmla="*/ 1179 w 1255"/>
                    <a:gd name="T63" fmla="*/ 769 h 1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255" h="1113">
                      <a:moveTo>
                        <a:pt x="1029" y="402"/>
                      </a:moveTo>
                      <a:cubicBezTo>
                        <a:pt x="1029" y="75"/>
                        <a:pt x="1029" y="75"/>
                        <a:pt x="1029" y="75"/>
                      </a:cubicBezTo>
                      <a:cubicBezTo>
                        <a:pt x="1029" y="34"/>
                        <a:pt x="995" y="0"/>
                        <a:pt x="953" y="0"/>
                      </a:cubicBezTo>
                      <a:cubicBezTo>
                        <a:pt x="75" y="0"/>
                        <a:pt x="75" y="0"/>
                        <a:pt x="75" y="0"/>
                      </a:cubicBezTo>
                      <a:cubicBezTo>
                        <a:pt x="34" y="0"/>
                        <a:pt x="0" y="34"/>
                        <a:pt x="0" y="75"/>
                      </a:cubicBezTo>
                      <a:cubicBezTo>
                        <a:pt x="0" y="953"/>
                        <a:pt x="0" y="953"/>
                        <a:pt x="0" y="953"/>
                      </a:cubicBezTo>
                      <a:cubicBezTo>
                        <a:pt x="0" y="995"/>
                        <a:pt x="34" y="1029"/>
                        <a:pt x="75" y="1029"/>
                      </a:cubicBezTo>
                      <a:cubicBezTo>
                        <a:pt x="644" y="1029"/>
                        <a:pt x="644" y="1029"/>
                        <a:pt x="644" y="1029"/>
                      </a:cubicBezTo>
                      <a:cubicBezTo>
                        <a:pt x="711" y="1079"/>
                        <a:pt x="795" y="1112"/>
                        <a:pt x="878" y="1112"/>
                      </a:cubicBezTo>
                      <a:cubicBezTo>
                        <a:pt x="1087" y="1112"/>
                        <a:pt x="1254" y="945"/>
                        <a:pt x="1254" y="736"/>
                      </a:cubicBezTo>
                      <a:cubicBezTo>
                        <a:pt x="1254" y="585"/>
                        <a:pt x="1162" y="460"/>
                        <a:pt x="1029" y="402"/>
                      </a:cubicBezTo>
                      <a:close/>
                      <a:moveTo>
                        <a:pt x="335" y="75"/>
                      </a:moveTo>
                      <a:cubicBezTo>
                        <a:pt x="694" y="75"/>
                        <a:pt x="694" y="75"/>
                        <a:pt x="694" y="75"/>
                      </a:cubicBezTo>
                      <a:cubicBezTo>
                        <a:pt x="694" y="167"/>
                        <a:pt x="694" y="167"/>
                        <a:pt x="694" y="167"/>
                      </a:cubicBezTo>
                      <a:cubicBezTo>
                        <a:pt x="335" y="167"/>
                        <a:pt x="335" y="167"/>
                        <a:pt x="335" y="167"/>
                      </a:cubicBezTo>
                      <a:lnTo>
                        <a:pt x="335" y="75"/>
                      </a:lnTo>
                      <a:close/>
                      <a:moveTo>
                        <a:pt x="92" y="251"/>
                      </a:moveTo>
                      <a:cubicBezTo>
                        <a:pt x="937" y="251"/>
                        <a:pt x="937" y="251"/>
                        <a:pt x="937" y="251"/>
                      </a:cubicBezTo>
                      <a:cubicBezTo>
                        <a:pt x="937" y="368"/>
                        <a:pt x="937" y="368"/>
                        <a:pt x="937" y="368"/>
                      </a:cubicBezTo>
                      <a:cubicBezTo>
                        <a:pt x="920" y="368"/>
                        <a:pt x="895" y="368"/>
                        <a:pt x="878" y="368"/>
                      </a:cubicBezTo>
                      <a:cubicBezTo>
                        <a:pt x="795" y="368"/>
                        <a:pt x="719" y="393"/>
                        <a:pt x="661" y="435"/>
                      </a:cubicBezTo>
                      <a:cubicBezTo>
                        <a:pt x="661" y="385"/>
                        <a:pt x="661" y="385"/>
                        <a:pt x="661" y="385"/>
                      </a:cubicBezTo>
                      <a:cubicBezTo>
                        <a:pt x="552" y="385"/>
                        <a:pt x="552" y="385"/>
                        <a:pt x="552" y="385"/>
                      </a:cubicBezTo>
                      <a:cubicBezTo>
                        <a:pt x="552" y="494"/>
                        <a:pt x="552" y="494"/>
                        <a:pt x="552" y="494"/>
                      </a:cubicBezTo>
                      <a:cubicBezTo>
                        <a:pt x="602" y="494"/>
                        <a:pt x="602" y="494"/>
                        <a:pt x="602" y="494"/>
                      </a:cubicBezTo>
                      <a:cubicBezTo>
                        <a:pt x="544" y="560"/>
                        <a:pt x="510" y="644"/>
                        <a:pt x="510" y="736"/>
                      </a:cubicBezTo>
                      <a:cubicBezTo>
                        <a:pt x="510" y="803"/>
                        <a:pt x="527" y="870"/>
                        <a:pt x="560" y="920"/>
                      </a:cubicBezTo>
                      <a:cubicBezTo>
                        <a:pt x="92" y="920"/>
                        <a:pt x="92" y="920"/>
                        <a:pt x="92" y="920"/>
                      </a:cubicBezTo>
                      <a:lnTo>
                        <a:pt x="92" y="251"/>
                      </a:lnTo>
                      <a:close/>
                      <a:moveTo>
                        <a:pt x="845" y="435"/>
                      </a:moveTo>
                      <a:cubicBezTo>
                        <a:pt x="845" y="418"/>
                        <a:pt x="861" y="402"/>
                        <a:pt x="878" y="402"/>
                      </a:cubicBezTo>
                      <a:cubicBezTo>
                        <a:pt x="895" y="402"/>
                        <a:pt x="911" y="418"/>
                        <a:pt x="911" y="435"/>
                      </a:cubicBezTo>
                      <a:cubicBezTo>
                        <a:pt x="911" y="452"/>
                        <a:pt x="895" y="468"/>
                        <a:pt x="878" y="468"/>
                      </a:cubicBezTo>
                      <a:cubicBezTo>
                        <a:pt x="861" y="468"/>
                        <a:pt x="845" y="452"/>
                        <a:pt x="845" y="435"/>
                      </a:cubicBezTo>
                      <a:close/>
                      <a:moveTo>
                        <a:pt x="610" y="736"/>
                      </a:moveTo>
                      <a:cubicBezTo>
                        <a:pt x="610" y="761"/>
                        <a:pt x="594" y="769"/>
                        <a:pt x="577" y="769"/>
                      </a:cubicBezTo>
                      <a:cubicBezTo>
                        <a:pt x="560" y="769"/>
                        <a:pt x="544" y="761"/>
                        <a:pt x="544" y="736"/>
                      </a:cubicBezTo>
                      <a:cubicBezTo>
                        <a:pt x="544" y="719"/>
                        <a:pt x="560" y="703"/>
                        <a:pt x="577" y="703"/>
                      </a:cubicBezTo>
                      <a:cubicBezTo>
                        <a:pt x="594" y="703"/>
                        <a:pt x="610" y="719"/>
                        <a:pt x="610" y="736"/>
                      </a:cubicBezTo>
                      <a:close/>
                      <a:moveTo>
                        <a:pt x="878" y="1079"/>
                      </a:moveTo>
                      <a:cubicBezTo>
                        <a:pt x="861" y="1079"/>
                        <a:pt x="845" y="1062"/>
                        <a:pt x="845" y="1045"/>
                      </a:cubicBezTo>
                      <a:cubicBezTo>
                        <a:pt x="845" y="1020"/>
                        <a:pt x="861" y="1004"/>
                        <a:pt x="878" y="1004"/>
                      </a:cubicBezTo>
                      <a:cubicBezTo>
                        <a:pt x="895" y="1004"/>
                        <a:pt x="911" y="1020"/>
                        <a:pt x="911" y="1045"/>
                      </a:cubicBezTo>
                      <a:cubicBezTo>
                        <a:pt x="911" y="1062"/>
                        <a:pt x="895" y="1079"/>
                        <a:pt x="878" y="1079"/>
                      </a:cubicBezTo>
                      <a:close/>
                      <a:moveTo>
                        <a:pt x="1087" y="585"/>
                      </a:moveTo>
                      <a:cubicBezTo>
                        <a:pt x="945" y="728"/>
                        <a:pt x="945" y="728"/>
                        <a:pt x="945" y="728"/>
                      </a:cubicBezTo>
                      <a:lnTo>
                        <a:pt x="945" y="736"/>
                      </a:lnTo>
                      <a:cubicBezTo>
                        <a:pt x="945" y="778"/>
                        <a:pt x="920" y="803"/>
                        <a:pt x="878" y="803"/>
                      </a:cubicBezTo>
                      <a:cubicBezTo>
                        <a:pt x="845" y="803"/>
                        <a:pt x="811" y="778"/>
                        <a:pt x="811" y="744"/>
                      </a:cubicBezTo>
                      <a:cubicBezTo>
                        <a:pt x="661" y="627"/>
                        <a:pt x="661" y="627"/>
                        <a:pt x="661" y="627"/>
                      </a:cubicBezTo>
                      <a:cubicBezTo>
                        <a:pt x="652" y="619"/>
                        <a:pt x="644" y="594"/>
                        <a:pt x="652" y="585"/>
                      </a:cubicBezTo>
                      <a:cubicBezTo>
                        <a:pt x="661" y="577"/>
                        <a:pt x="686" y="569"/>
                        <a:pt x="694" y="585"/>
                      </a:cubicBezTo>
                      <a:cubicBezTo>
                        <a:pt x="836" y="686"/>
                        <a:pt x="836" y="686"/>
                        <a:pt x="836" y="686"/>
                      </a:cubicBezTo>
                      <a:cubicBezTo>
                        <a:pt x="845" y="677"/>
                        <a:pt x="861" y="669"/>
                        <a:pt x="878" y="669"/>
                      </a:cubicBezTo>
                      <a:cubicBezTo>
                        <a:pt x="895" y="669"/>
                        <a:pt x="903" y="677"/>
                        <a:pt x="911" y="677"/>
                      </a:cubicBezTo>
                      <a:cubicBezTo>
                        <a:pt x="1045" y="544"/>
                        <a:pt x="1045" y="544"/>
                        <a:pt x="1045" y="544"/>
                      </a:cubicBezTo>
                      <a:cubicBezTo>
                        <a:pt x="1062" y="535"/>
                        <a:pt x="1079" y="535"/>
                        <a:pt x="1087" y="544"/>
                      </a:cubicBezTo>
                      <a:cubicBezTo>
                        <a:pt x="1104" y="552"/>
                        <a:pt x="1096" y="569"/>
                        <a:pt x="1087" y="585"/>
                      </a:cubicBezTo>
                      <a:close/>
                      <a:moveTo>
                        <a:pt x="1179" y="769"/>
                      </a:moveTo>
                      <a:cubicBezTo>
                        <a:pt x="1162" y="769"/>
                        <a:pt x="1146" y="761"/>
                        <a:pt x="1146" y="736"/>
                      </a:cubicBezTo>
                      <a:cubicBezTo>
                        <a:pt x="1146" y="719"/>
                        <a:pt x="1162" y="703"/>
                        <a:pt x="1179" y="703"/>
                      </a:cubicBezTo>
                      <a:cubicBezTo>
                        <a:pt x="1204" y="703"/>
                        <a:pt x="1221" y="719"/>
                        <a:pt x="1221" y="736"/>
                      </a:cubicBezTo>
                      <a:cubicBezTo>
                        <a:pt x="1221" y="761"/>
                        <a:pt x="1204" y="769"/>
                        <a:pt x="1179" y="769"/>
                      </a:cubicBezTo>
                      <a:close/>
                      <a:moveTo>
                        <a:pt x="1179" y="769"/>
                      </a:moveTo>
                      <a:lnTo>
                        <a:pt x="1179" y="769"/>
                      </a:lnTo>
                      <a:close/>
                    </a:path>
                  </a:pathLst>
                </a:custGeom>
                <a:solidFill>
                  <a:schemeClr val="bg1"/>
                </a:solidFill>
                <a:ln>
                  <a:noFill/>
                </a:ln>
                <a:effectLst/>
              </p:spPr>
              <p:txBody>
                <a:bodyPr wrap="none" anchor="ctr"/>
                <a:lstStyle/>
                <a:p>
                  <a:pPr>
                    <a:defRPr/>
                  </a:pPr>
                  <a:endParaRPr lang="en-US" sz="1050" dirty="0">
                    <a:latin typeface="Raleway Light"/>
                    <a:ea typeface="宋体" panose="02010600030101010101" pitchFamily="2" charset="-122"/>
                  </a:endParaRPr>
                </a:p>
              </p:txBody>
            </p:sp>
            <p:sp>
              <p:nvSpPr>
                <p:cNvPr id="19" name="AutoShape 114"/>
                <p:cNvSpPr/>
                <p:nvPr/>
              </p:nvSpPr>
              <p:spPr bwMode="auto">
                <a:xfrm>
                  <a:off x="6509061" y="1921022"/>
                  <a:ext cx="636038" cy="65075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050" y="9182"/>
                      </a:moveTo>
                      <a:cubicBezTo>
                        <a:pt x="21200" y="9182"/>
                        <a:pt x="21329" y="9229"/>
                        <a:pt x="21435" y="9326"/>
                      </a:cubicBezTo>
                      <a:cubicBezTo>
                        <a:pt x="21544" y="9426"/>
                        <a:pt x="21599" y="9549"/>
                        <a:pt x="21599" y="9699"/>
                      </a:cubicBezTo>
                      <a:lnTo>
                        <a:pt x="21599" y="11867"/>
                      </a:lnTo>
                      <a:cubicBezTo>
                        <a:pt x="21599" y="12232"/>
                        <a:pt x="21415" y="12414"/>
                        <a:pt x="21050" y="12414"/>
                      </a:cubicBezTo>
                      <a:lnTo>
                        <a:pt x="18746" y="12414"/>
                      </a:lnTo>
                      <a:cubicBezTo>
                        <a:pt x="18575" y="13204"/>
                        <a:pt x="18299" y="13947"/>
                        <a:pt x="17915" y="14646"/>
                      </a:cubicBezTo>
                      <a:cubicBezTo>
                        <a:pt x="17530" y="15342"/>
                        <a:pt x="17066" y="15965"/>
                        <a:pt x="16517" y="16514"/>
                      </a:cubicBezTo>
                      <a:cubicBezTo>
                        <a:pt x="15968" y="17061"/>
                        <a:pt x="15346" y="17528"/>
                        <a:pt x="14647" y="17913"/>
                      </a:cubicBezTo>
                      <a:cubicBezTo>
                        <a:pt x="13948" y="18298"/>
                        <a:pt x="13206" y="18577"/>
                        <a:pt x="12419" y="18741"/>
                      </a:cubicBezTo>
                      <a:lnTo>
                        <a:pt x="12419" y="21050"/>
                      </a:lnTo>
                      <a:cubicBezTo>
                        <a:pt x="12419" y="21197"/>
                        <a:pt x="12369" y="21329"/>
                        <a:pt x="12269" y="21435"/>
                      </a:cubicBezTo>
                      <a:cubicBezTo>
                        <a:pt x="12172" y="21544"/>
                        <a:pt x="12049" y="21599"/>
                        <a:pt x="11896" y="21599"/>
                      </a:cubicBezTo>
                      <a:lnTo>
                        <a:pt x="9732" y="21599"/>
                      </a:lnTo>
                      <a:cubicBezTo>
                        <a:pt x="9368" y="21599"/>
                        <a:pt x="9183" y="21417"/>
                        <a:pt x="9183" y="21050"/>
                      </a:cubicBezTo>
                      <a:lnTo>
                        <a:pt x="9183" y="18741"/>
                      </a:lnTo>
                      <a:cubicBezTo>
                        <a:pt x="8396" y="18577"/>
                        <a:pt x="7654" y="18298"/>
                        <a:pt x="6955" y="17913"/>
                      </a:cubicBezTo>
                      <a:cubicBezTo>
                        <a:pt x="6259" y="17528"/>
                        <a:pt x="5634" y="17061"/>
                        <a:pt x="5085" y="16514"/>
                      </a:cubicBezTo>
                      <a:cubicBezTo>
                        <a:pt x="4536" y="15965"/>
                        <a:pt x="4069" y="15342"/>
                        <a:pt x="3687" y="14646"/>
                      </a:cubicBezTo>
                      <a:cubicBezTo>
                        <a:pt x="3300" y="13947"/>
                        <a:pt x="3024" y="13204"/>
                        <a:pt x="2856" y="12414"/>
                      </a:cubicBezTo>
                      <a:lnTo>
                        <a:pt x="551" y="12414"/>
                      </a:lnTo>
                      <a:cubicBezTo>
                        <a:pt x="187" y="12414"/>
                        <a:pt x="0" y="12231"/>
                        <a:pt x="0" y="11867"/>
                      </a:cubicBezTo>
                      <a:lnTo>
                        <a:pt x="0" y="9699"/>
                      </a:lnTo>
                      <a:cubicBezTo>
                        <a:pt x="0" y="9549"/>
                        <a:pt x="58" y="9426"/>
                        <a:pt x="167" y="9326"/>
                      </a:cubicBezTo>
                      <a:cubicBezTo>
                        <a:pt x="273" y="9229"/>
                        <a:pt x="402" y="9182"/>
                        <a:pt x="551" y="9182"/>
                      </a:cubicBezTo>
                      <a:lnTo>
                        <a:pt x="2856" y="9182"/>
                      </a:lnTo>
                      <a:cubicBezTo>
                        <a:pt x="3026" y="8392"/>
                        <a:pt x="3300" y="7652"/>
                        <a:pt x="3687" y="6953"/>
                      </a:cubicBezTo>
                      <a:cubicBezTo>
                        <a:pt x="4069" y="6251"/>
                        <a:pt x="4536" y="5631"/>
                        <a:pt x="5085" y="5081"/>
                      </a:cubicBezTo>
                      <a:cubicBezTo>
                        <a:pt x="5634" y="4532"/>
                        <a:pt x="6256" y="4065"/>
                        <a:pt x="6955" y="3680"/>
                      </a:cubicBezTo>
                      <a:cubicBezTo>
                        <a:pt x="7654" y="3298"/>
                        <a:pt x="8396" y="3022"/>
                        <a:pt x="9183" y="2852"/>
                      </a:cubicBezTo>
                      <a:lnTo>
                        <a:pt x="9183" y="546"/>
                      </a:lnTo>
                      <a:cubicBezTo>
                        <a:pt x="9183" y="181"/>
                        <a:pt x="9365" y="0"/>
                        <a:pt x="9732" y="0"/>
                      </a:cubicBezTo>
                      <a:lnTo>
                        <a:pt x="11896" y="0"/>
                      </a:lnTo>
                      <a:cubicBezTo>
                        <a:pt x="12049" y="0"/>
                        <a:pt x="12172" y="50"/>
                        <a:pt x="12269" y="158"/>
                      </a:cubicBezTo>
                      <a:cubicBezTo>
                        <a:pt x="12369" y="267"/>
                        <a:pt x="12419" y="396"/>
                        <a:pt x="12419" y="546"/>
                      </a:cubicBezTo>
                      <a:lnTo>
                        <a:pt x="12419" y="2852"/>
                      </a:lnTo>
                      <a:cubicBezTo>
                        <a:pt x="13206" y="3022"/>
                        <a:pt x="13948" y="3298"/>
                        <a:pt x="14647" y="3680"/>
                      </a:cubicBezTo>
                      <a:cubicBezTo>
                        <a:pt x="15343" y="4065"/>
                        <a:pt x="15968" y="4532"/>
                        <a:pt x="16517" y="5082"/>
                      </a:cubicBezTo>
                      <a:cubicBezTo>
                        <a:pt x="17066" y="5631"/>
                        <a:pt x="17530" y="6251"/>
                        <a:pt x="17915" y="6953"/>
                      </a:cubicBezTo>
                      <a:cubicBezTo>
                        <a:pt x="18299" y="7652"/>
                        <a:pt x="18578" y="8392"/>
                        <a:pt x="18746" y="9182"/>
                      </a:cubicBezTo>
                      <a:lnTo>
                        <a:pt x="21050" y="9182"/>
                      </a:lnTo>
                      <a:close/>
                      <a:moveTo>
                        <a:pt x="12419" y="16465"/>
                      </a:moveTo>
                      <a:cubicBezTo>
                        <a:pt x="13411" y="16194"/>
                        <a:pt x="14268" y="15698"/>
                        <a:pt x="14991" y="14981"/>
                      </a:cubicBezTo>
                      <a:cubicBezTo>
                        <a:pt x="15710" y="14264"/>
                        <a:pt x="16203" y="13410"/>
                        <a:pt x="16467" y="12414"/>
                      </a:cubicBezTo>
                      <a:lnTo>
                        <a:pt x="14048" y="12414"/>
                      </a:lnTo>
                      <a:cubicBezTo>
                        <a:pt x="13684" y="12414"/>
                        <a:pt x="13505" y="12231"/>
                        <a:pt x="13514" y="11867"/>
                      </a:cubicBezTo>
                      <a:lnTo>
                        <a:pt x="13514" y="9699"/>
                      </a:lnTo>
                      <a:cubicBezTo>
                        <a:pt x="13514" y="9549"/>
                        <a:pt x="13567" y="9426"/>
                        <a:pt x="13669" y="9326"/>
                      </a:cubicBezTo>
                      <a:cubicBezTo>
                        <a:pt x="13772" y="9229"/>
                        <a:pt x="13898" y="9182"/>
                        <a:pt x="14048" y="9182"/>
                      </a:cubicBezTo>
                      <a:lnTo>
                        <a:pt x="16467" y="9182"/>
                      </a:lnTo>
                      <a:cubicBezTo>
                        <a:pt x="16194" y="8186"/>
                        <a:pt x="15698" y="7332"/>
                        <a:pt x="14982" y="6609"/>
                      </a:cubicBezTo>
                      <a:cubicBezTo>
                        <a:pt x="14265" y="5883"/>
                        <a:pt x="13411" y="5390"/>
                        <a:pt x="12419" y="5131"/>
                      </a:cubicBezTo>
                      <a:lnTo>
                        <a:pt x="12419" y="7549"/>
                      </a:lnTo>
                      <a:cubicBezTo>
                        <a:pt x="12419" y="7699"/>
                        <a:pt x="12369" y="7828"/>
                        <a:pt x="12269" y="7928"/>
                      </a:cubicBezTo>
                      <a:cubicBezTo>
                        <a:pt x="12172" y="8031"/>
                        <a:pt x="12049" y="8081"/>
                        <a:pt x="11896" y="8081"/>
                      </a:cubicBezTo>
                      <a:lnTo>
                        <a:pt x="9732" y="8081"/>
                      </a:lnTo>
                      <a:cubicBezTo>
                        <a:pt x="9368" y="8081"/>
                        <a:pt x="9183" y="7905"/>
                        <a:pt x="9183" y="7549"/>
                      </a:cubicBezTo>
                      <a:lnTo>
                        <a:pt x="9183" y="5131"/>
                      </a:lnTo>
                      <a:cubicBezTo>
                        <a:pt x="8191" y="5402"/>
                        <a:pt x="7334" y="5895"/>
                        <a:pt x="6608" y="6612"/>
                      </a:cubicBezTo>
                      <a:cubicBezTo>
                        <a:pt x="5889" y="7332"/>
                        <a:pt x="5399" y="8187"/>
                        <a:pt x="5135" y="9182"/>
                      </a:cubicBezTo>
                      <a:lnTo>
                        <a:pt x="7580" y="9182"/>
                      </a:lnTo>
                      <a:cubicBezTo>
                        <a:pt x="7733" y="9182"/>
                        <a:pt x="7853" y="9229"/>
                        <a:pt x="7947" y="9326"/>
                      </a:cubicBezTo>
                      <a:cubicBezTo>
                        <a:pt x="8038" y="9426"/>
                        <a:pt x="8088" y="9550"/>
                        <a:pt x="8088" y="9700"/>
                      </a:cubicBezTo>
                      <a:lnTo>
                        <a:pt x="8088" y="11867"/>
                      </a:lnTo>
                      <a:cubicBezTo>
                        <a:pt x="8088" y="12017"/>
                        <a:pt x="8038" y="12144"/>
                        <a:pt x="7947" y="12252"/>
                      </a:cubicBezTo>
                      <a:cubicBezTo>
                        <a:pt x="7853" y="12364"/>
                        <a:pt x="7733" y="12414"/>
                        <a:pt x="7580" y="12414"/>
                      </a:cubicBezTo>
                      <a:lnTo>
                        <a:pt x="5135" y="12414"/>
                      </a:lnTo>
                      <a:cubicBezTo>
                        <a:pt x="5408" y="13410"/>
                        <a:pt x="5904" y="14267"/>
                        <a:pt x="6620" y="14990"/>
                      </a:cubicBezTo>
                      <a:cubicBezTo>
                        <a:pt x="7337" y="15710"/>
                        <a:pt x="8191" y="16203"/>
                        <a:pt x="9183" y="16465"/>
                      </a:cubicBezTo>
                      <a:lnTo>
                        <a:pt x="9183" y="14018"/>
                      </a:lnTo>
                      <a:cubicBezTo>
                        <a:pt x="9183" y="13868"/>
                        <a:pt x="9239" y="13744"/>
                        <a:pt x="9348" y="13653"/>
                      </a:cubicBezTo>
                      <a:cubicBezTo>
                        <a:pt x="9453" y="13559"/>
                        <a:pt x="9583" y="13512"/>
                        <a:pt x="9732" y="13512"/>
                      </a:cubicBezTo>
                      <a:lnTo>
                        <a:pt x="11896" y="13512"/>
                      </a:lnTo>
                      <a:cubicBezTo>
                        <a:pt x="12049" y="13512"/>
                        <a:pt x="12172" y="13559"/>
                        <a:pt x="12269" y="13653"/>
                      </a:cubicBezTo>
                      <a:cubicBezTo>
                        <a:pt x="12369" y="13744"/>
                        <a:pt x="12419" y="13868"/>
                        <a:pt x="12419" y="14018"/>
                      </a:cubicBezTo>
                      <a:lnTo>
                        <a:pt x="12419" y="16465"/>
                      </a:lnTo>
                      <a:close/>
                    </a:path>
                  </a:pathLst>
                </a:custGeom>
                <a:solidFill>
                  <a:schemeClr val="bg1"/>
                </a:solidFill>
                <a:ln>
                  <a:noFill/>
                </a:ln>
                <a:effectLst/>
              </p:spPr>
              <p:txBody>
                <a:bodyPr lIns="101578" tIns="101578" rIns="101578" bIns="101578" anchor="ctr"/>
                <a:lstStyle/>
                <a:p>
                  <a:pPr defTabSz="914400">
                    <a:defRPr/>
                  </a:pPr>
                  <a:endParaRPr lang="es-ES" sz="3600" dirty="0">
                    <a:solidFill>
                      <a:srgbClr val="44CEB9"/>
                    </a:solidFill>
                    <a:effectLst>
                      <a:outerShdw blurRad="38100" dist="38100" dir="2700000" algn="tl">
                        <a:srgbClr val="000000"/>
                      </a:outerShdw>
                    </a:effectLst>
                    <a:latin typeface="Gill Sans" charset="0"/>
                    <a:cs typeface="Gill Sans" charset="0"/>
                    <a:sym typeface="Gill Sans" charset="0"/>
                  </a:endParaRPr>
                </a:p>
              </p:txBody>
            </p:sp>
            <p:sp>
              <p:nvSpPr>
                <p:cNvPr id="20" name="AutoShape 125"/>
                <p:cNvSpPr/>
                <p:nvPr/>
              </p:nvSpPr>
              <p:spPr bwMode="auto">
                <a:xfrm>
                  <a:off x="5022192" y="3229629"/>
                  <a:ext cx="569825" cy="567694"/>
                </a:xfrm>
                <a:custGeom>
                  <a:avLst/>
                  <a:gdLst>
                    <a:gd name="T0" fmla="+- 0 10797 26"/>
                    <a:gd name="T1" fmla="*/ T0 w 21542"/>
                    <a:gd name="T2" fmla="*/ 10800 h 21600"/>
                    <a:gd name="T3" fmla="+- 0 10797 26"/>
                    <a:gd name="T4" fmla="*/ T3 w 21542"/>
                    <a:gd name="T5" fmla="*/ 10800 h 21600"/>
                    <a:gd name="T6" fmla="+- 0 10797 26"/>
                    <a:gd name="T7" fmla="*/ T6 w 21542"/>
                    <a:gd name="T8" fmla="*/ 10800 h 21600"/>
                    <a:gd name="T9" fmla="+- 0 10797 26"/>
                    <a:gd name="T10" fmla="*/ T9 w 21542"/>
                    <a:gd name="T11" fmla="*/ 10800 h 21600"/>
                  </a:gdLst>
                  <a:ahLst/>
                  <a:cxnLst>
                    <a:cxn ang="0">
                      <a:pos x="T1" y="T2"/>
                    </a:cxn>
                    <a:cxn ang="0">
                      <a:pos x="T4" y="T5"/>
                    </a:cxn>
                    <a:cxn ang="0">
                      <a:pos x="T7" y="T8"/>
                    </a:cxn>
                    <a:cxn ang="0">
                      <a:pos x="T10" y="T11"/>
                    </a:cxn>
                  </a:cxnLst>
                  <a:rect l="0" t="0" r="r" b="b"/>
                  <a:pathLst>
                    <a:path w="21542" h="21600">
                      <a:moveTo>
                        <a:pt x="11685" y="1798"/>
                      </a:moveTo>
                      <a:cubicBezTo>
                        <a:pt x="12903" y="1906"/>
                        <a:pt x="14055" y="2202"/>
                        <a:pt x="15143" y="2682"/>
                      </a:cubicBezTo>
                      <a:cubicBezTo>
                        <a:pt x="16233" y="3165"/>
                        <a:pt x="17213" y="3803"/>
                        <a:pt x="18089" y="4596"/>
                      </a:cubicBezTo>
                      <a:cubicBezTo>
                        <a:pt x="18964" y="5390"/>
                        <a:pt x="19696" y="6307"/>
                        <a:pt x="20286" y="7355"/>
                      </a:cubicBezTo>
                      <a:cubicBezTo>
                        <a:pt x="20875" y="8400"/>
                        <a:pt x="21290" y="9537"/>
                        <a:pt x="21528" y="10774"/>
                      </a:cubicBezTo>
                      <a:cubicBezTo>
                        <a:pt x="21573" y="11034"/>
                        <a:pt x="21497" y="11229"/>
                        <a:pt x="21299" y="11356"/>
                      </a:cubicBezTo>
                      <a:cubicBezTo>
                        <a:pt x="21223" y="11407"/>
                        <a:pt x="21151" y="11435"/>
                        <a:pt x="21077" y="11435"/>
                      </a:cubicBezTo>
                      <a:cubicBezTo>
                        <a:pt x="20930" y="11435"/>
                        <a:pt x="20822" y="11381"/>
                        <a:pt x="20760" y="11271"/>
                      </a:cubicBezTo>
                      <a:cubicBezTo>
                        <a:pt x="20016" y="10353"/>
                        <a:pt x="19186" y="9890"/>
                        <a:pt x="18272" y="9879"/>
                      </a:cubicBezTo>
                      <a:cubicBezTo>
                        <a:pt x="17616" y="9879"/>
                        <a:pt x="16994" y="10128"/>
                        <a:pt x="16402" y="10619"/>
                      </a:cubicBezTo>
                      <a:cubicBezTo>
                        <a:pt x="15813" y="11110"/>
                        <a:pt x="15320" y="11796"/>
                        <a:pt x="14912" y="12680"/>
                      </a:cubicBezTo>
                      <a:cubicBezTo>
                        <a:pt x="14840" y="12886"/>
                        <a:pt x="14704" y="12991"/>
                        <a:pt x="14516" y="12991"/>
                      </a:cubicBezTo>
                      <a:cubicBezTo>
                        <a:pt x="14323" y="12991"/>
                        <a:pt x="14191" y="12886"/>
                        <a:pt x="14115" y="12680"/>
                      </a:cubicBezTo>
                      <a:cubicBezTo>
                        <a:pt x="13490" y="11328"/>
                        <a:pt x="12679" y="10452"/>
                        <a:pt x="11682" y="10057"/>
                      </a:cubicBezTo>
                      <a:lnTo>
                        <a:pt x="11682" y="17164"/>
                      </a:lnTo>
                      <a:cubicBezTo>
                        <a:pt x="11682" y="17779"/>
                        <a:pt x="11594" y="18350"/>
                        <a:pt x="11415" y="18883"/>
                      </a:cubicBezTo>
                      <a:cubicBezTo>
                        <a:pt x="11234" y="19414"/>
                        <a:pt x="10993" y="19886"/>
                        <a:pt x="10690" y="20298"/>
                      </a:cubicBezTo>
                      <a:cubicBezTo>
                        <a:pt x="10385" y="20704"/>
                        <a:pt x="10029" y="21026"/>
                        <a:pt x="9621" y="21258"/>
                      </a:cubicBezTo>
                      <a:cubicBezTo>
                        <a:pt x="9214" y="21487"/>
                        <a:pt x="8777" y="21599"/>
                        <a:pt x="8314" y="21599"/>
                      </a:cubicBezTo>
                      <a:cubicBezTo>
                        <a:pt x="7852" y="21599"/>
                        <a:pt x="7410" y="21487"/>
                        <a:pt x="6995" y="21258"/>
                      </a:cubicBezTo>
                      <a:cubicBezTo>
                        <a:pt x="6580" y="21027"/>
                        <a:pt x="6220" y="20705"/>
                        <a:pt x="5915" y="20298"/>
                      </a:cubicBezTo>
                      <a:cubicBezTo>
                        <a:pt x="5612" y="19886"/>
                        <a:pt x="5369" y="19417"/>
                        <a:pt x="5190" y="18883"/>
                      </a:cubicBezTo>
                      <a:cubicBezTo>
                        <a:pt x="5011" y="18350"/>
                        <a:pt x="4923" y="17779"/>
                        <a:pt x="4923" y="17164"/>
                      </a:cubicBezTo>
                      <a:cubicBezTo>
                        <a:pt x="4923" y="16850"/>
                        <a:pt x="5011" y="16591"/>
                        <a:pt x="5190" y="16390"/>
                      </a:cubicBezTo>
                      <a:cubicBezTo>
                        <a:pt x="5369" y="16187"/>
                        <a:pt x="5583" y="16085"/>
                        <a:pt x="5836" y="16085"/>
                      </a:cubicBezTo>
                      <a:cubicBezTo>
                        <a:pt x="6103" y="16085"/>
                        <a:pt x="6320" y="16187"/>
                        <a:pt x="6492" y="16390"/>
                      </a:cubicBezTo>
                      <a:cubicBezTo>
                        <a:pt x="6661" y="16591"/>
                        <a:pt x="6747" y="16851"/>
                        <a:pt x="6747" y="17164"/>
                      </a:cubicBezTo>
                      <a:cubicBezTo>
                        <a:pt x="6747" y="17799"/>
                        <a:pt x="6900" y="18333"/>
                        <a:pt x="7203" y="18776"/>
                      </a:cubicBezTo>
                      <a:cubicBezTo>
                        <a:pt x="7508" y="19216"/>
                        <a:pt x="7878" y="19437"/>
                        <a:pt x="8312" y="19437"/>
                      </a:cubicBezTo>
                      <a:cubicBezTo>
                        <a:pt x="8732" y="19437"/>
                        <a:pt x="9092" y="19216"/>
                        <a:pt x="9397" y="18776"/>
                      </a:cubicBezTo>
                      <a:cubicBezTo>
                        <a:pt x="9700" y="18333"/>
                        <a:pt x="9853" y="17799"/>
                        <a:pt x="9853" y="17164"/>
                      </a:cubicBezTo>
                      <a:lnTo>
                        <a:pt x="9853" y="10057"/>
                      </a:lnTo>
                      <a:cubicBezTo>
                        <a:pt x="8856" y="10461"/>
                        <a:pt x="8042" y="11336"/>
                        <a:pt x="7420" y="12680"/>
                      </a:cubicBezTo>
                      <a:cubicBezTo>
                        <a:pt x="7344" y="12886"/>
                        <a:pt x="7210" y="12991"/>
                        <a:pt x="7019" y="12991"/>
                      </a:cubicBezTo>
                      <a:cubicBezTo>
                        <a:pt x="6828" y="12991"/>
                        <a:pt x="6700" y="12886"/>
                        <a:pt x="6631" y="12680"/>
                      </a:cubicBezTo>
                      <a:cubicBezTo>
                        <a:pt x="6227" y="11796"/>
                        <a:pt x="5734" y="11110"/>
                        <a:pt x="5147" y="10619"/>
                      </a:cubicBezTo>
                      <a:cubicBezTo>
                        <a:pt x="4560" y="10128"/>
                        <a:pt x="3940" y="9879"/>
                        <a:pt x="3284" y="9879"/>
                      </a:cubicBezTo>
                      <a:cubicBezTo>
                        <a:pt x="2363" y="9879"/>
                        <a:pt x="1541" y="10345"/>
                        <a:pt x="808" y="11271"/>
                      </a:cubicBezTo>
                      <a:cubicBezTo>
                        <a:pt x="718" y="11381"/>
                        <a:pt x="596" y="11435"/>
                        <a:pt x="455" y="11435"/>
                      </a:cubicBezTo>
                      <a:cubicBezTo>
                        <a:pt x="381" y="11435"/>
                        <a:pt x="305" y="11407"/>
                        <a:pt x="238" y="11356"/>
                      </a:cubicBezTo>
                      <a:cubicBezTo>
                        <a:pt x="47" y="11229"/>
                        <a:pt x="-26" y="11034"/>
                        <a:pt x="7" y="10774"/>
                      </a:cubicBezTo>
                      <a:cubicBezTo>
                        <a:pt x="245" y="9537"/>
                        <a:pt x="660" y="8400"/>
                        <a:pt x="1259" y="7355"/>
                      </a:cubicBezTo>
                      <a:cubicBezTo>
                        <a:pt x="1855" y="6307"/>
                        <a:pt x="2595" y="5390"/>
                        <a:pt x="3468" y="4596"/>
                      </a:cubicBezTo>
                      <a:cubicBezTo>
                        <a:pt x="4343" y="3803"/>
                        <a:pt x="5321" y="3168"/>
                        <a:pt x="6402" y="2688"/>
                      </a:cubicBezTo>
                      <a:cubicBezTo>
                        <a:pt x="7482" y="2213"/>
                        <a:pt x="8634" y="1917"/>
                        <a:pt x="9850" y="1798"/>
                      </a:cubicBezTo>
                      <a:lnTo>
                        <a:pt x="9850" y="1081"/>
                      </a:lnTo>
                      <a:cubicBezTo>
                        <a:pt x="9850" y="767"/>
                        <a:pt x="9936" y="508"/>
                        <a:pt x="10118" y="304"/>
                      </a:cubicBezTo>
                      <a:cubicBezTo>
                        <a:pt x="10296" y="101"/>
                        <a:pt x="10511" y="0"/>
                        <a:pt x="10764" y="0"/>
                      </a:cubicBezTo>
                      <a:cubicBezTo>
                        <a:pt x="11029" y="0"/>
                        <a:pt x="11248" y="101"/>
                        <a:pt x="11420" y="304"/>
                      </a:cubicBezTo>
                      <a:cubicBezTo>
                        <a:pt x="11589" y="508"/>
                        <a:pt x="11675" y="767"/>
                        <a:pt x="11675" y="1081"/>
                      </a:cubicBezTo>
                      <a:lnTo>
                        <a:pt x="11675" y="1798"/>
                      </a:lnTo>
                      <a:close/>
                    </a:path>
                  </a:pathLst>
                </a:custGeom>
                <a:solidFill>
                  <a:schemeClr val="bg1"/>
                </a:solidFill>
                <a:ln>
                  <a:noFill/>
                </a:ln>
                <a:effectLst/>
              </p:spPr>
              <p:txBody>
                <a:bodyPr lIns="101578" tIns="101578" rIns="101578" bIns="101578" anchor="ctr"/>
                <a:lstStyle/>
                <a:p>
                  <a:pPr defTabSz="914400">
                    <a:defRPr/>
                  </a:pPr>
                  <a:endParaRPr lang="es-ES" sz="3600" dirty="0">
                    <a:solidFill>
                      <a:srgbClr val="44CEB9"/>
                    </a:solidFill>
                    <a:effectLst>
                      <a:outerShdw blurRad="38100" dist="38100" dir="2700000" algn="tl">
                        <a:srgbClr val="000000"/>
                      </a:outerShdw>
                    </a:effectLst>
                    <a:latin typeface="Gill Sans" charset="0"/>
                    <a:cs typeface="Gill Sans" charset="0"/>
                    <a:sym typeface="Gill Sans" charset="0"/>
                  </a:endParaRPr>
                </a:p>
              </p:txBody>
            </p:sp>
            <p:sp>
              <p:nvSpPr>
                <p:cNvPr id="21" name="AutoShape 41"/>
                <p:cNvSpPr/>
                <p:nvPr/>
              </p:nvSpPr>
              <p:spPr bwMode="auto">
                <a:xfrm>
                  <a:off x="6626397" y="3280558"/>
                  <a:ext cx="518702" cy="51676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7" y="0"/>
                      </a:moveTo>
                      <a:cubicBezTo>
                        <a:pt x="12301" y="0"/>
                        <a:pt x="13705" y="282"/>
                        <a:pt x="15011" y="847"/>
                      </a:cubicBezTo>
                      <a:cubicBezTo>
                        <a:pt x="16319" y="1408"/>
                        <a:pt x="17463" y="2176"/>
                        <a:pt x="18449" y="3156"/>
                      </a:cubicBezTo>
                      <a:cubicBezTo>
                        <a:pt x="19432" y="4133"/>
                        <a:pt x="20201" y="5277"/>
                        <a:pt x="20760" y="6590"/>
                      </a:cubicBezTo>
                      <a:cubicBezTo>
                        <a:pt x="21317" y="7900"/>
                        <a:pt x="21599" y="9306"/>
                        <a:pt x="21599" y="10800"/>
                      </a:cubicBezTo>
                      <a:cubicBezTo>
                        <a:pt x="21599" y="12293"/>
                        <a:pt x="21317" y="13699"/>
                        <a:pt x="20760" y="15009"/>
                      </a:cubicBezTo>
                      <a:cubicBezTo>
                        <a:pt x="20201" y="16320"/>
                        <a:pt x="19430" y="17466"/>
                        <a:pt x="18449" y="18443"/>
                      </a:cubicBezTo>
                      <a:cubicBezTo>
                        <a:pt x="17463" y="19423"/>
                        <a:pt x="16319" y="20191"/>
                        <a:pt x="15011" y="20752"/>
                      </a:cubicBezTo>
                      <a:cubicBezTo>
                        <a:pt x="13705" y="21317"/>
                        <a:pt x="12301" y="21599"/>
                        <a:pt x="10807" y="21599"/>
                      </a:cubicBezTo>
                      <a:cubicBezTo>
                        <a:pt x="9309" y="21599"/>
                        <a:pt x="7905" y="21317"/>
                        <a:pt x="6594" y="20752"/>
                      </a:cubicBezTo>
                      <a:cubicBezTo>
                        <a:pt x="5280" y="20191"/>
                        <a:pt x="4136" y="19423"/>
                        <a:pt x="3158" y="18443"/>
                      </a:cubicBezTo>
                      <a:cubicBezTo>
                        <a:pt x="2178" y="17466"/>
                        <a:pt x="1409" y="16320"/>
                        <a:pt x="847" y="15009"/>
                      </a:cubicBezTo>
                      <a:cubicBezTo>
                        <a:pt x="282" y="13699"/>
                        <a:pt x="0" y="12293"/>
                        <a:pt x="0" y="10800"/>
                      </a:cubicBezTo>
                      <a:cubicBezTo>
                        <a:pt x="0" y="9306"/>
                        <a:pt x="282" y="7900"/>
                        <a:pt x="847" y="6590"/>
                      </a:cubicBezTo>
                      <a:cubicBezTo>
                        <a:pt x="1409" y="5277"/>
                        <a:pt x="2181" y="4133"/>
                        <a:pt x="3158" y="3156"/>
                      </a:cubicBezTo>
                      <a:cubicBezTo>
                        <a:pt x="4136" y="2176"/>
                        <a:pt x="5280" y="1408"/>
                        <a:pt x="6594" y="847"/>
                      </a:cubicBezTo>
                      <a:cubicBezTo>
                        <a:pt x="7902" y="282"/>
                        <a:pt x="9306" y="0"/>
                        <a:pt x="10807" y="0"/>
                      </a:cubicBezTo>
                      <a:moveTo>
                        <a:pt x="18164" y="8812"/>
                      </a:moveTo>
                      <a:cubicBezTo>
                        <a:pt x="18288" y="8688"/>
                        <a:pt x="18353" y="8532"/>
                        <a:pt x="18359" y="8354"/>
                      </a:cubicBezTo>
                      <a:cubicBezTo>
                        <a:pt x="18362" y="8171"/>
                        <a:pt x="18299" y="8021"/>
                        <a:pt x="18164" y="7894"/>
                      </a:cubicBezTo>
                      <a:lnTo>
                        <a:pt x="16757" y="6448"/>
                      </a:lnTo>
                      <a:cubicBezTo>
                        <a:pt x="16613" y="6321"/>
                        <a:pt x="16454" y="6259"/>
                        <a:pt x="16276" y="6259"/>
                      </a:cubicBezTo>
                      <a:cubicBezTo>
                        <a:pt x="16099" y="6259"/>
                        <a:pt x="15946" y="6321"/>
                        <a:pt x="15810" y="6448"/>
                      </a:cubicBezTo>
                      <a:lnTo>
                        <a:pt x="9696" y="12570"/>
                      </a:lnTo>
                      <a:cubicBezTo>
                        <a:pt x="9569" y="12697"/>
                        <a:pt x="9416" y="12759"/>
                        <a:pt x="9244" y="12759"/>
                      </a:cubicBezTo>
                      <a:cubicBezTo>
                        <a:pt x="9069" y="12759"/>
                        <a:pt x="8914" y="12697"/>
                        <a:pt x="8778" y="12570"/>
                      </a:cubicBezTo>
                      <a:lnTo>
                        <a:pt x="5786" y="9583"/>
                      </a:lnTo>
                      <a:cubicBezTo>
                        <a:pt x="5659" y="9458"/>
                        <a:pt x="5506" y="9393"/>
                        <a:pt x="5334" y="9393"/>
                      </a:cubicBezTo>
                      <a:cubicBezTo>
                        <a:pt x="5156" y="9393"/>
                        <a:pt x="4995" y="9458"/>
                        <a:pt x="4839" y="9583"/>
                      </a:cubicBezTo>
                      <a:lnTo>
                        <a:pt x="3432" y="11014"/>
                      </a:lnTo>
                      <a:cubicBezTo>
                        <a:pt x="3305" y="11141"/>
                        <a:pt x="3246" y="11297"/>
                        <a:pt x="3246" y="11474"/>
                      </a:cubicBezTo>
                      <a:cubicBezTo>
                        <a:pt x="3246" y="11655"/>
                        <a:pt x="3305" y="11810"/>
                        <a:pt x="3432" y="11935"/>
                      </a:cubicBezTo>
                      <a:lnTo>
                        <a:pt x="7747" y="16249"/>
                      </a:lnTo>
                      <a:cubicBezTo>
                        <a:pt x="7874" y="16373"/>
                        <a:pt x="8043" y="16483"/>
                        <a:pt x="8261" y="16579"/>
                      </a:cubicBezTo>
                      <a:cubicBezTo>
                        <a:pt x="8478" y="16673"/>
                        <a:pt x="8676" y="16720"/>
                        <a:pt x="8857" y="16720"/>
                      </a:cubicBezTo>
                      <a:lnTo>
                        <a:pt x="9617" y="16720"/>
                      </a:lnTo>
                      <a:cubicBezTo>
                        <a:pt x="9795" y="16720"/>
                        <a:pt x="9993" y="16675"/>
                        <a:pt x="10205" y="16585"/>
                      </a:cubicBezTo>
                      <a:cubicBezTo>
                        <a:pt x="10417" y="16495"/>
                        <a:pt x="10592" y="16382"/>
                        <a:pt x="10727" y="16249"/>
                      </a:cubicBezTo>
                      <a:lnTo>
                        <a:pt x="18164" y="8812"/>
                      </a:lnTo>
                      <a:close/>
                    </a:path>
                  </a:pathLst>
                </a:custGeom>
                <a:solidFill>
                  <a:schemeClr val="bg1"/>
                </a:solidFill>
                <a:ln>
                  <a:noFill/>
                </a:ln>
                <a:effectLst/>
              </p:spPr>
              <p:txBody>
                <a:bodyPr lIns="101578" tIns="101578" rIns="101578" bIns="101578" anchor="ctr"/>
                <a:lstStyle/>
                <a:p>
                  <a:pPr defTabSz="914400">
                    <a:defRPr/>
                  </a:pPr>
                  <a:endParaRPr lang="es-ES" sz="3600" dirty="0">
                    <a:solidFill>
                      <a:srgbClr val="44CEB9"/>
                    </a:solidFill>
                    <a:effectLst>
                      <a:outerShdw blurRad="38100" dist="38100" dir="2700000" algn="tl">
                        <a:srgbClr val="000000"/>
                      </a:outerShdw>
                    </a:effectLst>
                    <a:latin typeface="Gill Sans" charset="0"/>
                    <a:cs typeface="Gill Sans" charset="0"/>
                    <a:sym typeface="Gill Sans" charset="0"/>
                  </a:endParaRPr>
                </a:p>
              </p:txBody>
            </p:sp>
          </p:grpSp>
        </p:grpSp>
      </p:grpSp>
      <p:sp>
        <p:nvSpPr>
          <p:cNvPr id="25" name="文本框 24"/>
          <p:cNvSpPr txBox="1"/>
          <p:nvPr/>
        </p:nvSpPr>
        <p:spPr>
          <a:xfrm>
            <a:off x="1475368" y="1548375"/>
            <a:ext cx="6125098" cy="1862048"/>
          </a:xfrm>
          <a:prstGeom prst="rect">
            <a:avLst/>
          </a:prstGeom>
          <a:noFill/>
        </p:spPr>
        <p:txBody>
          <a:bodyPr wrap="square" rtlCol="0">
            <a:spAutoFit/>
          </a:bodyPr>
          <a:lstStyle/>
          <a:p>
            <a:r>
              <a:rPr lang="en-US" altLang="zh-CN" sz="11500" dirty="0" smtClean="0">
                <a:solidFill>
                  <a:schemeClr val="bg1"/>
                </a:solidFill>
                <a:latin typeface="Adobe Gothic Std B" panose="020B0800000000000000" pitchFamily="34" charset="-128"/>
                <a:ea typeface="Adobe Gothic Std B" panose="020B0800000000000000" pitchFamily="34" charset="-128"/>
              </a:rPr>
              <a:t>THANKS</a:t>
            </a:r>
            <a:endParaRPr lang="zh-CN" altLang="en-US" sz="11500" dirty="0">
              <a:solidFill>
                <a:schemeClr val="bg1"/>
              </a:solidFill>
              <a:latin typeface="Adobe Gothic Std B" panose="020B0800000000000000" pitchFamily="34" charset="-128"/>
            </a:endParaRPr>
          </a:p>
        </p:txBody>
      </p:sp>
      <p:sp>
        <p:nvSpPr>
          <p:cNvPr id="26" name="文本框 25"/>
          <p:cNvSpPr txBox="1"/>
          <p:nvPr/>
        </p:nvSpPr>
        <p:spPr>
          <a:xfrm>
            <a:off x="1471691" y="3105834"/>
            <a:ext cx="4055919" cy="646331"/>
          </a:xfrm>
          <a:prstGeom prst="rect">
            <a:avLst/>
          </a:prstGeom>
          <a:noFill/>
        </p:spPr>
        <p:txBody>
          <a:bodyPr wrap="none" rtlCol="0">
            <a:spAutoFit/>
          </a:bodyPr>
          <a:lstStyle/>
          <a:p>
            <a:r>
              <a:rPr lang="en-US" altLang="zh-CN" sz="3600" dirty="0" smtClean="0">
                <a:solidFill>
                  <a:schemeClr val="bg1"/>
                </a:solidFill>
                <a:latin typeface="Adobe Gothic Std B" panose="020B0800000000000000" pitchFamily="34" charset="-128"/>
                <a:ea typeface="Adobe Gothic Std B" panose="020B0800000000000000" pitchFamily="34" charset="-128"/>
              </a:rPr>
              <a:t>BUSINESS REPORT</a:t>
            </a:r>
            <a:endParaRPr lang="zh-CN" altLang="en-US" sz="3600" dirty="0">
              <a:solidFill>
                <a:schemeClr val="bg1"/>
              </a:solidFill>
              <a:latin typeface="Adobe Gothic Std B" panose="020B0800000000000000" pitchFamily="34" charset="-128"/>
            </a:endParaRPr>
          </a:p>
        </p:txBody>
      </p:sp>
      <p:sp>
        <p:nvSpPr>
          <p:cNvPr id="27" name="矩形 26"/>
          <p:cNvSpPr/>
          <p:nvPr/>
        </p:nvSpPr>
        <p:spPr>
          <a:xfrm>
            <a:off x="4376580" y="3942540"/>
            <a:ext cx="2741338" cy="368300"/>
          </a:xfrm>
          <a:prstGeom prst="rect">
            <a:avLst/>
          </a:prstGeom>
          <a:ln>
            <a:solidFill>
              <a:schemeClr val="bg1"/>
            </a:solidFill>
          </a:ln>
        </p:spPr>
        <p:txBody>
          <a:bodyPr wrap="square">
            <a:spAutoFit/>
          </a:bodyPr>
          <a:lstStyle/>
          <a:p>
            <a:pPr algn="ctr"/>
            <a:r>
              <a:rPr lang="zh-CN" altLang="en-US" smtClean="0">
                <a:solidFill>
                  <a:schemeClr val="bg1"/>
                </a:solidFill>
              </a:rPr>
              <a:t>汇报人：</a:t>
            </a:r>
            <a:r>
              <a:rPr lang="en-US" altLang="zh-CN" smtClean="0">
                <a:solidFill>
                  <a:schemeClr val="bg1"/>
                </a:solidFill>
              </a:rPr>
              <a:t>PPT818</a:t>
            </a:r>
            <a:endParaRPr lang="en-US" altLang="zh-CN" dirty="0">
              <a:solidFill>
                <a:schemeClr val="bg1"/>
              </a:solidFill>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rotWithShape="1">
          <a:blip r:embed="rId2"/>
          <a:srcRect t="74797"/>
          <a:stretch>
            <a:fillRect/>
          </a:stretch>
        </p:blipFill>
        <p:spPr>
          <a:xfrm>
            <a:off x="-1057" y="-17923"/>
            <a:ext cx="12193057" cy="2304722"/>
          </a:xfrm>
          <a:prstGeom prst="rect">
            <a:avLst/>
          </a:prstGeom>
        </p:spPr>
      </p:pic>
      <p:sp>
        <p:nvSpPr>
          <p:cNvPr id="43" name="矩形 42"/>
          <p:cNvSpPr/>
          <p:nvPr/>
        </p:nvSpPr>
        <p:spPr>
          <a:xfrm>
            <a:off x="-70276" y="-10372397"/>
            <a:ext cx="12631274" cy="12673384"/>
          </a:xfrm>
          <a:prstGeom prst="rect">
            <a:avLst/>
          </a:prstGeom>
          <a:gradFill>
            <a:gsLst>
              <a:gs pos="13000">
                <a:schemeClr val="accent2">
                  <a:alpha val="84000"/>
                </a:schemeClr>
              </a:gs>
              <a:gs pos="91000">
                <a:schemeClr val="accent6">
                  <a:alpha val="78000"/>
                </a:schemeClr>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2" name="图片 11"/>
          <p:cNvPicPr>
            <a:picLocks noChangeAspect="1"/>
          </p:cNvPicPr>
          <p:nvPr/>
        </p:nvPicPr>
        <p:blipFill rotWithShape="1">
          <a:blip r:embed="rId3"/>
          <a:srcRect t="40893"/>
          <a:stretch>
            <a:fillRect/>
          </a:stretch>
        </p:blipFill>
        <p:spPr>
          <a:xfrm>
            <a:off x="3748307" y="-17923"/>
            <a:ext cx="4694327" cy="5909716"/>
          </a:xfrm>
          <a:prstGeom prst="rect">
            <a:avLst/>
          </a:prstGeom>
        </p:spPr>
      </p:pic>
      <p:grpSp>
        <p:nvGrpSpPr>
          <p:cNvPr id="42" name="组合 41"/>
          <p:cNvGrpSpPr/>
          <p:nvPr/>
        </p:nvGrpSpPr>
        <p:grpSpPr>
          <a:xfrm>
            <a:off x="4140444" y="0"/>
            <a:ext cx="3963649" cy="4428558"/>
            <a:chOff x="4140444" y="0"/>
            <a:chExt cx="3963649" cy="4428558"/>
          </a:xfrm>
        </p:grpSpPr>
        <p:sp>
          <p:nvSpPr>
            <p:cNvPr id="13" name="矩形 12"/>
            <p:cNvSpPr/>
            <p:nvPr/>
          </p:nvSpPr>
          <p:spPr>
            <a:xfrm>
              <a:off x="4140444" y="0"/>
              <a:ext cx="3963649" cy="4428558"/>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grpSp>
          <p:nvGrpSpPr>
            <p:cNvPr id="41" name="组合 40"/>
            <p:cNvGrpSpPr/>
            <p:nvPr/>
          </p:nvGrpSpPr>
          <p:grpSpPr>
            <a:xfrm>
              <a:off x="4369201" y="134518"/>
              <a:ext cx="3453597" cy="3883900"/>
              <a:chOff x="4369201" y="134518"/>
              <a:chExt cx="3453597" cy="3883900"/>
            </a:xfrm>
          </p:grpSpPr>
          <p:sp>
            <p:nvSpPr>
              <p:cNvPr id="14" name="文本框 13"/>
              <p:cNvSpPr txBox="1"/>
              <p:nvPr/>
            </p:nvSpPr>
            <p:spPr>
              <a:xfrm>
                <a:off x="4972923" y="134518"/>
                <a:ext cx="2209259" cy="707886"/>
              </a:xfrm>
              <a:prstGeom prst="rect">
                <a:avLst/>
              </a:prstGeom>
              <a:noFill/>
            </p:spPr>
            <p:txBody>
              <a:bodyPr wrap="none" rtlCol="0">
                <a:spAutoFit/>
              </a:bodyPr>
              <a:lstStyle/>
              <a:p>
                <a:r>
                  <a:rPr lang="en-US" altLang="zh-CN" sz="4000" dirty="0" smtClean="0">
                    <a:solidFill>
                      <a:schemeClr val="bg1"/>
                    </a:solidFill>
                    <a:latin typeface="Adobe Gothic Std B" panose="020B0800000000000000" pitchFamily="34" charset="-128"/>
                    <a:ea typeface="Adobe Gothic Std B" panose="020B0800000000000000" pitchFamily="34" charset="-128"/>
                  </a:rPr>
                  <a:t>Content </a:t>
                </a:r>
                <a:endParaRPr lang="zh-CN" altLang="en-US" sz="4000" dirty="0">
                  <a:solidFill>
                    <a:schemeClr val="bg1"/>
                  </a:solidFill>
                  <a:latin typeface="Adobe Gothic Std B" panose="020B0800000000000000" pitchFamily="34" charset="-128"/>
                </a:endParaRPr>
              </a:p>
            </p:txBody>
          </p:sp>
          <p:sp>
            <p:nvSpPr>
              <p:cNvPr id="15" name="矩形 14"/>
              <p:cNvSpPr/>
              <p:nvPr/>
            </p:nvSpPr>
            <p:spPr>
              <a:xfrm>
                <a:off x="4369201" y="811272"/>
                <a:ext cx="3453597" cy="646331"/>
              </a:xfrm>
              <a:prstGeom prst="rect">
                <a:avLst/>
              </a:prstGeom>
            </p:spPr>
            <p:txBody>
              <a:bodyPr wrap="square">
                <a:spAutoFit/>
              </a:bodyPr>
              <a:lstStyle/>
              <a:p>
                <a:pPr algn="ctr"/>
                <a:r>
                  <a:rPr lang="en-US" altLang="zh-CN" dirty="0" smtClean="0">
                    <a:solidFill>
                      <a:schemeClr val="bg1"/>
                    </a:solidFill>
                  </a:rPr>
                  <a:t>copy or write your text and paste it here copy or write your text and</a:t>
                </a:r>
                <a:endParaRPr lang="en-US" altLang="zh-CN" dirty="0">
                  <a:solidFill>
                    <a:schemeClr val="bg1"/>
                  </a:solidFill>
                </a:endParaRPr>
              </a:p>
            </p:txBody>
          </p:sp>
          <p:sp>
            <p:nvSpPr>
              <p:cNvPr id="16" name="圆角矩形 15"/>
              <p:cNvSpPr/>
              <p:nvPr/>
            </p:nvSpPr>
            <p:spPr>
              <a:xfrm>
                <a:off x="4849905" y="1811675"/>
                <a:ext cx="914400" cy="914400"/>
              </a:xfrm>
              <a:prstGeom prst="roundRect">
                <a:avLst/>
              </a:prstGeom>
              <a:ln>
                <a:noFill/>
              </a:ln>
              <a:effectLst>
                <a:outerShdw blurRad="495300" dist="38100" dir="5400000" algn="t"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17" name="圆角矩形 16"/>
              <p:cNvSpPr/>
              <p:nvPr/>
            </p:nvSpPr>
            <p:spPr>
              <a:xfrm>
                <a:off x="6374965" y="1789200"/>
                <a:ext cx="914400" cy="914400"/>
              </a:xfrm>
              <a:prstGeom prst="roundRect">
                <a:avLst/>
              </a:prstGeom>
              <a:ln>
                <a:noFill/>
              </a:ln>
              <a:effectLst>
                <a:outerShdw blurRad="495300" dist="38100" dir="5400000" algn="t"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18" name="圆角矩形 17"/>
              <p:cNvSpPr/>
              <p:nvPr/>
            </p:nvSpPr>
            <p:spPr>
              <a:xfrm>
                <a:off x="6409764" y="3104018"/>
                <a:ext cx="914400" cy="914400"/>
              </a:xfrm>
              <a:prstGeom prst="roundRect">
                <a:avLst/>
              </a:prstGeom>
              <a:ln>
                <a:noFill/>
              </a:ln>
              <a:effectLst>
                <a:outerShdw blurRad="495300" dist="38100" dir="5400000" algn="t"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19" name="圆角矩形 18"/>
              <p:cNvSpPr/>
              <p:nvPr/>
            </p:nvSpPr>
            <p:spPr>
              <a:xfrm>
                <a:off x="4863883" y="3080147"/>
                <a:ext cx="914400" cy="914400"/>
              </a:xfrm>
              <a:prstGeom prst="roundRect">
                <a:avLst/>
              </a:prstGeom>
              <a:ln>
                <a:noFill/>
              </a:ln>
              <a:effectLst>
                <a:outerShdw blurRad="495300" dist="38100" dir="5400000" algn="t"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20" name="Freeform 538"/>
              <p:cNvSpPr>
                <a:spLocks noChangeArrowheads="1"/>
              </p:cNvSpPr>
              <p:nvPr/>
            </p:nvSpPr>
            <p:spPr bwMode="auto">
              <a:xfrm>
                <a:off x="5039122" y="2019497"/>
                <a:ext cx="563922" cy="498755"/>
              </a:xfrm>
              <a:custGeom>
                <a:avLst/>
                <a:gdLst>
                  <a:gd name="T0" fmla="*/ 1029 w 1255"/>
                  <a:gd name="T1" fmla="*/ 75 h 1113"/>
                  <a:gd name="T2" fmla="*/ 75 w 1255"/>
                  <a:gd name="T3" fmla="*/ 0 h 1113"/>
                  <a:gd name="T4" fmla="*/ 0 w 1255"/>
                  <a:gd name="T5" fmla="*/ 953 h 1113"/>
                  <a:gd name="T6" fmla="*/ 644 w 1255"/>
                  <a:gd name="T7" fmla="*/ 1029 h 1113"/>
                  <a:gd name="T8" fmla="*/ 1254 w 1255"/>
                  <a:gd name="T9" fmla="*/ 736 h 1113"/>
                  <a:gd name="T10" fmla="*/ 335 w 1255"/>
                  <a:gd name="T11" fmla="*/ 75 h 1113"/>
                  <a:gd name="T12" fmla="*/ 694 w 1255"/>
                  <a:gd name="T13" fmla="*/ 167 h 1113"/>
                  <a:gd name="T14" fmla="*/ 335 w 1255"/>
                  <a:gd name="T15" fmla="*/ 75 h 1113"/>
                  <a:gd name="T16" fmla="*/ 937 w 1255"/>
                  <a:gd name="T17" fmla="*/ 251 h 1113"/>
                  <a:gd name="T18" fmla="*/ 878 w 1255"/>
                  <a:gd name="T19" fmla="*/ 368 h 1113"/>
                  <a:gd name="T20" fmla="*/ 661 w 1255"/>
                  <a:gd name="T21" fmla="*/ 385 h 1113"/>
                  <a:gd name="T22" fmla="*/ 552 w 1255"/>
                  <a:gd name="T23" fmla="*/ 494 h 1113"/>
                  <a:gd name="T24" fmla="*/ 510 w 1255"/>
                  <a:gd name="T25" fmla="*/ 736 h 1113"/>
                  <a:gd name="T26" fmla="*/ 92 w 1255"/>
                  <a:gd name="T27" fmla="*/ 920 h 1113"/>
                  <a:gd name="T28" fmla="*/ 845 w 1255"/>
                  <a:gd name="T29" fmla="*/ 435 h 1113"/>
                  <a:gd name="T30" fmla="*/ 911 w 1255"/>
                  <a:gd name="T31" fmla="*/ 435 h 1113"/>
                  <a:gd name="T32" fmla="*/ 845 w 1255"/>
                  <a:gd name="T33" fmla="*/ 435 h 1113"/>
                  <a:gd name="T34" fmla="*/ 577 w 1255"/>
                  <a:gd name="T35" fmla="*/ 769 h 1113"/>
                  <a:gd name="T36" fmla="*/ 577 w 1255"/>
                  <a:gd name="T37" fmla="*/ 703 h 1113"/>
                  <a:gd name="T38" fmla="*/ 878 w 1255"/>
                  <a:gd name="T39" fmla="*/ 1079 h 1113"/>
                  <a:gd name="T40" fmla="*/ 878 w 1255"/>
                  <a:gd name="T41" fmla="*/ 1004 h 1113"/>
                  <a:gd name="T42" fmla="*/ 878 w 1255"/>
                  <a:gd name="T43" fmla="*/ 1079 h 1113"/>
                  <a:gd name="T44" fmla="*/ 945 w 1255"/>
                  <a:gd name="T45" fmla="*/ 728 h 1113"/>
                  <a:gd name="T46" fmla="*/ 878 w 1255"/>
                  <a:gd name="T47" fmla="*/ 803 h 1113"/>
                  <a:gd name="T48" fmla="*/ 661 w 1255"/>
                  <a:gd name="T49" fmla="*/ 627 h 1113"/>
                  <a:gd name="T50" fmla="*/ 694 w 1255"/>
                  <a:gd name="T51" fmla="*/ 585 h 1113"/>
                  <a:gd name="T52" fmla="*/ 878 w 1255"/>
                  <a:gd name="T53" fmla="*/ 669 h 1113"/>
                  <a:gd name="T54" fmla="*/ 1045 w 1255"/>
                  <a:gd name="T55" fmla="*/ 544 h 1113"/>
                  <a:gd name="T56" fmla="*/ 1087 w 1255"/>
                  <a:gd name="T57" fmla="*/ 585 h 1113"/>
                  <a:gd name="T58" fmla="*/ 1146 w 1255"/>
                  <a:gd name="T59" fmla="*/ 736 h 1113"/>
                  <a:gd name="T60" fmla="*/ 1221 w 1255"/>
                  <a:gd name="T61" fmla="*/ 736 h 1113"/>
                  <a:gd name="T62" fmla="*/ 1179 w 1255"/>
                  <a:gd name="T63" fmla="*/ 769 h 1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255" h="1113">
                    <a:moveTo>
                      <a:pt x="1029" y="402"/>
                    </a:moveTo>
                    <a:cubicBezTo>
                      <a:pt x="1029" y="75"/>
                      <a:pt x="1029" y="75"/>
                      <a:pt x="1029" y="75"/>
                    </a:cubicBezTo>
                    <a:cubicBezTo>
                      <a:pt x="1029" y="34"/>
                      <a:pt x="995" y="0"/>
                      <a:pt x="953" y="0"/>
                    </a:cubicBezTo>
                    <a:cubicBezTo>
                      <a:pt x="75" y="0"/>
                      <a:pt x="75" y="0"/>
                      <a:pt x="75" y="0"/>
                    </a:cubicBezTo>
                    <a:cubicBezTo>
                      <a:pt x="34" y="0"/>
                      <a:pt x="0" y="34"/>
                      <a:pt x="0" y="75"/>
                    </a:cubicBezTo>
                    <a:cubicBezTo>
                      <a:pt x="0" y="953"/>
                      <a:pt x="0" y="953"/>
                      <a:pt x="0" y="953"/>
                    </a:cubicBezTo>
                    <a:cubicBezTo>
                      <a:pt x="0" y="995"/>
                      <a:pt x="34" y="1029"/>
                      <a:pt x="75" y="1029"/>
                    </a:cubicBezTo>
                    <a:cubicBezTo>
                      <a:pt x="644" y="1029"/>
                      <a:pt x="644" y="1029"/>
                      <a:pt x="644" y="1029"/>
                    </a:cubicBezTo>
                    <a:cubicBezTo>
                      <a:pt x="711" y="1079"/>
                      <a:pt x="795" y="1112"/>
                      <a:pt x="878" y="1112"/>
                    </a:cubicBezTo>
                    <a:cubicBezTo>
                      <a:pt x="1087" y="1112"/>
                      <a:pt x="1254" y="945"/>
                      <a:pt x="1254" y="736"/>
                    </a:cubicBezTo>
                    <a:cubicBezTo>
                      <a:pt x="1254" y="585"/>
                      <a:pt x="1162" y="460"/>
                      <a:pt x="1029" y="402"/>
                    </a:cubicBezTo>
                    <a:close/>
                    <a:moveTo>
                      <a:pt x="335" y="75"/>
                    </a:moveTo>
                    <a:cubicBezTo>
                      <a:pt x="694" y="75"/>
                      <a:pt x="694" y="75"/>
                      <a:pt x="694" y="75"/>
                    </a:cubicBezTo>
                    <a:cubicBezTo>
                      <a:pt x="694" y="167"/>
                      <a:pt x="694" y="167"/>
                      <a:pt x="694" y="167"/>
                    </a:cubicBezTo>
                    <a:cubicBezTo>
                      <a:pt x="335" y="167"/>
                      <a:pt x="335" y="167"/>
                      <a:pt x="335" y="167"/>
                    </a:cubicBezTo>
                    <a:lnTo>
                      <a:pt x="335" y="75"/>
                    </a:lnTo>
                    <a:close/>
                    <a:moveTo>
                      <a:pt x="92" y="251"/>
                    </a:moveTo>
                    <a:cubicBezTo>
                      <a:pt x="937" y="251"/>
                      <a:pt x="937" y="251"/>
                      <a:pt x="937" y="251"/>
                    </a:cubicBezTo>
                    <a:cubicBezTo>
                      <a:pt x="937" y="368"/>
                      <a:pt x="937" y="368"/>
                      <a:pt x="937" y="368"/>
                    </a:cubicBezTo>
                    <a:cubicBezTo>
                      <a:pt x="920" y="368"/>
                      <a:pt x="895" y="368"/>
                      <a:pt x="878" y="368"/>
                    </a:cubicBezTo>
                    <a:cubicBezTo>
                      <a:pt x="795" y="368"/>
                      <a:pt x="719" y="393"/>
                      <a:pt x="661" y="435"/>
                    </a:cubicBezTo>
                    <a:cubicBezTo>
                      <a:pt x="661" y="385"/>
                      <a:pt x="661" y="385"/>
                      <a:pt x="661" y="385"/>
                    </a:cubicBezTo>
                    <a:cubicBezTo>
                      <a:pt x="552" y="385"/>
                      <a:pt x="552" y="385"/>
                      <a:pt x="552" y="385"/>
                    </a:cubicBezTo>
                    <a:cubicBezTo>
                      <a:pt x="552" y="494"/>
                      <a:pt x="552" y="494"/>
                      <a:pt x="552" y="494"/>
                    </a:cubicBezTo>
                    <a:cubicBezTo>
                      <a:pt x="602" y="494"/>
                      <a:pt x="602" y="494"/>
                      <a:pt x="602" y="494"/>
                    </a:cubicBezTo>
                    <a:cubicBezTo>
                      <a:pt x="544" y="560"/>
                      <a:pt x="510" y="644"/>
                      <a:pt x="510" y="736"/>
                    </a:cubicBezTo>
                    <a:cubicBezTo>
                      <a:pt x="510" y="803"/>
                      <a:pt x="527" y="870"/>
                      <a:pt x="560" y="920"/>
                    </a:cubicBezTo>
                    <a:cubicBezTo>
                      <a:pt x="92" y="920"/>
                      <a:pt x="92" y="920"/>
                      <a:pt x="92" y="920"/>
                    </a:cubicBezTo>
                    <a:lnTo>
                      <a:pt x="92" y="251"/>
                    </a:lnTo>
                    <a:close/>
                    <a:moveTo>
                      <a:pt x="845" y="435"/>
                    </a:moveTo>
                    <a:cubicBezTo>
                      <a:pt x="845" y="418"/>
                      <a:pt x="861" y="402"/>
                      <a:pt x="878" y="402"/>
                    </a:cubicBezTo>
                    <a:cubicBezTo>
                      <a:pt x="895" y="402"/>
                      <a:pt x="911" y="418"/>
                      <a:pt x="911" y="435"/>
                    </a:cubicBezTo>
                    <a:cubicBezTo>
                      <a:pt x="911" y="452"/>
                      <a:pt x="895" y="468"/>
                      <a:pt x="878" y="468"/>
                    </a:cubicBezTo>
                    <a:cubicBezTo>
                      <a:pt x="861" y="468"/>
                      <a:pt x="845" y="452"/>
                      <a:pt x="845" y="435"/>
                    </a:cubicBezTo>
                    <a:close/>
                    <a:moveTo>
                      <a:pt x="610" y="736"/>
                    </a:moveTo>
                    <a:cubicBezTo>
                      <a:pt x="610" y="761"/>
                      <a:pt x="594" y="769"/>
                      <a:pt x="577" y="769"/>
                    </a:cubicBezTo>
                    <a:cubicBezTo>
                      <a:pt x="560" y="769"/>
                      <a:pt x="544" y="761"/>
                      <a:pt x="544" y="736"/>
                    </a:cubicBezTo>
                    <a:cubicBezTo>
                      <a:pt x="544" y="719"/>
                      <a:pt x="560" y="703"/>
                      <a:pt x="577" y="703"/>
                    </a:cubicBezTo>
                    <a:cubicBezTo>
                      <a:pt x="594" y="703"/>
                      <a:pt x="610" y="719"/>
                      <a:pt x="610" y="736"/>
                    </a:cubicBezTo>
                    <a:close/>
                    <a:moveTo>
                      <a:pt x="878" y="1079"/>
                    </a:moveTo>
                    <a:cubicBezTo>
                      <a:pt x="861" y="1079"/>
                      <a:pt x="845" y="1062"/>
                      <a:pt x="845" y="1045"/>
                    </a:cubicBezTo>
                    <a:cubicBezTo>
                      <a:pt x="845" y="1020"/>
                      <a:pt x="861" y="1004"/>
                      <a:pt x="878" y="1004"/>
                    </a:cubicBezTo>
                    <a:cubicBezTo>
                      <a:pt x="895" y="1004"/>
                      <a:pt x="911" y="1020"/>
                      <a:pt x="911" y="1045"/>
                    </a:cubicBezTo>
                    <a:cubicBezTo>
                      <a:pt x="911" y="1062"/>
                      <a:pt x="895" y="1079"/>
                      <a:pt x="878" y="1079"/>
                    </a:cubicBezTo>
                    <a:close/>
                    <a:moveTo>
                      <a:pt x="1087" y="585"/>
                    </a:moveTo>
                    <a:cubicBezTo>
                      <a:pt x="945" y="728"/>
                      <a:pt x="945" y="728"/>
                      <a:pt x="945" y="728"/>
                    </a:cubicBezTo>
                    <a:lnTo>
                      <a:pt x="945" y="736"/>
                    </a:lnTo>
                    <a:cubicBezTo>
                      <a:pt x="945" y="778"/>
                      <a:pt x="920" y="803"/>
                      <a:pt x="878" y="803"/>
                    </a:cubicBezTo>
                    <a:cubicBezTo>
                      <a:pt x="845" y="803"/>
                      <a:pt x="811" y="778"/>
                      <a:pt x="811" y="744"/>
                    </a:cubicBezTo>
                    <a:cubicBezTo>
                      <a:pt x="661" y="627"/>
                      <a:pt x="661" y="627"/>
                      <a:pt x="661" y="627"/>
                    </a:cubicBezTo>
                    <a:cubicBezTo>
                      <a:pt x="652" y="619"/>
                      <a:pt x="644" y="594"/>
                      <a:pt x="652" y="585"/>
                    </a:cubicBezTo>
                    <a:cubicBezTo>
                      <a:pt x="661" y="577"/>
                      <a:pt x="686" y="569"/>
                      <a:pt x="694" y="585"/>
                    </a:cubicBezTo>
                    <a:cubicBezTo>
                      <a:pt x="836" y="686"/>
                      <a:pt x="836" y="686"/>
                      <a:pt x="836" y="686"/>
                    </a:cubicBezTo>
                    <a:cubicBezTo>
                      <a:pt x="845" y="677"/>
                      <a:pt x="861" y="669"/>
                      <a:pt x="878" y="669"/>
                    </a:cubicBezTo>
                    <a:cubicBezTo>
                      <a:pt x="895" y="669"/>
                      <a:pt x="903" y="677"/>
                      <a:pt x="911" y="677"/>
                    </a:cubicBezTo>
                    <a:cubicBezTo>
                      <a:pt x="1045" y="544"/>
                      <a:pt x="1045" y="544"/>
                      <a:pt x="1045" y="544"/>
                    </a:cubicBezTo>
                    <a:cubicBezTo>
                      <a:pt x="1062" y="535"/>
                      <a:pt x="1079" y="535"/>
                      <a:pt x="1087" y="544"/>
                    </a:cubicBezTo>
                    <a:cubicBezTo>
                      <a:pt x="1104" y="552"/>
                      <a:pt x="1096" y="569"/>
                      <a:pt x="1087" y="585"/>
                    </a:cubicBezTo>
                    <a:close/>
                    <a:moveTo>
                      <a:pt x="1179" y="769"/>
                    </a:moveTo>
                    <a:cubicBezTo>
                      <a:pt x="1162" y="769"/>
                      <a:pt x="1146" y="761"/>
                      <a:pt x="1146" y="736"/>
                    </a:cubicBezTo>
                    <a:cubicBezTo>
                      <a:pt x="1146" y="719"/>
                      <a:pt x="1162" y="703"/>
                      <a:pt x="1179" y="703"/>
                    </a:cubicBezTo>
                    <a:cubicBezTo>
                      <a:pt x="1204" y="703"/>
                      <a:pt x="1221" y="719"/>
                      <a:pt x="1221" y="736"/>
                    </a:cubicBezTo>
                    <a:cubicBezTo>
                      <a:pt x="1221" y="761"/>
                      <a:pt x="1204" y="769"/>
                      <a:pt x="1179" y="769"/>
                    </a:cubicBezTo>
                    <a:close/>
                    <a:moveTo>
                      <a:pt x="1179" y="769"/>
                    </a:moveTo>
                    <a:lnTo>
                      <a:pt x="1179" y="769"/>
                    </a:lnTo>
                    <a:close/>
                  </a:path>
                </a:pathLst>
              </a:custGeom>
              <a:solidFill>
                <a:schemeClr val="bg1"/>
              </a:solidFill>
              <a:ln>
                <a:noFill/>
              </a:ln>
              <a:effectLst/>
            </p:spPr>
            <p:txBody>
              <a:bodyPr wrap="none" anchor="ctr"/>
              <a:lstStyle/>
              <a:p>
                <a:pPr>
                  <a:defRPr/>
                </a:pPr>
                <a:endParaRPr lang="en-US" dirty="0">
                  <a:latin typeface="Raleway Light"/>
                  <a:ea typeface="宋体" panose="02010600030101010101" pitchFamily="2" charset="-122"/>
                </a:endParaRPr>
              </a:p>
            </p:txBody>
          </p:sp>
          <p:sp>
            <p:nvSpPr>
              <p:cNvPr id="21" name="AutoShape 114"/>
              <p:cNvSpPr/>
              <p:nvPr/>
            </p:nvSpPr>
            <p:spPr bwMode="auto">
              <a:xfrm>
                <a:off x="6509061" y="1921022"/>
                <a:ext cx="636038" cy="65075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050" y="9182"/>
                    </a:moveTo>
                    <a:cubicBezTo>
                      <a:pt x="21200" y="9182"/>
                      <a:pt x="21329" y="9229"/>
                      <a:pt x="21435" y="9326"/>
                    </a:cubicBezTo>
                    <a:cubicBezTo>
                      <a:pt x="21544" y="9426"/>
                      <a:pt x="21599" y="9549"/>
                      <a:pt x="21599" y="9699"/>
                    </a:cubicBezTo>
                    <a:lnTo>
                      <a:pt x="21599" y="11867"/>
                    </a:lnTo>
                    <a:cubicBezTo>
                      <a:pt x="21599" y="12232"/>
                      <a:pt x="21415" y="12414"/>
                      <a:pt x="21050" y="12414"/>
                    </a:cubicBezTo>
                    <a:lnTo>
                      <a:pt x="18746" y="12414"/>
                    </a:lnTo>
                    <a:cubicBezTo>
                      <a:pt x="18575" y="13204"/>
                      <a:pt x="18299" y="13947"/>
                      <a:pt x="17915" y="14646"/>
                    </a:cubicBezTo>
                    <a:cubicBezTo>
                      <a:pt x="17530" y="15342"/>
                      <a:pt x="17066" y="15965"/>
                      <a:pt x="16517" y="16514"/>
                    </a:cubicBezTo>
                    <a:cubicBezTo>
                      <a:pt x="15968" y="17061"/>
                      <a:pt x="15346" y="17528"/>
                      <a:pt x="14647" y="17913"/>
                    </a:cubicBezTo>
                    <a:cubicBezTo>
                      <a:pt x="13948" y="18298"/>
                      <a:pt x="13206" y="18577"/>
                      <a:pt x="12419" y="18741"/>
                    </a:cubicBezTo>
                    <a:lnTo>
                      <a:pt x="12419" y="21050"/>
                    </a:lnTo>
                    <a:cubicBezTo>
                      <a:pt x="12419" y="21197"/>
                      <a:pt x="12369" y="21329"/>
                      <a:pt x="12269" y="21435"/>
                    </a:cubicBezTo>
                    <a:cubicBezTo>
                      <a:pt x="12172" y="21544"/>
                      <a:pt x="12049" y="21599"/>
                      <a:pt x="11896" y="21599"/>
                    </a:cubicBezTo>
                    <a:lnTo>
                      <a:pt x="9732" y="21599"/>
                    </a:lnTo>
                    <a:cubicBezTo>
                      <a:pt x="9368" y="21599"/>
                      <a:pt x="9183" y="21417"/>
                      <a:pt x="9183" y="21050"/>
                    </a:cubicBezTo>
                    <a:lnTo>
                      <a:pt x="9183" y="18741"/>
                    </a:lnTo>
                    <a:cubicBezTo>
                      <a:pt x="8396" y="18577"/>
                      <a:pt x="7654" y="18298"/>
                      <a:pt x="6955" y="17913"/>
                    </a:cubicBezTo>
                    <a:cubicBezTo>
                      <a:pt x="6259" y="17528"/>
                      <a:pt x="5634" y="17061"/>
                      <a:pt x="5085" y="16514"/>
                    </a:cubicBezTo>
                    <a:cubicBezTo>
                      <a:pt x="4536" y="15965"/>
                      <a:pt x="4069" y="15342"/>
                      <a:pt x="3687" y="14646"/>
                    </a:cubicBezTo>
                    <a:cubicBezTo>
                      <a:pt x="3300" y="13947"/>
                      <a:pt x="3024" y="13204"/>
                      <a:pt x="2856" y="12414"/>
                    </a:cubicBezTo>
                    <a:lnTo>
                      <a:pt x="551" y="12414"/>
                    </a:lnTo>
                    <a:cubicBezTo>
                      <a:pt x="187" y="12414"/>
                      <a:pt x="0" y="12231"/>
                      <a:pt x="0" y="11867"/>
                    </a:cubicBezTo>
                    <a:lnTo>
                      <a:pt x="0" y="9699"/>
                    </a:lnTo>
                    <a:cubicBezTo>
                      <a:pt x="0" y="9549"/>
                      <a:pt x="58" y="9426"/>
                      <a:pt x="167" y="9326"/>
                    </a:cubicBezTo>
                    <a:cubicBezTo>
                      <a:pt x="273" y="9229"/>
                      <a:pt x="402" y="9182"/>
                      <a:pt x="551" y="9182"/>
                    </a:cubicBezTo>
                    <a:lnTo>
                      <a:pt x="2856" y="9182"/>
                    </a:lnTo>
                    <a:cubicBezTo>
                      <a:pt x="3026" y="8392"/>
                      <a:pt x="3300" y="7652"/>
                      <a:pt x="3687" y="6953"/>
                    </a:cubicBezTo>
                    <a:cubicBezTo>
                      <a:pt x="4069" y="6251"/>
                      <a:pt x="4536" y="5631"/>
                      <a:pt x="5085" y="5081"/>
                    </a:cubicBezTo>
                    <a:cubicBezTo>
                      <a:pt x="5634" y="4532"/>
                      <a:pt x="6256" y="4065"/>
                      <a:pt x="6955" y="3680"/>
                    </a:cubicBezTo>
                    <a:cubicBezTo>
                      <a:pt x="7654" y="3298"/>
                      <a:pt x="8396" y="3022"/>
                      <a:pt x="9183" y="2852"/>
                    </a:cubicBezTo>
                    <a:lnTo>
                      <a:pt x="9183" y="546"/>
                    </a:lnTo>
                    <a:cubicBezTo>
                      <a:pt x="9183" y="181"/>
                      <a:pt x="9365" y="0"/>
                      <a:pt x="9732" y="0"/>
                    </a:cubicBezTo>
                    <a:lnTo>
                      <a:pt x="11896" y="0"/>
                    </a:lnTo>
                    <a:cubicBezTo>
                      <a:pt x="12049" y="0"/>
                      <a:pt x="12172" y="50"/>
                      <a:pt x="12269" y="158"/>
                    </a:cubicBezTo>
                    <a:cubicBezTo>
                      <a:pt x="12369" y="267"/>
                      <a:pt x="12419" y="396"/>
                      <a:pt x="12419" y="546"/>
                    </a:cubicBezTo>
                    <a:lnTo>
                      <a:pt x="12419" y="2852"/>
                    </a:lnTo>
                    <a:cubicBezTo>
                      <a:pt x="13206" y="3022"/>
                      <a:pt x="13948" y="3298"/>
                      <a:pt x="14647" y="3680"/>
                    </a:cubicBezTo>
                    <a:cubicBezTo>
                      <a:pt x="15343" y="4065"/>
                      <a:pt x="15968" y="4532"/>
                      <a:pt x="16517" y="5082"/>
                    </a:cubicBezTo>
                    <a:cubicBezTo>
                      <a:pt x="17066" y="5631"/>
                      <a:pt x="17530" y="6251"/>
                      <a:pt x="17915" y="6953"/>
                    </a:cubicBezTo>
                    <a:cubicBezTo>
                      <a:pt x="18299" y="7652"/>
                      <a:pt x="18578" y="8392"/>
                      <a:pt x="18746" y="9182"/>
                    </a:cubicBezTo>
                    <a:lnTo>
                      <a:pt x="21050" y="9182"/>
                    </a:lnTo>
                    <a:close/>
                    <a:moveTo>
                      <a:pt x="12419" y="16465"/>
                    </a:moveTo>
                    <a:cubicBezTo>
                      <a:pt x="13411" y="16194"/>
                      <a:pt x="14268" y="15698"/>
                      <a:pt x="14991" y="14981"/>
                    </a:cubicBezTo>
                    <a:cubicBezTo>
                      <a:pt x="15710" y="14264"/>
                      <a:pt x="16203" y="13410"/>
                      <a:pt x="16467" y="12414"/>
                    </a:cubicBezTo>
                    <a:lnTo>
                      <a:pt x="14048" y="12414"/>
                    </a:lnTo>
                    <a:cubicBezTo>
                      <a:pt x="13684" y="12414"/>
                      <a:pt x="13505" y="12231"/>
                      <a:pt x="13514" y="11867"/>
                    </a:cubicBezTo>
                    <a:lnTo>
                      <a:pt x="13514" y="9699"/>
                    </a:lnTo>
                    <a:cubicBezTo>
                      <a:pt x="13514" y="9549"/>
                      <a:pt x="13567" y="9426"/>
                      <a:pt x="13669" y="9326"/>
                    </a:cubicBezTo>
                    <a:cubicBezTo>
                      <a:pt x="13772" y="9229"/>
                      <a:pt x="13898" y="9182"/>
                      <a:pt x="14048" y="9182"/>
                    </a:cubicBezTo>
                    <a:lnTo>
                      <a:pt x="16467" y="9182"/>
                    </a:lnTo>
                    <a:cubicBezTo>
                      <a:pt x="16194" y="8186"/>
                      <a:pt x="15698" y="7332"/>
                      <a:pt x="14982" y="6609"/>
                    </a:cubicBezTo>
                    <a:cubicBezTo>
                      <a:pt x="14265" y="5883"/>
                      <a:pt x="13411" y="5390"/>
                      <a:pt x="12419" y="5131"/>
                    </a:cubicBezTo>
                    <a:lnTo>
                      <a:pt x="12419" y="7549"/>
                    </a:lnTo>
                    <a:cubicBezTo>
                      <a:pt x="12419" y="7699"/>
                      <a:pt x="12369" y="7828"/>
                      <a:pt x="12269" y="7928"/>
                    </a:cubicBezTo>
                    <a:cubicBezTo>
                      <a:pt x="12172" y="8031"/>
                      <a:pt x="12049" y="8081"/>
                      <a:pt x="11896" y="8081"/>
                    </a:cubicBezTo>
                    <a:lnTo>
                      <a:pt x="9732" y="8081"/>
                    </a:lnTo>
                    <a:cubicBezTo>
                      <a:pt x="9368" y="8081"/>
                      <a:pt x="9183" y="7905"/>
                      <a:pt x="9183" y="7549"/>
                    </a:cubicBezTo>
                    <a:lnTo>
                      <a:pt x="9183" y="5131"/>
                    </a:lnTo>
                    <a:cubicBezTo>
                      <a:pt x="8191" y="5402"/>
                      <a:pt x="7334" y="5895"/>
                      <a:pt x="6608" y="6612"/>
                    </a:cubicBezTo>
                    <a:cubicBezTo>
                      <a:pt x="5889" y="7332"/>
                      <a:pt x="5399" y="8187"/>
                      <a:pt x="5135" y="9182"/>
                    </a:cubicBezTo>
                    <a:lnTo>
                      <a:pt x="7580" y="9182"/>
                    </a:lnTo>
                    <a:cubicBezTo>
                      <a:pt x="7733" y="9182"/>
                      <a:pt x="7853" y="9229"/>
                      <a:pt x="7947" y="9326"/>
                    </a:cubicBezTo>
                    <a:cubicBezTo>
                      <a:pt x="8038" y="9426"/>
                      <a:pt x="8088" y="9550"/>
                      <a:pt x="8088" y="9700"/>
                    </a:cubicBezTo>
                    <a:lnTo>
                      <a:pt x="8088" y="11867"/>
                    </a:lnTo>
                    <a:cubicBezTo>
                      <a:pt x="8088" y="12017"/>
                      <a:pt x="8038" y="12144"/>
                      <a:pt x="7947" y="12252"/>
                    </a:cubicBezTo>
                    <a:cubicBezTo>
                      <a:pt x="7853" y="12364"/>
                      <a:pt x="7733" y="12414"/>
                      <a:pt x="7580" y="12414"/>
                    </a:cubicBezTo>
                    <a:lnTo>
                      <a:pt x="5135" y="12414"/>
                    </a:lnTo>
                    <a:cubicBezTo>
                      <a:pt x="5408" y="13410"/>
                      <a:pt x="5904" y="14267"/>
                      <a:pt x="6620" y="14990"/>
                    </a:cubicBezTo>
                    <a:cubicBezTo>
                      <a:pt x="7337" y="15710"/>
                      <a:pt x="8191" y="16203"/>
                      <a:pt x="9183" y="16465"/>
                    </a:cubicBezTo>
                    <a:lnTo>
                      <a:pt x="9183" y="14018"/>
                    </a:lnTo>
                    <a:cubicBezTo>
                      <a:pt x="9183" y="13868"/>
                      <a:pt x="9239" y="13744"/>
                      <a:pt x="9348" y="13653"/>
                    </a:cubicBezTo>
                    <a:cubicBezTo>
                      <a:pt x="9453" y="13559"/>
                      <a:pt x="9583" y="13512"/>
                      <a:pt x="9732" y="13512"/>
                    </a:cubicBezTo>
                    <a:lnTo>
                      <a:pt x="11896" y="13512"/>
                    </a:lnTo>
                    <a:cubicBezTo>
                      <a:pt x="12049" y="13512"/>
                      <a:pt x="12172" y="13559"/>
                      <a:pt x="12269" y="13653"/>
                    </a:cubicBezTo>
                    <a:cubicBezTo>
                      <a:pt x="12369" y="13744"/>
                      <a:pt x="12419" y="13868"/>
                      <a:pt x="12419" y="14018"/>
                    </a:cubicBezTo>
                    <a:lnTo>
                      <a:pt x="12419" y="16465"/>
                    </a:lnTo>
                    <a:close/>
                  </a:path>
                </a:pathLst>
              </a:custGeom>
              <a:solidFill>
                <a:schemeClr val="bg1"/>
              </a:solidFill>
              <a:ln>
                <a:noFill/>
              </a:ln>
              <a:effectLst/>
            </p:spPr>
            <p:txBody>
              <a:bodyPr lIns="101578" tIns="101578" rIns="101578" bIns="101578" anchor="ctr"/>
              <a:lstStyle/>
              <a:p>
                <a:pPr defTabSz="914400">
                  <a:defRPr/>
                </a:pPr>
                <a:endParaRPr lang="es-ES" sz="5800" dirty="0">
                  <a:solidFill>
                    <a:srgbClr val="44CEB9"/>
                  </a:solidFill>
                  <a:effectLst>
                    <a:outerShdw blurRad="38100" dist="38100" dir="2700000" algn="tl">
                      <a:srgbClr val="000000"/>
                    </a:outerShdw>
                  </a:effectLst>
                  <a:latin typeface="Gill Sans" charset="0"/>
                  <a:cs typeface="Gill Sans" charset="0"/>
                  <a:sym typeface="Gill Sans" charset="0"/>
                </a:endParaRPr>
              </a:p>
            </p:txBody>
          </p:sp>
          <p:sp>
            <p:nvSpPr>
              <p:cNvPr id="22" name="AutoShape 125"/>
              <p:cNvSpPr/>
              <p:nvPr/>
            </p:nvSpPr>
            <p:spPr bwMode="auto">
              <a:xfrm>
                <a:off x="5022192" y="3229629"/>
                <a:ext cx="569825" cy="567694"/>
              </a:xfrm>
              <a:custGeom>
                <a:avLst/>
                <a:gdLst>
                  <a:gd name="T0" fmla="+- 0 10797 26"/>
                  <a:gd name="T1" fmla="*/ T0 w 21542"/>
                  <a:gd name="T2" fmla="*/ 10800 h 21600"/>
                  <a:gd name="T3" fmla="+- 0 10797 26"/>
                  <a:gd name="T4" fmla="*/ T3 w 21542"/>
                  <a:gd name="T5" fmla="*/ 10800 h 21600"/>
                  <a:gd name="T6" fmla="+- 0 10797 26"/>
                  <a:gd name="T7" fmla="*/ T6 w 21542"/>
                  <a:gd name="T8" fmla="*/ 10800 h 21600"/>
                  <a:gd name="T9" fmla="+- 0 10797 26"/>
                  <a:gd name="T10" fmla="*/ T9 w 21542"/>
                  <a:gd name="T11" fmla="*/ 10800 h 21600"/>
                </a:gdLst>
                <a:ahLst/>
                <a:cxnLst>
                  <a:cxn ang="0">
                    <a:pos x="T1" y="T2"/>
                  </a:cxn>
                  <a:cxn ang="0">
                    <a:pos x="T4" y="T5"/>
                  </a:cxn>
                  <a:cxn ang="0">
                    <a:pos x="T7" y="T8"/>
                  </a:cxn>
                  <a:cxn ang="0">
                    <a:pos x="T10" y="T11"/>
                  </a:cxn>
                </a:cxnLst>
                <a:rect l="0" t="0" r="r" b="b"/>
                <a:pathLst>
                  <a:path w="21542" h="21600">
                    <a:moveTo>
                      <a:pt x="11685" y="1798"/>
                    </a:moveTo>
                    <a:cubicBezTo>
                      <a:pt x="12903" y="1906"/>
                      <a:pt x="14055" y="2202"/>
                      <a:pt x="15143" y="2682"/>
                    </a:cubicBezTo>
                    <a:cubicBezTo>
                      <a:pt x="16233" y="3165"/>
                      <a:pt x="17213" y="3803"/>
                      <a:pt x="18089" y="4596"/>
                    </a:cubicBezTo>
                    <a:cubicBezTo>
                      <a:pt x="18964" y="5390"/>
                      <a:pt x="19696" y="6307"/>
                      <a:pt x="20286" y="7355"/>
                    </a:cubicBezTo>
                    <a:cubicBezTo>
                      <a:pt x="20875" y="8400"/>
                      <a:pt x="21290" y="9537"/>
                      <a:pt x="21528" y="10774"/>
                    </a:cubicBezTo>
                    <a:cubicBezTo>
                      <a:pt x="21573" y="11034"/>
                      <a:pt x="21497" y="11229"/>
                      <a:pt x="21299" y="11356"/>
                    </a:cubicBezTo>
                    <a:cubicBezTo>
                      <a:pt x="21223" y="11407"/>
                      <a:pt x="21151" y="11435"/>
                      <a:pt x="21077" y="11435"/>
                    </a:cubicBezTo>
                    <a:cubicBezTo>
                      <a:pt x="20930" y="11435"/>
                      <a:pt x="20822" y="11381"/>
                      <a:pt x="20760" y="11271"/>
                    </a:cubicBezTo>
                    <a:cubicBezTo>
                      <a:pt x="20016" y="10353"/>
                      <a:pt x="19186" y="9890"/>
                      <a:pt x="18272" y="9879"/>
                    </a:cubicBezTo>
                    <a:cubicBezTo>
                      <a:pt x="17616" y="9879"/>
                      <a:pt x="16994" y="10128"/>
                      <a:pt x="16402" y="10619"/>
                    </a:cubicBezTo>
                    <a:cubicBezTo>
                      <a:pt x="15813" y="11110"/>
                      <a:pt x="15320" y="11796"/>
                      <a:pt x="14912" y="12680"/>
                    </a:cubicBezTo>
                    <a:cubicBezTo>
                      <a:pt x="14840" y="12886"/>
                      <a:pt x="14704" y="12991"/>
                      <a:pt x="14516" y="12991"/>
                    </a:cubicBezTo>
                    <a:cubicBezTo>
                      <a:pt x="14323" y="12991"/>
                      <a:pt x="14191" y="12886"/>
                      <a:pt x="14115" y="12680"/>
                    </a:cubicBezTo>
                    <a:cubicBezTo>
                      <a:pt x="13490" y="11328"/>
                      <a:pt x="12679" y="10452"/>
                      <a:pt x="11682" y="10057"/>
                    </a:cubicBezTo>
                    <a:lnTo>
                      <a:pt x="11682" y="17164"/>
                    </a:lnTo>
                    <a:cubicBezTo>
                      <a:pt x="11682" y="17779"/>
                      <a:pt x="11594" y="18350"/>
                      <a:pt x="11415" y="18883"/>
                    </a:cubicBezTo>
                    <a:cubicBezTo>
                      <a:pt x="11234" y="19414"/>
                      <a:pt x="10993" y="19886"/>
                      <a:pt x="10690" y="20298"/>
                    </a:cubicBezTo>
                    <a:cubicBezTo>
                      <a:pt x="10385" y="20704"/>
                      <a:pt x="10029" y="21026"/>
                      <a:pt x="9621" y="21258"/>
                    </a:cubicBezTo>
                    <a:cubicBezTo>
                      <a:pt x="9214" y="21487"/>
                      <a:pt x="8777" y="21599"/>
                      <a:pt x="8314" y="21599"/>
                    </a:cubicBezTo>
                    <a:cubicBezTo>
                      <a:pt x="7852" y="21599"/>
                      <a:pt x="7410" y="21487"/>
                      <a:pt x="6995" y="21258"/>
                    </a:cubicBezTo>
                    <a:cubicBezTo>
                      <a:pt x="6580" y="21027"/>
                      <a:pt x="6220" y="20705"/>
                      <a:pt x="5915" y="20298"/>
                    </a:cubicBezTo>
                    <a:cubicBezTo>
                      <a:pt x="5612" y="19886"/>
                      <a:pt x="5369" y="19417"/>
                      <a:pt x="5190" y="18883"/>
                    </a:cubicBezTo>
                    <a:cubicBezTo>
                      <a:pt x="5011" y="18350"/>
                      <a:pt x="4923" y="17779"/>
                      <a:pt x="4923" y="17164"/>
                    </a:cubicBezTo>
                    <a:cubicBezTo>
                      <a:pt x="4923" y="16850"/>
                      <a:pt x="5011" y="16591"/>
                      <a:pt x="5190" y="16390"/>
                    </a:cubicBezTo>
                    <a:cubicBezTo>
                      <a:pt x="5369" y="16187"/>
                      <a:pt x="5583" y="16085"/>
                      <a:pt x="5836" y="16085"/>
                    </a:cubicBezTo>
                    <a:cubicBezTo>
                      <a:pt x="6103" y="16085"/>
                      <a:pt x="6320" y="16187"/>
                      <a:pt x="6492" y="16390"/>
                    </a:cubicBezTo>
                    <a:cubicBezTo>
                      <a:pt x="6661" y="16591"/>
                      <a:pt x="6747" y="16851"/>
                      <a:pt x="6747" y="17164"/>
                    </a:cubicBezTo>
                    <a:cubicBezTo>
                      <a:pt x="6747" y="17799"/>
                      <a:pt x="6900" y="18333"/>
                      <a:pt x="7203" y="18776"/>
                    </a:cubicBezTo>
                    <a:cubicBezTo>
                      <a:pt x="7508" y="19216"/>
                      <a:pt x="7878" y="19437"/>
                      <a:pt x="8312" y="19437"/>
                    </a:cubicBezTo>
                    <a:cubicBezTo>
                      <a:pt x="8732" y="19437"/>
                      <a:pt x="9092" y="19216"/>
                      <a:pt x="9397" y="18776"/>
                    </a:cubicBezTo>
                    <a:cubicBezTo>
                      <a:pt x="9700" y="18333"/>
                      <a:pt x="9853" y="17799"/>
                      <a:pt x="9853" y="17164"/>
                    </a:cubicBezTo>
                    <a:lnTo>
                      <a:pt x="9853" y="10057"/>
                    </a:lnTo>
                    <a:cubicBezTo>
                      <a:pt x="8856" y="10461"/>
                      <a:pt x="8042" y="11336"/>
                      <a:pt x="7420" y="12680"/>
                    </a:cubicBezTo>
                    <a:cubicBezTo>
                      <a:pt x="7344" y="12886"/>
                      <a:pt x="7210" y="12991"/>
                      <a:pt x="7019" y="12991"/>
                    </a:cubicBezTo>
                    <a:cubicBezTo>
                      <a:pt x="6828" y="12991"/>
                      <a:pt x="6700" y="12886"/>
                      <a:pt x="6631" y="12680"/>
                    </a:cubicBezTo>
                    <a:cubicBezTo>
                      <a:pt x="6227" y="11796"/>
                      <a:pt x="5734" y="11110"/>
                      <a:pt x="5147" y="10619"/>
                    </a:cubicBezTo>
                    <a:cubicBezTo>
                      <a:pt x="4560" y="10128"/>
                      <a:pt x="3940" y="9879"/>
                      <a:pt x="3284" y="9879"/>
                    </a:cubicBezTo>
                    <a:cubicBezTo>
                      <a:pt x="2363" y="9879"/>
                      <a:pt x="1541" y="10345"/>
                      <a:pt x="808" y="11271"/>
                    </a:cubicBezTo>
                    <a:cubicBezTo>
                      <a:pt x="718" y="11381"/>
                      <a:pt x="596" y="11435"/>
                      <a:pt x="455" y="11435"/>
                    </a:cubicBezTo>
                    <a:cubicBezTo>
                      <a:pt x="381" y="11435"/>
                      <a:pt x="305" y="11407"/>
                      <a:pt x="238" y="11356"/>
                    </a:cubicBezTo>
                    <a:cubicBezTo>
                      <a:pt x="47" y="11229"/>
                      <a:pt x="-26" y="11034"/>
                      <a:pt x="7" y="10774"/>
                    </a:cubicBezTo>
                    <a:cubicBezTo>
                      <a:pt x="245" y="9537"/>
                      <a:pt x="660" y="8400"/>
                      <a:pt x="1259" y="7355"/>
                    </a:cubicBezTo>
                    <a:cubicBezTo>
                      <a:pt x="1855" y="6307"/>
                      <a:pt x="2595" y="5390"/>
                      <a:pt x="3468" y="4596"/>
                    </a:cubicBezTo>
                    <a:cubicBezTo>
                      <a:pt x="4343" y="3803"/>
                      <a:pt x="5321" y="3168"/>
                      <a:pt x="6402" y="2688"/>
                    </a:cubicBezTo>
                    <a:cubicBezTo>
                      <a:pt x="7482" y="2213"/>
                      <a:pt x="8634" y="1917"/>
                      <a:pt x="9850" y="1798"/>
                    </a:cubicBezTo>
                    <a:lnTo>
                      <a:pt x="9850" y="1081"/>
                    </a:lnTo>
                    <a:cubicBezTo>
                      <a:pt x="9850" y="767"/>
                      <a:pt x="9936" y="508"/>
                      <a:pt x="10118" y="304"/>
                    </a:cubicBezTo>
                    <a:cubicBezTo>
                      <a:pt x="10296" y="101"/>
                      <a:pt x="10511" y="0"/>
                      <a:pt x="10764" y="0"/>
                    </a:cubicBezTo>
                    <a:cubicBezTo>
                      <a:pt x="11029" y="0"/>
                      <a:pt x="11248" y="101"/>
                      <a:pt x="11420" y="304"/>
                    </a:cubicBezTo>
                    <a:cubicBezTo>
                      <a:pt x="11589" y="508"/>
                      <a:pt x="11675" y="767"/>
                      <a:pt x="11675" y="1081"/>
                    </a:cubicBezTo>
                    <a:lnTo>
                      <a:pt x="11675" y="1798"/>
                    </a:lnTo>
                    <a:close/>
                  </a:path>
                </a:pathLst>
              </a:custGeom>
              <a:solidFill>
                <a:schemeClr val="bg1"/>
              </a:solidFill>
              <a:ln>
                <a:noFill/>
              </a:ln>
              <a:effectLst/>
            </p:spPr>
            <p:txBody>
              <a:bodyPr lIns="101578" tIns="101578" rIns="101578" bIns="101578" anchor="ctr"/>
              <a:lstStyle/>
              <a:p>
                <a:pPr defTabSz="914400">
                  <a:defRPr/>
                </a:pPr>
                <a:endParaRPr lang="es-ES" sz="5800" dirty="0">
                  <a:solidFill>
                    <a:srgbClr val="44CEB9"/>
                  </a:solidFill>
                  <a:effectLst>
                    <a:outerShdw blurRad="38100" dist="38100" dir="2700000" algn="tl">
                      <a:srgbClr val="000000"/>
                    </a:outerShdw>
                  </a:effectLst>
                  <a:latin typeface="Gill Sans" charset="0"/>
                  <a:cs typeface="Gill Sans" charset="0"/>
                  <a:sym typeface="Gill Sans" charset="0"/>
                </a:endParaRPr>
              </a:p>
            </p:txBody>
          </p:sp>
          <p:sp>
            <p:nvSpPr>
              <p:cNvPr id="23" name="AutoShape 41"/>
              <p:cNvSpPr/>
              <p:nvPr/>
            </p:nvSpPr>
            <p:spPr bwMode="auto">
              <a:xfrm>
                <a:off x="6626397" y="3280558"/>
                <a:ext cx="518702" cy="51676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7" y="0"/>
                    </a:moveTo>
                    <a:cubicBezTo>
                      <a:pt x="12301" y="0"/>
                      <a:pt x="13705" y="282"/>
                      <a:pt x="15011" y="847"/>
                    </a:cubicBezTo>
                    <a:cubicBezTo>
                      <a:pt x="16319" y="1408"/>
                      <a:pt x="17463" y="2176"/>
                      <a:pt x="18449" y="3156"/>
                    </a:cubicBezTo>
                    <a:cubicBezTo>
                      <a:pt x="19432" y="4133"/>
                      <a:pt x="20201" y="5277"/>
                      <a:pt x="20760" y="6590"/>
                    </a:cubicBezTo>
                    <a:cubicBezTo>
                      <a:pt x="21317" y="7900"/>
                      <a:pt x="21599" y="9306"/>
                      <a:pt x="21599" y="10800"/>
                    </a:cubicBezTo>
                    <a:cubicBezTo>
                      <a:pt x="21599" y="12293"/>
                      <a:pt x="21317" y="13699"/>
                      <a:pt x="20760" y="15009"/>
                    </a:cubicBezTo>
                    <a:cubicBezTo>
                      <a:pt x="20201" y="16320"/>
                      <a:pt x="19430" y="17466"/>
                      <a:pt x="18449" y="18443"/>
                    </a:cubicBezTo>
                    <a:cubicBezTo>
                      <a:pt x="17463" y="19423"/>
                      <a:pt x="16319" y="20191"/>
                      <a:pt x="15011" y="20752"/>
                    </a:cubicBezTo>
                    <a:cubicBezTo>
                      <a:pt x="13705" y="21317"/>
                      <a:pt x="12301" y="21599"/>
                      <a:pt x="10807" y="21599"/>
                    </a:cubicBezTo>
                    <a:cubicBezTo>
                      <a:pt x="9309" y="21599"/>
                      <a:pt x="7905" y="21317"/>
                      <a:pt x="6594" y="20752"/>
                    </a:cubicBezTo>
                    <a:cubicBezTo>
                      <a:pt x="5280" y="20191"/>
                      <a:pt x="4136" y="19423"/>
                      <a:pt x="3158" y="18443"/>
                    </a:cubicBezTo>
                    <a:cubicBezTo>
                      <a:pt x="2178" y="17466"/>
                      <a:pt x="1409" y="16320"/>
                      <a:pt x="847" y="15009"/>
                    </a:cubicBezTo>
                    <a:cubicBezTo>
                      <a:pt x="282" y="13699"/>
                      <a:pt x="0" y="12293"/>
                      <a:pt x="0" y="10800"/>
                    </a:cubicBezTo>
                    <a:cubicBezTo>
                      <a:pt x="0" y="9306"/>
                      <a:pt x="282" y="7900"/>
                      <a:pt x="847" y="6590"/>
                    </a:cubicBezTo>
                    <a:cubicBezTo>
                      <a:pt x="1409" y="5277"/>
                      <a:pt x="2181" y="4133"/>
                      <a:pt x="3158" y="3156"/>
                    </a:cubicBezTo>
                    <a:cubicBezTo>
                      <a:pt x="4136" y="2176"/>
                      <a:pt x="5280" y="1408"/>
                      <a:pt x="6594" y="847"/>
                    </a:cubicBezTo>
                    <a:cubicBezTo>
                      <a:pt x="7902" y="282"/>
                      <a:pt x="9306" y="0"/>
                      <a:pt x="10807" y="0"/>
                    </a:cubicBezTo>
                    <a:moveTo>
                      <a:pt x="18164" y="8812"/>
                    </a:moveTo>
                    <a:cubicBezTo>
                      <a:pt x="18288" y="8688"/>
                      <a:pt x="18353" y="8532"/>
                      <a:pt x="18359" y="8354"/>
                    </a:cubicBezTo>
                    <a:cubicBezTo>
                      <a:pt x="18362" y="8171"/>
                      <a:pt x="18299" y="8021"/>
                      <a:pt x="18164" y="7894"/>
                    </a:cubicBezTo>
                    <a:lnTo>
                      <a:pt x="16757" y="6448"/>
                    </a:lnTo>
                    <a:cubicBezTo>
                      <a:pt x="16613" y="6321"/>
                      <a:pt x="16454" y="6259"/>
                      <a:pt x="16276" y="6259"/>
                    </a:cubicBezTo>
                    <a:cubicBezTo>
                      <a:pt x="16099" y="6259"/>
                      <a:pt x="15946" y="6321"/>
                      <a:pt x="15810" y="6448"/>
                    </a:cubicBezTo>
                    <a:lnTo>
                      <a:pt x="9696" y="12570"/>
                    </a:lnTo>
                    <a:cubicBezTo>
                      <a:pt x="9569" y="12697"/>
                      <a:pt x="9416" y="12759"/>
                      <a:pt x="9244" y="12759"/>
                    </a:cubicBezTo>
                    <a:cubicBezTo>
                      <a:pt x="9069" y="12759"/>
                      <a:pt x="8914" y="12697"/>
                      <a:pt x="8778" y="12570"/>
                    </a:cubicBezTo>
                    <a:lnTo>
                      <a:pt x="5786" y="9583"/>
                    </a:lnTo>
                    <a:cubicBezTo>
                      <a:pt x="5659" y="9458"/>
                      <a:pt x="5506" y="9393"/>
                      <a:pt x="5334" y="9393"/>
                    </a:cubicBezTo>
                    <a:cubicBezTo>
                      <a:pt x="5156" y="9393"/>
                      <a:pt x="4995" y="9458"/>
                      <a:pt x="4839" y="9583"/>
                    </a:cubicBezTo>
                    <a:lnTo>
                      <a:pt x="3432" y="11014"/>
                    </a:lnTo>
                    <a:cubicBezTo>
                      <a:pt x="3305" y="11141"/>
                      <a:pt x="3246" y="11297"/>
                      <a:pt x="3246" y="11474"/>
                    </a:cubicBezTo>
                    <a:cubicBezTo>
                      <a:pt x="3246" y="11655"/>
                      <a:pt x="3305" y="11810"/>
                      <a:pt x="3432" y="11935"/>
                    </a:cubicBezTo>
                    <a:lnTo>
                      <a:pt x="7747" y="16249"/>
                    </a:lnTo>
                    <a:cubicBezTo>
                      <a:pt x="7874" y="16373"/>
                      <a:pt x="8043" y="16483"/>
                      <a:pt x="8261" y="16579"/>
                    </a:cubicBezTo>
                    <a:cubicBezTo>
                      <a:pt x="8478" y="16673"/>
                      <a:pt x="8676" y="16720"/>
                      <a:pt x="8857" y="16720"/>
                    </a:cubicBezTo>
                    <a:lnTo>
                      <a:pt x="9617" y="16720"/>
                    </a:lnTo>
                    <a:cubicBezTo>
                      <a:pt x="9795" y="16720"/>
                      <a:pt x="9993" y="16675"/>
                      <a:pt x="10205" y="16585"/>
                    </a:cubicBezTo>
                    <a:cubicBezTo>
                      <a:pt x="10417" y="16495"/>
                      <a:pt x="10592" y="16382"/>
                      <a:pt x="10727" y="16249"/>
                    </a:cubicBezTo>
                    <a:lnTo>
                      <a:pt x="18164" y="8812"/>
                    </a:lnTo>
                    <a:close/>
                  </a:path>
                </a:pathLst>
              </a:custGeom>
              <a:solidFill>
                <a:schemeClr val="bg1"/>
              </a:solidFill>
              <a:ln>
                <a:noFill/>
              </a:ln>
              <a:effectLst/>
            </p:spPr>
            <p:txBody>
              <a:bodyPr lIns="101578" tIns="101578" rIns="101578" bIns="101578" anchor="ctr"/>
              <a:lstStyle/>
              <a:p>
                <a:pPr defTabSz="914400">
                  <a:defRPr/>
                </a:pPr>
                <a:endParaRPr lang="es-ES" sz="5800" dirty="0">
                  <a:solidFill>
                    <a:srgbClr val="44CEB9"/>
                  </a:solidFill>
                  <a:effectLst>
                    <a:outerShdw blurRad="38100" dist="38100" dir="2700000" algn="tl">
                      <a:srgbClr val="000000"/>
                    </a:outerShdw>
                  </a:effectLst>
                  <a:latin typeface="Gill Sans" charset="0"/>
                  <a:cs typeface="Gill Sans" charset="0"/>
                  <a:sym typeface="Gill Sans" charset="0"/>
                </a:endParaRPr>
              </a:p>
            </p:txBody>
          </p:sp>
        </p:grpSp>
      </p:grpSp>
      <p:sp>
        <p:nvSpPr>
          <p:cNvPr id="24" name="文本框 23"/>
          <p:cNvSpPr txBox="1"/>
          <p:nvPr/>
        </p:nvSpPr>
        <p:spPr>
          <a:xfrm>
            <a:off x="2464763" y="2554408"/>
            <a:ext cx="1340944" cy="338554"/>
          </a:xfrm>
          <a:prstGeom prst="rect">
            <a:avLst/>
          </a:prstGeom>
          <a:noFill/>
        </p:spPr>
        <p:txBody>
          <a:bodyPr wrap="square" rtlCol="0">
            <a:spAutoFit/>
          </a:bodyPr>
          <a:lstStyle>
            <a:defPPr>
              <a:defRPr lang="zh-CN"/>
            </a:defPPr>
            <a:lvl1pPr algn="r">
              <a:defRPr sz="9600" b="1">
                <a:solidFill>
                  <a:schemeClr val="tx2"/>
                </a:solidFill>
                <a:latin typeface="Montserrat Semi" charset="0"/>
                <a:ea typeface="Montserrat Semi" charset="0"/>
                <a:cs typeface="Montserrat Semi" charset="0"/>
              </a:defRPr>
            </a:lvl1pPr>
          </a:lstStyle>
          <a:p>
            <a:pPr algn="l"/>
            <a:r>
              <a:rPr lang="en-US" altLang="zh-CN" sz="1600" dirty="0" smtClean="0">
                <a:solidFill>
                  <a:schemeClr val="bg1">
                    <a:lumMod val="50000"/>
                  </a:schemeClr>
                </a:solidFill>
              </a:rPr>
              <a:t>TEXT HERE</a:t>
            </a:r>
          </a:p>
        </p:txBody>
      </p:sp>
      <p:sp>
        <p:nvSpPr>
          <p:cNvPr id="25" name="矩形 24"/>
          <p:cNvSpPr/>
          <p:nvPr/>
        </p:nvSpPr>
        <p:spPr>
          <a:xfrm>
            <a:off x="1384705" y="2829428"/>
            <a:ext cx="2439460" cy="646331"/>
          </a:xfrm>
          <a:prstGeom prst="rect">
            <a:avLst/>
          </a:prstGeom>
        </p:spPr>
        <p:txBody>
          <a:bodyPr wrap="square">
            <a:spAutoFit/>
          </a:bodyPr>
          <a:lstStyle/>
          <a:p>
            <a:pPr algn="r"/>
            <a:r>
              <a:rPr lang="en-US" altLang="zh-CN" dirty="0" smtClean="0">
                <a:solidFill>
                  <a:schemeClr val="bg1">
                    <a:lumMod val="50000"/>
                  </a:schemeClr>
                </a:solidFill>
              </a:rPr>
              <a:t>copy or write your text and paste it here</a:t>
            </a:r>
            <a:r>
              <a:rPr lang="en-US" altLang="zh-CN" dirty="0">
                <a:solidFill>
                  <a:schemeClr val="bg1">
                    <a:lumMod val="50000"/>
                  </a:schemeClr>
                </a:solidFill>
              </a:rPr>
              <a:t>.</a:t>
            </a:r>
          </a:p>
        </p:txBody>
      </p:sp>
      <p:cxnSp>
        <p:nvCxnSpPr>
          <p:cNvPr id="27" name="直接连接符 26"/>
          <p:cNvCxnSpPr/>
          <p:nvPr/>
        </p:nvCxnSpPr>
        <p:spPr>
          <a:xfrm flipH="1">
            <a:off x="3030071" y="2518252"/>
            <a:ext cx="1497105" cy="0"/>
          </a:xfrm>
          <a:prstGeom prst="line">
            <a:avLst/>
          </a:prstGeom>
          <a:ln w="28575">
            <a:tailEnd type="oval"/>
          </a:ln>
        </p:spPr>
        <p:style>
          <a:lnRef idx="1">
            <a:schemeClr val="accent1"/>
          </a:lnRef>
          <a:fillRef idx="0">
            <a:schemeClr val="accent1"/>
          </a:fillRef>
          <a:effectRef idx="0">
            <a:schemeClr val="accent1"/>
          </a:effectRef>
          <a:fontRef idx="minor">
            <a:schemeClr val="tx1"/>
          </a:fontRef>
        </p:style>
      </p:cxnSp>
      <p:sp>
        <p:nvSpPr>
          <p:cNvPr id="28" name="文本框 27"/>
          <p:cNvSpPr txBox="1"/>
          <p:nvPr/>
        </p:nvSpPr>
        <p:spPr>
          <a:xfrm>
            <a:off x="2443799" y="3624914"/>
            <a:ext cx="1340944" cy="338554"/>
          </a:xfrm>
          <a:prstGeom prst="rect">
            <a:avLst/>
          </a:prstGeom>
          <a:noFill/>
        </p:spPr>
        <p:txBody>
          <a:bodyPr wrap="square" rtlCol="0">
            <a:spAutoFit/>
          </a:bodyPr>
          <a:lstStyle>
            <a:defPPr>
              <a:defRPr lang="zh-CN"/>
            </a:defPPr>
            <a:lvl1pPr algn="r">
              <a:defRPr sz="9600" b="1">
                <a:solidFill>
                  <a:schemeClr val="tx2"/>
                </a:solidFill>
                <a:latin typeface="Montserrat Semi" charset="0"/>
                <a:ea typeface="Montserrat Semi" charset="0"/>
                <a:cs typeface="Montserrat Semi" charset="0"/>
              </a:defRPr>
            </a:lvl1pPr>
          </a:lstStyle>
          <a:p>
            <a:pPr algn="l"/>
            <a:r>
              <a:rPr lang="en-US" altLang="zh-CN" sz="1600" dirty="0" smtClean="0">
                <a:solidFill>
                  <a:schemeClr val="bg1">
                    <a:lumMod val="50000"/>
                  </a:schemeClr>
                </a:solidFill>
              </a:rPr>
              <a:t>TEXT HERE</a:t>
            </a:r>
          </a:p>
        </p:txBody>
      </p:sp>
      <p:sp>
        <p:nvSpPr>
          <p:cNvPr id="29" name="矩形 28"/>
          <p:cNvSpPr/>
          <p:nvPr/>
        </p:nvSpPr>
        <p:spPr>
          <a:xfrm>
            <a:off x="1363741" y="3899934"/>
            <a:ext cx="2439460" cy="646331"/>
          </a:xfrm>
          <a:prstGeom prst="rect">
            <a:avLst/>
          </a:prstGeom>
        </p:spPr>
        <p:txBody>
          <a:bodyPr wrap="square">
            <a:spAutoFit/>
          </a:bodyPr>
          <a:lstStyle/>
          <a:p>
            <a:pPr algn="r"/>
            <a:r>
              <a:rPr lang="en-US" altLang="zh-CN" dirty="0" smtClean="0">
                <a:solidFill>
                  <a:schemeClr val="bg1">
                    <a:lumMod val="50000"/>
                  </a:schemeClr>
                </a:solidFill>
              </a:rPr>
              <a:t>copy or write your text and paste it here</a:t>
            </a:r>
            <a:r>
              <a:rPr lang="en-US" altLang="zh-CN" dirty="0">
                <a:solidFill>
                  <a:schemeClr val="bg1">
                    <a:lumMod val="50000"/>
                  </a:schemeClr>
                </a:solidFill>
              </a:rPr>
              <a:t>.</a:t>
            </a:r>
          </a:p>
        </p:txBody>
      </p:sp>
      <p:cxnSp>
        <p:nvCxnSpPr>
          <p:cNvPr id="30" name="直接连接符 29"/>
          <p:cNvCxnSpPr/>
          <p:nvPr/>
        </p:nvCxnSpPr>
        <p:spPr>
          <a:xfrm flipH="1">
            <a:off x="3009107" y="3588758"/>
            <a:ext cx="1497105" cy="0"/>
          </a:xfrm>
          <a:prstGeom prst="line">
            <a:avLst/>
          </a:prstGeom>
          <a:ln w="28575">
            <a:tailEnd type="oval"/>
          </a:ln>
        </p:spPr>
        <p:style>
          <a:lnRef idx="1">
            <a:schemeClr val="accent1"/>
          </a:lnRef>
          <a:fillRef idx="0">
            <a:schemeClr val="accent1"/>
          </a:fillRef>
          <a:effectRef idx="0">
            <a:schemeClr val="accent1"/>
          </a:effectRef>
          <a:fontRef idx="minor">
            <a:schemeClr val="tx1"/>
          </a:fontRef>
        </p:style>
      </p:cxnSp>
      <p:sp>
        <p:nvSpPr>
          <p:cNvPr id="31" name="文本框 30"/>
          <p:cNvSpPr txBox="1"/>
          <p:nvPr/>
        </p:nvSpPr>
        <p:spPr>
          <a:xfrm>
            <a:off x="8453242" y="2521060"/>
            <a:ext cx="1340944" cy="338554"/>
          </a:xfrm>
          <a:prstGeom prst="rect">
            <a:avLst/>
          </a:prstGeom>
          <a:noFill/>
        </p:spPr>
        <p:txBody>
          <a:bodyPr wrap="square" rtlCol="0">
            <a:spAutoFit/>
          </a:bodyPr>
          <a:lstStyle>
            <a:defPPr>
              <a:defRPr lang="zh-CN"/>
            </a:defPPr>
            <a:lvl1pPr algn="r">
              <a:defRPr sz="9600" b="1">
                <a:solidFill>
                  <a:schemeClr val="tx2"/>
                </a:solidFill>
                <a:latin typeface="Montserrat Semi" charset="0"/>
                <a:ea typeface="Montserrat Semi" charset="0"/>
                <a:cs typeface="Montserrat Semi" charset="0"/>
              </a:defRPr>
            </a:lvl1pPr>
          </a:lstStyle>
          <a:p>
            <a:pPr algn="l"/>
            <a:r>
              <a:rPr lang="en-US" altLang="zh-CN" sz="1600" dirty="0" smtClean="0">
                <a:solidFill>
                  <a:schemeClr val="bg1">
                    <a:lumMod val="50000"/>
                  </a:schemeClr>
                </a:solidFill>
              </a:rPr>
              <a:t>TEXT HERE</a:t>
            </a:r>
          </a:p>
        </p:txBody>
      </p:sp>
      <p:sp>
        <p:nvSpPr>
          <p:cNvPr id="32" name="矩形 31"/>
          <p:cNvSpPr/>
          <p:nvPr/>
        </p:nvSpPr>
        <p:spPr>
          <a:xfrm>
            <a:off x="8446727" y="2764762"/>
            <a:ext cx="2439460" cy="646331"/>
          </a:xfrm>
          <a:prstGeom prst="rect">
            <a:avLst/>
          </a:prstGeom>
        </p:spPr>
        <p:txBody>
          <a:bodyPr wrap="square">
            <a:spAutoFit/>
          </a:bodyPr>
          <a:lstStyle/>
          <a:p>
            <a:r>
              <a:rPr lang="en-US" altLang="zh-CN" dirty="0" smtClean="0">
                <a:solidFill>
                  <a:schemeClr val="bg1">
                    <a:lumMod val="50000"/>
                  </a:schemeClr>
                </a:solidFill>
              </a:rPr>
              <a:t>copy or write your text and paste it here</a:t>
            </a:r>
            <a:r>
              <a:rPr lang="en-US" altLang="zh-CN" dirty="0">
                <a:solidFill>
                  <a:schemeClr val="bg1">
                    <a:lumMod val="50000"/>
                  </a:schemeClr>
                </a:solidFill>
              </a:rPr>
              <a:t>.</a:t>
            </a:r>
          </a:p>
        </p:txBody>
      </p:sp>
      <p:cxnSp>
        <p:nvCxnSpPr>
          <p:cNvPr id="33" name="直接连接符 32"/>
          <p:cNvCxnSpPr/>
          <p:nvPr/>
        </p:nvCxnSpPr>
        <p:spPr>
          <a:xfrm rot="10800000" flipH="1">
            <a:off x="7626609" y="2518252"/>
            <a:ext cx="1497105" cy="0"/>
          </a:xfrm>
          <a:prstGeom prst="line">
            <a:avLst/>
          </a:prstGeom>
          <a:ln w="28575">
            <a:tailEnd type="oval"/>
          </a:ln>
        </p:spPr>
        <p:style>
          <a:lnRef idx="1">
            <a:schemeClr val="accent1"/>
          </a:lnRef>
          <a:fillRef idx="0">
            <a:schemeClr val="accent1"/>
          </a:fillRef>
          <a:effectRef idx="0">
            <a:schemeClr val="accent1"/>
          </a:effectRef>
          <a:fontRef idx="minor">
            <a:schemeClr val="tx1"/>
          </a:fontRef>
        </p:style>
      </p:cxnSp>
      <p:sp>
        <p:nvSpPr>
          <p:cNvPr id="34" name="文本框 33"/>
          <p:cNvSpPr txBox="1"/>
          <p:nvPr/>
        </p:nvSpPr>
        <p:spPr>
          <a:xfrm>
            <a:off x="8459315" y="3582669"/>
            <a:ext cx="1340944" cy="338554"/>
          </a:xfrm>
          <a:prstGeom prst="rect">
            <a:avLst/>
          </a:prstGeom>
          <a:noFill/>
        </p:spPr>
        <p:txBody>
          <a:bodyPr wrap="square" rtlCol="0">
            <a:spAutoFit/>
          </a:bodyPr>
          <a:lstStyle>
            <a:defPPr>
              <a:defRPr lang="zh-CN"/>
            </a:defPPr>
            <a:lvl1pPr algn="r">
              <a:defRPr sz="9600" b="1">
                <a:solidFill>
                  <a:schemeClr val="tx2"/>
                </a:solidFill>
                <a:latin typeface="Montserrat Semi" charset="0"/>
                <a:ea typeface="Montserrat Semi" charset="0"/>
                <a:cs typeface="Montserrat Semi" charset="0"/>
              </a:defRPr>
            </a:lvl1pPr>
          </a:lstStyle>
          <a:p>
            <a:pPr algn="l"/>
            <a:r>
              <a:rPr lang="en-US" altLang="zh-CN" sz="1600" dirty="0" smtClean="0">
                <a:solidFill>
                  <a:schemeClr val="bg1">
                    <a:lumMod val="50000"/>
                  </a:schemeClr>
                </a:solidFill>
              </a:rPr>
              <a:t>TEXT HERE</a:t>
            </a:r>
          </a:p>
        </p:txBody>
      </p:sp>
      <p:sp>
        <p:nvSpPr>
          <p:cNvPr id="35" name="矩形 34"/>
          <p:cNvSpPr/>
          <p:nvPr/>
        </p:nvSpPr>
        <p:spPr>
          <a:xfrm>
            <a:off x="8452800" y="3826371"/>
            <a:ext cx="2439460" cy="646331"/>
          </a:xfrm>
          <a:prstGeom prst="rect">
            <a:avLst/>
          </a:prstGeom>
        </p:spPr>
        <p:txBody>
          <a:bodyPr wrap="square">
            <a:spAutoFit/>
          </a:bodyPr>
          <a:lstStyle/>
          <a:p>
            <a:r>
              <a:rPr lang="en-US" altLang="zh-CN" dirty="0" smtClean="0">
                <a:solidFill>
                  <a:schemeClr val="bg1">
                    <a:lumMod val="50000"/>
                  </a:schemeClr>
                </a:solidFill>
              </a:rPr>
              <a:t>copy or write your text and paste it here</a:t>
            </a:r>
            <a:r>
              <a:rPr lang="en-US" altLang="zh-CN" dirty="0">
                <a:solidFill>
                  <a:schemeClr val="bg1">
                    <a:lumMod val="50000"/>
                  </a:schemeClr>
                </a:solidFill>
              </a:rPr>
              <a:t>.</a:t>
            </a:r>
          </a:p>
        </p:txBody>
      </p:sp>
      <p:cxnSp>
        <p:nvCxnSpPr>
          <p:cNvPr id="36" name="直接连接符 35"/>
          <p:cNvCxnSpPr/>
          <p:nvPr/>
        </p:nvCxnSpPr>
        <p:spPr>
          <a:xfrm rot="10800000" flipH="1">
            <a:off x="7632682" y="3579861"/>
            <a:ext cx="1497105" cy="0"/>
          </a:xfrm>
          <a:prstGeom prst="line">
            <a:avLst/>
          </a:prstGeom>
          <a:ln w="28575">
            <a:tailEnd type="oval"/>
          </a:ln>
        </p:spPr>
        <p:style>
          <a:lnRef idx="1">
            <a:schemeClr val="accent1"/>
          </a:lnRef>
          <a:fillRef idx="0">
            <a:schemeClr val="accent1"/>
          </a:fillRef>
          <a:effectRef idx="0">
            <a:schemeClr val="accent1"/>
          </a:effectRef>
          <a:fontRef idx="minor">
            <a:schemeClr val="tx1"/>
          </a:fontRef>
        </p:style>
      </p:cxnSp>
      <p:sp>
        <p:nvSpPr>
          <p:cNvPr id="37" name="Freeform 3"/>
          <p:cNvSpPr/>
          <p:nvPr/>
        </p:nvSpPr>
        <p:spPr>
          <a:xfrm>
            <a:off x="1815592" y="2467363"/>
            <a:ext cx="601307" cy="390832"/>
          </a:xfrm>
          <a:custGeom>
            <a:avLst/>
            <a:gdLst/>
            <a:ahLst/>
            <a:cxnLst/>
            <a:rect l="l" t="t" r="r" b="b"/>
            <a:pathLst>
              <a:path w="203814" h="132473">
                <a:moveTo>
                  <a:pt x="51660" y="13663"/>
                </a:moveTo>
                <a:cubicBezTo>
                  <a:pt x="47280" y="13663"/>
                  <a:pt x="43066" y="14553"/>
                  <a:pt x="39019" y="16333"/>
                </a:cubicBezTo>
                <a:cubicBezTo>
                  <a:pt x="34971" y="18112"/>
                  <a:pt x="31421" y="21053"/>
                  <a:pt x="28368" y="25155"/>
                </a:cubicBezTo>
                <a:cubicBezTo>
                  <a:pt x="25316" y="29257"/>
                  <a:pt x="22877" y="34672"/>
                  <a:pt x="21052" y="41398"/>
                </a:cubicBezTo>
                <a:cubicBezTo>
                  <a:pt x="19227" y="48124"/>
                  <a:pt x="18315" y="56434"/>
                  <a:pt x="18315" y="66327"/>
                </a:cubicBezTo>
                <a:cubicBezTo>
                  <a:pt x="18315" y="76220"/>
                  <a:pt x="19227" y="84515"/>
                  <a:pt x="21052" y="91211"/>
                </a:cubicBezTo>
                <a:cubicBezTo>
                  <a:pt x="22877" y="97907"/>
                  <a:pt x="25316" y="103306"/>
                  <a:pt x="28368" y="107408"/>
                </a:cubicBezTo>
                <a:cubicBezTo>
                  <a:pt x="31421" y="111511"/>
                  <a:pt x="34971" y="114451"/>
                  <a:pt x="39019" y="116231"/>
                </a:cubicBezTo>
                <a:cubicBezTo>
                  <a:pt x="43066" y="118011"/>
                  <a:pt x="47280" y="118900"/>
                  <a:pt x="51660" y="118900"/>
                </a:cubicBezTo>
                <a:cubicBezTo>
                  <a:pt x="56039" y="118900"/>
                  <a:pt x="60253" y="118011"/>
                  <a:pt x="64301" y="116231"/>
                </a:cubicBezTo>
                <a:cubicBezTo>
                  <a:pt x="68349" y="114451"/>
                  <a:pt x="71915" y="111511"/>
                  <a:pt x="75001" y="107408"/>
                </a:cubicBezTo>
                <a:cubicBezTo>
                  <a:pt x="78087" y="103306"/>
                  <a:pt x="80542" y="97907"/>
                  <a:pt x="82367" y="91211"/>
                </a:cubicBezTo>
                <a:cubicBezTo>
                  <a:pt x="84191" y="84515"/>
                  <a:pt x="85104" y="76220"/>
                  <a:pt x="85104" y="66327"/>
                </a:cubicBezTo>
                <a:cubicBezTo>
                  <a:pt x="85104" y="56434"/>
                  <a:pt x="84191" y="48124"/>
                  <a:pt x="82367" y="41398"/>
                </a:cubicBezTo>
                <a:cubicBezTo>
                  <a:pt x="80542" y="34672"/>
                  <a:pt x="78087" y="29257"/>
                  <a:pt x="75001" y="25155"/>
                </a:cubicBezTo>
                <a:cubicBezTo>
                  <a:pt x="71915" y="21053"/>
                  <a:pt x="68349" y="18112"/>
                  <a:pt x="64301" y="16333"/>
                </a:cubicBezTo>
                <a:cubicBezTo>
                  <a:pt x="60253" y="14553"/>
                  <a:pt x="56039" y="13663"/>
                  <a:pt x="51660" y="13663"/>
                </a:cubicBezTo>
                <a:close/>
                <a:moveTo>
                  <a:pt x="161312" y="1176"/>
                </a:moveTo>
                <a:lnTo>
                  <a:pt x="175745" y="1176"/>
                </a:lnTo>
                <a:lnTo>
                  <a:pt x="175745" y="118810"/>
                </a:lnTo>
                <a:lnTo>
                  <a:pt x="203814" y="118810"/>
                </a:lnTo>
                <a:lnTo>
                  <a:pt x="203814" y="131116"/>
                </a:lnTo>
                <a:lnTo>
                  <a:pt x="127370" y="131116"/>
                </a:lnTo>
                <a:lnTo>
                  <a:pt x="127370" y="118810"/>
                </a:lnTo>
                <a:lnTo>
                  <a:pt x="158027" y="118810"/>
                </a:lnTo>
                <a:lnTo>
                  <a:pt x="158027" y="30404"/>
                </a:lnTo>
                <a:cubicBezTo>
                  <a:pt x="158027" y="27749"/>
                  <a:pt x="158127" y="25065"/>
                  <a:pt x="158326" y="22350"/>
                </a:cubicBezTo>
                <a:lnTo>
                  <a:pt x="132845" y="42167"/>
                </a:lnTo>
                <a:cubicBezTo>
                  <a:pt x="132181" y="42650"/>
                  <a:pt x="131517" y="42996"/>
                  <a:pt x="130854" y="43208"/>
                </a:cubicBezTo>
                <a:cubicBezTo>
                  <a:pt x="130190" y="43419"/>
                  <a:pt x="129560" y="43524"/>
                  <a:pt x="128963" y="43524"/>
                </a:cubicBezTo>
                <a:cubicBezTo>
                  <a:pt x="127967" y="43524"/>
                  <a:pt x="127071" y="43328"/>
                  <a:pt x="126275" y="42936"/>
                </a:cubicBezTo>
                <a:cubicBezTo>
                  <a:pt x="125479" y="42544"/>
                  <a:pt x="124882" y="42076"/>
                  <a:pt x="124483" y="41534"/>
                </a:cubicBezTo>
                <a:lnTo>
                  <a:pt x="118909" y="34566"/>
                </a:lnTo>
                <a:close/>
                <a:moveTo>
                  <a:pt x="51660" y="0"/>
                </a:moveTo>
                <a:cubicBezTo>
                  <a:pt x="58893" y="0"/>
                  <a:pt x="65678" y="1327"/>
                  <a:pt x="72017" y="3981"/>
                </a:cubicBezTo>
                <a:cubicBezTo>
                  <a:pt x="78352" y="6635"/>
                  <a:pt x="83843" y="10692"/>
                  <a:pt x="88488" y="16152"/>
                </a:cubicBezTo>
                <a:cubicBezTo>
                  <a:pt x="93133" y="21611"/>
                  <a:pt x="96799" y="28503"/>
                  <a:pt x="99487" y="36828"/>
                </a:cubicBezTo>
                <a:cubicBezTo>
                  <a:pt x="102174" y="45153"/>
                  <a:pt x="103518" y="54986"/>
                  <a:pt x="103518" y="66327"/>
                </a:cubicBezTo>
                <a:cubicBezTo>
                  <a:pt x="103518" y="77668"/>
                  <a:pt x="102174" y="87486"/>
                  <a:pt x="99487" y="95781"/>
                </a:cubicBezTo>
                <a:cubicBezTo>
                  <a:pt x="96799" y="104075"/>
                  <a:pt x="93133" y="110937"/>
                  <a:pt x="88488" y="116367"/>
                </a:cubicBezTo>
                <a:cubicBezTo>
                  <a:pt x="83843" y="121796"/>
                  <a:pt x="78352" y="125838"/>
                  <a:pt x="72017" y="128492"/>
                </a:cubicBezTo>
                <a:cubicBezTo>
                  <a:pt x="65678" y="131146"/>
                  <a:pt x="58893" y="132473"/>
                  <a:pt x="51660" y="132473"/>
                </a:cubicBezTo>
                <a:cubicBezTo>
                  <a:pt x="44360" y="132473"/>
                  <a:pt x="37575" y="131146"/>
                  <a:pt x="31304" y="128492"/>
                </a:cubicBezTo>
                <a:cubicBezTo>
                  <a:pt x="25034" y="125838"/>
                  <a:pt x="19576" y="121796"/>
                  <a:pt x="14931" y="116367"/>
                </a:cubicBezTo>
                <a:cubicBezTo>
                  <a:pt x="10286" y="110937"/>
                  <a:pt x="6636" y="104075"/>
                  <a:pt x="3982" y="95781"/>
                </a:cubicBezTo>
                <a:cubicBezTo>
                  <a:pt x="1327" y="87486"/>
                  <a:pt x="0" y="77668"/>
                  <a:pt x="0" y="66327"/>
                </a:cubicBezTo>
                <a:cubicBezTo>
                  <a:pt x="0" y="54986"/>
                  <a:pt x="1327" y="45153"/>
                  <a:pt x="3982" y="36828"/>
                </a:cubicBezTo>
                <a:cubicBezTo>
                  <a:pt x="6636" y="28503"/>
                  <a:pt x="10286" y="21611"/>
                  <a:pt x="14931" y="16152"/>
                </a:cubicBezTo>
                <a:cubicBezTo>
                  <a:pt x="19576" y="10692"/>
                  <a:pt x="25034" y="6635"/>
                  <a:pt x="31304" y="3981"/>
                </a:cubicBezTo>
                <a:cubicBezTo>
                  <a:pt x="37575" y="1327"/>
                  <a:pt x="44360" y="0"/>
                  <a:pt x="51660" y="0"/>
                </a:cubicBezTo>
                <a:close/>
              </a:path>
            </a:pathLst>
          </a:custGeom>
          <a:solidFill>
            <a:schemeClr val="accent1">
              <a:lumMod val="20000"/>
              <a:lumOff val="80000"/>
            </a:schemeClr>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Freeform 4"/>
          <p:cNvSpPr/>
          <p:nvPr/>
        </p:nvSpPr>
        <p:spPr>
          <a:xfrm>
            <a:off x="1810012" y="3511914"/>
            <a:ext cx="654751" cy="424532"/>
          </a:xfrm>
          <a:custGeom>
            <a:avLst/>
            <a:gdLst/>
            <a:ahLst/>
            <a:cxnLst/>
            <a:rect l="l" t="t" r="r" b="b"/>
            <a:pathLst>
              <a:path w="204312" h="132473">
                <a:moveTo>
                  <a:pt x="51660" y="13663"/>
                </a:moveTo>
                <a:cubicBezTo>
                  <a:pt x="47280" y="13663"/>
                  <a:pt x="43066" y="14553"/>
                  <a:pt x="39019" y="16333"/>
                </a:cubicBezTo>
                <a:cubicBezTo>
                  <a:pt x="34971" y="18112"/>
                  <a:pt x="31421" y="21053"/>
                  <a:pt x="28368" y="25155"/>
                </a:cubicBezTo>
                <a:cubicBezTo>
                  <a:pt x="25316" y="29257"/>
                  <a:pt x="22877" y="34672"/>
                  <a:pt x="21052" y="41398"/>
                </a:cubicBezTo>
                <a:cubicBezTo>
                  <a:pt x="19228" y="48124"/>
                  <a:pt x="18315" y="56434"/>
                  <a:pt x="18315" y="66327"/>
                </a:cubicBezTo>
                <a:cubicBezTo>
                  <a:pt x="18315" y="76220"/>
                  <a:pt x="19228" y="84515"/>
                  <a:pt x="21052" y="91211"/>
                </a:cubicBezTo>
                <a:cubicBezTo>
                  <a:pt x="22877" y="97907"/>
                  <a:pt x="25316" y="103306"/>
                  <a:pt x="28368" y="107408"/>
                </a:cubicBezTo>
                <a:cubicBezTo>
                  <a:pt x="31421" y="111511"/>
                  <a:pt x="34971" y="114451"/>
                  <a:pt x="39019" y="116231"/>
                </a:cubicBezTo>
                <a:cubicBezTo>
                  <a:pt x="43066" y="118011"/>
                  <a:pt x="47280" y="118900"/>
                  <a:pt x="51660" y="118900"/>
                </a:cubicBezTo>
                <a:cubicBezTo>
                  <a:pt x="56039" y="118900"/>
                  <a:pt x="60253" y="118011"/>
                  <a:pt x="64301" y="116231"/>
                </a:cubicBezTo>
                <a:cubicBezTo>
                  <a:pt x="68349" y="114451"/>
                  <a:pt x="71915" y="111511"/>
                  <a:pt x="75001" y="107408"/>
                </a:cubicBezTo>
                <a:cubicBezTo>
                  <a:pt x="78087" y="103306"/>
                  <a:pt x="80542" y="97907"/>
                  <a:pt x="82367" y="91211"/>
                </a:cubicBezTo>
                <a:cubicBezTo>
                  <a:pt x="84191" y="84515"/>
                  <a:pt x="85104" y="76220"/>
                  <a:pt x="85104" y="66327"/>
                </a:cubicBezTo>
                <a:cubicBezTo>
                  <a:pt x="85104" y="56434"/>
                  <a:pt x="84191" y="48124"/>
                  <a:pt x="82367" y="41398"/>
                </a:cubicBezTo>
                <a:cubicBezTo>
                  <a:pt x="80542" y="34672"/>
                  <a:pt x="78087" y="29257"/>
                  <a:pt x="75001" y="25155"/>
                </a:cubicBezTo>
                <a:cubicBezTo>
                  <a:pt x="71915" y="21053"/>
                  <a:pt x="68349" y="18112"/>
                  <a:pt x="64301" y="16333"/>
                </a:cubicBezTo>
                <a:cubicBezTo>
                  <a:pt x="60253" y="14553"/>
                  <a:pt x="56039" y="13663"/>
                  <a:pt x="51660" y="13663"/>
                </a:cubicBezTo>
                <a:close/>
                <a:moveTo>
                  <a:pt x="158625" y="0"/>
                </a:moveTo>
                <a:cubicBezTo>
                  <a:pt x="164663" y="0"/>
                  <a:pt x="170303" y="814"/>
                  <a:pt x="175546" y="2443"/>
                </a:cubicBezTo>
                <a:cubicBezTo>
                  <a:pt x="180788" y="4072"/>
                  <a:pt x="185317" y="6439"/>
                  <a:pt x="189132" y="9546"/>
                </a:cubicBezTo>
                <a:cubicBezTo>
                  <a:pt x="192948" y="12653"/>
                  <a:pt x="195951" y="16438"/>
                  <a:pt x="198140" y="20902"/>
                </a:cubicBezTo>
                <a:cubicBezTo>
                  <a:pt x="200330" y="25366"/>
                  <a:pt x="201425" y="30434"/>
                  <a:pt x="201425" y="36104"/>
                </a:cubicBezTo>
                <a:cubicBezTo>
                  <a:pt x="201425" y="40930"/>
                  <a:pt x="200629" y="45394"/>
                  <a:pt x="199036" y="49496"/>
                </a:cubicBezTo>
                <a:cubicBezTo>
                  <a:pt x="197444" y="53599"/>
                  <a:pt x="195287" y="57535"/>
                  <a:pt x="192566" y="61305"/>
                </a:cubicBezTo>
                <a:cubicBezTo>
                  <a:pt x="189846" y="65075"/>
                  <a:pt x="186710" y="68725"/>
                  <a:pt x="183160" y="72254"/>
                </a:cubicBezTo>
                <a:cubicBezTo>
                  <a:pt x="179610" y="75783"/>
                  <a:pt x="175844" y="79387"/>
                  <a:pt x="171863" y="83067"/>
                </a:cubicBezTo>
                <a:lnTo>
                  <a:pt x="134338" y="117995"/>
                </a:lnTo>
                <a:cubicBezTo>
                  <a:pt x="136992" y="117332"/>
                  <a:pt x="139679" y="116804"/>
                  <a:pt x="142400" y="116412"/>
                </a:cubicBezTo>
                <a:cubicBezTo>
                  <a:pt x="145121" y="116020"/>
                  <a:pt x="147742" y="115824"/>
                  <a:pt x="150263" y="115824"/>
                </a:cubicBezTo>
                <a:lnTo>
                  <a:pt x="198041" y="115824"/>
                </a:lnTo>
                <a:cubicBezTo>
                  <a:pt x="199965" y="115824"/>
                  <a:pt x="201491" y="116337"/>
                  <a:pt x="202620" y="117362"/>
                </a:cubicBezTo>
                <a:cubicBezTo>
                  <a:pt x="203748" y="118388"/>
                  <a:pt x="204312" y="119715"/>
                  <a:pt x="204312" y="121343"/>
                </a:cubicBezTo>
                <a:lnTo>
                  <a:pt x="204312" y="131116"/>
                </a:lnTo>
                <a:lnTo>
                  <a:pt x="109155" y="131116"/>
                </a:lnTo>
                <a:lnTo>
                  <a:pt x="109155" y="125596"/>
                </a:lnTo>
                <a:cubicBezTo>
                  <a:pt x="109155" y="124450"/>
                  <a:pt x="109404" y="123274"/>
                  <a:pt x="109902" y="122067"/>
                </a:cubicBezTo>
                <a:cubicBezTo>
                  <a:pt x="110399" y="120861"/>
                  <a:pt x="111212" y="119745"/>
                  <a:pt x="112340" y="118719"/>
                </a:cubicBezTo>
                <a:lnTo>
                  <a:pt x="158027" y="77005"/>
                </a:lnTo>
                <a:cubicBezTo>
                  <a:pt x="161810" y="73506"/>
                  <a:pt x="165260" y="70143"/>
                  <a:pt x="168379" y="66915"/>
                </a:cubicBezTo>
                <a:cubicBezTo>
                  <a:pt x="171498" y="63688"/>
                  <a:pt x="174169" y="60445"/>
                  <a:pt x="176392" y="57188"/>
                </a:cubicBezTo>
                <a:cubicBezTo>
                  <a:pt x="178615" y="53930"/>
                  <a:pt x="180323" y="50628"/>
                  <a:pt x="181518" y="47279"/>
                </a:cubicBezTo>
                <a:cubicBezTo>
                  <a:pt x="182712" y="43931"/>
                  <a:pt x="183310" y="40357"/>
                  <a:pt x="183310" y="36557"/>
                </a:cubicBezTo>
                <a:cubicBezTo>
                  <a:pt x="183310" y="32756"/>
                  <a:pt x="182646" y="29423"/>
                  <a:pt x="181319" y="26558"/>
                </a:cubicBezTo>
                <a:cubicBezTo>
                  <a:pt x="179992" y="23692"/>
                  <a:pt x="178167" y="21325"/>
                  <a:pt x="175844" y="19455"/>
                </a:cubicBezTo>
                <a:cubicBezTo>
                  <a:pt x="173522" y="17584"/>
                  <a:pt x="170801" y="16182"/>
                  <a:pt x="167682" y="15247"/>
                </a:cubicBezTo>
                <a:cubicBezTo>
                  <a:pt x="164564" y="14312"/>
                  <a:pt x="161212" y="13844"/>
                  <a:pt x="157629" y="13844"/>
                </a:cubicBezTo>
                <a:cubicBezTo>
                  <a:pt x="154046" y="13844"/>
                  <a:pt x="150728" y="14327"/>
                  <a:pt x="147676" y="15292"/>
                </a:cubicBezTo>
                <a:cubicBezTo>
                  <a:pt x="144623" y="16257"/>
                  <a:pt x="141919" y="17600"/>
                  <a:pt x="139563" y="19319"/>
                </a:cubicBezTo>
                <a:cubicBezTo>
                  <a:pt x="137208" y="21038"/>
                  <a:pt x="135217" y="23074"/>
                  <a:pt x="133591" y="25427"/>
                </a:cubicBezTo>
                <a:cubicBezTo>
                  <a:pt x="131965" y="27779"/>
                  <a:pt x="130821" y="30373"/>
                  <a:pt x="130157" y="33209"/>
                </a:cubicBezTo>
                <a:cubicBezTo>
                  <a:pt x="129626" y="34958"/>
                  <a:pt x="128830" y="36225"/>
                  <a:pt x="127768" y="37009"/>
                </a:cubicBezTo>
                <a:cubicBezTo>
                  <a:pt x="126707" y="37793"/>
                  <a:pt x="125313" y="38185"/>
                  <a:pt x="123588" y="38185"/>
                </a:cubicBezTo>
                <a:cubicBezTo>
                  <a:pt x="123256" y="38185"/>
                  <a:pt x="122908" y="38170"/>
                  <a:pt x="122543" y="38140"/>
                </a:cubicBezTo>
                <a:cubicBezTo>
                  <a:pt x="122178" y="38110"/>
                  <a:pt x="121763" y="38065"/>
                  <a:pt x="121298" y="38004"/>
                </a:cubicBezTo>
                <a:lnTo>
                  <a:pt x="112042" y="36557"/>
                </a:lnTo>
                <a:cubicBezTo>
                  <a:pt x="112971" y="30645"/>
                  <a:pt x="114762" y="25412"/>
                  <a:pt x="117417" y="20857"/>
                </a:cubicBezTo>
                <a:cubicBezTo>
                  <a:pt x="120071" y="16303"/>
                  <a:pt x="123438" y="12487"/>
                  <a:pt x="127519" y="9410"/>
                </a:cubicBezTo>
                <a:cubicBezTo>
                  <a:pt x="131600" y="6334"/>
                  <a:pt x="136279" y="3996"/>
                  <a:pt x="141554" y="2398"/>
                </a:cubicBezTo>
                <a:cubicBezTo>
                  <a:pt x="146829" y="799"/>
                  <a:pt x="152520" y="0"/>
                  <a:pt x="158625" y="0"/>
                </a:cubicBezTo>
                <a:close/>
                <a:moveTo>
                  <a:pt x="51660" y="0"/>
                </a:moveTo>
                <a:cubicBezTo>
                  <a:pt x="58893" y="0"/>
                  <a:pt x="65678" y="1327"/>
                  <a:pt x="72017" y="3981"/>
                </a:cubicBezTo>
                <a:cubicBezTo>
                  <a:pt x="78352" y="6635"/>
                  <a:pt x="83843" y="10692"/>
                  <a:pt x="88488" y="16152"/>
                </a:cubicBezTo>
                <a:cubicBezTo>
                  <a:pt x="93133" y="21611"/>
                  <a:pt x="96799" y="28503"/>
                  <a:pt x="99487" y="36828"/>
                </a:cubicBezTo>
                <a:cubicBezTo>
                  <a:pt x="102174" y="45153"/>
                  <a:pt x="103518" y="54986"/>
                  <a:pt x="103518" y="66327"/>
                </a:cubicBezTo>
                <a:cubicBezTo>
                  <a:pt x="103518" y="77668"/>
                  <a:pt x="102174" y="87486"/>
                  <a:pt x="99487" y="95781"/>
                </a:cubicBezTo>
                <a:cubicBezTo>
                  <a:pt x="96799" y="104075"/>
                  <a:pt x="93133" y="110937"/>
                  <a:pt x="88488" y="116367"/>
                </a:cubicBezTo>
                <a:cubicBezTo>
                  <a:pt x="83843" y="121796"/>
                  <a:pt x="78352" y="125838"/>
                  <a:pt x="72017" y="128492"/>
                </a:cubicBezTo>
                <a:cubicBezTo>
                  <a:pt x="65678" y="131146"/>
                  <a:pt x="58893" y="132473"/>
                  <a:pt x="51660" y="132473"/>
                </a:cubicBezTo>
                <a:cubicBezTo>
                  <a:pt x="44360" y="132473"/>
                  <a:pt x="37575" y="131146"/>
                  <a:pt x="31305" y="128492"/>
                </a:cubicBezTo>
                <a:cubicBezTo>
                  <a:pt x="25034" y="125838"/>
                  <a:pt x="19576" y="121796"/>
                  <a:pt x="14931" y="116367"/>
                </a:cubicBezTo>
                <a:cubicBezTo>
                  <a:pt x="10286" y="110937"/>
                  <a:pt x="6636" y="104075"/>
                  <a:pt x="3982" y="95781"/>
                </a:cubicBezTo>
                <a:cubicBezTo>
                  <a:pt x="1328" y="87486"/>
                  <a:pt x="0" y="77668"/>
                  <a:pt x="0" y="66327"/>
                </a:cubicBezTo>
                <a:cubicBezTo>
                  <a:pt x="0" y="54986"/>
                  <a:pt x="1328" y="45153"/>
                  <a:pt x="3982" y="36828"/>
                </a:cubicBezTo>
                <a:cubicBezTo>
                  <a:pt x="6636" y="28503"/>
                  <a:pt x="10286" y="21611"/>
                  <a:pt x="14931" y="16152"/>
                </a:cubicBezTo>
                <a:cubicBezTo>
                  <a:pt x="19576" y="10692"/>
                  <a:pt x="25034" y="6635"/>
                  <a:pt x="31305" y="3981"/>
                </a:cubicBezTo>
                <a:cubicBezTo>
                  <a:pt x="37575" y="1327"/>
                  <a:pt x="44360" y="0"/>
                  <a:pt x="51660" y="0"/>
                </a:cubicBezTo>
                <a:close/>
              </a:path>
            </a:pathLst>
          </a:custGeom>
          <a:solidFill>
            <a:schemeClr val="accent2">
              <a:alpha val="20000"/>
            </a:schemeClr>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Freeform 5"/>
          <p:cNvSpPr/>
          <p:nvPr/>
        </p:nvSpPr>
        <p:spPr>
          <a:xfrm>
            <a:off x="9735060" y="2356329"/>
            <a:ext cx="689834" cy="445416"/>
          </a:xfrm>
          <a:custGeom>
            <a:avLst/>
            <a:gdLst/>
            <a:ahLst/>
            <a:cxnLst/>
            <a:rect l="l" t="t" r="r" b="b"/>
            <a:pathLst>
              <a:path w="205307" h="132564">
                <a:moveTo>
                  <a:pt x="51660" y="13663"/>
                </a:moveTo>
                <a:cubicBezTo>
                  <a:pt x="47280" y="13663"/>
                  <a:pt x="43066" y="14553"/>
                  <a:pt x="39018" y="16333"/>
                </a:cubicBezTo>
                <a:cubicBezTo>
                  <a:pt x="34971" y="18112"/>
                  <a:pt x="31420" y="21053"/>
                  <a:pt x="28368" y="25155"/>
                </a:cubicBezTo>
                <a:cubicBezTo>
                  <a:pt x="25316" y="29257"/>
                  <a:pt x="22877" y="34672"/>
                  <a:pt x="21052" y="41398"/>
                </a:cubicBezTo>
                <a:cubicBezTo>
                  <a:pt x="19227" y="48124"/>
                  <a:pt x="18315" y="56434"/>
                  <a:pt x="18315" y="66327"/>
                </a:cubicBezTo>
                <a:cubicBezTo>
                  <a:pt x="18315" y="76220"/>
                  <a:pt x="19227" y="84515"/>
                  <a:pt x="21052" y="91211"/>
                </a:cubicBezTo>
                <a:cubicBezTo>
                  <a:pt x="22877" y="97907"/>
                  <a:pt x="25316" y="103306"/>
                  <a:pt x="28368" y="107408"/>
                </a:cubicBezTo>
                <a:cubicBezTo>
                  <a:pt x="31420" y="111511"/>
                  <a:pt x="34971" y="114451"/>
                  <a:pt x="39018" y="116231"/>
                </a:cubicBezTo>
                <a:cubicBezTo>
                  <a:pt x="43066" y="118011"/>
                  <a:pt x="47280" y="118900"/>
                  <a:pt x="51660" y="118900"/>
                </a:cubicBezTo>
                <a:cubicBezTo>
                  <a:pt x="56039" y="118900"/>
                  <a:pt x="60253" y="118011"/>
                  <a:pt x="64301" y="116231"/>
                </a:cubicBezTo>
                <a:cubicBezTo>
                  <a:pt x="68348" y="114451"/>
                  <a:pt x="71915" y="111511"/>
                  <a:pt x="75001" y="107408"/>
                </a:cubicBezTo>
                <a:cubicBezTo>
                  <a:pt x="78086" y="103306"/>
                  <a:pt x="80542" y="97907"/>
                  <a:pt x="82366" y="91211"/>
                </a:cubicBezTo>
                <a:cubicBezTo>
                  <a:pt x="84191" y="84515"/>
                  <a:pt x="85104" y="76220"/>
                  <a:pt x="85104" y="66327"/>
                </a:cubicBezTo>
                <a:cubicBezTo>
                  <a:pt x="85104" y="56434"/>
                  <a:pt x="84191" y="48124"/>
                  <a:pt x="82366" y="41398"/>
                </a:cubicBezTo>
                <a:cubicBezTo>
                  <a:pt x="80542" y="34672"/>
                  <a:pt x="78086" y="29257"/>
                  <a:pt x="75001" y="25155"/>
                </a:cubicBezTo>
                <a:cubicBezTo>
                  <a:pt x="71915" y="21053"/>
                  <a:pt x="68348" y="18112"/>
                  <a:pt x="64301" y="16333"/>
                </a:cubicBezTo>
                <a:cubicBezTo>
                  <a:pt x="60253" y="14553"/>
                  <a:pt x="56039" y="13663"/>
                  <a:pt x="51660" y="13663"/>
                </a:cubicBezTo>
                <a:close/>
                <a:moveTo>
                  <a:pt x="160515" y="0"/>
                </a:moveTo>
                <a:cubicBezTo>
                  <a:pt x="166554" y="0"/>
                  <a:pt x="172128" y="784"/>
                  <a:pt x="177238" y="2352"/>
                </a:cubicBezTo>
                <a:cubicBezTo>
                  <a:pt x="182347" y="3921"/>
                  <a:pt x="186743" y="6153"/>
                  <a:pt x="190426" y="9048"/>
                </a:cubicBezTo>
                <a:cubicBezTo>
                  <a:pt x="194109" y="11944"/>
                  <a:pt x="196979" y="15443"/>
                  <a:pt x="199036" y="19545"/>
                </a:cubicBezTo>
                <a:cubicBezTo>
                  <a:pt x="201093" y="23647"/>
                  <a:pt x="202122" y="28202"/>
                  <a:pt x="202122" y="33209"/>
                </a:cubicBezTo>
                <a:cubicBezTo>
                  <a:pt x="202122" y="37311"/>
                  <a:pt x="201741" y="40975"/>
                  <a:pt x="200380" y="44203"/>
                </a:cubicBezTo>
                <a:cubicBezTo>
                  <a:pt x="199218" y="47430"/>
                  <a:pt x="197560" y="50266"/>
                  <a:pt x="195403" y="52709"/>
                </a:cubicBezTo>
                <a:cubicBezTo>
                  <a:pt x="193246" y="55152"/>
                  <a:pt x="190642" y="57218"/>
                  <a:pt x="187589" y="58907"/>
                </a:cubicBezTo>
                <a:cubicBezTo>
                  <a:pt x="184537" y="60596"/>
                  <a:pt x="181120" y="61954"/>
                  <a:pt x="177337" y="62979"/>
                </a:cubicBezTo>
                <a:cubicBezTo>
                  <a:pt x="186627" y="65211"/>
                  <a:pt x="193611" y="68951"/>
                  <a:pt x="198289" y="74199"/>
                </a:cubicBezTo>
                <a:cubicBezTo>
                  <a:pt x="202968" y="79448"/>
                  <a:pt x="205307" y="86023"/>
                  <a:pt x="205307" y="93926"/>
                </a:cubicBezTo>
                <a:cubicBezTo>
                  <a:pt x="205307" y="99898"/>
                  <a:pt x="204063" y="105267"/>
                  <a:pt x="201774" y="110033"/>
                </a:cubicBezTo>
                <a:cubicBezTo>
                  <a:pt x="199086" y="114798"/>
                  <a:pt x="195685" y="118855"/>
                  <a:pt x="191372" y="122203"/>
                </a:cubicBezTo>
                <a:cubicBezTo>
                  <a:pt x="187058" y="125551"/>
                  <a:pt x="182032" y="128115"/>
                  <a:pt x="176292" y="129895"/>
                </a:cubicBezTo>
                <a:cubicBezTo>
                  <a:pt x="170552" y="131674"/>
                  <a:pt x="164397" y="132564"/>
                  <a:pt x="157828" y="132564"/>
                </a:cubicBezTo>
                <a:cubicBezTo>
                  <a:pt x="150263" y="132564"/>
                  <a:pt x="143793" y="131704"/>
                  <a:pt x="138418" y="129985"/>
                </a:cubicBezTo>
                <a:cubicBezTo>
                  <a:pt x="133043" y="128266"/>
                  <a:pt x="128498" y="125898"/>
                  <a:pt x="124782" y="122882"/>
                </a:cubicBezTo>
                <a:cubicBezTo>
                  <a:pt x="121066" y="119866"/>
                  <a:pt x="118014" y="116291"/>
                  <a:pt x="115625" y="112159"/>
                </a:cubicBezTo>
                <a:cubicBezTo>
                  <a:pt x="113236" y="108027"/>
                  <a:pt x="111212" y="103548"/>
                  <a:pt x="109553" y="98722"/>
                </a:cubicBezTo>
                <a:lnTo>
                  <a:pt x="117118" y="95826"/>
                </a:lnTo>
                <a:cubicBezTo>
                  <a:pt x="118511" y="95283"/>
                  <a:pt x="119905" y="95012"/>
                  <a:pt x="121298" y="95012"/>
                </a:cubicBezTo>
                <a:cubicBezTo>
                  <a:pt x="122625" y="95012"/>
                  <a:pt x="123803" y="95268"/>
                  <a:pt x="124832" y="95781"/>
                </a:cubicBezTo>
                <a:cubicBezTo>
                  <a:pt x="125860" y="96294"/>
                  <a:pt x="126640" y="97093"/>
                  <a:pt x="127171" y="98179"/>
                </a:cubicBezTo>
                <a:cubicBezTo>
                  <a:pt x="127304" y="98420"/>
                  <a:pt x="127436" y="98676"/>
                  <a:pt x="127569" y="98948"/>
                </a:cubicBezTo>
                <a:cubicBezTo>
                  <a:pt x="127702" y="99219"/>
                  <a:pt x="127834" y="99506"/>
                  <a:pt x="127967" y="99807"/>
                </a:cubicBezTo>
                <a:cubicBezTo>
                  <a:pt x="128896" y="101557"/>
                  <a:pt x="130024" y="103533"/>
                  <a:pt x="131351" y="105734"/>
                </a:cubicBezTo>
                <a:cubicBezTo>
                  <a:pt x="132678" y="107936"/>
                  <a:pt x="134470" y="110002"/>
                  <a:pt x="136726" y="111933"/>
                </a:cubicBezTo>
                <a:cubicBezTo>
                  <a:pt x="138982" y="113863"/>
                  <a:pt x="141786" y="115492"/>
                  <a:pt x="145137" y="116819"/>
                </a:cubicBezTo>
                <a:cubicBezTo>
                  <a:pt x="148488" y="118146"/>
                  <a:pt x="152652" y="118810"/>
                  <a:pt x="157629" y="118810"/>
                </a:cubicBezTo>
                <a:cubicBezTo>
                  <a:pt x="162606" y="118810"/>
                  <a:pt x="166969" y="118071"/>
                  <a:pt x="170718" y="116593"/>
                </a:cubicBezTo>
                <a:cubicBezTo>
                  <a:pt x="174467" y="115115"/>
                  <a:pt x="177586" y="113200"/>
                  <a:pt x="180074" y="110847"/>
                </a:cubicBezTo>
                <a:cubicBezTo>
                  <a:pt x="182563" y="108494"/>
                  <a:pt x="184437" y="105870"/>
                  <a:pt x="185698" y="102975"/>
                </a:cubicBezTo>
                <a:cubicBezTo>
                  <a:pt x="186959" y="100079"/>
                  <a:pt x="187589" y="97213"/>
                  <a:pt x="187589" y="94378"/>
                </a:cubicBezTo>
                <a:cubicBezTo>
                  <a:pt x="187589" y="90879"/>
                  <a:pt x="187075" y="87682"/>
                  <a:pt x="186046" y="84787"/>
                </a:cubicBezTo>
                <a:cubicBezTo>
                  <a:pt x="185018" y="81891"/>
                  <a:pt x="183160" y="79387"/>
                  <a:pt x="180472" y="77276"/>
                </a:cubicBezTo>
                <a:cubicBezTo>
                  <a:pt x="177785" y="75165"/>
                  <a:pt x="174069" y="73506"/>
                  <a:pt x="169324" y="72299"/>
                </a:cubicBezTo>
                <a:cubicBezTo>
                  <a:pt x="164580" y="71093"/>
                  <a:pt x="158492" y="70490"/>
                  <a:pt x="151060" y="70490"/>
                </a:cubicBezTo>
                <a:lnTo>
                  <a:pt x="151060" y="58817"/>
                </a:lnTo>
                <a:cubicBezTo>
                  <a:pt x="157098" y="58756"/>
                  <a:pt x="162257" y="58153"/>
                  <a:pt x="166537" y="57007"/>
                </a:cubicBezTo>
                <a:cubicBezTo>
                  <a:pt x="170817" y="55861"/>
                  <a:pt x="174318" y="54292"/>
                  <a:pt x="177038" y="52302"/>
                </a:cubicBezTo>
                <a:cubicBezTo>
                  <a:pt x="179759" y="50311"/>
                  <a:pt x="181733" y="47928"/>
                  <a:pt x="182961" y="45153"/>
                </a:cubicBezTo>
                <a:cubicBezTo>
                  <a:pt x="184189" y="42378"/>
                  <a:pt x="184802" y="39301"/>
                  <a:pt x="184802" y="35923"/>
                </a:cubicBezTo>
                <a:cubicBezTo>
                  <a:pt x="184802" y="32183"/>
                  <a:pt x="184155" y="28926"/>
                  <a:pt x="182861" y="26151"/>
                </a:cubicBezTo>
                <a:cubicBezTo>
                  <a:pt x="181567" y="23376"/>
                  <a:pt x="179792" y="21083"/>
                  <a:pt x="177536" y="19274"/>
                </a:cubicBezTo>
                <a:cubicBezTo>
                  <a:pt x="175280" y="17464"/>
                  <a:pt x="172609" y="16107"/>
                  <a:pt x="169524" y="15202"/>
                </a:cubicBezTo>
                <a:cubicBezTo>
                  <a:pt x="166438" y="14297"/>
                  <a:pt x="163103" y="13844"/>
                  <a:pt x="159520" y="13844"/>
                </a:cubicBezTo>
                <a:cubicBezTo>
                  <a:pt x="155937" y="13844"/>
                  <a:pt x="152619" y="14327"/>
                  <a:pt x="149566" y="15292"/>
                </a:cubicBezTo>
                <a:cubicBezTo>
                  <a:pt x="146514" y="16257"/>
                  <a:pt x="143810" y="17600"/>
                  <a:pt x="141454" y="19319"/>
                </a:cubicBezTo>
                <a:cubicBezTo>
                  <a:pt x="139099" y="21038"/>
                  <a:pt x="137124" y="23089"/>
                  <a:pt x="135532" y="25472"/>
                </a:cubicBezTo>
                <a:cubicBezTo>
                  <a:pt x="133939" y="27855"/>
                  <a:pt x="132745" y="30434"/>
                  <a:pt x="131949" y="33209"/>
                </a:cubicBezTo>
                <a:cubicBezTo>
                  <a:pt x="131418" y="34958"/>
                  <a:pt x="130621" y="36225"/>
                  <a:pt x="129560" y="37009"/>
                </a:cubicBezTo>
                <a:cubicBezTo>
                  <a:pt x="128498" y="37793"/>
                  <a:pt x="127138" y="38185"/>
                  <a:pt x="125479" y="38185"/>
                </a:cubicBezTo>
                <a:cubicBezTo>
                  <a:pt x="125147" y="38185"/>
                  <a:pt x="124799" y="38170"/>
                  <a:pt x="124434" y="38140"/>
                </a:cubicBezTo>
                <a:cubicBezTo>
                  <a:pt x="124069" y="38110"/>
                  <a:pt x="123654" y="38065"/>
                  <a:pt x="123189" y="38004"/>
                </a:cubicBezTo>
                <a:lnTo>
                  <a:pt x="113933" y="36557"/>
                </a:lnTo>
                <a:cubicBezTo>
                  <a:pt x="114862" y="30645"/>
                  <a:pt x="116653" y="25412"/>
                  <a:pt x="119307" y="20857"/>
                </a:cubicBezTo>
                <a:cubicBezTo>
                  <a:pt x="121962" y="16303"/>
                  <a:pt x="125329" y="12487"/>
                  <a:pt x="129410" y="9410"/>
                </a:cubicBezTo>
                <a:cubicBezTo>
                  <a:pt x="133491" y="6334"/>
                  <a:pt x="138170" y="3996"/>
                  <a:pt x="143445" y="2398"/>
                </a:cubicBezTo>
                <a:cubicBezTo>
                  <a:pt x="148720" y="799"/>
                  <a:pt x="154411" y="0"/>
                  <a:pt x="160515" y="0"/>
                </a:cubicBezTo>
                <a:close/>
                <a:moveTo>
                  <a:pt x="51660" y="0"/>
                </a:moveTo>
                <a:cubicBezTo>
                  <a:pt x="58892" y="0"/>
                  <a:pt x="65678" y="1327"/>
                  <a:pt x="72017" y="3981"/>
                </a:cubicBezTo>
                <a:cubicBezTo>
                  <a:pt x="78352" y="6635"/>
                  <a:pt x="83843" y="10692"/>
                  <a:pt x="88488" y="16152"/>
                </a:cubicBezTo>
                <a:cubicBezTo>
                  <a:pt x="93133" y="21611"/>
                  <a:pt x="96799" y="28503"/>
                  <a:pt x="99487" y="36828"/>
                </a:cubicBezTo>
                <a:cubicBezTo>
                  <a:pt x="102174" y="45153"/>
                  <a:pt x="103518" y="54986"/>
                  <a:pt x="103518" y="66327"/>
                </a:cubicBezTo>
                <a:cubicBezTo>
                  <a:pt x="103518" y="77668"/>
                  <a:pt x="102174" y="87486"/>
                  <a:pt x="99487" y="95781"/>
                </a:cubicBezTo>
                <a:cubicBezTo>
                  <a:pt x="96799" y="104075"/>
                  <a:pt x="93133" y="110937"/>
                  <a:pt x="88488" y="116367"/>
                </a:cubicBezTo>
                <a:cubicBezTo>
                  <a:pt x="83843" y="121796"/>
                  <a:pt x="78352" y="125838"/>
                  <a:pt x="72017" y="128492"/>
                </a:cubicBezTo>
                <a:cubicBezTo>
                  <a:pt x="65678" y="131146"/>
                  <a:pt x="58892" y="132473"/>
                  <a:pt x="51660" y="132473"/>
                </a:cubicBezTo>
                <a:cubicBezTo>
                  <a:pt x="44360" y="132473"/>
                  <a:pt x="37575" y="131146"/>
                  <a:pt x="31304" y="128492"/>
                </a:cubicBezTo>
                <a:cubicBezTo>
                  <a:pt x="25034" y="125838"/>
                  <a:pt x="19576" y="121796"/>
                  <a:pt x="14931" y="116367"/>
                </a:cubicBezTo>
                <a:cubicBezTo>
                  <a:pt x="10286" y="110937"/>
                  <a:pt x="6636" y="104075"/>
                  <a:pt x="3982" y="95781"/>
                </a:cubicBezTo>
                <a:cubicBezTo>
                  <a:pt x="1327" y="87486"/>
                  <a:pt x="0" y="77668"/>
                  <a:pt x="0" y="66327"/>
                </a:cubicBezTo>
                <a:cubicBezTo>
                  <a:pt x="0" y="54986"/>
                  <a:pt x="1327" y="45153"/>
                  <a:pt x="3982" y="36828"/>
                </a:cubicBezTo>
                <a:cubicBezTo>
                  <a:pt x="6636" y="28503"/>
                  <a:pt x="10286" y="21611"/>
                  <a:pt x="14931" y="16152"/>
                </a:cubicBezTo>
                <a:cubicBezTo>
                  <a:pt x="19576" y="10692"/>
                  <a:pt x="25034" y="6635"/>
                  <a:pt x="31304" y="3981"/>
                </a:cubicBezTo>
                <a:cubicBezTo>
                  <a:pt x="37575" y="1327"/>
                  <a:pt x="44360" y="0"/>
                  <a:pt x="51660" y="0"/>
                </a:cubicBezTo>
                <a:close/>
              </a:path>
            </a:pathLst>
          </a:custGeom>
          <a:solidFill>
            <a:schemeClr val="accent4">
              <a:lumMod val="20000"/>
              <a:lumOff val="80000"/>
            </a:schemeClr>
          </a:solidFill>
          <a:ln w="127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Freeform 7"/>
          <p:cNvSpPr/>
          <p:nvPr/>
        </p:nvSpPr>
        <p:spPr>
          <a:xfrm>
            <a:off x="9747142" y="3411093"/>
            <a:ext cx="677752" cy="461879"/>
          </a:xfrm>
          <a:custGeom>
            <a:avLst/>
            <a:gdLst/>
            <a:ahLst/>
            <a:cxnLst/>
            <a:rect l="l" t="t" r="r" b="b"/>
            <a:pathLst>
              <a:path w="210284" h="132474">
                <a:moveTo>
                  <a:pt x="173853" y="20179"/>
                </a:moveTo>
                <a:lnTo>
                  <a:pt x="121995" y="84334"/>
                </a:lnTo>
                <a:lnTo>
                  <a:pt x="173057" y="84334"/>
                </a:lnTo>
                <a:lnTo>
                  <a:pt x="173057" y="30856"/>
                </a:lnTo>
                <a:cubicBezTo>
                  <a:pt x="173057" y="29288"/>
                  <a:pt x="173107" y="27599"/>
                  <a:pt x="173206" y="25789"/>
                </a:cubicBezTo>
                <a:cubicBezTo>
                  <a:pt x="173306" y="23979"/>
                  <a:pt x="173522" y="22109"/>
                  <a:pt x="173853" y="20179"/>
                </a:cubicBezTo>
                <a:close/>
                <a:moveTo>
                  <a:pt x="51660" y="13663"/>
                </a:moveTo>
                <a:cubicBezTo>
                  <a:pt x="47280" y="13663"/>
                  <a:pt x="43066" y="14553"/>
                  <a:pt x="39019" y="16333"/>
                </a:cubicBezTo>
                <a:cubicBezTo>
                  <a:pt x="34971" y="18112"/>
                  <a:pt x="31421" y="21053"/>
                  <a:pt x="28368" y="25155"/>
                </a:cubicBezTo>
                <a:cubicBezTo>
                  <a:pt x="25316" y="29257"/>
                  <a:pt x="22877" y="34672"/>
                  <a:pt x="21052" y="41398"/>
                </a:cubicBezTo>
                <a:cubicBezTo>
                  <a:pt x="19227" y="48124"/>
                  <a:pt x="18315" y="56434"/>
                  <a:pt x="18315" y="66327"/>
                </a:cubicBezTo>
                <a:cubicBezTo>
                  <a:pt x="18315" y="76220"/>
                  <a:pt x="19227" y="84515"/>
                  <a:pt x="21052" y="91211"/>
                </a:cubicBezTo>
                <a:cubicBezTo>
                  <a:pt x="22877" y="97907"/>
                  <a:pt x="25316" y="103306"/>
                  <a:pt x="28368" y="107409"/>
                </a:cubicBezTo>
                <a:cubicBezTo>
                  <a:pt x="31421" y="111511"/>
                  <a:pt x="34971" y="114451"/>
                  <a:pt x="39019" y="116231"/>
                </a:cubicBezTo>
                <a:cubicBezTo>
                  <a:pt x="43066" y="118011"/>
                  <a:pt x="47280" y="118900"/>
                  <a:pt x="51660" y="118900"/>
                </a:cubicBezTo>
                <a:cubicBezTo>
                  <a:pt x="56039" y="118900"/>
                  <a:pt x="60253" y="118011"/>
                  <a:pt x="64301" y="116231"/>
                </a:cubicBezTo>
                <a:cubicBezTo>
                  <a:pt x="68349" y="114451"/>
                  <a:pt x="71915" y="111511"/>
                  <a:pt x="75001" y="107409"/>
                </a:cubicBezTo>
                <a:cubicBezTo>
                  <a:pt x="78087" y="103306"/>
                  <a:pt x="80542" y="97907"/>
                  <a:pt x="82367" y="91211"/>
                </a:cubicBezTo>
                <a:cubicBezTo>
                  <a:pt x="84191" y="84515"/>
                  <a:pt x="85104" y="76220"/>
                  <a:pt x="85104" y="66327"/>
                </a:cubicBezTo>
                <a:cubicBezTo>
                  <a:pt x="85104" y="56434"/>
                  <a:pt x="84191" y="48124"/>
                  <a:pt x="82367" y="41398"/>
                </a:cubicBezTo>
                <a:cubicBezTo>
                  <a:pt x="80542" y="34672"/>
                  <a:pt x="78087" y="29257"/>
                  <a:pt x="75001" y="25155"/>
                </a:cubicBezTo>
                <a:cubicBezTo>
                  <a:pt x="71915" y="21053"/>
                  <a:pt x="68349" y="18112"/>
                  <a:pt x="64301" y="16333"/>
                </a:cubicBezTo>
                <a:cubicBezTo>
                  <a:pt x="60253" y="14553"/>
                  <a:pt x="56039" y="13663"/>
                  <a:pt x="51660" y="13663"/>
                </a:cubicBezTo>
                <a:close/>
                <a:moveTo>
                  <a:pt x="172161" y="1448"/>
                </a:moveTo>
                <a:lnTo>
                  <a:pt x="188684" y="1448"/>
                </a:lnTo>
                <a:lnTo>
                  <a:pt x="188684" y="84334"/>
                </a:lnTo>
                <a:lnTo>
                  <a:pt x="210284" y="84334"/>
                </a:lnTo>
                <a:lnTo>
                  <a:pt x="210284" y="93564"/>
                </a:lnTo>
                <a:cubicBezTo>
                  <a:pt x="210284" y="94529"/>
                  <a:pt x="209969" y="95344"/>
                  <a:pt x="209338" y="96007"/>
                </a:cubicBezTo>
                <a:cubicBezTo>
                  <a:pt x="208708" y="96671"/>
                  <a:pt x="207729" y="97002"/>
                  <a:pt x="206402" y="97002"/>
                </a:cubicBezTo>
                <a:lnTo>
                  <a:pt x="188684" y="97002"/>
                </a:lnTo>
                <a:lnTo>
                  <a:pt x="188684" y="131116"/>
                </a:lnTo>
                <a:lnTo>
                  <a:pt x="173057" y="131116"/>
                </a:lnTo>
                <a:lnTo>
                  <a:pt x="173057" y="97002"/>
                </a:lnTo>
                <a:lnTo>
                  <a:pt x="109852" y="97002"/>
                </a:lnTo>
                <a:cubicBezTo>
                  <a:pt x="108525" y="97002"/>
                  <a:pt x="107380" y="96656"/>
                  <a:pt x="106418" y="95962"/>
                </a:cubicBezTo>
                <a:cubicBezTo>
                  <a:pt x="105455" y="95268"/>
                  <a:pt x="104842" y="94408"/>
                  <a:pt x="104576" y="93383"/>
                </a:cubicBezTo>
                <a:lnTo>
                  <a:pt x="102785" y="85149"/>
                </a:lnTo>
                <a:close/>
                <a:moveTo>
                  <a:pt x="51660" y="0"/>
                </a:moveTo>
                <a:cubicBezTo>
                  <a:pt x="58893" y="0"/>
                  <a:pt x="65678" y="1327"/>
                  <a:pt x="72017" y="3981"/>
                </a:cubicBezTo>
                <a:cubicBezTo>
                  <a:pt x="78352" y="6636"/>
                  <a:pt x="83843" y="10692"/>
                  <a:pt x="88488" y="16152"/>
                </a:cubicBezTo>
                <a:cubicBezTo>
                  <a:pt x="93133" y="21611"/>
                  <a:pt x="96799" y="28503"/>
                  <a:pt x="99487" y="36828"/>
                </a:cubicBezTo>
                <a:cubicBezTo>
                  <a:pt x="102174" y="45153"/>
                  <a:pt x="103518" y="54986"/>
                  <a:pt x="103518" y="66327"/>
                </a:cubicBezTo>
                <a:cubicBezTo>
                  <a:pt x="103518" y="77668"/>
                  <a:pt x="102174" y="87486"/>
                  <a:pt x="99487" y="95781"/>
                </a:cubicBezTo>
                <a:cubicBezTo>
                  <a:pt x="96799" y="104076"/>
                  <a:pt x="93133" y="110938"/>
                  <a:pt x="88488" y="116367"/>
                </a:cubicBezTo>
                <a:cubicBezTo>
                  <a:pt x="83843" y="121796"/>
                  <a:pt x="78352" y="125838"/>
                  <a:pt x="72017" y="128492"/>
                </a:cubicBezTo>
                <a:cubicBezTo>
                  <a:pt x="65678" y="131146"/>
                  <a:pt x="58893" y="132474"/>
                  <a:pt x="51660" y="132474"/>
                </a:cubicBezTo>
                <a:cubicBezTo>
                  <a:pt x="44360" y="132474"/>
                  <a:pt x="37575" y="131146"/>
                  <a:pt x="31304" y="128492"/>
                </a:cubicBezTo>
                <a:cubicBezTo>
                  <a:pt x="25034" y="125838"/>
                  <a:pt x="19576" y="121796"/>
                  <a:pt x="14931" y="116367"/>
                </a:cubicBezTo>
                <a:cubicBezTo>
                  <a:pt x="10286" y="110938"/>
                  <a:pt x="6636" y="104076"/>
                  <a:pt x="3982" y="95781"/>
                </a:cubicBezTo>
                <a:cubicBezTo>
                  <a:pt x="1327" y="87486"/>
                  <a:pt x="0" y="77668"/>
                  <a:pt x="0" y="66327"/>
                </a:cubicBezTo>
                <a:cubicBezTo>
                  <a:pt x="0" y="54986"/>
                  <a:pt x="1327" y="45153"/>
                  <a:pt x="3982" y="36828"/>
                </a:cubicBezTo>
                <a:cubicBezTo>
                  <a:pt x="6636" y="28503"/>
                  <a:pt x="10286" y="21611"/>
                  <a:pt x="14931" y="16152"/>
                </a:cubicBezTo>
                <a:cubicBezTo>
                  <a:pt x="19576" y="10692"/>
                  <a:pt x="25034" y="6636"/>
                  <a:pt x="31304" y="3981"/>
                </a:cubicBezTo>
                <a:cubicBezTo>
                  <a:pt x="37575" y="1327"/>
                  <a:pt x="44360" y="0"/>
                  <a:pt x="51660" y="0"/>
                </a:cubicBezTo>
                <a:close/>
              </a:path>
            </a:pathLst>
          </a:custGeom>
          <a:solidFill>
            <a:schemeClr val="accent3">
              <a:lumMod val="20000"/>
              <a:lumOff val="80000"/>
            </a:schemeClr>
          </a:solid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spd="slow">
    <p:push dir="u"/>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直角三角形 8"/>
          <p:cNvSpPr/>
          <p:nvPr/>
        </p:nvSpPr>
        <p:spPr>
          <a:xfrm rot="10800000">
            <a:off x="9502588" y="-9174"/>
            <a:ext cx="2689412" cy="2916076"/>
          </a:xfrm>
          <a:prstGeom prst="rtTriangle">
            <a:avLst/>
          </a:prstGeom>
          <a:solidFill>
            <a:schemeClr val="accent1">
              <a:lumMod val="50000"/>
            </a:schemeClr>
          </a:solidFill>
        </p:spPr>
        <p:style>
          <a:lnRef idx="2">
            <a:schemeClr val="accent2">
              <a:shade val="50000"/>
            </a:schemeClr>
          </a:lnRef>
          <a:fillRef idx="1">
            <a:schemeClr val="accent2"/>
          </a:fillRef>
          <a:effectRef idx="0">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3" name="圆角矩形 2"/>
          <p:cNvSpPr/>
          <p:nvPr/>
        </p:nvSpPr>
        <p:spPr>
          <a:xfrm>
            <a:off x="10945906" y="305605"/>
            <a:ext cx="914400" cy="914400"/>
          </a:xfrm>
          <a:prstGeom prst="roundRect">
            <a:avLst/>
          </a:prstGeom>
          <a:ln>
            <a:noFill/>
          </a:ln>
          <a:effectLst>
            <a:outerShdw blurRad="495300" dist="38100" dir="5400000" algn="t"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4" name="Freeform 538"/>
          <p:cNvSpPr>
            <a:spLocks noChangeArrowheads="1"/>
          </p:cNvSpPr>
          <p:nvPr/>
        </p:nvSpPr>
        <p:spPr bwMode="auto">
          <a:xfrm>
            <a:off x="11135123" y="513427"/>
            <a:ext cx="563922" cy="498755"/>
          </a:xfrm>
          <a:custGeom>
            <a:avLst/>
            <a:gdLst>
              <a:gd name="T0" fmla="*/ 1029 w 1255"/>
              <a:gd name="T1" fmla="*/ 75 h 1113"/>
              <a:gd name="T2" fmla="*/ 75 w 1255"/>
              <a:gd name="T3" fmla="*/ 0 h 1113"/>
              <a:gd name="T4" fmla="*/ 0 w 1255"/>
              <a:gd name="T5" fmla="*/ 953 h 1113"/>
              <a:gd name="T6" fmla="*/ 644 w 1255"/>
              <a:gd name="T7" fmla="*/ 1029 h 1113"/>
              <a:gd name="T8" fmla="*/ 1254 w 1255"/>
              <a:gd name="T9" fmla="*/ 736 h 1113"/>
              <a:gd name="T10" fmla="*/ 335 w 1255"/>
              <a:gd name="T11" fmla="*/ 75 h 1113"/>
              <a:gd name="T12" fmla="*/ 694 w 1255"/>
              <a:gd name="T13" fmla="*/ 167 h 1113"/>
              <a:gd name="T14" fmla="*/ 335 w 1255"/>
              <a:gd name="T15" fmla="*/ 75 h 1113"/>
              <a:gd name="T16" fmla="*/ 937 w 1255"/>
              <a:gd name="T17" fmla="*/ 251 h 1113"/>
              <a:gd name="T18" fmla="*/ 878 w 1255"/>
              <a:gd name="T19" fmla="*/ 368 h 1113"/>
              <a:gd name="T20" fmla="*/ 661 w 1255"/>
              <a:gd name="T21" fmla="*/ 385 h 1113"/>
              <a:gd name="T22" fmla="*/ 552 w 1255"/>
              <a:gd name="T23" fmla="*/ 494 h 1113"/>
              <a:gd name="T24" fmla="*/ 510 w 1255"/>
              <a:gd name="T25" fmla="*/ 736 h 1113"/>
              <a:gd name="T26" fmla="*/ 92 w 1255"/>
              <a:gd name="T27" fmla="*/ 920 h 1113"/>
              <a:gd name="T28" fmla="*/ 845 w 1255"/>
              <a:gd name="T29" fmla="*/ 435 h 1113"/>
              <a:gd name="T30" fmla="*/ 911 w 1255"/>
              <a:gd name="T31" fmla="*/ 435 h 1113"/>
              <a:gd name="T32" fmla="*/ 845 w 1255"/>
              <a:gd name="T33" fmla="*/ 435 h 1113"/>
              <a:gd name="T34" fmla="*/ 577 w 1255"/>
              <a:gd name="T35" fmla="*/ 769 h 1113"/>
              <a:gd name="T36" fmla="*/ 577 w 1255"/>
              <a:gd name="T37" fmla="*/ 703 h 1113"/>
              <a:gd name="T38" fmla="*/ 878 w 1255"/>
              <a:gd name="T39" fmla="*/ 1079 h 1113"/>
              <a:gd name="T40" fmla="*/ 878 w 1255"/>
              <a:gd name="T41" fmla="*/ 1004 h 1113"/>
              <a:gd name="T42" fmla="*/ 878 w 1255"/>
              <a:gd name="T43" fmla="*/ 1079 h 1113"/>
              <a:gd name="T44" fmla="*/ 945 w 1255"/>
              <a:gd name="T45" fmla="*/ 728 h 1113"/>
              <a:gd name="T46" fmla="*/ 878 w 1255"/>
              <a:gd name="T47" fmla="*/ 803 h 1113"/>
              <a:gd name="T48" fmla="*/ 661 w 1255"/>
              <a:gd name="T49" fmla="*/ 627 h 1113"/>
              <a:gd name="T50" fmla="*/ 694 w 1255"/>
              <a:gd name="T51" fmla="*/ 585 h 1113"/>
              <a:gd name="T52" fmla="*/ 878 w 1255"/>
              <a:gd name="T53" fmla="*/ 669 h 1113"/>
              <a:gd name="T54" fmla="*/ 1045 w 1255"/>
              <a:gd name="T55" fmla="*/ 544 h 1113"/>
              <a:gd name="T56" fmla="*/ 1087 w 1255"/>
              <a:gd name="T57" fmla="*/ 585 h 1113"/>
              <a:gd name="T58" fmla="*/ 1146 w 1255"/>
              <a:gd name="T59" fmla="*/ 736 h 1113"/>
              <a:gd name="T60" fmla="*/ 1221 w 1255"/>
              <a:gd name="T61" fmla="*/ 736 h 1113"/>
              <a:gd name="T62" fmla="*/ 1179 w 1255"/>
              <a:gd name="T63" fmla="*/ 769 h 1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255" h="1113">
                <a:moveTo>
                  <a:pt x="1029" y="402"/>
                </a:moveTo>
                <a:cubicBezTo>
                  <a:pt x="1029" y="75"/>
                  <a:pt x="1029" y="75"/>
                  <a:pt x="1029" y="75"/>
                </a:cubicBezTo>
                <a:cubicBezTo>
                  <a:pt x="1029" y="34"/>
                  <a:pt x="995" y="0"/>
                  <a:pt x="953" y="0"/>
                </a:cubicBezTo>
                <a:cubicBezTo>
                  <a:pt x="75" y="0"/>
                  <a:pt x="75" y="0"/>
                  <a:pt x="75" y="0"/>
                </a:cubicBezTo>
                <a:cubicBezTo>
                  <a:pt x="34" y="0"/>
                  <a:pt x="0" y="34"/>
                  <a:pt x="0" y="75"/>
                </a:cubicBezTo>
                <a:cubicBezTo>
                  <a:pt x="0" y="953"/>
                  <a:pt x="0" y="953"/>
                  <a:pt x="0" y="953"/>
                </a:cubicBezTo>
                <a:cubicBezTo>
                  <a:pt x="0" y="995"/>
                  <a:pt x="34" y="1029"/>
                  <a:pt x="75" y="1029"/>
                </a:cubicBezTo>
                <a:cubicBezTo>
                  <a:pt x="644" y="1029"/>
                  <a:pt x="644" y="1029"/>
                  <a:pt x="644" y="1029"/>
                </a:cubicBezTo>
                <a:cubicBezTo>
                  <a:pt x="711" y="1079"/>
                  <a:pt x="795" y="1112"/>
                  <a:pt x="878" y="1112"/>
                </a:cubicBezTo>
                <a:cubicBezTo>
                  <a:pt x="1087" y="1112"/>
                  <a:pt x="1254" y="945"/>
                  <a:pt x="1254" y="736"/>
                </a:cubicBezTo>
                <a:cubicBezTo>
                  <a:pt x="1254" y="585"/>
                  <a:pt x="1162" y="460"/>
                  <a:pt x="1029" y="402"/>
                </a:cubicBezTo>
                <a:close/>
                <a:moveTo>
                  <a:pt x="335" y="75"/>
                </a:moveTo>
                <a:cubicBezTo>
                  <a:pt x="694" y="75"/>
                  <a:pt x="694" y="75"/>
                  <a:pt x="694" y="75"/>
                </a:cubicBezTo>
                <a:cubicBezTo>
                  <a:pt x="694" y="167"/>
                  <a:pt x="694" y="167"/>
                  <a:pt x="694" y="167"/>
                </a:cubicBezTo>
                <a:cubicBezTo>
                  <a:pt x="335" y="167"/>
                  <a:pt x="335" y="167"/>
                  <a:pt x="335" y="167"/>
                </a:cubicBezTo>
                <a:lnTo>
                  <a:pt x="335" y="75"/>
                </a:lnTo>
                <a:close/>
                <a:moveTo>
                  <a:pt x="92" y="251"/>
                </a:moveTo>
                <a:cubicBezTo>
                  <a:pt x="937" y="251"/>
                  <a:pt x="937" y="251"/>
                  <a:pt x="937" y="251"/>
                </a:cubicBezTo>
                <a:cubicBezTo>
                  <a:pt x="937" y="368"/>
                  <a:pt x="937" y="368"/>
                  <a:pt x="937" y="368"/>
                </a:cubicBezTo>
                <a:cubicBezTo>
                  <a:pt x="920" y="368"/>
                  <a:pt x="895" y="368"/>
                  <a:pt x="878" y="368"/>
                </a:cubicBezTo>
                <a:cubicBezTo>
                  <a:pt x="795" y="368"/>
                  <a:pt x="719" y="393"/>
                  <a:pt x="661" y="435"/>
                </a:cubicBezTo>
                <a:cubicBezTo>
                  <a:pt x="661" y="385"/>
                  <a:pt x="661" y="385"/>
                  <a:pt x="661" y="385"/>
                </a:cubicBezTo>
                <a:cubicBezTo>
                  <a:pt x="552" y="385"/>
                  <a:pt x="552" y="385"/>
                  <a:pt x="552" y="385"/>
                </a:cubicBezTo>
                <a:cubicBezTo>
                  <a:pt x="552" y="494"/>
                  <a:pt x="552" y="494"/>
                  <a:pt x="552" y="494"/>
                </a:cubicBezTo>
                <a:cubicBezTo>
                  <a:pt x="602" y="494"/>
                  <a:pt x="602" y="494"/>
                  <a:pt x="602" y="494"/>
                </a:cubicBezTo>
                <a:cubicBezTo>
                  <a:pt x="544" y="560"/>
                  <a:pt x="510" y="644"/>
                  <a:pt x="510" y="736"/>
                </a:cubicBezTo>
                <a:cubicBezTo>
                  <a:pt x="510" y="803"/>
                  <a:pt x="527" y="870"/>
                  <a:pt x="560" y="920"/>
                </a:cubicBezTo>
                <a:cubicBezTo>
                  <a:pt x="92" y="920"/>
                  <a:pt x="92" y="920"/>
                  <a:pt x="92" y="920"/>
                </a:cubicBezTo>
                <a:lnTo>
                  <a:pt x="92" y="251"/>
                </a:lnTo>
                <a:close/>
                <a:moveTo>
                  <a:pt x="845" y="435"/>
                </a:moveTo>
                <a:cubicBezTo>
                  <a:pt x="845" y="418"/>
                  <a:pt x="861" y="402"/>
                  <a:pt x="878" y="402"/>
                </a:cubicBezTo>
                <a:cubicBezTo>
                  <a:pt x="895" y="402"/>
                  <a:pt x="911" y="418"/>
                  <a:pt x="911" y="435"/>
                </a:cubicBezTo>
                <a:cubicBezTo>
                  <a:pt x="911" y="452"/>
                  <a:pt x="895" y="468"/>
                  <a:pt x="878" y="468"/>
                </a:cubicBezTo>
                <a:cubicBezTo>
                  <a:pt x="861" y="468"/>
                  <a:pt x="845" y="452"/>
                  <a:pt x="845" y="435"/>
                </a:cubicBezTo>
                <a:close/>
                <a:moveTo>
                  <a:pt x="610" y="736"/>
                </a:moveTo>
                <a:cubicBezTo>
                  <a:pt x="610" y="761"/>
                  <a:pt x="594" y="769"/>
                  <a:pt x="577" y="769"/>
                </a:cubicBezTo>
                <a:cubicBezTo>
                  <a:pt x="560" y="769"/>
                  <a:pt x="544" y="761"/>
                  <a:pt x="544" y="736"/>
                </a:cubicBezTo>
                <a:cubicBezTo>
                  <a:pt x="544" y="719"/>
                  <a:pt x="560" y="703"/>
                  <a:pt x="577" y="703"/>
                </a:cubicBezTo>
                <a:cubicBezTo>
                  <a:pt x="594" y="703"/>
                  <a:pt x="610" y="719"/>
                  <a:pt x="610" y="736"/>
                </a:cubicBezTo>
                <a:close/>
                <a:moveTo>
                  <a:pt x="878" y="1079"/>
                </a:moveTo>
                <a:cubicBezTo>
                  <a:pt x="861" y="1079"/>
                  <a:pt x="845" y="1062"/>
                  <a:pt x="845" y="1045"/>
                </a:cubicBezTo>
                <a:cubicBezTo>
                  <a:pt x="845" y="1020"/>
                  <a:pt x="861" y="1004"/>
                  <a:pt x="878" y="1004"/>
                </a:cubicBezTo>
                <a:cubicBezTo>
                  <a:pt x="895" y="1004"/>
                  <a:pt x="911" y="1020"/>
                  <a:pt x="911" y="1045"/>
                </a:cubicBezTo>
                <a:cubicBezTo>
                  <a:pt x="911" y="1062"/>
                  <a:pt x="895" y="1079"/>
                  <a:pt x="878" y="1079"/>
                </a:cubicBezTo>
                <a:close/>
                <a:moveTo>
                  <a:pt x="1087" y="585"/>
                </a:moveTo>
                <a:cubicBezTo>
                  <a:pt x="945" y="728"/>
                  <a:pt x="945" y="728"/>
                  <a:pt x="945" y="728"/>
                </a:cubicBezTo>
                <a:lnTo>
                  <a:pt x="945" y="736"/>
                </a:lnTo>
                <a:cubicBezTo>
                  <a:pt x="945" y="778"/>
                  <a:pt x="920" y="803"/>
                  <a:pt x="878" y="803"/>
                </a:cubicBezTo>
                <a:cubicBezTo>
                  <a:pt x="845" y="803"/>
                  <a:pt x="811" y="778"/>
                  <a:pt x="811" y="744"/>
                </a:cubicBezTo>
                <a:cubicBezTo>
                  <a:pt x="661" y="627"/>
                  <a:pt x="661" y="627"/>
                  <a:pt x="661" y="627"/>
                </a:cubicBezTo>
                <a:cubicBezTo>
                  <a:pt x="652" y="619"/>
                  <a:pt x="644" y="594"/>
                  <a:pt x="652" y="585"/>
                </a:cubicBezTo>
                <a:cubicBezTo>
                  <a:pt x="661" y="577"/>
                  <a:pt x="686" y="569"/>
                  <a:pt x="694" y="585"/>
                </a:cubicBezTo>
                <a:cubicBezTo>
                  <a:pt x="836" y="686"/>
                  <a:pt x="836" y="686"/>
                  <a:pt x="836" y="686"/>
                </a:cubicBezTo>
                <a:cubicBezTo>
                  <a:pt x="845" y="677"/>
                  <a:pt x="861" y="669"/>
                  <a:pt x="878" y="669"/>
                </a:cubicBezTo>
                <a:cubicBezTo>
                  <a:pt x="895" y="669"/>
                  <a:pt x="903" y="677"/>
                  <a:pt x="911" y="677"/>
                </a:cubicBezTo>
                <a:cubicBezTo>
                  <a:pt x="1045" y="544"/>
                  <a:pt x="1045" y="544"/>
                  <a:pt x="1045" y="544"/>
                </a:cubicBezTo>
                <a:cubicBezTo>
                  <a:pt x="1062" y="535"/>
                  <a:pt x="1079" y="535"/>
                  <a:pt x="1087" y="544"/>
                </a:cubicBezTo>
                <a:cubicBezTo>
                  <a:pt x="1104" y="552"/>
                  <a:pt x="1096" y="569"/>
                  <a:pt x="1087" y="585"/>
                </a:cubicBezTo>
                <a:close/>
                <a:moveTo>
                  <a:pt x="1179" y="769"/>
                </a:moveTo>
                <a:cubicBezTo>
                  <a:pt x="1162" y="769"/>
                  <a:pt x="1146" y="761"/>
                  <a:pt x="1146" y="736"/>
                </a:cubicBezTo>
                <a:cubicBezTo>
                  <a:pt x="1146" y="719"/>
                  <a:pt x="1162" y="703"/>
                  <a:pt x="1179" y="703"/>
                </a:cubicBezTo>
                <a:cubicBezTo>
                  <a:pt x="1204" y="703"/>
                  <a:pt x="1221" y="719"/>
                  <a:pt x="1221" y="736"/>
                </a:cubicBezTo>
                <a:cubicBezTo>
                  <a:pt x="1221" y="761"/>
                  <a:pt x="1204" y="769"/>
                  <a:pt x="1179" y="769"/>
                </a:cubicBezTo>
                <a:close/>
                <a:moveTo>
                  <a:pt x="1179" y="769"/>
                </a:moveTo>
                <a:lnTo>
                  <a:pt x="1179" y="769"/>
                </a:lnTo>
                <a:close/>
              </a:path>
            </a:pathLst>
          </a:custGeom>
          <a:solidFill>
            <a:schemeClr val="bg1"/>
          </a:solidFill>
          <a:ln>
            <a:noFill/>
          </a:ln>
          <a:effectLst/>
        </p:spPr>
        <p:txBody>
          <a:bodyPr wrap="none" anchor="ctr"/>
          <a:lstStyle/>
          <a:p>
            <a:pPr>
              <a:defRPr/>
            </a:pPr>
            <a:endParaRPr lang="en-US" dirty="0">
              <a:latin typeface="Raleway Light"/>
              <a:ea typeface="宋体" panose="02010600030101010101" pitchFamily="2" charset="-122"/>
            </a:endParaRPr>
          </a:p>
        </p:txBody>
      </p:sp>
      <p:sp>
        <p:nvSpPr>
          <p:cNvPr id="5" name="文本框 4"/>
          <p:cNvSpPr txBox="1"/>
          <p:nvPr/>
        </p:nvSpPr>
        <p:spPr>
          <a:xfrm>
            <a:off x="8560764" y="1048338"/>
            <a:ext cx="1340944" cy="338554"/>
          </a:xfrm>
          <a:prstGeom prst="rect">
            <a:avLst/>
          </a:prstGeom>
          <a:noFill/>
        </p:spPr>
        <p:txBody>
          <a:bodyPr wrap="square" rtlCol="0">
            <a:spAutoFit/>
          </a:bodyPr>
          <a:lstStyle>
            <a:defPPr>
              <a:defRPr lang="zh-CN"/>
            </a:defPPr>
            <a:lvl1pPr algn="r">
              <a:defRPr sz="9600" b="1">
                <a:solidFill>
                  <a:schemeClr val="tx2"/>
                </a:solidFill>
                <a:latin typeface="Montserrat Semi" charset="0"/>
                <a:ea typeface="Montserrat Semi" charset="0"/>
                <a:cs typeface="Montserrat Semi" charset="0"/>
              </a:defRPr>
            </a:lvl1pPr>
          </a:lstStyle>
          <a:p>
            <a:pPr algn="l"/>
            <a:r>
              <a:rPr lang="en-US" altLang="zh-CN" sz="1600" dirty="0" smtClean="0">
                <a:solidFill>
                  <a:schemeClr val="bg1">
                    <a:lumMod val="50000"/>
                  </a:schemeClr>
                </a:solidFill>
              </a:rPr>
              <a:t>TEXT HERE</a:t>
            </a:r>
          </a:p>
        </p:txBody>
      </p:sp>
      <p:sp>
        <p:nvSpPr>
          <p:cNvPr id="6" name="矩形 5"/>
          <p:cNvSpPr/>
          <p:nvPr/>
        </p:nvSpPr>
        <p:spPr>
          <a:xfrm>
            <a:off x="7480706" y="1323358"/>
            <a:ext cx="2439460" cy="646331"/>
          </a:xfrm>
          <a:prstGeom prst="rect">
            <a:avLst/>
          </a:prstGeom>
        </p:spPr>
        <p:txBody>
          <a:bodyPr wrap="square">
            <a:spAutoFit/>
          </a:bodyPr>
          <a:lstStyle/>
          <a:p>
            <a:pPr algn="r"/>
            <a:r>
              <a:rPr lang="en-US" altLang="zh-CN" dirty="0" smtClean="0">
                <a:solidFill>
                  <a:schemeClr val="bg1">
                    <a:lumMod val="50000"/>
                  </a:schemeClr>
                </a:solidFill>
              </a:rPr>
              <a:t>copy or write your text and paste it here</a:t>
            </a:r>
            <a:r>
              <a:rPr lang="en-US" altLang="zh-CN" dirty="0">
                <a:solidFill>
                  <a:schemeClr val="bg1">
                    <a:lumMod val="50000"/>
                  </a:schemeClr>
                </a:solidFill>
              </a:rPr>
              <a:t>.</a:t>
            </a:r>
          </a:p>
        </p:txBody>
      </p:sp>
      <p:cxnSp>
        <p:nvCxnSpPr>
          <p:cNvPr id="7" name="直接连接符 6"/>
          <p:cNvCxnSpPr/>
          <p:nvPr/>
        </p:nvCxnSpPr>
        <p:spPr>
          <a:xfrm flipH="1">
            <a:off x="9126072" y="1012182"/>
            <a:ext cx="1497105" cy="0"/>
          </a:xfrm>
          <a:prstGeom prst="line">
            <a:avLst/>
          </a:prstGeom>
          <a:ln w="28575">
            <a:tailEnd type="oval"/>
          </a:ln>
        </p:spPr>
        <p:style>
          <a:lnRef idx="1">
            <a:schemeClr val="accent1"/>
          </a:lnRef>
          <a:fillRef idx="0">
            <a:schemeClr val="accent1"/>
          </a:fillRef>
          <a:effectRef idx="0">
            <a:schemeClr val="accent1"/>
          </a:effectRef>
          <a:fontRef idx="minor">
            <a:schemeClr val="tx1"/>
          </a:fontRef>
        </p:style>
      </p:cxnSp>
      <p:sp>
        <p:nvSpPr>
          <p:cNvPr id="8" name="Freeform 3"/>
          <p:cNvSpPr/>
          <p:nvPr/>
        </p:nvSpPr>
        <p:spPr>
          <a:xfrm>
            <a:off x="7911593" y="961293"/>
            <a:ext cx="601307" cy="390832"/>
          </a:xfrm>
          <a:custGeom>
            <a:avLst/>
            <a:gdLst/>
            <a:ahLst/>
            <a:cxnLst/>
            <a:rect l="l" t="t" r="r" b="b"/>
            <a:pathLst>
              <a:path w="203814" h="132473">
                <a:moveTo>
                  <a:pt x="51660" y="13663"/>
                </a:moveTo>
                <a:cubicBezTo>
                  <a:pt x="47280" y="13663"/>
                  <a:pt x="43066" y="14553"/>
                  <a:pt x="39019" y="16333"/>
                </a:cubicBezTo>
                <a:cubicBezTo>
                  <a:pt x="34971" y="18112"/>
                  <a:pt x="31421" y="21053"/>
                  <a:pt x="28368" y="25155"/>
                </a:cubicBezTo>
                <a:cubicBezTo>
                  <a:pt x="25316" y="29257"/>
                  <a:pt x="22877" y="34672"/>
                  <a:pt x="21052" y="41398"/>
                </a:cubicBezTo>
                <a:cubicBezTo>
                  <a:pt x="19227" y="48124"/>
                  <a:pt x="18315" y="56434"/>
                  <a:pt x="18315" y="66327"/>
                </a:cubicBezTo>
                <a:cubicBezTo>
                  <a:pt x="18315" y="76220"/>
                  <a:pt x="19227" y="84515"/>
                  <a:pt x="21052" y="91211"/>
                </a:cubicBezTo>
                <a:cubicBezTo>
                  <a:pt x="22877" y="97907"/>
                  <a:pt x="25316" y="103306"/>
                  <a:pt x="28368" y="107408"/>
                </a:cubicBezTo>
                <a:cubicBezTo>
                  <a:pt x="31421" y="111511"/>
                  <a:pt x="34971" y="114451"/>
                  <a:pt x="39019" y="116231"/>
                </a:cubicBezTo>
                <a:cubicBezTo>
                  <a:pt x="43066" y="118011"/>
                  <a:pt x="47280" y="118900"/>
                  <a:pt x="51660" y="118900"/>
                </a:cubicBezTo>
                <a:cubicBezTo>
                  <a:pt x="56039" y="118900"/>
                  <a:pt x="60253" y="118011"/>
                  <a:pt x="64301" y="116231"/>
                </a:cubicBezTo>
                <a:cubicBezTo>
                  <a:pt x="68349" y="114451"/>
                  <a:pt x="71915" y="111511"/>
                  <a:pt x="75001" y="107408"/>
                </a:cubicBezTo>
                <a:cubicBezTo>
                  <a:pt x="78087" y="103306"/>
                  <a:pt x="80542" y="97907"/>
                  <a:pt x="82367" y="91211"/>
                </a:cubicBezTo>
                <a:cubicBezTo>
                  <a:pt x="84191" y="84515"/>
                  <a:pt x="85104" y="76220"/>
                  <a:pt x="85104" y="66327"/>
                </a:cubicBezTo>
                <a:cubicBezTo>
                  <a:pt x="85104" y="56434"/>
                  <a:pt x="84191" y="48124"/>
                  <a:pt x="82367" y="41398"/>
                </a:cubicBezTo>
                <a:cubicBezTo>
                  <a:pt x="80542" y="34672"/>
                  <a:pt x="78087" y="29257"/>
                  <a:pt x="75001" y="25155"/>
                </a:cubicBezTo>
                <a:cubicBezTo>
                  <a:pt x="71915" y="21053"/>
                  <a:pt x="68349" y="18112"/>
                  <a:pt x="64301" y="16333"/>
                </a:cubicBezTo>
                <a:cubicBezTo>
                  <a:pt x="60253" y="14553"/>
                  <a:pt x="56039" y="13663"/>
                  <a:pt x="51660" y="13663"/>
                </a:cubicBezTo>
                <a:close/>
                <a:moveTo>
                  <a:pt x="161312" y="1176"/>
                </a:moveTo>
                <a:lnTo>
                  <a:pt x="175745" y="1176"/>
                </a:lnTo>
                <a:lnTo>
                  <a:pt x="175745" y="118810"/>
                </a:lnTo>
                <a:lnTo>
                  <a:pt x="203814" y="118810"/>
                </a:lnTo>
                <a:lnTo>
                  <a:pt x="203814" y="131116"/>
                </a:lnTo>
                <a:lnTo>
                  <a:pt x="127370" y="131116"/>
                </a:lnTo>
                <a:lnTo>
                  <a:pt x="127370" y="118810"/>
                </a:lnTo>
                <a:lnTo>
                  <a:pt x="158027" y="118810"/>
                </a:lnTo>
                <a:lnTo>
                  <a:pt x="158027" y="30404"/>
                </a:lnTo>
                <a:cubicBezTo>
                  <a:pt x="158027" y="27749"/>
                  <a:pt x="158127" y="25065"/>
                  <a:pt x="158326" y="22350"/>
                </a:cubicBezTo>
                <a:lnTo>
                  <a:pt x="132845" y="42167"/>
                </a:lnTo>
                <a:cubicBezTo>
                  <a:pt x="132181" y="42650"/>
                  <a:pt x="131517" y="42996"/>
                  <a:pt x="130854" y="43208"/>
                </a:cubicBezTo>
                <a:cubicBezTo>
                  <a:pt x="130190" y="43419"/>
                  <a:pt x="129560" y="43524"/>
                  <a:pt x="128963" y="43524"/>
                </a:cubicBezTo>
                <a:cubicBezTo>
                  <a:pt x="127967" y="43524"/>
                  <a:pt x="127071" y="43328"/>
                  <a:pt x="126275" y="42936"/>
                </a:cubicBezTo>
                <a:cubicBezTo>
                  <a:pt x="125479" y="42544"/>
                  <a:pt x="124882" y="42076"/>
                  <a:pt x="124483" y="41534"/>
                </a:cubicBezTo>
                <a:lnTo>
                  <a:pt x="118909" y="34566"/>
                </a:lnTo>
                <a:close/>
                <a:moveTo>
                  <a:pt x="51660" y="0"/>
                </a:moveTo>
                <a:cubicBezTo>
                  <a:pt x="58893" y="0"/>
                  <a:pt x="65678" y="1327"/>
                  <a:pt x="72017" y="3981"/>
                </a:cubicBezTo>
                <a:cubicBezTo>
                  <a:pt x="78352" y="6635"/>
                  <a:pt x="83843" y="10692"/>
                  <a:pt x="88488" y="16152"/>
                </a:cubicBezTo>
                <a:cubicBezTo>
                  <a:pt x="93133" y="21611"/>
                  <a:pt x="96799" y="28503"/>
                  <a:pt x="99487" y="36828"/>
                </a:cubicBezTo>
                <a:cubicBezTo>
                  <a:pt x="102174" y="45153"/>
                  <a:pt x="103518" y="54986"/>
                  <a:pt x="103518" y="66327"/>
                </a:cubicBezTo>
                <a:cubicBezTo>
                  <a:pt x="103518" y="77668"/>
                  <a:pt x="102174" y="87486"/>
                  <a:pt x="99487" y="95781"/>
                </a:cubicBezTo>
                <a:cubicBezTo>
                  <a:pt x="96799" y="104075"/>
                  <a:pt x="93133" y="110937"/>
                  <a:pt x="88488" y="116367"/>
                </a:cubicBezTo>
                <a:cubicBezTo>
                  <a:pt x="83843" y="121796"/>
                  <a:pt x="78352" y="125838"/>
                  <a:pt x="72017" y="128492"/>
                </a:cubicBezTo>
                <a:cubicBezTo>
                  <a:pt x="65678" y="131146"/>
                  <a:pt x="58893" y="132473"/>
                  <a:pt x="51660" y="132473"/>
                </a:cubicBezTo>
                <a:cubicBezTo>
                  <a:pt x="44360" y="132473"/>
                  <a:pt x="37575" y="131146"/>
                  <a:pt x="31304" y="128492"/>
                </a:cubicBezTo>
                <a:cubicBezTo>
                  <a:pt x="25034" y="125838"/>
                  <a:pt x="19576" y="121796"/>
                  <a:pt x="14931" y="116367"/>
                </a:cubicBezTo>
                <a:cubicBezTo>
                  <a:pt x="10286" y="110937"/>
                  <a:pt x="6636" y="104075"/>
                  <a:pt x="3982" y="95781"/>
                </a:cubicBezTo>
                <a:cubicBezTo>
                  <a:pt x="1327" y="87486"/>
                  <a:pt x="0" y="77668"/>
                  <a:pt x="0" y="66327"/>
                </a:cubicBezTo>
                <a:cubicBezTo>
                  <a:pt x="0" y="54986"/>
                  <a:pt x="1327" y="45153"/>
                  <a:pt x="3982" y="36828"/>
                </a:cubicBezTo>
                <a:cubicBezTo>
                  <a:pt x="6636" y="28503"/>
                  <a:pt x="10286" y="21611"/>
                  <a:pt x="14931" y="16152"/>
                </a:cubicBezTo>
                <a:cubicBezTo>
                  <a:pt x="19576" y="10692"/>
                  <a:pt x="25034" y="6635"/>
                  <a:pt x="31304" y="3981"/>
                </a:cubicBezTo>
                <a:cubicBezTo>
                  <a:pt x="37575" y="1327"/>
                  <a:pt x="44360" y="0"/>
                  <a:pt x="51660" y="0"/>
                </a:cubicBezTo>
                <a:close/>
              </a:path>
            </a:pathLst>
          </a:custGeom>
          <a:solidFill>
            <a:schemeClr val="accent1">
              <a:lumMod val="20000"/>
              <a:lumOff val="80000"/>
            </a:schemeClr>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iPhone-6-mockup-hand1.png"/>
          <p:cNvPicPr>
            <a:picLocks noChangeAspect="1"/>
          </p:cNvPicPr>
          <p:nvPr/>
        </p:nvPicPr>
        <p:blipFill>
          <a:blip r:embed="rId2"/>
          <a:stretch>
            <a:fillRect/>
          </a:stretch>
        </p:blipFill>
        <p:spPr>
          <a:xfrm>
            <a:off x="0" y="447665"/>
            <a:ext cx="6491018" cy="6491018"/>
          </a:xfrm>
          <a:prstGeom prst="rect">
            <a:avLst/>
          </a:prstGeom>
          <a:ln w="12700">
            <a:miter lim="400000"/>
            <a:headEnd/>
            <a:tailEnd/>
          </a:ln>
        </p:spPr>
      </p:pic>
      <p:sp>
        <p:nvSpPr>
          <p:cNvPr id="11" name="任意多边形 10"/>
          <p:cNvSpPr/>
          <p:nvPr/>
        </p:nvSpPr>
        <p:spPr>
          <a:xfrm>
            <a:off x="2303398" y="1048337"/>
            <a:ext cx="2931989" cy="3028531"/>
          </a:xfrm>
          <a:custGeom>
            <a:avLst/>
            <a:gdLst>
              <a:gd name="connsiteX0" fmla="*/ 1425389 w 2823883"/>
              <a:gd name="connsiteY0" fmla="*/ 0 h 2949388"/>
              <a:gd name="connsiteX1" fmla="*/ 0 w 2823883"/>
              <a:gd name="connsiteY1" fmla="*/ 2510117 h 2949388"/>
              <a:gd name="connsiteX2" fmla="*/ 1416424 w 2823883"/>
              <a:gd name="connsiteY2" fmla="*/ 2949388 h 2949388"/>
              <a:gd name="connsiteX3" fmla="*/ 2823883 w 2823883"/>
              <a:gd name="connsiteY3" fmla="*/ 277906 h 2949388"/>
              <a:gd name="connsiteX4" fmla="*/ 1425389 w 2823883"/>
              <a:gd name="connsiteY4" fmla="*/ 0 h 2949388"/>
              <a:gd name="connsiteX0-1" fmla="*/ 1425389 w 2868418"/>
              <a:gd name="connsiteY0-2" fmla="*/ 0 h 2949388"/>
              <a:gd name="connsiteX1-3" fmla="*/ 0 w 2868418"/>
              <a:gd name="connsiteY1-4" fmla="*/ 2510117 h 2949388"/>
              <a:gd name="connsiteX2-5" fmla="*/ 1416424 w 2868418"/>
              <a:gd name="connsiteY2-6" fmla="*/ 2949388 h 2949388"/>
              <a:gd name="connsiteX3-7" fmla="*/ 2868418 w 2868418"/>
              <a:gd name="connsiteY3-8" fmla="*/ 373302 h 2949388"/>
              <a:gd name="connsiteX4-9" fmla="*/ 1425389 w 2868418"/>
              <a:gd name="connsiteY4-10" fmla="*/ 0 h 2949388"/>
              <a:gd name="connsiteX0-11" fmla="*/ 1461017 w 2868418"/>
              <a:gd name="connsiteY0-12" fmla="*/ 0 h 2888682"/>
              <a:gd name="connsiteX1-13" fmla="*/ 0 w 2868418"/>
              <a:gd name="connsiteY1-14" fmla="*/ 2449411 h 2888682"/>
              <a:gd name="connsiteX2-15" fmla="*/ 1416424 w 2868418"/>
              <a:gd name="connsiteY2-16" fmla="*/ 2888682 h 2888682"/>
              <a:gd name="connsiteX3-17" fmla="*/ 2868418 w 2868418"/>
              <a:gd name="connsiteY3-18" fmla="*/ 312596 h 2888682"/>
              <a:gd name="connsiteX4-19" fmla="*/ 1461017 w 2868418"/>
              <a:gd name="connsiteY4-20" fmla="*/ 0 h 2888682"/>
              <a:gd name="connsiteX0-21" fmla="*/ 1487738 w 2868418"/>
              <a:gd name="connsiteY0-22" fmla="*/ 0 h 2888682"/>
              <a:gd name="connsiteX1-23" fmla="*/ 0 w 2868418"/>
              <a:gd name="connsiteY1-24" fmla="*/ 2449411 h 2888682"/>
              <a:gd name="connsiteX2-25" fmla="*/ 1416424 w 2868418"/>
              <a:gd name="connsiteY2-26" fmla="*/ 2888682 h 2888682"/>
              <a:gd name="connsiteX3-27" fmla="*/ 2868418 w 2868418"/>
              <a:gd name="connsiteY3-28" fmla="*/ 312596 h 2888682"/>
              <a:gd name="connsiteX4-29" fmla="*/ 1487738 w 2868418"/>
              <a:gd name="connsiteY4-30" fmla="*/ 0 h 2888682"/>
              <a:gd name="connsiteX0-31" fmla="*/ 1443204 w 2868418"/>
              <a:gd name="connsiteY0-32" fmla="*/ 0 h 2914699"/>
              <a:gd name="connsiteX1-33" fmla="*/ 0 w 2868418"/>
              <a:gd name="connsiteY1-34" fmla="*/ 2475428 h 2914699"/>
              <a:gd name="connsiteX2-35" fmla="*/ 1416424 w 2868418"/>
              <a:gd name="connsiteY2-36" fmla="*/ 2914699 h 2914699"/>
              <a:gd name="connsiteX3-37" fmla="*/ 2868418 w 2868418"/>
              <a:gd name="connsiteY3-38" fmla="*/ 338613 h 2914699"/>
              <a:gd name="connsiteX4-39" fmla="*/ 1443204 w 2868418"/>
              <a:gd name="connsiteY4-40" fmla="*/ 0 h 2914699"/>
              <a:gd name="connsiteX0-41" fmla="*/ 1407577 w 2832791"/>
              <a:gd name="connsiteY0-42" fmla="*/ 0 h 2914699"/>
              <a:gd name="connsiteX1-43" fmla="*/ 0 w 2832791"/>
              <a:gd name="connsiteY1-44" fmla="*/ 2466757 h 2914699"/>
              <a:gd name="connsiteX2-45" fmla="*/ 1380797 w 2832791"/>
              <a:gd name="connsiteY2-46" fmla="*/ 2914699 h 2914699"/>
              <a:gd name="connsiteX3-47" fmla="*/ 2832791 w 2832791"/>
              <a:gd name="connsiteY3-48" fmla="*/ 338613 h 2914699"/>
              <a:gd name="connsiteX4-49" fmla="*/ 1407577 w 2832791"/>
              <a:gd name="connsiteY4-50" fmla="*/ 0 h 2914699"/>
              <a:gd name="connsiteX0-51" fmla="*/ 1443204 w 2868418"/>
              <a:gd name="connsiteY0-52" fmla="*/ 0 h 2914699"/>
              <a:gd name="connsiteX1-53" fmla="*/ 0 w 2868418"/>
              <a:gd name="connsiteY1-54" fmla="*/ 2466757 h 2914699"/>
              <a:gd name="connsiteX2-55" fmla="*/ 1416424 w 2868418"/>
              <a:gd name="connsiteY2-56" fmla="*/ 2914699 h 2914699"/>
              <a:gd name="connsiteX3-57" fmla="*/ 2868418 w 2868418"/>
              <a:gd name="connsiteY3-58" fmla="*/ 338613 h 2914699"/>
              <a:gd name="connsiteX4-59" fmla="*/ 1443204 w 2868418"/>
              <a:gd name="connsiteY4-60" fmla="*/ 0 h 2914699"/>
              <a:gd name="connsiteX0-61" fmla="*/ 1461019 w 2886233"/>
              <a:gd name="connsiteY0-62" fmla="*/ 0 h 2914699"/>
              <a:gd name="connsiteX1-63" fmla="*/ 0 w 2886233"/>
              <a:gd name="connsiteY1-64" fmla="*/ 2466757 h 2914699"/>
              <a:gd name="connsiteX2-65" fmla="*/ 1434239 w 2886233"/>
              <a:gd name="connsiteY2-66" fmla="*/ 2914699 h 2914699"/>
              <a:gd name="connsiteX3-67" fmla="*/ 2886233 w 2886233"/>
              <a:gd name="connsiteY3-68" fmla="*/ 338613 h 2914699"/>
              <a:gd name="connsiteX4-69" fmla="*/ 1461019 w 2886233"/>
              <a:gd name="connsiteY4-70" fmla="*/ 0 h 2914699"/>
              <a:gd name="connsiteX0-71" fmla="*/ 1461019 w 2886233"/>
              <a:gd name="connsiteY0-72" fmla="*/ 0 h 2914699"/>
              <a:gd name="connsiteX1-73" fmla="*/ 0 w 2886233"/>
              <a:gd name="connsiteY1-74" fmla="*/ 2466757 h 2914699"/>
              <a:gd name="connsiteX2-75" fmla="*/ 1398611 w 2886233"/>
              <a:gd name="connsiteY2-76" fmla="*/ 2914699 h 2914699"/>
              <a:gd name="connsiteX3-77" fmla="*/ 2886233 w 2886233"/>
              <a:gd name="connsiteY3-78" fmla="*/ 338613 h 2914699"/>
              <a:gd name="connsiteX4-79" fmla="*/ 1461019 w 2886233"/>
              <a:gd name="connsiteY4-80" fmla="*/ 0 h 2914699"/>
              <a:gd name="connsiteX0-81" fmla="*/ 1461019 w 2886233"/>
              <a:gd name="connsiteY0-82" fmla="*/ 0 h 2906026"/>
              <a:gd name="connsiteX1-83" fmla="*/ 0 w 2886233"/>
              <a:gd name="connsiteY1-84" fmla="*/ 2466757 h 2906026"/>
              <a:gd name="connsiteX2-85" fmla="*/ 1380798 w 2886233"/>
              <a:gd name="connsiteY2-86" fmla="*/ 2906026 h 2906026"/>
              <a:gd name="connsiteX3-87" fmla="*/ 2886233 w 2886233"/>
              <a:gd name="connsiteY3-88" fmla="*/ 338613 h 2906026"/>
              <a:gd name="connsiteX4-89" fmla="*/ 1461019 w 2886233"/>
              <a:gd name="connsiteY4-90" fmla="*/ 0 h 2906026"/>
              <a:gd name="connsiteX0-91" fmla="*/ 1461019 w 2886233"/>
              <a:gd name="connsiteY0-92" fmla="*/ 0 h 2906026"/>
              <a:gd name="connsiteX1-93" fmla="*/ 0 w 2886233"/>
              <a:gd name="connsiteY1-94" fmla="*/ 2466757 h 2906026"/>
              <a:gd name="connsiteX2-95" fmla="*/ 1425333 w 2886233"/>
              <a:gd name="connsiteY2-96" fmla="*/ 2906026 h 2906026"/>
              <a:gd name="connsiteX3-97" fmla="*/ 2886233 w 2886233"/>
              <a:gd name="connsiteY3-98" fmla="*/ 338613 h 2906026"/>
              <a:gd name="connsiteX4-99" fmla="*/ 1461019 w 2886233"/>
              <a:gd name="connsiteY4-100" fmla="*/ 0 h 2906026"/>
              <a:gd name="connsiteX0-101" fmla="*/ 1461019 w 2895139"/>
              <a:gd name="connsiteY0-102" fmla="*/ 0 h 2906026"/>
              <a:gd name="connsiteX1-103" fmla="*/ 0 w 2895139"/>
              <a:gd name="connsiteY1-104" fmla="*/ 2466757 h 2906026"/>
              <a:gd name="connsiteX2-105" fmla="*/ 1425333 w 2895139"/>
              <a:gd name="connsiteY2-106" fmla="*/ 2906026 h 2906026"/>
              <a:gd name="connsiteX3-107" fmla="*/ 2895139 w 2895139"/>
              <a:gd name="connsiteY3-108" fmla="*/ 329941 h 2906026"/>
              <a:gd name="connsiteX4-109" fmla="*/ 1461019 w 2895139"/>
              <a:gd name="connsiteY4-110" fmla="*/ 0 h 2906026"/>
              <a:gd name="connsiteX0-111" fmla="*/ 1461019 w 2895139"/>
              <a:gd name="connsiteY0-112" fmla="*/ 0 h 2871338"/>
              <a:gd name="connsiteX1-113" fmla="*/ 0 w 2895139"/>
              <a:gd name="connsiteY1-114" fmla="*/ 2432069 h 2871338"/>
              <a:gd name="connsiteX2-115" fmla="*/ 1425333 w 2895139"/>
              <a:gd name="connsiteY2-116" fmla="*/ 2871338 h 2871338"/>
              <a:gd name="connsiteX3-117" fmla="*/ 2895139 w 2895139"/>
              <a:gd name="connsiteY3-118" fmla="*/ 295253 h 2871338"/>
              <a:gd name="connsiteX4-119" fmla="*/ 1461019 w 2895139"/>
              <a:gd name="connsiteY4-120" fmla="*/ 0 h 2871338"/>
              <a:gd name="connsiteX0-121" fmla="*/ 1452113 w 2895139"/>
              <a:gd name="connsiteY0-122" fmla="*/ 0 h 2906027"/>
              <a:gd name="connsiteX1-123" fmla="*/ 0 w 2895139"/>
              <a:gd name="connsiteY1-124" fmla="*/ 2466758 h 2906027"/>
              <a:gd name="connsiteX2-125" fmla="*/ 1425333 w 2895139"/>
              <a:gd name="connsiteY2-126" fmla="*/ 2906027 h 2906027"/>
              <a:gd name="connsiteX3-127" fmla="*/ 2895139 w 2895139"/>
              <a:gd name="connsiteY3-128" fmla="*/ 329942 h 2906027"/>
              <a:gd name="connsiteX4-129" fmla="*/ 1452113 w 2895139"/>
              <a:gd name="connsiteY4-130" fmla="*/ 0 h 2906027"/>
              <a:gd name="connsiteX0-131" fmla="*/ 1452113 w 2851546"/>
              <a:gd name="connsiteY0-132" fmla="*/ 0 h 2906027"/>
              <a:gd name="connsiteX1-133" fmla="*/ 0 w 2851546"/>
              <a:gd name="connsiteY1-134" fmla="*/ 2466758 h 2906027"/>
              <a:gd name="connsiteX2-135" fmla="*/ 1425333 w 2851546"/>
              <a:gd name="connsiteY2-136" fmla="*/ 2906027 h 2906027"/>
              <a:gd name="connsiteX3-137" fmla="*/ 2851546 w 2851546"/>
              <a:gd name="connsiteY3-138" fmla="*/ 321294 h 2906027"/>
              <a:gd name="connsiteX4-139" fmla="*/ 1452113 w 2851546"/>
              <a:gd name="connsiteY4-140" fmla="*/ 0 h 2906027"/>
              <a:gd name="connsiteX0-141" fmla="*/ 1452113 w 2851546"/>
              <a:gd name="connsiteY0-142" fmla="*/ 0 h 2895830"/>
              <a:gd name="connsiteX1-143" fmla="*/ 0 w 2851546"/>
              <a:gd name="connsiteY1-144" fmla="*/ 2466758 h 2895830"/>
              <a:gd name="connsiteX2-145" fmla="*/ 1399630 w 2851546"/>
              <a:gd name="connsiteY2-146" fmla="*/ 2895830 h 2895830"/>
              <a:gd name="connsiteX3-147" fmla="*/ 2851546 w 2851546"/>
              <a:gd name="connsiteY3-148" fmla="*/ 321294 h 2895830"/>
              <a:gd name="connsiteX4-149" fmla="*/ 1452113 w 2851546"/>
              <a:gd name="connsiteY4-150" fmla="*/ 0 h 2895830"/>
              <a:gd name="connsiteX0-151" fmla="*/ 1452113 w 2851546"/>
              <a:gd name="connsiteY0-152" fmla="*/ 0 h 2880534"/>
              <a:gd name="connsiteX1-153" fmla="*/ 0 w 2851546"/>
              <a:gd name="connsiteY1-154" fmla="*/ 2466758 h 2880534"/>
              <a:gd name="connsiteX2-155" fmla="*/ 1425333 w 2851546"/>
              <a:gd name="connsiteY2-156" fmla="*/ 2880534 h 2880534"/>
              <a:gd name="connsiteX3-157" fmla="*/ 2851546 w 2851546"/>
              <a:gd name="connsiteY3-158" fmla="*/ 321294 h 2880534"/>
              <a:gd name="connsiteX4-159" fmla="*/ 1452113 w 2851546"/>
              <a:gd name="connsiteY4-160" fmla="*/ 0 h 2880534"/>
              <a:gd name="connsiteX0-161" fmla="*/ 1452113 w 2851546"/>
              <a:gd name="connsiteY0-162" fmla="*/ 0 h 2900929"/>
              <a:gd name="connsiteX1-163" fmla="*/ 0 w 2851546"/>
              <a:gd name="connsiteY1-164" fmla="*/ 2466758 h 2900929"/>
              <a:gd name="connsiteX2-165" fmla="*/ 1415052 w 2851546"/>
              <a:gd name="connsiteY2-166" fmla="*/ 2900929 h 2900929"/>
              <a:gd name="connsiteX3-167" fmla="*/ 2851546 w 2851546"/>
              <a:gd name="connsiteY3-168" fmla="*/ 321294 h 2900929"/>
              <a:gd name="connsiteX4-169" fmla="*/ 1452113 w 2851546"/>
              <a:gd name="connsiteY4-170" fmla="*/ 0 h 2900929"/>
              <a:gd name="connsiteX0-171" fmla="*/ 1452113 w 2851546"/>
              <a:gd name="connsiteY0-172" fmla="*/ 0 h 2921323"/>
              <a:gd name="connsiteX1-173" fmla="*/ 0 w 2851546"/>
              <a:gd name="connsiteY1-174" fmla="*/ 2466758 h 2921323"/>
              <a:gd name="connsiteX2-175" fmla="*/ 1430474 w 2851546"/>
              <a:gd name="connsiteY2-176" fmla="*/ 2921323 h 2921323"/>
              <a:gd name="connsiteX3-177" fmla="*/ 2851546 w 2851546"/>
              <a:gd name="connsiteY3-178" fmla="*/ 321294 h 2921323"/>
              <a:gd name="connsiteX4-179" fmla="*/ 1452113 w 2851546"/>
              <a:gd name="connsiteY4-180" fmla="*/ 0 h 2921323"/>
              <a:gd name="connsiteX0-181" fmla="*/ 1452113 w 2851546"/>
              <a:gd name="connsiteY0-182" fmla="*/ 0 h 2921323"/>
              <a:gd name="connsiteX1-183" fmla="*/ 0 w 2851546"/>
              <a:gd name="connsiteY1-184" fmla="*/ 2466758 h 2921323"/>
              <a:gd name="connsiteX2-185" fmla="*/ 1430474 w 2851546"/>
              <a:gd name="connsiteY2-186" fmla="*/ 2921323 h 2921323"/>
              <a:gd name="connsiteX3-187" fmla="*/ 2851546 w 2851546"/>
              <a:gd name="connsiteY3-188" fmla="*/ 321294 h 2921323"/>
              <a:gd name="connsiteX4-189" fmla="*/ 1452113 w 2851546"/>
              <a:gd name="connsiteY4-190" fmla="*/ 0 h 2921323"/>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851546" h="2921323">
                <a:moveTo>
                  <a:pt x="1452113" y="0"/>
                </a:moveTo>
                <a:lnTo>
                  <a:pt x="0" y="2466758"/>
                </a:lnTo>
                <a:lnTo>
                  <a:pt x="1430474" y="2921323"/>
                </a:lnTo>
                <a:lnTo>
                  <a:pt x="2851546" y="321294"/>
                </a:lnTo>
                <a:lnTo>
                  <a:pt x="1452113"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grpSp>
        <p:nvGrpSpPr>
          <p:cNvPr id="12" name="组合 11"/>
          <p:cNvGrpSpPr/>
          <p:nvPr/>
        </p:nvGrpSpPr>
        <p:grpSpPr>
          <a:xfrm>
            <a:off x="3366818" y="1448863"/>
            <a:ext cx="1247868" cy="1218344"/>
            <a:chOff x="5235386" y="5218036"/>
            <a:chExt cx="1721223" cy="1680500"/>
          </a:xfrm>
          <a:scene3d>
            <a:camera prst="perspectiveContrastingLeftFacing">
              <a:rot lat="21509662" lon="2649959" rev="20141461"/>
            </a:camera>
            <a:lightRig rig="threePt" dir="t"/>
          </a:scene3d>
        </p:grpSpPr>
        <p:sp>
          <p:nvSpPr>
            <p:cNvPr id="13" name="椭圆 12"/>
            <p:cNvSpPr/>
            <p:nvPr/>
          </p:nvSpPr>
          <p:spPr>
            <a:xfrm>
              <a:off x="5235386" y="5218036"/>
              <a:ext cx="1721223" cy="1680500"/>
            </a:xfrm>
            <a:prstGeom prst="ellipse">
              <a:avLst/>
            </a:prstGeom>
            <a:solidFill>
              <a:schemeClr val="accent3"/>
            </a:solidFill>
            <a:ln>
              <a:noFill/>
            </a:ln>
            <a:effectLst>
              <a:outerShdw blurRad="317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14" name="AutoShape 31"/>
            <p:cNvSpPr/>
            <p:nvPr/>
          </p:nvSpPr>
          <p:spPr bwMode="auto">
            <a:xfrm>
              <a:off x="5617795" y="5623170"/>
              <a:ext cx="987303" cy="78058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4276" y="7975"/>
                  </a:moveTo>
                  <a:cubicBezTo>
                    <a:pt x="3988" y="7975"/>
                    <a:pt x="3706" y="8031"/>
                    <a:pt x="3434" y="8148"/>
                  </a:cubicBezTo>
                  <a:cubicBezTo>
                    <a:pt x="3160" y="8266"/>
                    <a:pt x="2903" y="8427"/>
                    <a:pt x="2666" y="8627"/>
                  </a:cubicBezTo>
                  <a:cubicBezTo>
                    <a:pt x="2428" y="8830"/>
                    <a:pt x="2220" y="9071"/>
                    <a:pt x="2044" y="9344"/>
                  </a:cubicBezTo>
                  <a:cubicBezTo>
                    <a:pt x="1867" y="9620"/>
                    <a:pt x="1730" y="9926"/>
                    <a:pt x="1628" y="10252"/>
                  </a:cubicBezTo>
                  <a:lnTo>
                    <a:pt x="0" y="16271"/>
                  </a:lnTo>
                  <a:lnTo>
                    <a:pt x="0" y="1618"/>
                  </a:lnTo>
                  <a:cubicBezTo>
                    <a:pt x="0" y="1177"/>
                    <a:pt x="132" y="796"/>
                    <a:pt x="399" y="478"/>
                  </a:cubicBezTo>
                  <a:cubicBezTo>
                    <a:pt x="663" y="161"/>
                    <a:pt x="981" y="0"/>
                    <a:pt x="1348" y="0"/>
                  </a:cubicBezTo>
                  <a:lnTo>
                    <a:pt x="9459" y="0"/>
                  </a:lnTo>
                  <a:cubicBezTo>
                    <a:pt x="9824" y="0"/>
                    <a:pt x="10140" y="161"/>
                    <a:pt x="10407" y="478"/>
                  </a:cubicBezTo>
                  <a:cubicBezTo>
                    <a:pt x="10673" y="796"/>
                    <a:pt x="10806" y="1177"/>
                    <a:pt x="10806" y="1618"/>
                  </a:cubicBezTo>
                  <a:cubicBezTo>
                    <a:pt x="10806" y="2059"/>
                    <a:pt x="10938" y="2438"/>
                    <a:pt x="11197" y="2749"/>
                  </a:cubicBezTo>
                  <a:cubicBezTo>
                    <a:pt x="11459" y="3063"/>
                    <a:pt x="11773" y="3222"/>
                    <a:pt x="12142" y="3222"/>
                  </a:cubicBezTo>
                  <a:lnTo>
                    <a:pt x="17332" y="3222"/>
                  </a:lnTo>
                  <a:cubicBezTo>
                    <a:pt x="17700" y="3222"/>
                    <a:pt x="18015" y="3384"/>
                    <a:pt x="18277" y="3713"/>
                  </a:cubicBezTo>
                  <a:cubicBezTo>
                    <a:pt x="18539" y="4042"/>
                    <a:pt x="18669" y="4426"/>
                    <a:pt x="18669" y="4867"/>
                  </a:cubicBezTo>
                  <a:lnTo>
                    <a:pt x="18669" y="7975"/>
                  </a:lnTo>
                  <a:lnTo>
                    <a:pt x="4276" y="7975"/>
                  </a:lnTo>
                  <a:close/>
                  <a:moveTo>
                    <a:pt x="21599" y="10140"/>
                  </a:moveTo>
                  <a:lnTo>
                    <a:pt x="18552" y="20800"/>
                  </a:lnTo>
                  <a:cubicBezTo>
                    <a:pt x="18505" y="21015"/>
                    <a:pt x="18385" y="21203"/>
                    <a:pt x="18194" y="21362"/>
                  </a:cubicBezTo>
                  <a:cubicBezTo>
                    <a:pt x="18003" y="21520"/>
                    <a:pt x="17817" y="21599"/>
                    <a:pt x="17638" y="21599"/>
                  </a:cubicBezTo>
                  <a:lnTo>
                    <a:pt x="504" y="21599"/>
                  </a:lnTo>
                  <a:lnTo>
                    <a:pt x="3388" y="10913"/>
                  </a:lnTo>
                  <a:cubicBezTo>
                    <a:pt x="3434" y="10698"/>
                    <a:pt x="3552" y="10516"/>
                    <a:pt x="3745" y="10363"/>
                  </a:cubicBezTo>
                  <a:cubicBezTo>
                    <a:pt x="3936" y="10213"/>
                    <a:pt x="4120" y="10140"/>
                    <a:pt x="4301" y="10140"/>
                  </a:cubicBezTo>
                  <a:lnTo>
                    <a:pt x="21599" y="10140"/>
                  </a:lnTo>
                  <a:close/>
                </a:path>
              </a:pathLst>
            </a:custGeom>
            <a:solidFill>
              <a:schemeClr val="bg1"/>
            </a:solidFill>
            <a:ln>
              <a:noFill/>
            </a:ln>
            <a:effectLst/>
          </p:spPr>
          <p:txBody>
            <a:bodyPr lIns="101578" tIns="101578" rIns="101578" bIns="101578" anchor="ctr"/>
            <a:lstStyle/>
            <a:p>
              <a:pPr defTabSz="914400">
                <a:defRPr/>
              </a:pPr>
              <a:endParaRPr lang="es-ES" sz="5800" dirty="0">
                <a:solidFill>
                  <a:srgbClr val="44CEB9"/>
                </a:solidFill>
                <a:effectLst>
                  <a:outerShdw blurRad="38100" dist="38100" dir="2700000" algn="tl">
                    <a:srgbClr val="000000"/>
                  </a:outerShdw>
                </a:effectLst>
                <a:latin typeface="Gill Sans" charset="0"/>
                <a:cs typeface="Gill Sans" charset="0"/>
                <a:sym typeface="Gill Sans" charset="0"/>
              </a:endParaRPr>
            </a:p>
          </p:txBody>
        </p:sp>
      </p:grpSp>
      <p:sp>
        <p:nvSpPr>
          <p:cNvPr id="15" name="文本框 14"/>
          <p:cNvSpPr txBox="1"/>
          <p:nvPr/>
        </p:nvSpPr>
        <p:spPr>
          <a:xfrm>
            <a:off x="2917886" y="2667207"/>
            <a:ext cx="6356227" cy="830997"/>
          </a:xfrm>
          <a:prstGeom prst="rect">
            <a:avLst/>
          </a:prstGeom>
          <a:noFill/>
        </p:spPr>
        <p:txBody>
          <a:bodyPr wrap="none" rtlCol="0">
            <a:spAutoFit/>
          </a:bodyPr>
          <a:lstStyle/>
          <a:p>
            <a:r>
              <a:rPr lang="en-US" altLang="zh-CN" sz="4800" dirty="0" smtClean="0">
                <a:solidFill>
                  <a:schemeClr val="accent1"/>
                </a:solidFill>
                <a:latin typeface="Adobe Gothic Std B" panose="020B0800000000000000" pitchFamily="34" charset="-128"/>
                <a:ea typeface="Adobe Gothic Std B" panose="020B0800000000000000" pitchFamily="34" charset="-128"/>
              </a:rPr>
              <a:t>ADD YOUR TEXT HERE</a:t>
            </a:r>
            <a:endParaRPr lang="zh-CN" altLang="en-US" sz="4800" dirty="0">
              <a:solidFill>
                <a:schemeClr val="accent1"/>
              </a:solidFill>
              <a:latin typeface="Adobe Gothic Std B" panose="020B0800000000000000" pitchFamily="34" charset="-128"/>
            </a:endParaRPr>
          </a:p>
        </p:txBody>
      </p:sp>
      <p:sp>
        <p:nvSpPr>
          <p:cNvPr id="16" name="矩形 15"/>
          <p:cNvSpPr/>
          <p:nvPr/>
        </p:nvSpPr>
        <p:spPr>
          <a:xfrm>
            <a:off x="4823695" y="3258251"/>
            <a:ext cx="4755222" cy="923330"/>
          </a:xfrm>
          <a:prstGeom prst="rect">
            <a:avLst/>
          </a:prstGeom>
        </p:spPr>
        <p:txBody>
          <a:bodyPr wrap="square">
            <a:spAutoFit/>
          </a:bodyPr>
          <a:lstStyle/>
          <a:p>
            <a:r>
              <a:rPr lang="en-US" altLang="zh-CN" dirty="0" smtClean="0">
                <a:solidFill>
                  <a:schemeClr val="bg1">
                    <a:lumMod val="50000"/>
                  </a:schemeClr>
                </a:solidFill>
              </a:rPr>
              <a:t>copy or write your text and paste it here copy or write your text and paste it here copy or write your text and paste it. </a:t>
            </a:r>
            <a:endParaRPr lang="en-US" altLang="zh-CN" dirty="0">
              <a:solidFill>
                <a:schemeClr val="bg1">
                  <a:lumMod val="50000"/>
                </a:schemeClr>
              </a:solidFill>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6"/>
          <p:cNvGrpSpPr/>
          <p:nvPr/>
        </p:nvGrpSpPr>
        <p:grpSpPr>
          <a:xfrm>
            <a:off x="1011053" y="2284580"/>
            <a:ext cx="10169893" cy="815236"/>
            <a:chOff x="1708778" y="2337375"/>
            <a:chExt cx="8957963" cy="717898"/>
          </a:xfrm>
        </p:grpSpPr>
        <p:sp>
          <p:nvSpPr>
            <p:cNvPr id="3" name="Shape 3747"/>
            <p:cNvSpPr/>
            <p:nvPr/>
          </p:nvSpPr>
          <p:spPr>
            <a:xfrm>
              <a:off x="6144228" y="2459815"/>
              <a:ext cx="283144" cy="592306"/>
            </a:xfrm>
            <a:custGeom>
              <a:avLst/>
              <a:gdLst/>
              <a:ahLst/>
              <a:cxnLst>
                <a:cxn ang="0">
                  <a:pos x="wd2" y="hd2"/>
                </a:cxn>
                <a:cxn ang="5400000">
                  <a:pos x="wd2" y="hd2"/>
                </a:cxn>
                <a:cxn ang="10800000">
                  <a:pos x="wd2" y="hd2"/>
                </a:cxn>
                <a:cxn ang="16200000">
                  <a:pos x="wd2" y="hd2"/>
                </a:cxn>
              </a:cxnLst>
              <a:rect l="0" t="0" r="r" b="b"/>
              <a:pathLst>
                <a:path w="21600" h="21600" extrusionOk="0">
                  <a:moveTo>
                    <a:pt x="16338" y="0"/>
                  </a:moveTo>
                  <a:cubicBezTo>
                    <a:pt x="5538" y="0"/>
                    <a:pt x="5538" y="0"/>
                    <a:pt x="5538" y="0"/>
                  </a:cubicBezTo>
                  <a:cubicBezTo>
                    <a:pt x="1662" y="0"/>
                    <a:pt x="0" y="1580"/>
                    <a:pt x="0" y="2107"/>
                  </a:cubicBezTo>
                  <a:cubicBezTo>
                    <a:pt x="0" y="9746"/>
                    <a:pt x="0" y="9746"/>
                    <a:pt x="0" y="9746"/>
                  </a:cubicBezTo>
                  <a:cubicBezTo>
                    <a:pt x="0" y="10141"/>
                    <a:pt x="831" y="10537"/>
                    <a:pt x="1938" y="10537"/>
                  </a:cubicBezTo>
                  <a:cubicBezTo>
                    <a:pt x="3046" y="10537"/>
                    <a:pt x="3600" y="10141"/>
                    <a:pt x="3600" y="9746"/>
                  </a:cubicBezTo>
                  <a:cubicBezTo>
                    <a:pt x="3600" y="3424"/>
                    <a:pt x="3600" y="3424"/>
                    <a:pt x="3600" y="3424"/>
                  </a:cubicBezTo>
                  <a:cubicBezTo>
                    <a:pt x="5262" y="3424"/>
                    <a:pt x="5262" y="3424"/>
                    <a:pt x="5262" y="3424"/>
                  </a:cubicBezTo>
                  <a:cubicBezTo>
                    <a:pt x="5262" y="9483"/>
                    <a:pt x="5262" y="9483"/>
                    <a:pt x="5262" y="9483"/>
                  </a:cubicBezTo>
                  <a:cubicBezTo>
                    <a:pt x="5262" y="9483"/>
                    <a:pt x="5262" y="9615"/>
                    <a:pt x="5262" y="9746"/>
                  </a:cubicBezTo>
                  <a:cubicBezTo>
                    <a:pt x="5262" y="20283"/>
                    <a:pt x="5262" y="20283"/>
                    <a:pt x="5262" y="20283"/>
                  </a:cubicBezTo>
                  <a:cubicBezTo>
                    <a:pt x="5262" y="21073"/>
                    <a:pt x="6369" y="21600"/>
                    <a:pt x="7754" y="21600"/>
                  </a:cubicBezTo>
                  <a:cubicBezTo>
                    <a:pt x="9138" y="21600"/>
                    <a:pt x="10246" y="21073"/>
                    <a:pt x="10246" y="20283"/>
                  </a:cubicBezTo>
                  <a:cubicBezTo>
                    <a:pt x="10246" y="10932"/>
                    <a:pt x="10246" y="10932"/>
                    <a:pt x="10246" y="10932"/>
                  </a:cubicBezTo>
                  <a:cubicBezTo>
                    <a:pt x="11354" y="10932"/>
                    <a:pt x="11354" y="10932"/>
                    <a:pt x="11354" y="10932"/>
                  </a:cubicBezTo>
                  <a:cubicBezTo>
                    <a:pt x="11354" y="20283"/>
                    <a:pt x="11354" y="20283"/>
                    <a:pt x="11354" y="20283"/>
                  </a:cubicBezTo>
                  <a:cubicBezTo>
                    <a:pt x="11354" y="21073"/>
                    <a:pt x="12462" y="21600"/>
                    <a:pt x="13846" y="21600"/>
                  </a:cubicBezTo>
                  <a:cubicBezTo>
                    <a:pt x="15231" y="21600"/>
                    <a:pt x="16338" y="21073"/>
                    <a:pt x="16338" y="20283"/>
                  </a:cubicBezTo>
                  <a:cubicBezTo>
                    <a:pt x="16338" y="3424"/>
                    <a:pt x="16338" y="3424"/>
                    <a:pt x="16338" y="3424"/>
                  </a:cubicBezTo>
                  <a:cubicBezTo>
                    <a:pt x="17723" y="3424"/>
                    <a:pt x="17723" y="3424"/>
                    <a:pt x="17723" y="3424"/>
                  </a:cubicBezTo>
                  <a:cubicBezTo>
                    <a:pt x="17723" y="9746"/>
                    <a:pt x="17723" y="9746"/>
                    <a:pt x="17723" y="9746"/>
                  </a:cubicBezTo>
                  <a:cubicBezTo>
                    <a:pt x="17723" y="10141"/>
                    <a:pt x="18554" y="10537"/>
                    <a:pt x="19662" y="10537"/>
                  </a:cubicBezTo>
                  <a:cubicBezTo>
                    <a:pt x="20769" y="10537"/>
                    <a:pt x="21600" y="10141"/>
                    <a:pt x="21600" y="9746"/>
                  </a:cubicBezTo>
                  <a:cubicBezTo>
                    <a:pt x="21600" y="1976"/>
                    <a:pt x="21600" y="1976"/>
                    <a:pt x="21600" y="1976"/>
                  </a:cubicBezTo>
                  <a:cubicBezTo>
                    <a:pt x="21600" y="1317"/>
                    <a:pt x="19938" y="0"/>
                    <a:pt x="16338" y="0"/>
                  </a:cubicBezTo>
                </a:path>
              </a:pathLst>
            </a:custGeom>
            <a:solidFill>
              <a:srgbClr val="F1F1F1"/>
            </a:solidFill>
            <a:ln w="12700" cap="flat">
              <a:noFill/>
              <a:miter lim="400000"/>
            </a:ln>
            <a:effectLst/>
          </p:spPr>
          <p:txBody>
            <a:bodyPr wrap="square" lIns="0" tIns="0" rIns="0" bIns="0" numCol="1" anchor="t">
              <a:noAutofit/>
            </a:bodyPr>
            <a:lstStyle/>
            <a:p>
              <a:pPr lvl="0">
                <a:defRPr sz="3200">
                  <a:solidFill>
                    <a:srgbClr val="FFFFFF"/>
                  </a:solidFill>
                  <a:latin typeface="Helvetica Light"/>
                  <a:ea typeface="Helvetica Light"/>
                  <a:cs typeface="Helvetica Light"/>
                  <a:sym typeface="Helvetica Light"/>
                </a:defRPr>
              </a:pPr>
              <a:endParaRPr sz="3200"/>
            </a:p>
          </p:txBody>
        </p:sp>
        <p:sp>
          <p:nvSpPr>
            <p:cNvPr id="4" name="Shape 3748"/>
            <p:cNvSpPr/>
            <p:nvPr/>
          </p:nvSpPr>
          <p:spPr>
            <a:xfrm>
              <a:off x="6231468" y="2337375"/>
              <a:ext cx="113259" cy="111728"/>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F1F1F1"/>
            </a:solidFill>
            <a:ln w="12700" cap="flat">
              <a:noFill/>
              <a:miter lim="400000"/>
            </a:ln>
            <a:effectLst/>
          </p:spPr>
          <p:txBody>
            <a:bodyPr wrap="square" lIns="0" tIns="0" rIns="0" bIns="0" numCol="1" anchor="t">
              <a:noAutofit/>
            </a:bodyPr>
            <a:lstStyle/>
            <a:p>
              <a:pPr lvl="0">
                <a:defRPr sz="3200">
                  <a:solidFill>
                    <a:srgbClr val="FFFFFF"/>
                  </a:solidFill>
                  <a:latin typeface="Helvetica Light"/>
                  <a:ea typeface="Helvetica Light"/>
                  <a:cs typeface="Helvetica Light"/>
                  <a:sym typeface="Helvetica Light"/>
                </a:defRPr>
              </a:pPr>
              <a:endParaRPr sz="3200"/>
            </a:p>
          </p:txBody>
        </p:sp>
        <p:sp>
          <p:nvSpPr>
            <p:cNvPr id="5" name="Shape 3749"/>
            <p:cNvSpPr/>
            <p:nvPr/>
          </p:nvSpPr>
          <p:spPr>
            <a:xfrm>
              <a:off x="6513255" y="2459815"/>
              <a:ext cx="283144" cy="592306"/>
            </a:xfrm>
            <a:custGeom>
              <a:avLst/>
              <a:gdLst/>
              <a:ahLst/>
              <a:cxnLst>
                <a:cxn ang="0">
                  <a:pos x="wd2" y="hd2"/>
                </a:cxn>
                <a:cxn ang="5400000">
                  <a:pos x="wd2" y="hd2"/>
                </a:cxn>
                <a:cxn ang="10800000">
                  <a:pos x="wd2" y="hd2"/>
                </a:cxn>
                <a:cxn ang="16200000">
                  <a:pos x="wd2" y="hd2"/>
                </a:cxn>
              </a:cxnLst>
              <a:rect l="0" t="0" r="r" b="b"/>
              <a:pathLst>
                <a:path w="21600" h="21600" extrusionOk="0">
                  <a:moveTo>
                    <a:pt x="16338" y="0"/>
                  </a:moveTo>
                  <a:cubicBezTo>
                    <a:pt x="5538" y="0"/>
                    <a:pt x="5538" y="0"/>
                    <a:pt x="5538" y="0"/>
                  </a:cubicBezTo>
                  <a:cubicBezTo>
                    <a:pt x="1662" y="0"/>
                    <a:pt x="0" y="1580"/>
                    <a:pt x="0" y="2107"/>
                  </a:cubicBezTo>
                  <a:cubicBezTo>
                    <a:pt x="0" y="9746"/>
                    <a:pt x="0" y="9746"/>
                    <a:pt x="0" y="9746"/>
                  </a:cubicBezTo>
                  <a:cubicBezTo>
                    <a:pt x="0" y="10141"/>
                    <a:pt x="831" y="10537"/>
                    <a:pt x="1938" y="10537"/>
                  </a:cubicBezTo>
                  <a:cubicBezTo>
                    <a:pt x="3046" y="10537"/>
                    <a:pt x="3600" y="10141"/>
                    <a:pt x="3600" y="9746"/>
                  </a:cubicBezTo>
                  <a:cubicBezTo>
                    <a:pt x="3600" y="3424"/>
                    <a:pt x="3600" y="3424"/>
                    <a:pt x="3600" y="3424"/>
                  </a:cubicBezTo>
                  <a:cubicBezTo>
                    <a:pt x="5262" y="3424"/>
                    <a:pt x="5262" y="3424"/>
                    <a:pt x="5262" y="3424"/>
                  </a:cubicBezTo>
                  <a:cubicBezTo>
                    <a:pt x="5262" y="9483"/>
                    <a:pt x="5262" y="9483"/>
                    <a:pt x="5262" y="9483"/>
                  </a:cubicBezTo>
                  <a:cubicBezTo>
                    <a:pt x="5262" y="9483"/>
                    <a:pt x="5262" y="9615"/>
                    <a:pt x="5262" y="9746"/>
                  </a:cubicBezTo>
                  <a:cubicBezTo>
                    <a:pt x="5262" y="20283"/>
                    <a:pt x="5262" y="20283"/>
                    <a:pt x="5262" y="20283"/>
                  </a:cubicBezTo>
                  <a:cubicBezTo>
                    <a:pt x="5262" y="21073"/>
                    <a:pt x="6369" y="21600"/>
                    <a:pt x="7754" y="21600"/>
                  </a:cubicBezTo>
                  <a:cubicBezTo>
                    <a:pt x="9138" y="21600"/>
                    <a:pt x="10246" y="21073"/>
                    <a:pt x="10246" y="20283"/>
                  </a:cubicBezTo>
                  <a:cubicBezTo>
                    <a:pt x="10246" y="10932"/>
                    <a:pt x="10246" y="10932"/>
                    <a:pt x="10246" y="10932"/>
                  </a:cubicBezTo>
                  <a:cubicBezTo>
                    <a:pt x="11354" y="10932"/>
                    <a:pt x="11354" y="10932"/>
                    <a:pt x="11354" y="10932"/>
                  </a:cubicBezTo>
                  <a:cubicBezTo>
                    <a:pt x="11354" y="20283"/>
                    <a:pt x="11354" y="20283"/>
                    <a:pt x="11354" y="20283"/>
                  </a:cubicBezTo>
                  <a:cubicBezTo>
                    <a:pt x="11354" y="21073"/>
                    <a:pt x="12462" y="21600"/>
                    <a:pt x="13846" y="21600"/>
                  </a:cubicBezTo>
                  <a:cubicBezTo>
                    <a:pt x="15231" y="21600"/>
                    <a:pt x="16338" y="21073"/>
                    <a:pt x="16338" y="20283"/>
                  </a:cubicBezTo>
                  <a:cubicBezTo>
                    <a:pt x="16338" y="3424"/>
                    <a:pt x="16338" y="3424"/>
                    <a:pt x="16338" y="3424"/>
                  </a:cubicBezTo>
                  <a:cubicBezTo>
                    <a:pt x="17723" y="3424"/>
                    <a:pt x="17723" y="3424"/>
                    <a:pt x="17723" y="3424"/>
                  </a:cubicBezTo>
                  <a:cubicBezTo>
                    <a:pt x="17723" y="9746"/>
                    <a:pt x="17723" y="9746"/>
                    <a:pt x="17723" y="9746"/>
                  </a:cubicBezTo>
                  <a:cubicBezTo>
                    <a:pt x="17723" y="10141"/>
                    <a:pt x="18554" y="10537"/>
                    <a:pt x="19662" y="10537"/>
                  </a:cubicBezTo>
                  <a:cubicBezTo>
                    <a:pt x="20769" y="10537"/>
                    <a:pt x="21600" y="10141"/>
                    <a:pt x="21600" y="9746"/>
                  </a:cubicBezTo>
                  <a:cubicBezTo>
                    <a:pt x="21600" y="1976"/>
                    <a:pt x="21600" y="1976"/>
                    <a:pt x="21600" y="1976"/>
                  </a:cubicBezTo>
                  <a:cubicBezTo>
                    <a:pt x="21600" y="1317"/>
                    <a:pt x="19938" y="0"/>
                    <a:pt x="16338" y="0"/>
                  </a:cubicBezTo>
                </a:path>
              </a:pathLst>
            </a:custGeom>
            <a:solidFill>
              <a:srgbClr val="F1F1F1"/>
            </a:solidFill>
            <a:ln w="12700" cap="flat">
              <a:noFill/>
              <a:miter lim="400000"/>
            </a:ln>
            <a:effectLst/>
          </p:spPr>
          <p:txBody>
            <a:bodyPr wrap="square" lIns="0" tIns="0" rIns="0" bIns="0" numCol="1" anchor="t">
              <a:noAutofit/>
            </a:bodyPr>
            <a:lstStyle/>
            <a:p>
              <a:pPr lvl="0">
                <a:defRPr sz="3200">
                  <a:solidFill>
                    <a:srgbClr val="FFFFFF"/>
                  </a:solidFill>
                  <a:latin typeface="Helvetica Light"/>
                  <a:ea typeface="Helvetica Light"/>
                  <a:cs typeface="Helvetica Light"/>
                  <a:sym typeface="Helvetica Light"/>
                </a:defRPr>
              </a:pPr>
              <a:endParaRPr sz="3200"/>
            </a:p>
          </p:txBody>
        </p:sp>
        <p:sp>
          <p:nvSpPr>
            <p:cNvPr id="6" name="Shape 3750"/>
            <p:cNvSpPr/>
            <p:nvPr/>
          </p:nvSpPr>
          <p:spPr>
            <a:xfrm>
              <a:off x="6600494" y="2337375"/>
              <a:ext cx="113259" cy="111728"/>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F1F1F1"/>
            </a:solidFill>
            <a:ln w="12700" cap="flat">
              <a:noFill/>
              <a:miter lim="400000"/>
            </a:ln>
            <a:effectLst/>
          </p:spPr>
          <p:txBody>
            <a:bodyPr wrap="square" lIns="0" tIns="0" rIns="0" bIns="0" numCol="1" anchor="t">
              <a:noAutofit/>
            </a:bodyPr>
            <a:lstStyle/>
            <a:p>
              <a:pPr lvl="0">
                <a:defRPr sz="3200">
                  <a:solidFill>
                    <a:srgbClr val="FFFFFF"/>
                  </a:solidFill>
                  <a:latin typeface="Helvetica Light"/>
                  <a:ea typeface="Helvetica Light"/>
                  <a:cs typeface="Helvetica Light"/>
                  <a:sym typeface="Helvetica Light"/>
                </a:defRPr>
              </a:pPr>
              <a:endParaRPr sz="3200"/>
            </a:p>
          </p:txBody>
        </p:sp>
        <p:sp>
          <p:nvSpPr>
            <p:cNvPr id="7" name="Shape 3751"/>
            <p:cNvSpPr/>
            <p:nvPr/>
          </p:nvSpPr>
          <p:spPr>
            <a:xfrm>
              <a:off x="6883676" y="2459815"/>
              <a:ext cx="283144" cy="592306"/>
            </a:xfrm>
            <a:custGeom>
              <a:avLst/>
              <a:gdLst/>
              <a:ahLst/>
              <a:cxnLst>
                <a:cxn ang="0">
                  <a:pos x="wd2" y="hd2"/>
                </a:cxn>
                <a:cxn ang="5400000">
                  <a:pos x="wd2" y="hd2"/>
                </a:cxn>
                <a:cxn ang="10800000">
                  <a:pos x="wd2" y="hd2"/>
                </a:cxn>
                <a:cxn ang="16200000">
                  <a:pos x="wd2" y="hd2"/>
                </a:cxn>
              </a:cxnLst>
              <a:rect l="0" t="0" r="r" b="b"/>
              <a:pathLst>
                <a:path w="21600" h="21600" extrusionOk="0">
                  <a:moveTo>
                    <a:pt x="16338" y="0"/>
                  </a:moveTo>
                  <a:cubicBezTo>
                    <a:pt x="5538" y="0"/>
                    <a:pt x="5538" y="0"/>
                    <a:pt x="5538" y="0"/>
                  </a:cubicBezTo>
                  <a:cubicBezTo>
                    <a:pt x="1662" y="0"/>
                    <a:pt x="0" y="1580"/>
                    <a:pt x="0" y="2107"/>
                  </a:cubicBezTo>
                  <a:cubicBezTo>
                    <a:pt x="0" y="9746"/>
                    <a:pt x="0" y="9746"/>
                    <a:pt x="0" y="9746"/>
                  </a:cubicBezTo>
                  <a:cubicBezTo>
                    <a:pt x="0" y="10141"/>
                    <a:pt x="831" y="10537"/>
                    <a:pt x="1938" y="10537"/>
                  </a:cubicBezTo>
                  <a:cubicBezTo>
                    <a:pt x="3046" y="10537"/>
                    <a:pt x="3600" y="10141"/>
                    <a:pt x="3600" y="9746"/>
                  </a:cubicBezTo>
                  <a:cubicBezTo>
                    <a:pt x="3600" y="3424"/>
                    <a:pt x="3600" y="3424"/>
                    <a:pt x="3600" y="3424"/>
                  </a:cubicBezTo>
                  <a:cubicBezTo>
                    <a:pt x="5262" y="3424"/>
                    <a:pt x="5262" y="3424"/>
                    <a:pt x="5262" y="3424"/>
                  </a:cubicBezTo>
                  <a:cubicBezTo>
                    <a:pt x="5262" y="9483"/>
                    <a:pt x="5262" y="9483"/>
                    <a:pt x="5262" y="9483"/>
                  </a:cubicBezTo>
                  <a:cubicBezTo>
                    <a:pt x="5262" y="9483"/>
                    <a:pt x="5262" y="9615"/>
                    <a:pt x="5262" y="9746"/>
                  </a:cubicBezTo>
                  <a:cubicBezTo>
                    <a:pt x="5262" y="20283"/>
                    <a:pt x="5262" y="20283"/>
                    <a:pt x="5262" y="20283"/>
                  </a:cubicBezTo>
                  <a:cubicBezTo>
                    <a:pt x="5262" y="21073"/>
                    <a:pt x="6369" y="21600"/>
                    <a:pt x="7754" y="21600"/>
                  </a:cubicBezTo>
                  <a:cubicBezTo>
                    <a:pt x="9138" y="21600"/>
                    <a:pt x="10246" y="21073"/>
                    <a:pt x="10246" y="20283"/>
                  </a:cubicBezTo>
                  <a:cubicBezTo>
                    <a:pt x="10246" y="10932"/>
                    <a:pt x="10246" y="10932"/>
                    <a:pt x="10246" y="10932"/>
                  </a:cubicBezTo>
                  <a:cubicBezTo>
                    <a:pt x="11354" y="10932"/>
                    <a:pt x="11354" y="10932"/>
                    <a:pt x="11354" y="10932"/>
                  </a:cubicBezTo>
                  <a:cubicBezTo>
                    <a:pt x="11354" y="20283"/>
                    <a:pt x="11354" y="20283"/>
                    <a:pt x="11354" y="20283"/>
                  </a:cubicBezTo>
                  <a:cubicBezTo>
                    <a:pt x="11354" y="21073"/>
                    <a:pt x="12462" y="21600"/>
                    <a:pt x="13846" y="21600"/>
                  </a:cubicBezTo>
                  <a:cubicBezTo>
                    <a:pt x="15231" y="21600"/>
                    <a:pt x="16338" y="21073"/>
                    <a:pt x="16338" y="20283"/>
                  </a:cubicBezTo>
                  <a:cubicBezTo>
                    <a:pt x="16338" y="3424"/>
                    <a:pt x="16338" y="3424"/>
                    <a:pt x="16338" y="3424"/>
                  </a:cubicBezTo>
                  <a:cubicBezTo>
                    <a:pt x="17723" y="3424"/>
                    <a:pt x="17723" y="3424"/>
                    <a:pt x="17723" y="3424"/>
                  </a:cubicBezTo>
                  <a:cubicBezTo>
                    <a:pt x="17723" y="9746"/>
                    <a:pt x="17723" y="9746"/>
                    <a:pt x="17723" y="9746"/>
                  </a:cubicBezTo>
                  <a:cubicBezTo>
                    <a:pt x="17723" y="10141"/>
                    <a:pt x="18554" y="10537"/>
                    <a:pt x="19662" y="10537"/>
                  </a:cubicBezTo>
                  <a:cubicBezTo>
                    <a:pt x="20769" y="10537"/>
                    <a:pt x="21600" y="10141"/>
                    <a:pt x="21600" y="9746"/>
                  </a:cubicBezTo>
                  <a:cubicBezTo>
                    <a:pt x="21600" y="1976"/>
                    <a:pt x="21600" y="1976"/>
                    <a:pt x="21600" y="1976"/>
                  </a:cubicBezTo>
                  <a:cubicBezTo>
                    <a:pt x="21600" y="1317"/>
                    <a:pt x="19938" y="0"/>
                    <a:pt x="16338" y="0"/>
                  </a:cubicBezTo>
                </a:path>
              </a:pathLst>
            </a:custGeom>
            <a:solidFill>
              <a:srgbClr val="F1F1F1"/>
            </a:solidFill>
            <a:ln w="12700" cap="flat">
              <a:noFill/>
              <a:miter lim="400000"/>
            </a:ln>
            <a:effectLst/>
          </p:spPr>
          <p:txBody>
            <a:bodyPr wrap="square" lIns="0" tIns="0" rIns="0" bIns="0" numCol="1" anchor="t">
              <a:noAutofit/>
            </a:bodyPr>
            <a:lstStyle/>
            <a:p>
              <a:pPr lvl="0">
                <a:defRPr sz="3200">
                  <a:solidFill>
                    <a:srgbClr val="FFFFFF"/>
                  </a:solidFill>
                  <a:latin typeface="Helvetica Light"/>
                  <a:ea typeface="Helvetica Light"/>
                  <a:cs typeface="Helvetica Light"/>
                  <a:sym typeface="Helvetica Light"/>
                </a:defRPr>
              </a:pPr>
              <a:endParaRPr sz="3200"/>
            </a:p>
          </p:txBody>
        </p:sp>
        <p:sp>
          <p:nvSpPr>
            <p:cNvPr id="8" name="Shape 3752"/>
            <p:cNvSpPr/>
            <p:nvPr/>
          </p:nvSpPr>
          <p:spPr>
            <a:xfrm>
              <a:off x="6970915" y="2337375"/>
              <a:ext cx="113259" cy="111728"/>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F1F1F1"/>
            </a:solidFill>
            <a:ln w="12700" cap="flat">
              <a:noFill/>
              <a:miter lim="400000"/>
            </a:ln>
            <a:effectLst/>
          </p:spPr>
          <p:txBody>
            <a:bodyPr wrap="square" lIns="0" tIns="0" rIns="0" bIns="0" numCol="1" anchor="t">
              <a:noAutofit/>
            </a:bodyPr>
            <a:lstStyle/>
            <a:p>
              <a:pPr lvl="0">
                <a:defRPr sz="3200">
                  <a:solidFill>
                    <a:srgbClr val="FFFFFF"/>
                  </a:solidFill>
                  <a:latin typeface="Helvetica Light"/>
                  <a:ea typeface="Helvetica Light"/>
                  <a:cs typeface="Helvetica Light"/>
                  <a:sym typeface="Helvetica Light"/>
                </a:defRPr>
              </a:pPr>
              <a:endParaRPr sz="3200"/>
            </a:p>
          </p:txBody>
        </p:sp>
        <p:grpSp>
          <p:nvGrpSpPr>
            <p:cNvPr id="9" name="Group 2"/>
            <p:cNvGrpSpPr/>
            <p:nvPr/>
          </p:nvGrpSpPr>
          <p:grpSpPr>
            <a:xfrm>
              <a:off x="7252702" y="2337375"/>
              <a:ext cx="283144" cy="714746"/>
              <a:chOff x="7252702" y="2337375"/>
              <a:chExt cx="283144" cy="714746"/>
            </a:xfrm>
            <a:solidFill>
              <a:schemeClr val="bg1">
                <a:lumMod val="85000"/>
              </a:schemeClr>
            </a:solidFill>
          </p:grpSpPr>
          <p:sp>
            <p:nvSpPr>
              <p:cNvPr id="93" name="Shape 3753"/>
              <p:cNvSpPr/>
              <p:nvPr/>
            </p:nvSpPr>
            <p:spPr>
              <a:xfrm>
                <a:off x="7252702" y="2459815"/>
                <a:ext cx="283144" cy="592306"/>
              </a:xfrm>
              <a:custGeom>
                <a:avLst/>
                <a:gdLst/>
                <a:ahLst/>
                <a:cxnLst>
                  <a:cxn ang="0">
                    <a:pos x="wd2" y="hd2"/>
                  </a:cxn>
                  <a:cxn ang="5400000">
                    <a:pos x="wd2" y="hd2"/>
                  </a:cxn>
                  <a:cxn ang="10800000">
                    <a:pos x="wd2" y="hd2"/>
                  </a:cxn>
                  <a:cxn ang="16200000">
                    <a:pos x="wd2" y="hd2"/>
                  </a:cxn>
                </a:cxnLst>
                <a:rect l="0" t="0" r="r" b="b"/>
                <a:pathLst>
                  <a:path w="21600" h="21600" extrusionOk="0">
                    <a:moveTo>
                      <a:pt x="16338" y="0"/>
                    </a:moveTo>
                    <a:cubicBezTo>
                      <a:pt x="5538" y="0"/>
                      <a:pt x="5538" y="0"/>
                      <a:pt x="5538" y="0"/>
                    </a:cubicBezTo>
                    <a:cubicBezTo>
                      <a:pt x="1662" y="0"/>
                      <a:pt x="0" y="1580"/>
                      <a:pt x="0" y="2107"/>
                    </a:cubicBezTo>
                    <a:cubicBezTo>
                      <a:pt x="0" y="9746"/>
                      <a:pt x="0" y="9746"/>
                      <a:pt x="0" y="9746"/>
                    </a:cubicBezTo>
                    <a:cubicBezTo>
                      <a:pt x="0" y="10141"/>
                      <a:pt x="831" y="10537"/>
                      <a:pt x="1938" y="10537"/>
                    </a:cubicBezTo>
                    <a:cubicBezTo>
                      <a:pt x="3046" y="10537"/>
                      <a:pt x="3600" y="10141"/>
                      <a:pt x="3600" y="9746"/>
                    </a:cubicBezTo>
                    <a:cubicBezTo>
                      <a:pt x="3600" y="3424"/>
                      <a:pt x="3600" y="3424"/>
                      <a:pt x="3600" y="3424"/>
                    </a:cubicBezTo>
                    <a:cubicBezTo>
                      <a:pt x="5262" y="3424"/>
                      <a:pt x="5262" y="3424"/>
                      <a:pt x="5262" y="3424"/>
                    </a:cubicBezTo>
                    <a:cubicBezTo>
                      <a:pt x="5262" y="9483"/>
                      <a:pt x="5262" y="9483"/>
                      <a:pt x="5262" y="9483"/>
                    </a:cubicBezTo>
                    <a:cubicBezTo>
                      <a:pt x="5262" y="9483"/>
                      <a:pt x="5262" y="9615"/>
                      <a:pt x="5262" y="9746"/>
                    </a:cubicBezTo>
                    <a:cubicBezTo>
                      <a:pt x="5262" y="20283"/>
                      <a:pt x="5262" y="20283"/>
                      <a:pt x="5262" y="20283"/>
                    </a:cubicBezTo>
                    <a:cubicBezTo>
                      <a:pt x="5262" y="21073"/>
                      <a:pt x="6369" y="21600"/>
                      <a:pt x="7754" y="21600"/>
                    </a:cubicBezTo>
                    <a:cubicBezTo>
                      <a:pt x="9138" y="21600"/>
                      <a:pt x="10246" y="21073"/>
                      <a:pt x="10246" y="20283"/>
                    </a:cubicBezTo>
                    <a:cubicBezTo>
                      <a:pt x="10246" y="10932"/>
                      <a:pt x="10246" y="10932"/>
                      <a:pt x="10246" y="10932"/>
                    </a:cubicBezTo>
                    <a:cubicBezTo>
                      <a:pt x="11354" y="10932"/>
                      <a:pt x="11354" y="10932"/>
                      <a:pt x="11354" y="10932"/>
                    </a:cubicBezTo>
                    <a:cubicBezTo>
                      <a:pt x="11354" y="20283"/>
                      <a:pt x="11354" y="20283"/>
                      <a:pt x="11354" y="20283"/>
                    </a:cubicBezTo>
                    <a:cubicBezTo>
                      <a:pt x="11354" y="21073"/>
                      <a:pt x="12462" y="21600"/>
                      <a:pt x="13846" y="21600"/>
                    </a:cubicBezTo>
                    <a:cubicBezTo>
                      <a:pt x="15231" y="21600"/>
                      <a:pt x="16338" y="21073"/>
                      <a:pt x="16338" y="20283"/>
                    </a:cubicBezTo>
                    <a:cubicBezTo>
                      <a:pt x="16338" y="3424"/>
                      <a:pt x="16338" y="3424"/>
                      <a:pt x="16338" y="3424"/>
                    </a:cubicBezTo>
                    <a:cubicBezTo>
                      <a:pt x="17723" y="3424"/>
                      <a:pt x="17723" y="3424"/>
                      <a:pt x="17723" y="3424"/>
                    </a:cubicBezTo>
                    <a:cubicBezTo>
                      <a:pt x="17723" y="9746"/>
                      <a:pt x="17723" y="9746"/>
                      <a:pt x="17723" y="9746"/>
                    </a:cubicBezTo>
                    <a:cubicBezTo>
                      <a:pt x="17723" y="10141"/>
                      <a:pt x="18554" y="10537"/>
                      <a:pt x="19662" y="10537"/>
                    </a:cubicBezTo>
                    <a:cubicBezTo>
                      <a:pt x="20769" y="10537"/>
                      <a:pt x="21600" y="10141"/>
                      <a:pt x="21600" y="9746"/>
                    </a:cubicBezTo>
                    <a:cubicBezTo>
                      <a:pt x="21600" y="1976"/>
                      <a:pt x="21600" y="1976"/>
                      <a:pt x="21600" y="1976"/>
                    </a:cubicBezTo>
                    <a:cubicBezTo>
                      <a:pt x="21600" y="1317"/>
                      <a:pt x="19938" y="0"/>
                      <a:pt x="16338" y="0"/>
                    </a:cubicBezTo>
                  </a:path>
                </a:pathLst>
              </a:custGeom>
              <a:grpFill/>
              <a:ln w="12700" cap="flat">
                <a:noFill/>
                <a:miter lim="400000"/>
              </a:ln>
              <a:effectLst/>
            </p:spPr>
            <p:txBody>
              <a:bodyPr wrap="square" lIns="0" tIns="0" rIns="0" bIns="0" numCol="1" anchor="t">
                <a:noAutofit/>
              </a:bodyPr>
              <a:lstStyle/>
              <a:p>
                <a:pPr lvl="0">
                  <a:defRPr sz="3200">
                    <a:solidFill>
                      <a:srgbClr val="FFFFFF"/>
                    </a:solidFill>
                    <a:latin typeface="Helvetica Light"/>
                    <a:ea typeface="Helvetica Light"/>
                    <a:cs typeface="Helvetica Light"/>
                    <a:sym typeface="Helvetica Light"/>
                  </a:defRPr>
                </a:pPr>
                <a:endParaRPr sz="3200"/>
              </a:p>
            </p:txBody>
          </p:sp>
          <p:sp>
            <p:nvSpPr>
              <p:cNvPr id="94" name="Shape 3754"/>
              <p:cNvSpPr/>
              <p:nvPr/>
            </p:nvSpPr>
            <p:spPr>
              <a:xfrm>
                <a:off x="7339941" y="2337375"/>
                <a:ext cx="113259" cy="111728"/>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grpFill/>
              <a:ln w="12700" cap="flat">
                <a:noFill/>
                <a:miter lim="400000"/>
              </a:ln>
              <a:effectLst/>
            </p:spPr>
            <p:txBody>
              <a:bodyPr wrap="square" lIns="0" tIns="0" rIns="0" bIns="0" numCol="1" anchor="t">
                <a:noAutofit/>
              </a:bodyPr>
              <a:lstStyle/>
              <a:p>
                <a:pPr lvl="0">
                  <a:defRPr sz="3200">
                    <a:solidFill>
                      <a:srgbClr val="FFFFFF"/>
                    </a:solidFill>
                    <a:latin typeface="Helvetica Light"/>
                    <a:ea typeface="Helvetica Light"/>
                    <a:cs typeface="Helvetica Light"/>
                    <a:sym typeface="Helvetica Light"/>
                  </a:defRPr>
                </a:pPr>
                <a:endParaRPr sz="3200"/>
              </a:p>
            </p:txBody>
          </p:sp>
        </p:grpSp>
        <p:grpSp>
          <p:nvGrpSpPr>
            <p:cNvPr id="10" name="Group 3"/>
            <p:cNvGrpSpPr/>
            <p:nvPr/>
          </p:nvGrpSpPr>
          <p:grpSpPr>
            <a:xfrm>
              <a:off x="7622750" y="2337375"/>
              <a:ext cx="283144" cy="714746"/>
              <a:chOff x="7622750" y="2337375"/>
              <a:chExt cx="283144" cy="714746"/>
            </a:xfrm>
            <a:solidFill>
              <a:schemeClr val="bg1">
                <a:lumMod val="85000"/>
              </a:schemeClr>
            </a:solidFill>
          </p:grpSpPr>
          <p:sp>
            <p:nvSpPr>
              <p:cNvPr id="91" name="Shape 3755"/>
              <p:cNvSpPr/>
              <p:nvPr/>
            </p:nvSpPr>
            <p:spPr>
              <a:xfrm>
                <a:off x="7622750" y="2459815"/>
                <a:ext cx="283144" cy="592306"/>
              </a:xfrm>
              <a:custGeom>
                <a:avLst/>
                <a:gdLst/>
                <a:ahLst/>
                <a:cxnLst>
                  <a:cxn ang="0">
                    <a:pos x="wd2" y="hd2"/>
                  </a:cxn>
                  <a:cxn ang="5400000">
                    <a:pos x="wd2" y="hd2"/>
                  </a:cxn>
                  <a:cxn ang="10800000">
                    <a:pos x="wd2" y="hd2"/>
                  </a:cxn>
                  <a:cxn ang="16200000">
                    <a:pos x="wd2" y="hd2"/>
                  </a:cxn>
                </a:cxnLst>
                <a:rect l="0" t="0" r="r" b="b"/>
                <a:pathLst>
                  <a:path w="21600" h="21600" extrusionOk="0">
                    <a:moveTo>
                      <a:pt x="16338" y="0"/>
                    </a:moveTo>
                    <a:cubicBezTo>
                      <a:pt x="5538" y="0"/>
                      <a:pt x="5538" y="0"/>
                      <a:pt x="5538" y="0"/>
                    </a:cubicBezTo>
                    <a:cubicBezTo>
                      <a:pt x="1662" y="0"/>
                      <a:pt x="0" y="1580"/>
                      <a:pt x="0" y="2107"/>
                    </a:cubicBezTo>
                    <a:cubicBezTo>
                      <a:pt x="0" y="9746"/>
                      <a:pt x="0" y="9746"/>
                      <a:pt x="0" y="9746"/>
                    </a:cubicBezTo>
                    <a:cubicBezTo>
                      <a:pt x="0" y="10141"/>
                      <a:pt x="831" y="10537"/>
                      <a:pt x="1938" y="10537"/>
                    </a:cubicBezTo>
                    <a:cubicBezTo>
                      <a:pt x="3046" y="10537"/>
                      <a:pt x="3600" y="10141"/>
                      <a:pt x="3600" y="9746"/>
                    </a:cubicBezTo>
                    <a:cubicBezTo>
                      <a:pt x="3600" y="3424"/>
                      <a:pt x="3600" y="3424"/>
                      <a:pt x="3600" y="3424"/>
                    </a:cubicBezTo>
                    <a:cubicBezTo>
                      <a:pt x="5262" y="3424"/>
                      <a:pt x="5262" y="3424"/>
                      <a:pt x="5262" y="3424"/>
                    </a:cubicBezTo>
                    <a:cubicBezTo>
                      <a:pt x="5262" y="9483"/>
                      <a:pt x="5262" y="9483"/>
                      <a:pt x="5262" y="9483"/>
                    </a:cubicBezTo>
                    <a:cubicBezTo>
                      <a:pt x="5262" y="9483"/>
                      <a:pt x="5262" y="9615"/>
                      <a:pt x="5262" y="9746"/>
                    </a:cubicBezTo>
                    <a:cubicBezTo>
                      <a:pt x="5262" y="20283"/>
                      <a:pt x="5262" y="20283"/>
                      <a:pt x="5262" y="20283"/>
                    </a:cubicBezTo>
                    <a:cubicBezTo>
                      <a:pt x="5262" y="21073"/>
                      <a:pt x="6369" y="21600"/>
                      <a:pt x="7754" y="21600"/>
                    </a:cubicBezTo>
                    <a:cubicBezTo>
                      <a:pt x="9138" y="21600"/>
                      <a:pt x="10246" y="21073"/>
                      <a:pt x="10246" y="20283"/>
                    </a:cubicBezTo>
                    <a:cubicBezTo>
                      <a:pt x="10246" y="10932"/>
                      <a:pt x="10246" y="10932"/>
                      <a:pt x="10246" y="10932"/>
                    </a:cubicBezTo>
                    <a:cubicBezTo>
                      <a:pt x="11354" y="10932"/>
                      <a:pt x="11354" y="10932"/>
                      <a:pt x="11354" y="10932"/>
                    </a:cubicBezTo>
                    <a:cubicBezTo>
                      <a:pt x="11354" y="20283"/>
                      <a:pt x="11354" y="20283"/>
                      <a:pt x="11354" y="20283"/>
                    </a:cubicBezTo>
                    <a:cubicBezTo>
                      <a:pt x="11354" y="21073"/>
                      <a:pt x="12462" y="21600"/>
                      <a:pt x="13846" y="21600"/>
                    </a:cubicBezTo>
                    <a:cubicBezTo>
                      <a:pt x="15231" y="21600"/>
                      <a:pt x="16338" y="21073"/>
                      <a:pt x="16338" y="20283"/>
                    </a:cubicBezTo>
                    <a:cubicBezTo>
                      <a:pt x="16338" y="3424"/>
                      <a:pt x="16338" y="3424"/>
                      <a:pt x="16338" y="3424"/>
                    </a:cubicBezTo>
                    <a:cubicBezTo>
                      <a:pt x="17723" y="3424"/>
                      <a:pt x="17723" y="3424"/>
                      <a:pt x="17723" y="3424"/>
                    </a:cubicBezTo>
                    <a:cubicBezTo>
                      <a:pt x="17723" y="9746"/>
                      <a:pt x="17723" y="9746"/>
                      <a:pt x="17723" y="9746"/>
                    </a:cubicBezTo>
                    <a:cubicBezTo>
                      <a:pt x="17723" y="10141"/>
                      <a:pt x="18554" y="10537"/>
                      <a:pt x="19662" y="10537"/>
                    </a:cubicBezTo>
                    <a:cubicBezTo>
                      <a:pt x="20769" y="10537"/>
                      <a:pt x="21600" y="10141"/>
                      <a:pt x="21600" y="9746"/>
                    </a:cubicBezTo>
                    <a:cubicBezTo>
                      <a:pt x="21600" y="1976"/>
                      <a:pt x="21600" y="1976"/>
                      <a:pt x="21600" y="1976"/>
                    </a:cubicBezTo>
                    <a:cubicBezTo>
                      <a:pt x="21600" y="1317"/>
                      <a:pt x="19938" y="0"/>
                      <a:pt x="16338" y="0"/>
                    </a:cubicBezTo>
                  </a:path>
                </a:pathLst>
              </a:custGeom>
              <a:grpFill/>
              <a:ln w="12700" cap="flat">
                <a:noFill/>
                <a:miter lim="400000"/>
              </a:ln>
              <a:effectLst/>
            </p:spPr>
            <p:txBody>
              <a:bodyPr wrap="square" lIns="0" tIns="0" rIns="0" bIns="0" numCol="1" anchor="t">
                <a:noAutofit/>
              </a:bodyPr>
              <a:lstStyle/>
              <a:p>
                <a:pPr lvl="0">
                  <a:defRPr sz="3200">
                    <a:solidFill>
                      <a:srgbClr val="FFFFFF"/>
                    </a:solidFill>
                    <a:latin typeface="Helvetica Light"/>
                    <a:ea typeface="Helvetica Light"/>
                    <a:cs typeface="Helvetica Light"/>
                    <a:sym typeface="Helvetica Light"/>
                  </a:defRPr>
                </a:pPr>
                <a:endParaRPr sz="3200"/>
              </a:p>
            </p:txBody>
          </p:sp>
          <p:sp>
            <p:nvSpPr>
              <p:cNvPr id="92" name="Shape 3756"/>
              <p:cNvSpPr/>
              <p:nvPr/>
            </p:nvSpPr>
            <p:spPr>
              <a:xfrm>
                <a:off x="7709990" y="2337375"/>
                <a:ext cx="113259" cy="111728"/>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grpFill/>
              <a:ln w="12700" cap="flat">
                <a:noFill/>
                <a:miter lim="400000"/>
              </a:ln>
              <a:effectLst/>
            </p:spPr>
            <p:txBody>
              <a:bodyPr wrap="square" lIns="0" tIns="0" rIns="0" bIns="0" numCol="1" anchor="t">
                <a:noAutofit/>
              </a:bodyPr>
              <a:lstStyle/>
              <a:p>
                <a:pPr lvl="0">
                  <a:defRPr sz="3200">
                    <a:solidFill>
                      <a:srgbClr val="FFFFFF"/>
                    </a:solidFill>
                    <a:latin typeface="Helvetica Light"/>
                    <a:ea typeface="Helvetica Light"/>
                    <a:cs typeface="Helvetica Light"/>
                    <a:sym typeface="Helvetica Light"/>
                  </a:defRPr>
                </a:pPr>
                <a:endParaRPr sz="3200"/>
              </a:p>
            </p:txBody>
          </p:sp>
        </p:grpSp>
        <p:grpSp>
          <p:nvGrpSpPr>
            <p:cNvPr id="11" name="Group 4"/>
            <p:cNvGrpSpPr/>
            <p:nvPr/>
          </p:nvGrpSpPr>
          <p:grpSpPr>
            <a:xfrm>
              <a:off x="7991776" y="2337375"/>
              <a:ext cx="283144" cy="714746"/>
              <a:chOff x="7991776" y="2337375"/>
              <a:chExt cx="283144" cy="714746"/>
            </a:xfrm>
            <a:solidFill>
              <a:schemeClr val="bg1">
                <a:lumMod val="85000"/>
              </a:schemeClr>
            </a:solidFill>
          </p:grpSpPr>
          <p:sp>
            <p:nvSpPr>
              <p:cNvPr id="89" name="Shape 3757"/>
              <p:cNvSpPr/>
              <p:nvPr/>
            </p:nvSpPr>
            <p:spPr>
              <a:xfrm>
                <a:off x="7991776" y="2459815"/>
                <a:ext cx="283144" cy="592306"/>
              </a:xfrm>
              <a:custGeom>
                <a:avLst/>
                <a:gdLst/>
                <a:ahLst/>
                <a:cxnLst>
                  <a:cxn ang="0">
                    <a:pos x="wd2" y="hd2"/>
                  </a:cxn>
                  <a:cxn ang="5400000">
                    <a:pos x="wd2" y="hd2"/>
                  </a:cxn>
                  <a:cxn ang="10800000">
                    <a:pos x="wd2" y="hd2"/>
                  </a:cxn>
                  <a:cxn ang="16200000">
                    <a:pos x="wd2" y="hd2"/>
                  </a:cxn>
                </a:cxnLst>
                <a:rect l="0" t="0" r="r" b="b"/>
                <a:pathLst>
                  <a:path w="21600" h="21600" extrusionOk="0">
                    <a:moveTo>
                      <a:pt x="16338" y="0"/>
                    </a:moveTo>
                    <a:cubicBezTo>
                      <a:pt x="5538" y="0"/>
                      <a:pt x="5538" y="0"/>
                      <a:pt x="5538" y="0"/>
                    </a:cubicBezTo>
                    <a:cubicBezTo>
                      <a:pt x="1662" y="0"/>
                      <a:pt x="0" y="1580"/>
                      <a:pt x="0" y="2107"/>
                    </a:cubicBezTo>
                    <a:cubicBezTo>
                      <a:pt x="0" y="9746"/>
                      <a:pt x="0" y="9746"/>
                      <a:pt x="0" y="9746"/>
                    </a:cubicBezTo>
                    <a:cubicBezTo>
                      <a:pt x="0" y="10141"/>
                      <a:pt x="831" y="10537"/>
                      <a:pt x="1938" y="10537"/>
                    </a:cubicBezTo>
                    <a:cubicBezTo>
                      <a:pt x="3046" y="10537"/>
                      <a:pt x="3600" y="10141"/>
                      <a:pt x="3600" y="9746"/>
                    </a:cubicBezTo>
                    <a:cubicBezTo>
                      <a:pt x="3600" y="3424"/>
                      <a:pt x="3600" y="3424"/>
                      <a:pt x="3600" y="3424"/>
                    </a:cubicBezTo>
                    <a:cubicBezTo>
                      <a:pt x="5262" y="3424"/>
                      <a:pt x="5262" y="3424"/>
                      <a:pt x="5262" y="3424"/>
                    </a:cubicBezTo>
                    <a:cubicBezTo>
                      <a:pt x="5262" y="9483"/>
                      <a:pt x="5262" y="9483"/>
                      <a:pt x="5262" y="9483"/>
                    </a:cubicBezTo>
                    <a:cubicBezTo>
                      <a:pt x="5262" y="9483"/>
                      <a:pt x="5262" y="9615"/>
                      <a:pt x="5262" y="9746"/>
                    </a:cubicBezTo>
                    <a:cubicBezTo>
                      <a:pt x="5262" y="20283"/>
                      <a:pt x="5262" y="20283"/>
                      <a:pt x="5262" y="20283"/>
                    </a:cubicBezTo>
                    <a:cubicBezTo>
                      <a:pt x="5262" y="21073"/>
                      <a:pt x="6369" y="21600"/>
                      <a:pt x="7754" y="21600"/>
                    </a:cubicBezTo>
                    <a:cubicBezTo>
                      <a:pt x="9138" y="21600"/>
                      <a:pt x="10246" y="21073"/>
                      <a:pt x="10246" y="20283"/>
                    </a:cubicBezTo>
                    <a:cubicBezTo>
                      <a:pt x="10246" y="10932"/>
                      <a:pt x="10246" y="10932"/>
                      <a:pt x="10246" y="10932"/>
                    </a:cubicBezTo>
                    <a:cubicBezTo>
                      <a:pt x="11354" y="10932"/>
                      <a:pt x="11354" y="10932"/>
                      <a:pt x="11354" y="10932"/>
                    </a:cubicBezTo>
                    <a:cubicBezTo>
                      <a:pt x="11354" y="20283"/>
                      <a:pt x="11354" y="20283"/>
                      <a:pt x="11354" y="20283"/>
                    </a:cubicBezTo>
                    <a:cubicBezTo>
                      <a:pt x="11354" y="21073"/>
                      <a:pt x="12462" y="21600"/>
                      <a:pt x="13846" y="21600"/>
                    </a:cubicBezTo>
                    <a:cubicBezTo>
                      <a:pt x="15231" y="21600"/>
                      <a:pt x="16338" y="21073"/>
                      <a:pt x="16338" y="20283"/>
                    </a:cubicBezTo>
                    <a:cubicBezTo>
                      <a:pt x="16338" y="3424"/>
                      <a:pt x="16338" y="3424"/>
                      <a:pt x="16338" y="3424"/>
                    </a:cubicBezTo>
                    <a:cubicBezTo>
                      <a:pt x="17723" y="3424"/>
                      <a:pt x="17723" y="3424"/>
                      <a:pt x="17723" y="3424"/>
                    </a:cubicBezTo>
                    <a:cubicBezTo>
                      <a:pt x="17723" y="9746"/>
                      <a:pt x="17723" y="9746"/>
                      <a:pt x="17723" y="9746"/>
                    </a:cubicBezTo>
                    <a:cubicBezTo>
                      <a:pt x="17723" y="10141"/>
                      <a:pt x="18554" y="10537"/>
                      <a:pt x="19662" y="10537"/>
                    </a:cubicBezTo>
                    <a:cubicBezTo>
                      <a:pt x="20769" y="10537"/>
                      <a:pt x="21600" y="10141"/>
                      <a:pt x="21600" y="9746"/>
                    </a:cubicBezTo>
                    <a:cubicBezTo>
                      <a:pt x="21600" y="1976"/>
                      <a:pt x="21600" y="1976"/>
                      <a:pt x="21600" y="1976"/>
                    </a:cubicBezTo>
                    <a:cubicBezTo>
                      <a:pt x="21600" y="1317"/>
                      <a:pt x="19938" y="0"/>
                      <a:pt x="16338" y="0"/>
                    </a:cubicBezTo>
                  </a:path>
                </a:pathLst>
              </a:custGeom>
              <a:grpFill/>
              <a:ln w="12700" cap="flat">
                <a:noFill/>
                <a:miter lim="400000"/>
              </a:ln>
              <a:effectLst/>
            </p:spPr>
            <p:txBody>
              <a:bodyPr wrap="square" lIns="0" tIns="0" rIns="0" bIns="0" numCol="1" anchor="t">
                <a:noAutofit/>
              </a:bodyPr>
              <a:lstStyle/>
              <a:p>
                <a:pPr lvl="0">
                  <a:defRPr sz="3200">
                    <a:solidFill>
                      <a:srgbClr val="FFFFFF"/>
                    </a:solidFill>
                    <a:latin typeface="Helvetica Light"/>
                    <a:ea typeface="Helvetica Light"/>
                    <a:cs typeface="Helvetica Light"/>
                    <a:sym typeface="Helvetica Light"/>
                  </a:defRPr>
                </a:pPr>
                <a:endParaRPr sz="3200"/>
              </a:p>
            </p:txBody>
          </p:sp>
          <p:sp>
            <p:nvSpPr>
              <p:cNvPr id="90" name="Shape 3758"/>
              <p:cNvSpPr/>
              <p:nvPr/>
            </p:nvSpPr>
            <p:spPr>
              <a:xfrm>
                <a:off x="8079016" y="2337375"/>
                <a:ext cx="113259" cy="111728"/>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grpFill/>
              <a:ln w="12700" cap="flat">
                <a:noFill/>
                <a:miter lim="400000"/>
              </a:ln>
              <a:effectLst/>
            </p:spPr>
            <p:txBody>
              <a:bodyPr wrap="square" lIns="0" tIns="0" rIns="0" bIns="0" numCol="1" anchor="t">
                <a:noAutofit/>
              </a:bodyPr>
              <a:lstStyle/>
              <a:p>
                <a:pPr lvl="0">
                  <a:defRPr sz="3200">
                    <a:solidFill>
                      <a:srgbClr val="FFFFFF"/>
                    </a:solidFill>
                    <a:latin typeface="Helvetica Light"/>
                    <a:ea typeface="Helvetica Light"/>
                    <a:cs typeface="Helvetica Light"/>
                    <a:sym typeface="Helvetica Light"/>
                  </a:defRPr>
                </a:pPr>
                <a:endParaRPr sz="3200"/>
              </a:p>
            </p:txBody>
          </p:sp>
        </p:grpSp>
        <p:grpSp>
          <p:nvGrpSpPr>
            <p:cNvPr id="12" name="Group 5"/>
            <p:cNvGrpSpPr/>
            <p:nvPr/>
          </p:nvGrpSpPr>
          <p:grpSpPr>
            <a:xfrm>
              <a:off x="8362198" y="2337375"/>
              <a:ext cx="283144" cy="714746"/>
              <a:chOff x="8362198" y="2337375"/>
              <a:chExt cx="283144" cy="714746"/>
            </a:xfrm>
            <a:solidFill>
              <a:schemeClr val="bg1">
                <a:lumMod val="85000"/>
              </a:schemeClr>
            </a:solidFill>
          </p:grpSpPr>
          <p:sp>
            <p:nvSpPr>
              <p:cNvPr id="87" name="Shape 3759"/>
              <p:cNvSpPr/>
              <p:nvPr/>
            </p:nvSpPr>
            <p:spPr>
              <a:xfrm>
                <a:off x="8362198" y="2459815"/>
                <a:ext cx="283144" cy="592306"/>
              </a:xfrm>
              <a:custGeom>
                <a:avLst/>
                <a:gdLst/>
                <a:ahLst/>
                <a:cxnLst>
                  <a:cxn ang="0">
                    <a:pos x="wd2" y="hd2"/>
                  </a:cxn>
                  <a:cxn ang="5400000">
                    <a:pos x="wd2" y="hd2"/>
                  </a:cxn>
                  <a:cxn ang="10800000">
                    <a:pos x="wd2" y="hd2"/>
                  </a:cxn>
                  <a:cxn ang="16200000">
                    <a:pos x="wd2" y="hd2"/>
                  </a:cxn>
                </a:cxnLst>
                <a:rect l="0" t="0" r="r" b="b"/>
                <a:pathLst>
                  <a:path w="21600" h="21600" extrusionOk="0">
                    <a:moveTo>
                      <a:pt x="16338" y="0"/>
                    </a:moveTo>
                    <a:cubicBezTo>
                      <a:pt x="5538" y="0"/>
                      <a:pt x="5538" y="0"/>
                      <a:pt x="5538" y="0"/>
                    </a:cubicBezTo>
                    <a:cubicBezTo>
                      <a:pt x="1662" y="0"/>
                      <a:pt x="0" y="1580"/>
                      <a:pt x="0" y="2107"/>
                    </a:cubicBezTo>
                    <a:cubicBezTo>
                      <a:pt x="0" y="9746"/>
                      <a:pt x="0" y="9746"/>
                      <a:pt x="0" y="9746"/>
                    </a:cubicBezTo>
                    <a:cubicBezTo>
                      <a:pt x="0" y="10141"/>
                      <a:pt x="831" y="10537"/>
                      <a:pt x="1938" y="10537"/>
                    </a:cubicBezTo>
                    <a:cubicBezTo>
                      <a:pt x="3046" y="10537"/>
                      <a:pt x="3600" y="10141"/>
                      <a:pt x="3600" y="9746"/>
                    </a:cubicBezTo>
                    <a:cubicBezTo>
                      <a:pt x="3600" y="3424"/>
                      <a:pt x="3600" y="3424"/>
                      <a:pt x="3600" y="3424"/>
                    </a:cubicBezTo>
                    <a:cubicBezTo>
                      <a:pt x="5262" y="3424"/>
                      <a:pt x="5262" y="3424"/>
                      <a:pt x="5262" y="3424"/>
                    </a:cubicBezTo>
                    <a:cubicBezTo>
                      <a:pt x="5262" y="9483"/>
                      <a:pt x="5262" y="9483"/>
                      <a:pt x="5262" y="9483"/>
                    </a:cubicBezTo>
                    <a:cubicBezTo>
                      <a:pt x="5262" y="9483"/>
                      <a:pt x="5262" y="9615"/>
                      <a:pt x="5262" y="9746"/>
                    </a:cubicBezTo>
                    <a:cubicBezTo>
                      <a:pt x="5262" y="20283"/>
                      <a:pt x="5262" y="20283"/>
                      <a:pt x="5262" y="20283"/>
                    </a:cubicBezTo>
                    <a:cubicBezTo>
                      <a:pt x="5262" y="21073"/>
                      <a:pt x="6369" y="21600"/>
                      <a:pt x="7754" y="21600"/>
                    </a:cubicBezTo>
                    <a:cubicBezTo>
                      <a:pt x="9138" y="21600"/>
                      <a:pt x="10246" y="21073"/>
                      <a:pt x="10246" y="20283"/>
                    </a:cubicBezTo>
                    <a:cubicBezTo>
                      <a:pt x="10246" y="10932"/>
                      <a:pt x="10246" y="10932"/>
                      <a:pt x="10246" y="10932"/>
                    </a:cubicBezTo>
                    <a:cubicBezTo>
                      <a:pt x="11354" y="10932"/>
                      <a:pt x="11354" y="10932"/>
                      <a:pt x="11354" y="10932"/>
                    </a:cubicBezTo>
                    <a:cubicBezTo>
                      <a:pt x="11354" y="20283"/>
                      <a:pt x="11354" y="20283"/>
                      <a:pt x="11354" y="20283"/>
                    </a:cubicBezTo>
                    <a:cubicBezTo>
                      <a:pt x="11354" y="21073"/>
                      <a:pt x="12462" y="21600"/>
                      <a:pt x="13846" y="21600"/>
                    </a:cubicBezTo>
                    <a:cubicBezTo>
                      <a:pt x="15231" y="21600"/>
                      <a:pt x="16338" y="21073"/>
                      <a:pt x="16338" y="20283"/>
                    </a:cubicBezTo>
                    <a:cubicBezTo>
                      <a:pt x="16338" y="3424"/>
                      <a:pt x="16338" y="3424"/>
                      <a:pt x="16338" y="3424"/>
                    </a:cubicBezTo>
                    <a:cubicBezTo>
                      <a:pt x="17723" y="3424"/>
                      <a:pt x="17723" y="3424"/>
                      <a:pt x="17723" y="3424"/>
                    </a:cubicBezTo>
                    <a:cubicBezTo>
                      <a:pt x="17723" y="9746"/>
                      <a:pt x="17723" y="9746"/>
                      <a:pt x="17723" y="9746"/>
                    </a:cubicBezTo>
                    <a:cubicBezTo>
                      <a:pt x="17723" y="10141"/>
                      <a:pt x="18554" y="10537"/>
                      <a:pt x="19662" y="10537"/>
                    </a:cubicBezTo>
                    <a:cubicBezTo>
                      <a:pt x="20769" y="10537"/>
                      <a:pt x="21600" y="10141"/>
                      <a:pt x="21600" y="9746"/>
                    </a:cubicBezTo>
                    <a:cubicBezTo>
                      <a:pt x="21600" y="1976"/>
                      <a:pt x="21600" y="1976"/>
                      <a:pt x="21600" y="1976"/>
                    </a:cubicBezTo>
                    <a:cubicBezTo>
                      <a:pt x="21600" y="1317"/>
                      <a:pt x="19938" y="0"/>
                      <a:pt x="16338" y="0"/>
                    </a:cubicBezTo>
                  </a:path>
                </a:pathLst>
              </a:custGeom>
              <a:grpFill/>
              <a:ln w="12700" cap="flat">
                <a:noFill/>
                <a:miter lim="400000"/>
              </a:ln>
              <a:effectLst/>
            </p:spPr>
            <p:txBody>
              <a:bodyPr wrap="square" lIns="0" tIns="0" rIns="0" bIns="0" numCol="1" anchor="t">
                <a:noAutofit/>
              </a:bodyPr>
              <a:lstStyle/>
              <a:p>
                <a:pPr lvl="0">
                  <a:defRPr sz="3200">
                    <a:solidFill>
                      <a:srgbClr val="FFFFFF"/>
                    </a:solidFill>
                    <a:latin typeface="Helvetica Light"/>
                    <a:ea typeface="Helvetica Light"/>
                    <a:cs typeface="Helvetica Light"/>
                    <a:sym typeface="Helvetica Light"/>
                  </a:defRPr>
                </a:pPr>
                <a:endParaRPr sz="3200"/>
              </a:p>
            </p:txBody>
          </p:sp>
          <p:sp>
            <p:nvSpPr>
              <p:cNvPr id="88" name="Shape 3760"/>
              <p:cNvSpPr/>
              <p:nvPr/>
            </p:nvSpPr>
            <p:spPr>
              <a:xfrm>
                <a:off x="8449437" y="2337375"/>
                <a:ext cx="113259" cy="111728"/>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grpFill/>
              <a:ln w="12700" cap="flat">
                <a:noFill/>
                <a:miter lim="400000"/>
              </a:ln>
              <a:effectLst/>
            </p:spPr>
            <p:txBody>
              <a:bodyPr wrap="square" lIns="0" tIns="0" rIns="0" bIns="0" numCol="1" anchor="t">
                <a:noAutofit/>
              </a:bodyPr>
              <a:lstStyle/>
              <a:p>
                <a:pPr lvl="0">
                  <a:defRPr sz="3200">
                    <a:solidFill>
                      <a:srgbClr val="FFFFFF"/>
                    </a:solidFill>
                    <a:latin typeface="Helvetica Light"/>
                    <a:ea typeface="Helvetica Light"/>
                    <a:cs typeface="Helvetica Light"/>
                    <a:sym typeface="Helvetica Light"/>
                  </a:defRPr>
                </a:pPr>
                <a:endParaRPr sz="3200"/>
              </a:p>
            </p:txBody>
          </p:sp>
        </p:grpSp>
        <p:grpSp>
          <p:nvGrpSpPr>
            <p:cNvPr id="13" name="Group 6"/>
            <p:cNvGrpSpPr/>
            <p:nvPr/>
          </p:nvGrpSpPr>
          <p:grpSpPr>
            <a:xfrm>
              <a:off x="8731224" y="2337375"/>
              <a:ext cx="283144" cy="714746"/>
              <a:chOff x="8731224" y="2337375"/>
              <a:chExt cx="283144" cy="714746"/>
            </a:xfrm>
            <a:solidFill>
              <a:schemeClr val="bg1">
                <a:lumMod val="85000"/>
              </a:schemeClr>
            </a:solidFill>
          </p:grpSpPr>
          <p:sp>
            <p:nvSpPr>
              <p:cNvPr id="85" name="Shape 3761"/>
              <p:cNvSpPr/>
              <p:nvPr/>
            </p:nvSpPr>
            <p:spPr>
              <a:xfrm>
                <a:off x="8731224" y="2459815"/>
                <a:ext cx="283144" cy="592306"/>
              </a:xfrm>
              <a:custGeom>
                <a:avLst/>
                <a:gdLst/>
                <a:ahLst/>
                <a:cxnLst>
                  <a:cxn ang="0">
                    <a:pos x="wd2" y="hd2"/>
                  </a:cxn>
                  <a:cxn ang="5400000">
                    <a:pos x="wd2" y="hd2"/>
                  </a:cxn>
                  <a:cxn ang="10800000">
                    <a:pos x="wd2" y="hd2"/>
                  </a:cxn>
                  <a:cxn ang="16200000">
                    <a:pos x="wd2" y="hd2"/>
                  </a:cxn>
                </a:cxnLst>
                <a:rect l="0" t="0" r="r" b="b"/>
                <a:pathLst>
                  <a:path w="21600" h="21600" extrusionOk="0">
                    <a:moveTo>
                      <a:pt x="16338" y="0"/>
                    </a:moveTo>
                    <a:cubicBezTo>
                      <a:pt x="5538" y="0"/>
                      <a:pt x="5538" y="0"/>
                      <a:pt x="5538" y="0"/>
                    </a:cubicBezTo>
                    <a:cubicBezTo>
                      <a:pt x="1662" y="0"/>
                      <a:pt x="0" y="1580"/>
                      <a:pt x="0" y="2107"/>
                    </a:cubicBezTo>
                    <a:cubicBezTo>
                      <a:pt x="0" y="9746"/>
                      <a:pt x="0" y="9746"/>
                      <a:pt x="0" y="9746"/>
                    </a:cubicBezTo>
                    <a:cubicBezTo>
                      <a:pt x="0" y="10141"/>
                      <a:pt x="831" y="10537"/>
                      <a:pt x="1938" y="10537"/>
                    </a:cubicBezTo>
                    <a:cubicBezTo>
                      <a:pt x="3046" y="10537"/>
                      <a:pt x="3600" y="10141"/>
                      <a:pt x="3600" y="9746"/>
                    </a:cubicBezTo>
                    <a:cubicBezTo>
                      <a:pt x="3600" y="3424"/>
                      <a:pt x="3600" y="3424"/>
                      <a:pt x="3600" y="3424"/>
                    </a:cubicBezTo>
                    <a:cubicBezTo>
                      <a:pt x="5262" y="3424"/>
                      <a:pt x="5262" y="3424"/>
                      <a:pt x="5262" y="3424"/>
                    </a:cubicBezTo>
                    <a:cubicBezTo>
                      <a:pt x="5262" y="9483"/>
                      <a:pt x="5262" y="9483"/>
                      <a:pt x="5262" y="9483"/>
                    </a:cubicBezTo>
                    <a:cubicBezTo>
                      <a:pt x="5262" y="9483"/>
                      <a:pt x="5262" y="9615"/>
                      <a:pt x="5262" y="9746"/>
                    </a:cubicBezTo>
                    <a:cubicBezTo>
                      <a:pt x="5262" y="20283"/>
                      <a:pt x="5262" y="20283"/>
                      <a:pt x="5262" y="20283"/>
                    </a:cubicBezTo>
                    <a:cubicBezTo>
                      <a:pt x="5262" y="21073"/>
                      <a:pt x="6369" y="21600"/>
                      <a:pt x="7754" y="21600"/>
                    </a:cubicBezTo>
                    <a:cubicBezTo>
                      <a:pt x="9138" y="21600"/>
                      <a:pt x="10246" y="21073"/>
                      <a:pt x="10246" y="20283"/>
                    </a:cubicBezTo>
                    <a:cubicBezTo>
                      <a:pt x="10246" y="10932"/>
                      <a:pt x="10246" y="10932"/>
                      <a:pt x="10246" y="10932"/>
                    </a:cubicBezTo>
                    <a:cubicBezTo>
                      <a:pt x="11354" y="10932"/>
                      <a:pt x="11354" y="10932"/>
                      <a:pt x="11354" y="10932"/>
                    </a:cubicBezTo>
                    <a:cubicBezTo>
                      <a:pt x="11354" y="20283"/>
                      <a:pt x="11354" y="20283"/>
                      <a:pt x="11354" y="20283"/>
                    </a:cubicBezTo>
                    <a:cubicBezTo>
                      <a:pt x="11354" y="21073"/>
                      <a:pt x="12462" y="21600"/>
                      <a:pt x="13846" y="21600"/>
                    </a:cubicBezTo>
                    <a:cubicBezTo>
                      <a:pt x="15231" y="21600"/>
                      <a:pt x="16338" y="21073"/>
                      <a:pt x="16338" y="20283"/>
                    </a:cubicBezTo>
                    <a:cubicBezTo>
                      <a:pt x="16338" y="3424"/>
                      <a:pt x="16338" y="3424"/>
                      <a:pt x="16338" y="3424"/>
                    </a:cubicBezTo>
                    <a:cubicBezTo>
                      <a:pt x="17723" y="3424"/>
                      <a:pt x="17723" y="3424"/>
                      <a:pt x="17723" y="3424"/>
                    </a:cubicBezTo>
                    <a:cubicBezTo>
                      <a:pt x="17723" y="9746"/>
                      <a:pt x="17723" y="9746"/>
                      <a:pt x="17723" y="9746"/>
                    </a:cubicBezTo>
                    <a:cubicBezTo>
                      <a:pt x="17723" y="10141"/>
                      <a:pt x="18554" y="10537"/>
                      <a:pt x="19662" y="10537"/>
                    </a:cubicBezTo>
                    <a:cubicBezTo>
                      <a:pt x="20769" y="10537"/>
                      <a:pt x="21600" y="10141"/>
                      <a:pt x="21600" y="9746"/>
                    </a:cubicBezTo>
                    <a:cubicBezTo>
                      <a:pt x="21600" y="1976"/>
                      <a:pt x="21600" y="1976"/>
                      <a:pt x="21600" y="1976"/>
                    </a:cubicBezTo>
                    <a:cubicBezTo>
                      <a:pt x="21600" y="1317"/>
                      <a:pt x="19938" y="0"/>
                      <a:pt x="16338" y="0"/>
                    </a:cubicBezTo>
                  </a:path>
                </a:pathLst>
              </a:custGeom>
              <a:grpFill/>
              <a:ln w="12700" cap="flat">
                <a:noFill/>
                <a:miter lim="400000"/>
              </a:ln>
              <a:effectLst/>
            </p:spPr>
            <p:txBody>
              <a:bodyPr wrap="square" lIns="0" tIns="0" rIns="0" bIns="0" numCol="1" anchor="t">
                <a:noAutofit/>
              </a:bodyPr>
              <a:lstStyle/>
              <a:p>
                <a:pPr lvl="0">
                  <a:defRPr sz="3200">
                    <a:solidFill>
                      <a:srgbClr val="FFFFFF"/>
                    </a:solidFill>
                    <a:latin typeface="Helvetica Light"/>
                    <a:ea typeface="Helvetica Light"/>
                    <a:cs typeface="Helvetica Light"/>
                    <a:sym typeface="Helvetica Light"/>
                  </a:defRPr>
                </a:pPr>
                <a:endParaRPr sz="3200"/>
              </a:p>
            </p:txBody>
          </p:sp>
          <p:sp>
            <p:nvSpPr>
              <p:cNvPr id="86" name="Shape 3762"/>
              <p:cNvSpPr/>
              <p:nvPr/>
            </p:nvSpPr>
            <p:spPr>
              <a:xfrm>
                <a:off x="8818464" y="2337375"/>
                <a:ext cx="113259" cy="111728"/>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grpFill/>
              <a:ln w="12700" cap="flat">
                <a:noFill/>
                <a:miter lim="400000"/>
              </a:ln>
              <a:effectLst/>
            </p:spPr>
            <p:txBody>
              <a:bodyPr wrap="square" lIns="0" tIns="0" rIns="0" bIns="0" numCol="1" anchor="t">
                <a:noAutofit/>
              </a:bodyPr>
              <a:lstStyle/>
              <a:p>
                <a:pPr lvl="0">
                  <a:defRPr sz="3200">
                    <a:solidFill>
                      <a:srgbClr val="FFFFFF"/>
                    </a:solidFill>
                    <a:latin typeface="Helvetica Light"/>
                    <a:ea typeface="Helvetica Light"/>
                    <a:cs typeface="Helvetica Light"/>
                    <a:sym typeface="Helvetica Light"/>
                  </a:defRPr>
                </a:pPr>
                <a:endParaRPr sz="3200"/>
              </a:p>
            </p:txBody>
          </p:sp>
        </p:grpSp>
        <p:sp>
          <p:nvSpPr>
            <p:cNvPr id="14" name="Shape 3763"/>
            <p:cNvSpPr/>
            <p:nvPr/>
          </p:nvSpPr>
          <p:spPr>
            <a:xfrm>
              <a:off x="3188994" y="2459815"/>
              <a:ext cx="283144" cy="592306"/>
            </a:xfrm>
            <a:custGeom>
              <a:avLst/>
              <a:gdLst/>
              <a:ahLst/>
              <a:cxnLst>
                <a:cxn ang="0">
                  <a:pos x="wd2" y="hd2"/>
                </a:cxn>
                <a:cxn ang="5400000">
                  <a:pos x="wd2" y="hd2"/>
                </a:cxn>
                <a:cxn ang="10800000">
                  <a:pos x="wd2" y="hd2"/>
                </a:cxn>
                <a:cxn ang="16200000">
                  <a:pos x="wd2" y="hd2"/>
                </a:cxn>
              </a:cxnLst>
              <a:rect l="0" t="0" r="r" b="b"/>
              <a:pathLst>
                <a:path w="21600" h="21600" extrusionOk="0">
                  <a:moveTo>
                    <a:pt x="16338" y="0"/>
                  </a:moveTo>
                  <a:cubicBezTo>
                    <a:pt x="5538" y="0"/>
                    <a:pt x="5538" y="0"/>
                    <a:pt x="5538" y="0"/>
                  </a:cubicBezTo>
                  <a:cubicBezTo>
                    <a:pt x="1662" y="0"/>
                    <a:pt x="0" y="1580"/>
                    <a:pt x="0" y="2107"/>
                  </a:cubicBezTo>
                  <a:cubicBezTo>
                    <a:pt x="0" y="9746"/>
                    <a:pt x="0" y="9746"/>
                    <a:pt x="0" y="9746"/>
                  </a:cubicBezTo>
                  <a:cubicBezTo>
                    <a:pt x="0" y="10141"/>
                    <a:pt x="831" y="10537"/>
                    <a:pt x="1938" y="10537"/>
                  </a:cubicBezTo>
                  <a:cubicBezTo>
                    <a:pt x="3046" y="10537"/>
                    <a:pt x="3600" y="10141"/>
                    <a:pt x="3600" y="9746"/>
                  </a:cubicBezTo>
                  <a:cubicBezTo>
                    <a:pt x="3600" y="3424"/>
                    <a:pt x="3600" y="3424"/>
                    <a:pt x="3600" y="3424"/>
                  </a:cubicBezTo>
                  <a:cubicBezTo>
                    <a:pt x="5262" y="3424"/>
                    <a:pt x="5262" y="3424"/>
                    <a:pt x="5262" y="3424"/>
                  </a:cubicBezTo>
                  <a:cubicBezTo>
                    <a:pt x="5262" y="9483"/>
                    <a:pt x="5262" y="9483"/>
                    <a:pt x="5262" y="9483"/>
                  </a:cubicBezTo>
                  <a:cubicBezTo>
                    <a:pt x="5262" y="9483"/>
                    <a:pt x="5262" y="9615"/>
                    <a:pt x="5262" y="9746"/>
                  </a:cubicBezTo>
                  <a:cubicBezTo>
                    <a:pt x="5262" y="20283"/>
                    <a:pt x="5262" y="20283"/>
                    <a:pt x="5262" y="20283"/>
                  </a:cubicBezTo>
                  <a:cubicBezTo>
                    <a:pt x="5262" y="21073"/>
                    <a:pt x="6369" y="21600"/>
                    <a:pt x="7754" y="21600"/>
                  </a:cubicBezTo>
                  <a:cubicBezTo>
                    <a:pt x="9138" y="21600"/>
                    <a:pt x="10246" y="21073"/>
                    <a:pt x="10246" y="20283"/>
                  </a:cubicBezTo>
                  <a:cubicBezTo>
                    <a:pt x="10246" y="10932"/>
                    <a:pt x="10246" y="10932"/>
                    <a:pt x="10246" y="10932"/>
                  </a:cubicBezTo>
                  <a:cubicBezTo>
                    <a:pt x="11354" y="10932"/>
                    <a:pt x="11354" y="10932"/>
                    <a:pt x="11354" y="10932"/>
                  </a:cubicBezTo>
                  <a:cubicBezTo>
                    <a:pt x="11354" y="20283"/>
                    <a:pt x="11354" y="20283"/>
                    <a:pt x="11354" y="20283"/>
                  </a:cubicBezTo>
                  <a:cubicBezTo>
                    <a:pt x="11354" y="21073"/>
                    <a:pt x="12462" y="21600"/>
                    <a:pt x="13846" y="21600"/>
                  </a:cubicBezTo>
                  <a:cubicBezTo>
                    <a:pt x="15231" y="21600"/>
                    <a:pt x="16338" y="21073"/>
                    <a:pt x="16338" y="20283"/>
                  </a:cubicBezTo>
                  <a:cubicBezTo>
                    <a:pt x="16338" y="3424"/>
                    <a:pt x="16338" y="3424"/>
                    <a:pt x="16338" y="3424"/>
                  </a:cubicBezTo>
                  <a:cubicBezTo>
                    <a:pt x="17723" y="3424"/>
                    <a:pt x="17723" y="3424"/>
                    <a:pt x="17723" y="3424"/>
                  </a:cubicBezTo>
                  <a:cubicBezTo>
                    <a:pt x="17723" y="9746"/>
                    <a:pt x="17723" y="9746"/>
                    <a:pt x="17723" y="9746"/>
                  </a:cubicBezTo>
                  <a:cubicBezTo>
                    <a:pt x="17723" y="10141"/>
                    <a:pt x="18554" y="10537"/>
                    <a:pt x="19662" y="10537"/>
                  </a:cubicBezTo>
                  <a:cubicBezTo>
                    <a:pt x="20769" y="10537"/>
                    <a:pt x="21600" y="10141"/>
                    <a:pt x="21600" y="9746"/>
                  </a:cubicBezTo>
                  <a:cubicBezTo>
                    <a:pt x="21600" y="1976"/>
                    <a:pt x="21600" y="1976"/>
                    <a:pt x="21600" y="1976"/>
                  </a:cubicBezTo>
                  <a:cubicBezTo>
                    <a:pt x="21600" y="1317"/>
                    <a:pt x="19938" y="0"/>
                    <a:pt x="16338" y="0"/>
                  </a:cubicBezTo>
                </a:path>
              </a:pathLst>
            </a:custGeom>
            <a:solidFill>
              <a:srgbClr val="F1F1F1"/>
            </a:solidFill>
            <a:ln w="12700" cap="flat">
              <a:noFill/>
              <a:miter lim="400000"/>
            </a:ln>
            <a:effectLst/>
          </p:spPr>
          <p:txBody>
            <a:bodyPr wrap="square" lIns="0" tIns="0" rIns="0" bIns="0" numCol="1" anchor="t">
              <a:noAutofit/>
            </a:bodyPr>
            <a:lstStyle/>
            <a:p>
              <a:pPr lvl="0">
                <a:defRPr sz="3200">
                  <a:solidFill>
                    <a:srgbClr val="FFFFFF"/>
                  </a:solidFill>
                  <a:latin typeface="Helvetica Light"/>
                  <a:ea typeface="Helvetica Light"/>
                  <a:cs typeface="Helvetica Light"/>
                  <a:sym typeface="Helvetica Light"/>
                </a:defRPr>
              </a:pPr>
              <a:endParaRPr sz="3200"/>
            </a:p>
          </p:txBody>
        </p:sp>
        <p:sp>
          <p:nvSpPr>
            <p:cNvPr id="15" name="Shape 3764"/>
            <p:cNvSpPr/>
            <p:nvPr/>
          </p:nvSpPr>
          <p:spPr>
            <a:xfrm>
              <a:off x="3276233" y="2337375"/>
              <a:ext cx="113259" cy="111728"/>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F1F1F1"/>
            </a:solidFill>
            <a:ln w="12700" cap="flat">
              <a:noFill/>
              <a:miter lim="400000"/>
            </a:ln>
            <a:effectLst/>
          </p:spPr>
          <p:txBody>
            <a:bodyPr wrap="square" lIns="0" tIns="0" rIns="0" bIns="0" numCol="1" anchor="t">
              <a:noAutofit/>
            </a:bodyPr>
            <a:lstStyle/>
            <a:p>
              <a:pPr lvl="0">
                <a:defRPr sz="3200">
                  <a:solidFill>
                    <a:srgbClr val="FFFFFF"/>
                  </a:solidFill>
                  <a:latin typeface="Helvetica Light"/>
                  <a:ea typeface="Helvetica Light"/>
                  <a:cs typeface="Helvetica Light"/>
                  <a:sym typeface="Helvetica Light"/>
                </a:defRPr>
              </a:pPr>
              <a:endParaRPr sz="3200"/>
            </a:p>
          </p:txBody>
        </p:sp>
        <p:sp>
          <p:nvSpPr>
            <p:cNvPr id="16" name="Shape 3765"/>
            <p:cNvSpPr/>
            <p:nvPr/>
          </p:nvSpPr>
          <p:spPr>
            <a:xfrm>
              <a:off x="3558020" y="2459815"/>
              <a:ext cx="283144" cy="592306"/>
            </a:xfrm>
            <a:custGeom>
              <a:avLst/>
              <a:gdLst/>
              <a:ahLst/>
              <a:cxnLst>
                <a:cxn ang="0">
                  <a:pos x="wd2" y="hd2"/>
                </a:cxn>
                <a:cxn ang="5400000">
                  <a:pos x="wd2" y="hd2"/>
                </a:cxn>
                <a:cxn ang="10800000">
                  <a:pos x="wd2" y="hd2"/>
                </a:cxn>
                <a:cxn ang="16200000">
                  <a:pos x="wd2" y="hd2"/>
                </a:cxn>
              </a:cxnLst>
              <a:rect l="0" t="0" r="r" b="b"/>
              <a:pathLst>
                <a:path w="21600" h="21600" extrusionOk="0">
                  <a:moveTo>
                    <a:pt x="16338" y="0"/>
                  </a:moveTo>
                  <a:cubicBezTo>
                    <a:pt x="5538" y="0"/>
                    <a:pt x="5538" y="0"/>
                    <a:pt x="5538" y="0"/>
                  </a:cubicBezTo>
                  <a:cubicBezTo>
                    <a:pt x="1662" y="0"/>
                    <a:pt x="0" y="1580"/>
                    <a:pt x="0" y="2107"/>
                  </a:cubicBezTo>
                  <a:cubicBezTo>
                    <a:pt x="0" y="9746"/>
                    <a:pt x="0" y="9746"/>
                    <a:pt x="0" y="9746"/>
                  </a:cubicBezTo>
                  <a:cubicBezTo>
                    <a:pt x="0" y="10141"/>
                    <a:pt x="831" y="10537"/>
                    <a:pt x="1938" y="10537"/>
                  </a:cubicBezTo>
                  <a:cubicBezTo>
                    <a:pt x="3046" y="10537"/>
                    <a:pt x="3600" y="10141"/>
                    <a:pt x="3600" y="9746"/>
                  </a:cubicBezTo>
                  <a:cubicBezTo>
                    <a:pt x="3600" y="3424"/>
                    <a:pt x="3600" y="3424"/>
                    <a:pt x="3600" y="3424"/>
                  </a:cubicBezTo>
                  <a:cubicBezTo>
                    <a:pt x="5262" y="3424"/>
                    <a:pt x="5262" y="3424"/>
                    <a:pt x="5262" y="3424"/>
                  </a:cubicBezTo>
                  <a:cubicBezTo>
                    <a:pt x="5262" y="9483"/>
                    <a:pt x="5262" y="9483"/>
                    <a:pt x="5262" y="9483"/>
                  </a:cubicBezTo>
                  <a:cubicBezTo>
                    <a:pt x="5262" y="9483"/>
                    <a:pt x="5262" y="9615"/>
                    <a:pt x="5262" y="9746"/>
                  </a:cubicBezTo>
                  <a:cubicBezTo>
                    <a:pt x="5262" y="20283"/>
                    <a:pt x="5262" y="20283"/>
                    <a:pt x="5262" y="20283"/>
                  </a:cubicBezTo>
                  <a:cubicBezTo>
                    <a:pt x="5262" y="21073"/>
                    <a:pt x="6369" y="21600"/>
                    <a:pt x="7754" y="21600"/>
                  </a:cubicBezTo>
                  <a:cubicBezTo>
                    <a:pt x="9138" y="21600"/>
                    <a:pt x="10246" y="21073"/>
                    <a:pt x="10246" y="20283"/>
                  </a:cubicBezTo>
                  <a:cubicBezTo>
                    <a:pt x="10246" y="10932"/>
                    <a:pt x="10246" y="10932"/>
                    <a:pt x="10246" y="10932"/>
                  </a:cubicBezTo>
                  <a:cubicBezTo>
                    <a:pt x="11354" y="10932"/>
                    <a:pt x="11354" y="10932"/>
                    <a:pt x="11354" y="10932"/>
                  </a:cubicBezTo>
                  <a:cubicBezTo>
                    <a:pt x="11354" y="20283"/>
                    <a:pt x="11354" y="20283"/>
                    <a:pt x="11354" y="20283"/>
                  </a:cubicBezTo>
                  <a:cubicBezTo>
                    <a:pt x="11354" y="21073"/>
                    <a:pt x="12462" y="21600"/>
                    <a:pt x="13846" y="21600"/>
                  </a:cubicBezTo>
                  <a:cubicBezTo>
                    <a:pt x="15231" y="21600"/>
                    <a:pt x="16338" y="21073"/>
                    <a:pt x="16338" y="20283"/>
                  </a:cubicBezTo>
                  <a:cubicBezTo>
                    <a:pt x="16338" y="3424"/>
                    <a:pt x="16338" y="3424"/>
                    <a:pt x="16338" y="3424"/>
                  </a:cubicBezTo>
                  <a:cubicBezTo>
                    <a:pt x="17723" y="3424"/>
                    <a:pt x="17723" y="3424"/>
                    <a:pt x="17723" y="3424"/>
                  </a:cubicBezTo>
                  <a:cubicBezTo>
                    <a:pt x="17723" y="9746"/>
                    <a:pt x="17723" y="9746"/>
                    <a:pt x="17723" y="9746"/>
                  </a:cubicBezTo>
                  <a:cubicBezTo>
                    <a:pt x="17723" y="10141"/>
                    <a:pt x="18554" y="10537"/>
                    <a:pt x="19662" y="10537"/>
                  </a:cubicBezTo>
                  <a:cubicBezTo>
                    <a:pt x="20769" y="10537"/>
                    <a:pt x="21600" y="10141"/>
                    <a:pt x="21600" y="9746"/>
                  </a:cubicBezTo>
                  <a:cubicBezTo>
                    <a:pt x="21600" y="1976"/>
                    <a:pt x="21600" y="1976"/>
                    <a:pt x="21600" y="1976"/>
                  </a:cubicBezTo>
                  <a:cubicBezTo>
                    <a:pt x="21600" y="1317"/>
                    <a:pt x="19938" y="0"/>
                    <a:pt x="16338" y="0"/>
                  </a:cubicBezTo>
                </a:path>
              </a:pathLst>
            </a:custGeom>
            <a:solidFill>
              <a:srgbClr val="F1F1F1"/>
            </a:solidFill>
            <a:ln w="12700" cap="flat">
              <a:noFill/>
              <a:miter lim="400000"/>
            </a:ln>
            <a:effectLst/>
          </p:spPr>
          <p:txBody>
            <a:bodyPr wrap="square" lIns="0" tIns="0" rIns="0" bIns="0" numCol="1" anchor="t">
              <a:noAutofit/>
            </a:bodyPr>
            <a:lstStyle/>
            <a:p>
              <a:pPr lvl="0">
                <a:defRPr sz="3200">
                  <a:solidFill>
                    <a:srgbClr val="FFFFFF"/>
                  </a:solidFill>
                  <a:latin typeface="Helvetica Light"/>
                  <a:ea typeface="Helvetica Light"/>
                  <a:cs typeface="Helvetica Light"/>
                  <a:sym typeface="Helvetica Light"/>
                </a:defRPr>
              </a:pPr>
              <a:endParaRPr sz="3200"/>
            </a:p>
          </p:txBody>
        </p:sp>
        <p:sp>
          <p:nvSpPr>
            <p:cNvPr id="17" name="Shape 3766"/>
            <p:cNvSpPr/>
            <p:nvPr/>
          </p:nvSpPr>
          <p:spPr>
            <a:xfrm>
              <a:off x="3645259" y="2337375"/>
              <a:ext cx="113259" cy="111728"/>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F1F1F1"/>
            </a:solidFill>
            <a:ln w="12700" cap="flat">
              <a:noFill/>
              <a:miter lim="400000"/>
            </a:ln>
            <a:effectLst/>
          </p:spPr>
          <p:txBody>
            <a:bodyPr wrap="square" lIns="0" tIns="0" rIns="0" bIns="0" numCol="1" anchor="t">
              <a:noAutofit/>
            </a:bodyPr>
            <a:lstStyle/>
            <a:p>
              <a:pPr lvl="0">
                <a:defRPr sz="3200">
                  <a:solidFill>
                    <a:srgbClr val="FFFFFF"/>
                  </a:solidFill>
                  <a:latin typeface="Helvetica Light"/>
                  <a:ea typeface="Helvetica Light"/>
                  <a:cs typeface="Helvetica Light"/>
                  <a:sym typeface="Helvetica Light"/>
                </a:defRPr>
              </a:pPr>
              <a:endParaRPr sz="3200"/>
            </a:p>
          </p:txBody>
        </p:sp>
        <p:sp>
          <p:nvSpPr>
            <p:cNvPr id="18" name="Shape 3767"/>
            <p:cNvSpPr/>
            <p:nvPr/>
          </p:nvSpPr>
          <p:spPr>
            <a:xfrm>
              <a:off x="3928506" y="2459815"/>
              <a:ext cx="283144" cy="592306"/>
            </a:xfrm>
            <a:custGeom>
              <a:avLst/>
              <a:gdLst/>
              <a:ahLst/>
              <a:cxnLst>
                <a:cxn ang="0">
                  <a:pos x="wd2" y="hd2"/>
                </a:cxn>
                <a:cxn ang="5400000">
                  <a:pos x="wd2" y="hd2"/>
                </a:cxn>
                <a:cxn ang="10800000">
                  <a:pos x="wd2" y="hd2"/>
                </a:cxn>
                <a:cxn ang="16200000">
                  <a:pos x="wd2" y="hd2"/>
                </a:cxn>
              </a:cxnLst>
              <a:rect l="0" t="0" r="r" b="b"/>
              <a:pathLst>
                <a:path w="21600" h="21600" extrusionOk="0">
                  <a:moveTo>
                    <a:pt x="16338" y="0"/>
                  </a:moveTo>
                  <a:cubicBezTo>
                    <a:pt x="5538" y="0"/>
                    <a:pt x="5538" y="0"/>
                    <a:pt x="5538" y="0"/>
                  </a:cubicBezTo>
                  <a:cubicBezTo>
                    <a:pt x="1662" y="0"/>
                    <a:pt x="0" y="1580"/>
                    <a:pt x="0" y="2107"/>
                  </a:cubicBezTo>
                  <a:cubicBezTo>
                    <a:pt x="0" y="9746"/>
                    <a:pt x="0" y="9746"/>
                    <a:pt x="0" y="9746"/>
                  </a:cubicBezTo>
                  <a:cubicBezTo>
                    <a:pt x="0" y="10141"/>
                    <a:pt x="831" y="10537"/>
                    <a:pt x="1938" y="10537"/>
                  </a:cubicBezTo>
                  <a:cubicBezTo>
                    <a:pt x="3046" y="10537"/>
                    <a:pt x="3600" y="10141"/>
                    <a:pt x="3600" y="9746"/>
                  </a:cubicBezTo>
                  <a:cubicBezTo>
                    <a:pt x="3600" y="3424"/>
                    <a:pt x="3600" y="3424"/>
                    <a:pt x="3600" y="3424"/>
                  </a:cubicBezTo>
                  <a:cubicBezTo>
                    <a:pt x="5262" y="3424"/>
                    <a:pt x="5262" y="3424"/>
                    <a:pt x="5262" y="3424"/>
                  </a:cubicBezTo>
                  <a:cubicBezTo>
                    <a:pt x="5262" y="9483"/>
                    <a:pt x="5262" y="9483"/>
                    <a:pt x="5262" y="9483"/>
                  </a:cubicBezTo>
                  <a:cubicBezTo>
                    <a:pt x="5262" y="9483"/>
                    <a:pt x="5262" y="9615"/>
                    <a:pt x="5262" y="9746"/>
                  </a:cubicBezTo>
                  <a:cubicBezTo>
                    <a:pt x="5262" y="20283"/>
                    <a:pt x="5262" y="20283"/>
                    <a:pt x="5262" y="20283"/>
                  </a:cubicBezTo>
                  <a:cubicBezTo>
                    <a:pt x="5262" y="21073"/>
                    <a:pt x="6369" y="21600"/>
                    <a:pt x="7754" y="21600"/>
                  </a:cubicBezTo>
                  <a:cubicBezTo>
                    <a:pt x="9138" y="21600"/>
                    <a:pt x="10246" y="21073"/>
                    <a:pt x="10246" y="20283"/>
                  </a:cubicBezTo>
                  <a:cubicBezTo>
                    <a:pt x="10246" y="10932"/>
                    <a:pt x="10246" y="10932"/>
                    <a:pt x="10246" y="10932"/>
                  </a:cubicBezTo>
                  <a:cubicBezTo>
                    <a:pt x="11354" y="10932"/>
                    <a:pt x="11354" y="10932"/>
                    <a:pt x="11354" y="10932"/>
                  </a:cubicBezTo>
                  <a:cubicBezTo>
                    <a:pt x="11354" y="20283"/>
                    <a:pt x="11354" y="20283"/>
                    <a:pt x="11354" y="20283"/>
                  </a:cubicBezTo>
                  <a:cubicBezTo>
                    <a:pt x="11354" y="21073"/>
                    <a:pt x="12462" y="21600"/>
                    <a:pt x="13846" y="21600"/>
                  </a:cubicBezTo>
                  <a:cubicBezTo>
                    <a:pt x="15231" y="21600"/>
                    <a:pt x="16338" y="21073"/>
                    <a:pt x="16338" y="20283"/>
                  </a:cubicBezTo>
                  <a:cubicBezTo>
                    <a:pt x="16338" y="3424"/>
                    <a:pt x="16338" y="3424"/>
                    <a:pt x="16338" y="3424"/>
                  </a:cubicBezTo>
                  <a:cubicBezTo>
                    <a:pt x="17723" y="3424"/>
                    <a:pt x="17723" y="3424"/>
                    <a:pt x="17723" y="3424"/>
                  </a:cubicBezTo>
                  <a:cubicBezTo>
                    <a:pt x="17723" y="9746"/>
                    <a:pt x="17723" y="9746"/>
                    <a:pt x="17723" y="9746"/>
                  </a:cubicBezTo>
                  <a:cubicBezTo>
                    <a:pt x="17723" y="10141"/>
                    <a:pt x="18554" y="10537"/>
                    <a:pt x="19662" y="10537"/>
                  </a:cubicBezTo>
                  <a:cubicBezTo>
                    <a:pt x="20769" y="10537"/>
                    <a:pt x="21600" y="10141"/>
                    <a:pt x="21600" y="9746"/>
                  </a:cubicBezTo>
                  <a:cubicBezTo>
                    <a:pt x="21600" y="1976"/>
                    <a:pt x="21600" y="1976"/>
                    <a:pt x="21600" y="1976"/>
                  </a:cubicBezTo>
                  <a:cubicBezTo>
                    <a:pt x="21600" y="1317"/>
                    <a:pt x="19938" y="0"/>
                    <a:pt x="16338" y="0"/>
                  </a:cubicBezTo>
                </a:path>
              </a:pathLst>
            </a:custGeom>
            <a:solidFill>
              <a:srgbClr val="F1F1F1"/>
            </a:solidFill>
            <a:ln w="12700" cap="flat">
              <a:noFill/>
              <a:miter lim="400000"/>
            </a:ln>
            <a:effectLst/>
          </p:spPr>
          <p:txBody>
            <a:bodyPr wrap="square" lIns="0" tIns="0" rIns="0" bIns="0" numCol="1" anchor="t">
              <a:noAutofit/>
            </a:bodyPr>
            <a:lstStyle/>
            <a:p>
              <a:pPr lvl="0">
                <a:defRPr sz="3200">
                  <a:solidFill>
                    <a:srgbClr val="FFFFFF"/>
                  </a:solidFill>
                  <a:latin typeface="Helvetica Light"/>
                  <a:ea typeface="Helvetica Light"/>
                  <a:cs typeface="Helvetica Light"/>
                  <a:sym typeface="Helvetica Light"/>
                </a:defRPr>
              </a:pPr>
              <a:endParaRPr sz="3200"/>
            </a:p>
          </p:txBody>
        </p:sp>
        <p:sp>
          <p:nvSpPr>
            <p:cNvPr id="19" name="Shape 3768"/>
            <p:cNvSpPr/>
            <p:nvPr/>
          </p:nvSpPr>
          <p:spPr>
            <a:xfrm>
              <a:off x="4015679" y="2337375"/>
              <a:ext cx="113259" cy="111728"/>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F1F1F1"/>
            </a:solidFill>
            <a:ln w="12700" cap="flat">
              <a:noFill/>
              <a:miter lim="400000"/>
            </a:ln>
            <a:effectLst/>
          </p:spPr>
          <p:txBody>
            <a:bodyPr wrap="square" lIns="0" tIns="0" rIns="0" bIns="0" numCol="1" anchor="t">
              <a:noAutofit/>
            </a:bodyPr>
            <a:lstStyle/>
            <a:p>
              <a:pPr lvl="0">
                <a:defRPr sz="3200">
                  <a:solidFill>
                    <a:srgbClr val="FFFFFF"/>
                  </a:solidFill>
                  <a:latin typeface="Helvetica Light"/>
                  <a:ea typeface="Helvetica Light"/>
                  <a:cs typeface="Helvetica Light"/>
                  <a:sym typeface="Helvetica Light"/>
                </a:defRPr>
              </a:pPr>
              <a:endParaRPr sz="3200"/>
            </a:p>
          </p:txBody>
        </p:sp>
        <p:sp>
          <p:nvSpPr>
            <p:cNvPr id="20" name="Shape 3769"/>
            <p:cNvSpPr/>
            <p:nvPr/>
          </p:nvSpPr>
          <p:spPr>
            <a:xfrm>
              <a:off x="4297467" y="2459815"/>
              <a:ext cx="283144" cy="592306"/>
            </a:xfrm>
            <a:custGeom>
              <a:avLst/>
              <a:gdLst/>
              <a:ahLst/>
              <a:cxnLst>
                <a:cxn ang="0">
                  <a:pos x="wd2" y="hd2"/>
                </a:cxn>
                <a:cxn ang="5400000">
                  <a:pos x="wd2" y="hd2"/>
                </a:cxn>
                <a:cxn ang="10800000">
                  <a:pos x="wd2" y="hd2"/>
                </a:cxn>
                <a:cxn ang="16200000">
                  <a:pos x="wd2" y="hd2"/>
                </a:cxn>
              </a:cxnLst>
              <a:rect l="0" t="0" r="r" b="b"/>
              <a:pathLst>
                <a:path w="21600" h="21600" extrusionOk="0">
                  <a:moveTo>
                    <a:pt x="16338" y="0"/>
                  </a:moveTo>
                  <a:cubicBezTo>
                    <a:pt x="5538" y="0"/>
                    <a:pt x="5538" y="0"/>
                    <a:pt x="5538" y="0"/>
                  </a:cubicBezTo>
                  <a:cubicBezTo>
                    <a:pt x="1662" y="0"/>
                    <a:pt x="0" y="1580"/>
                    <a:pt x="0" y="2107"/>
                  </a:cubicBezTo>
                  <a:cubicBezTo>
                    <a:pt x="0" y="9746"/>
                    <a:pt x="0" y="9746"/>
                    <a:pt x="0" y="9746"/>
                  </a:cubicBezTo>
                  <a:cubicBezTo>
                    <a:pt x="0" y="10141"/>
                    <a:pt x="831" y="10537"/>
                    <a:pt x="1938" y="10537"/>
                  </a:cubicBezTo>
                  <a:cubicBezTo>
                    <a:pt x="3046" y="10537"/>
                    <a:pt x="3600" y="10141"/>
                    <a:pt x="3600" y="9746"/>
                  </a:cubicBezTo>
                  <a:cubicBezTo>
                    <a:pt x="3600" y="3424"/>
                    <a:pt x="3600" y="3424"/>
                    <a:pt x="3600" y="3424"/>
                  </a:cubicBezTo>
                  <a:cubicBezTo>
                    <a:pt x="5262" y="3424"/>
                    <a:pt x="5262" y="3424"/>
                    <a:pt x="5262" y="3424"/>
                  </a:cubicBezTo>
                  <a:cubicBezTo>
                    <a:pt x="5262" y="9483"/>
                    <a:pt x="5262" y="9483"/>
                    <a:pt x="5262" y="9483"/>
                  </a:cubicBezTo>
                  <a:cubicBezTo>
                    <a:pt x="5262" y="9483"/>
                    <a:pt x="5262" y="9615"/>
                    <a:pt x="5262" y="9746"/>
                  </a:cubicBezTo>
                  <a:cubicBezTo>
                    <a:pt x="5262" y="20283"/>
                    <a:pt x="5262" y="20283"/>
                    <a:pt x="5262" y="20283"/>
                  </a:cubicBezTo>
                  <a:cubicBezTo>
                    <a:pt x="5262" y="21073"/>
                    <a:pt x="6369" y="21600"/>
                    <a:pt x="7754" y="21600"/>
                  </a:cubicBezTo>
                  <a:cubicBezTo>
                    <a:pt x="9138" y="21600"/>
                    <a:pt x="10246" y="21073"/>
                    <a:pt x="10246" y="20283"/>
                  </a:cubicBezTo>
                  <a:cubicBezTo>
                    <a:pt x="10246" y="10932"/>
                    <a:pt x="10246" y="10932"/>
                    <a:pt x="10246" y="10932"/>
                  </a:cubicBezTo>
                  <a:cubicBezTo>
                    <a:pt x="11354" y="10932"/>
                    <a:pt x="11354" y="10932"/>
                    <a:pt x="11354" y="10932"/>
                  </a:cubicBezTo>
                  <a:cubicBezTo>
                    <a:pt x="11354" y="20283"/>
                    <a:pt x="11354" y="20283"/>
                    <a:pt x="11354" y="20283"/>
                  </a:cubicBezTo>
                  <a:cubicBezTo>
                    <a:pt x="11354" y="21073"/>
                    <a:pt x="12462" y="21600"/>
                    <a:pt x="13846" y="21600"/>
                  </a:cubicBezTo>
                  <a:cubicBezTo>
                    <a:pt x="15231" y="21600"/>
                    <a:pt x="16338" y="21073"/>
                    <a:pt x="16338" y="20283"/>
                  </a:cubicBezTo>
                  <a:cubicBezTo>
                    <a:pt x="16338" y="3424"/>
                    <a:pt x="16338" y="3424"/>
                    <a:pt x="16338" y="3424"/>
                  </a:cubicBezTo>
                  <a:cubicBezTo>
                    <a:pt x="17723" y="3424"/>
                    <a:pt x="17723" y="3424"/>
                    <a:pt x="17723" y="3424"/>
                  </a:cubicBezTo>
                  <a:cubicBezTo>
                    <a:pt x="17723" y="9746"/>
                    <a:pt x="17723" y="9746"/>
                    <a:pt x="17723" y="9746"/>
                  </a:cubicBezTo>
                  <a:cubicBezTo>
                    <a:pt x="17723" y="10141"/>
                    <a:pt x="18554" y="10537"/>
                    <a:pt x="19662" y="10537"/>
                  </a:cubicBezTo>
                  <a:cubicBezTo>
                    <a:pt x="20769" y="10537"/>
                    <a:pt x="21600" y="10141"/>
                    <a:pt x="21600" y="9746"/>
                  </a:cubicBezTo>
                  <a:cubicBezTo>
                    <a:pt x="21600" y="1976"/>
                    <a:pt x="21600" y="1976"/>
                    <a:pt x="21600" y="1976"/>
                  </a:cubicBezTo>
                  <a:cubicBezTo>
                    <a:pt x="21600" y="1317"/>
                    <a:pt x="19938" y="0"/>
                    <a:pt x="16338" y="0"/>
                  </a:cubicBezTo>
                </a:path>
              </a:pathLst>
            </a:custGeom>
            <a:solidFill>
              <a:srgbClr val="F1F1F1"/>
            </a:solidFill>
            <a:ln w="12700" cap="flat">
              <a:noFill/>
              <a:miter lim="400000"/>
            </a:ln>
            <a:effectLst/>
          </p:spPr>
          <p:txBody>
            <a:bodyPr wrap="square" lIns="0" tIns="0" rIns="0" bIns="0" numCol="1" anchor="t">
              <a:noAutofit/>
            </a:bodyPr>
            <a:lstStyle/>
            <a:p>
              <a:pPr lvl="0">
                <a:defRPr sz="3200">
                  <a:solidFill>
                    <a:srgbClr val="FFFFFF"/>
                  </a:solidFill>
                  <a:latin typeface="Helvetica Light"/>
                  <a:ea typeface="Helvetica Light"/>
                  <a:cs typeface="Helvetica Light"/>
                  <a:sym typeface="Helvetica Light"/>
                </a:defRPr>
              </a:pPr>
              <a:endParaRPr sz="3200"/>
            </a:p>
          </p:txBody>
        </p:sp>
        <p:sp>
          <p:nvSpPr>
            <p:cNvPr id="21" name="Shape 3770"/>
            <p:cNvSpPr/>
            <p:nvPr/>
          </p:nvSpPr>
          <p:spPr>
            <a:xfrm>
              <a:off x="4384706" y="2337375"/>
              <a:ext cx="113259" cy="111728"/>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F1F1F1"/>
            </a:solidFill>
            <a:ln w="12700" cap="flat">
              <a:noFill/>
              <a:miter lim="400000"/>
            </a:ln>
            <a:effectLst/>
          </p:spPr>
          <p:txBody>
            <a:bodyPr wrap="square" lIns="0" tIns="0" rIns="0" bIns="0" numCol="1" anchor="t">
              <a:noAutofit/>
            </a:bodyPr>
            <a:lstStyle/>
            <a:p>
              <a:pPr lvl="0">
                <a:defRPr sz="3200">
                  <a:solidFill>
                    <a:srgbClr val="FFFFFF"/>
                  </a:solidFill>
                  <a:latin typeface="Helvetica Light"/>
                  <a:ea typeface="Helvetica Light"/>
                  <a:cs typeface="Helvetica Light"/>
                  <a:sym typeface="Helvetica Light"/>
                </a:defRPr>
              </a:pPr>
              <a:endParaRPr sz="3200"/>
            </a:p>
          </p:txBody>
        </p:sp>
        <p:sp>
          <p:nvSpPr>
            <p:cNvPr id="22" name="Shape 3771"/>
            <p:cNvSpPr/>
            <p:nvPr/>
          </p:nvSpPr>
          <p:spPr>
            <a:xfrm>
              <a:off x="4667515" y="2459815"/>
              <a:ext cx="283144" cy="592306"/>
            </a:xfrm>
            <a:custGeom>
              <a:avLst/>
              <a:gdLst/>
              <a:ahLst/>
              <a:cxnLst>
                <a:cxn ang="0">
                  <a:pos x="wd2" y="hd2"/>
                </a:cxn>
                <a:cxn ang="5400000">
                  <a:pos x="wd2" y="hd2"/>
                </a:cxn>
                <a:cxn ang="10800000">
                  <a:pos x="wd2" y="hd2"/>
                </a:cxn>
                <a:cxn ang="16200000">
                  <a:pos x="wd2" y="hd2"/>
                </a:cxn>
              </a:cxnLst>
              <a:rect l="0" t="0" r="r" b="b"/>
              <a:pathLst>
                <a:path w="21600" h="21600" extrusionOk="0">
                  <a:moveTo>
                    <a:pt x="16338" y="0"/>
                  </a:moveTo>
                  <a:cubicBezTo>
                    <a:pt x="5538" y="0"/>
                    <a:pt x="5538" y="0"/>
                    <a:pt x="5538" y="0"/>
                  </a:cubicBezTo>
                  <a:cubicBezTo>
                    <a:pt x="1662" y="0"/>
                    <a:pt x="0" y="1580"/>
                    <a:pt x="0" y="2107"/>
                  </a:cubicBezTo>
                  <a:cubicBezTo>
                    <a:pt x="0" y="9746"/>
                    <a:pt x="0" y="9746"/>
                    <a:pt x="0" y="9746"/>
                  </a:cubicBezTo>
                  <a:cubicBezTo>
                    <a:pt x="0" y="10141"/>
                    <a:pt x="831" y="10537"/>
                    <a:pt x="1938" y="10537"/>
                  </a:cubicBezTo>
                  <a:cubicBezTo>
                    <a:pt x="3046" y="10537"/>
                    <a:pt x="3600" y="10141"/>
                    <a:pt x="3600" y="9746"/>
                  </a:cubicBezTo>
                  <a:cubicBezTo>
                    <a:pt x="3600" y="3424"/>
                    <a:pt x="3600" y="3424"/>
                    <a:pt x="3600" y="3424"/>
                  </a:cubicBezTo>
                  <a:cubicBezTo>
                    <a:pt x="5262" y="3424"/>
                    <a:pt x="5262" y="3424"/>
                    <a:pt x="5262" y="3424"/>
                  </a:cubicBezTo>
                  <a:cubicBezTo>
                    <a:pt x="5262" y="9483"/>
                    <a:pt x="5262" y="9483"/>
                    <a:pt x="5262" y="9483"/>
                  </a:cubicBezTo>
                  <a:cubicBezTo>
                    <a:pt x="5262" y="9483"/>
                    <a:pt x="5262" y="9615"/>
                    <a:pt x="5262" y="9746"/>
                  </a:cubicBezTo>
                  <a:cubicBezTo>
                    <a:pt x="5262" y="20283"/>
                    <a:pt x="5262" y="20283"/>
                    <a:pt x="5262" y="20283"/>
                  </a:cubicBezTo>
                  <a:cubicBezTo>
                    <a:pt x="5262" y="21073"/>
                    <a:pt x="6369" y="21600"/>
                    <a:pt x="7754" y="21600"/>
                  </a:cubicBezTo>
                  <a:cubicBezTo>
                    <a:pt x="9138" y="21600"/>
                    <a:pt x="10246" y="21073"/>
                    <a:pt x="10246" y="20283"/>
                  </a:cubicBezTo>
                  <a:cubicBezTo>
                    <a:pt x="10246" y="10932"/>
                    <a:pt x="10246" y="10932"/>
                    <a:pt x="10246" y="10932"/>
                  </a:cubicBezTo>
                  <a:cubicBezTo>
                    <a:pt x="11354" y="10932"/>
                    <a:pt x="11354" y="10932"/>
                    <a:pt x="11354" y="10932"/>
                  </a:cubicBezTo>
                  <a:cubicBezTo>
                    <a:pt x="11354" y="20283"/>
                    <a:pt x="11354" y="20283"/>
                    <a:pt x="11354" y="20283"/>
                  </a:cubicBezTo>
                  <a:cubicBezTo>
                    <a:pt x="11354" y="21073"/>
                    <a:pt x="12462" y="21600"/>
                    <a:pt x="13846" y="21600"/>
                  </a:cubicBezTo>
                  <a:cubicBezTo>
                    <a:pt x="15231" y="21600"/>
                    <a:pt x="16338" y="21073"/>
                    <a:pt x="16338" y="20283"/>
                  </a:cubicBezTo>
                  <a:cubicBezTo>
                    <a:pt x="16338" y="3424"/>
                    <a:pt x="16338" y="3424"/>
                    <a:pt x="16338" y="3424"/>
                  </a:cubicBezTo>
                  <a:cubicBezTo>
                    <a:pt x="17723" y="3424"/>
                    <a:pt x="17723" y="3424"/>
                    <a:pt x="17723" y="3424"/>
                  </a:cubicBezTo>
                  <a:cubicBezTo>
                    <a:pt x="17723" y="9746"/>
                    <a:pt x="17723" y="9746"/>
                    <a:pt x="17723" y="9746"/>
                  </a:cubicBezTo>
                  <a:cubicBezTo>
                    <a:pt x="17723" y="10141"/>
                    <a:pt x="18554" y="10537"/>
                    <a:pt x="19662" y="10537"/>
                  </a:cubicBezTo>
                  <a:cubicBezTo>
                    <a:pt x="20769" y="10537"/>
                    <a:pt x="21600" y="10141"/>
                    <a:pt x="21600" y="9746"/>
                  </a:cubicBezTo>
                  <a:cubicBezTo>
                    <a:pt x="21600" y="1976"/>
                    <a:pt x="21600" y="1976"/>
                    <a:pt x="21600" y="1976"/>
                  </a:cubicBezTo>
                  <a:cubicBezTo>
                    <a:pt x="21600" y="1317"/>
                    <a:pt x="19938" y="0"/>
                    <a:pt x="16338" y="0"/>
                  </a:cubicBezTo>
                </a:path>
              </a:pathLst>
            </a:custGeom>
            <a:solidFill>
              <a:srgbClr val="F1F1F1"/>
            </a:solidFill>
            <a:ln w="12700" cap="flat">
              <a:noFill/>
              <a:miter lim="400000"/>
            </a:ln>
            <a:effectLst/>
          </p:spPr>
          <p:txBody>
            <a:bodyPr wrap="square" lIns="0" tIns="0" rIns="0" bIns="0" numCol="1" anchor="t">
              <a:noAutofit/>
            </a:bodyPr>
            <a:lstStyle/>
            <a:p>
              <a:pPr lvl="0">
                <a:defRPr sz="3200">
                  <a:solidFill>
                    <a:srgbClr val="FFFFFF"/>
                  </a:solidFill>
                  <a:latin typeface="Helvetica Light"/>
                  <a:ea typeface="Helvetica Light"/>
                  <a:cs typeface="Helvetica Light"/>
                  <a:sym typeface="Helvetica Light"/>
                </a:defRPr>
              </a:pPr>
              <a:endParaRPr sz="3200"/>
            </a:p>
          </p:txBody>
        </p:sp>
        <p:sp>
          <p:nvSpPr>
            <p:cNvPr id="23" name="Shape 3772"/>
            <p:cNvSpPr/>
            <p:nvPr/>
          </p:nvSpPr>
          <p:spPr>
            <a:xfrm>
              <a:off x="4754754" y="2337375"/>
              <a:ext cx="113259" cy="111728"/>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F1F1F1"/>
            </a:solidFill>
            <a:ln w="12700" cap="flat">
              <a:noFill/>
              <a:miter lim="400000"/>
            </a:ln>
            <a:effectLst/>
          </p:spPr>
          <p:txBody>
            <a:bodyPr wrap="square" lIns="0" tIns="0" rIns="0" bIns="0" numCol="1" anchor="t">
              <a:noAutofit/>
            </a:bodyPr>
            <a:lstStyle/>
            <a:p>
              <a:pPr lvl="0">
                <a:defRPr sz="3200">
                  <a:solidFill>
                    <a:srgbClr val="FFFFFF"/>
                  </a:solidFill>
                  <a:latin typeface="Helvetica Light"/>
                  <a:ea typeface="Helvetica Light"/>
                  <a:cs typeface="Helvetica Light"/>
                  <a:sym typeface="Helvetica Light"/>
                </a:defRPr>
              </a:pPr>
              <a:endParaRPr sz="3200"/>
            </a:p>
          </p:txBody>
        </p:sp>
        <p:sp>
          <p:nvSpPr>
            <p:cNvPr id="24" name="Shape 3773"/>
            <p:cNvSpPr/>
            <p:nvPr/>
          </p:nvSpPr>
          <p:spPr>
            <a:xfrm>
              <a:off x="5036542" y="2459815"/>
              <a:ext cx="283144" cy="592306"/>
            </a:xfrm>
            <a:custGeom>
              <a:avLst/>
              <a:gdLst/>
              <a:ahLst/>
              <a:cxnLst>
                <a:cxn ang="0">
                  <a:pos x="wd2" y="hd2"/>
                </a:cxn>
                <a:cxn ang="5400000">
                  <a:pos x="wd2" y="hd2"/>
                </a:cxn>
                <a:cxn ang="10800000">
                  <a:pos x="wd2" y="hd2"/>
                </a:cxn>
                <a:cxn ang="16200000">
                  <a:pos x="wd2" y="hd2"/>
                </a:cxn>
              </a:cxnLst>
              <a:rect l="0" t="0" r="r" b="b"/>
              <a:pathLst>
                <a:path w="21600" h="21600" extrusionOk="0">
                  <a:moveTo>
                    <a:pt x="16338" y="0"/>
                  </a:moveTo>
                  <a:cubicBezTo>
                    <a:pt x="5538" y="0"/>
                    <a:pt x="5538" y="0"/>
                    <a:pt x="5538" y="0"/>
                  </a:cubicBezTo>
                  <a:cubicBezTo>
                    <a:pt x="1662" y="0"/>
                    <a:pt x="0" y="1580"/>
                    <a:pt x="0" y="2107"/>
                  </a:cubicBezTo>
                  <a:cubicBezTo>
                    <a:pt x="0" y="9746"/>
                    <a:pt x="0" y="9746"/>
                    <a:pt x="0" y="9746"/>
                  </a:cubicBezTo>
                  <a:cubicBezTo>
                    <a:pt x="0" y="10141"/>
                    <a:pt x="831" y="10537"/>
                    <a:pt x="1938" y="10537"/>
                  </a:cubicBezTo>
                  <a:cubicBezTo>
                    <a:pt x="3046" y="10537"/>
                    <a:pt x="3600" y="10141"/>
                    <a:pt x="3600" y="9746"/>
                  </a:cubicBezTo>
                  <a:cubicBezTo>
                    <a:pt x="3600" y="3424"/>
                    <a:pt x="3600" y="3424"/>
                    <a:pt x="3600" y="3424"/>
                  </a:cubicBezTo>
                  <a:cubicBezTo>
                    <a:pt x="5262" y="3424"/>
                    <a:pt x="5262" y="3424"/>
                    <a:pt x="5262" y="3424"/>
                  </a:cubicBezTo>
                  <a:cubicBezTo>
                    <a:pt x="5262" y="9483"/>
                    <a:pt x="5262" y="9483"/>
                    <a:pt x="5262" y="9483"/>
                  </a:cubicBezTo>
                  <a:cubicBezTo>
                    <a:pt x="5262" y="9483"/>
                    <a:pt x="5262" y="9615"/>
                    <a:pt x="5262" y="9746"/>
                  </a:cubicBezTo>
                  <a:cubicBezTo>
                    <a:pt x="5262" y="20283"/>
                    <a:pt x="5262" y="20283"/>
                    <a:pt x="5262" y="20283"/>
                  </a:cubicBezTo>
                  <a:cubicBezTo>
                    <a:pt x="5262" y="21073"/>
                    <a:pt x="6369" y="21600"/>
                    <a:pt x="7754" y="21600"/>
                  </a:cubicBezTo>
                  <a:cubicBezTo>
                    <a:pt x="9138" y="21600"/>
                    <a:pt x="10246" y="21073"/>
                    <a:pt x="10246" y="20283"/>
                  </a:cubicBezTo>
                  <a:cubicBezTo>
                    <a:pt x="10246" y="10932"/>
                    <a:pt x="10246" y="10932"/>
                    <a:pt x="10246" y="10932"/>
                  </a:cubicBezTo>
                  <a:cubicBezTo>
                    <a:pt x="11354" y="10932"/>
                    <a:pt x="11354" y="10932"/>
                    <a:pt x="11354" y="10932"/>
                  </a:cubicBezTo>
                  <a:cubicBezTo>
                    <a:pt x="11354" y="20283"/>
                    <a:pt x="11354" y="20283"/>
                    <a:pt x="11354" y="20283"/>
                  </a:cubicBezTo>
                  <a:cubicBezTo>
                    <a:pt x="11354" y="21073"/>
                    <a:pt x="12462" y="21600"/>
                    <a:pt x="13846" y="21600"/>
                  </a:cubicBezTo>
                  <a:cubicBezTo>
                    <a:pt x="15231" y="21600"/>
                    <a:pt x="16338" y="21073"/>
                    <a:pt x="16338" y="20283"/>
                  </a:cubicBezTo>
                  <a:cubicBezTo>
                    <a:pt x="16338" y="3424"/>
                    <a:pt x="16338" y="3424"/>
                    <a:pt x="16338" y="3424"/>
                  </a:cubicBezTo>
                  <a:cubicBezTo>
                    <a:pt x="17723" y="3424"/>
                    <a:pt x="17723" y="3424"/>
                    <a:pt x="17723" y="3424"/>
                  </a:cubicBezTo>
                  <a:cubicBezTo>
                    <a:pt x="17723" y="9746"/>
                    <a:pt x="17723" y="9746"/>
                    <a:pt x="17723" y="9746"/>
                  </a:cubicBezTo>
                  <a:cubicBezTo>
                    <a:pt x="17723" y="10141"/>
                    <a:pt x="18554" y="10537"/>
                    <a:pt x="19662" y="10537"/>
                  </a:cubicBezTo>
                  <a:cubicBezTo>
                    <a:pt x="20769" y="10537"/>
                    <a:pt x="21600" y="10141"/>
                    <a:pt x="21600" y="9746"/>
                  </a:cubicBezTo>
                  <a:cubicBezTo>
                    <a:pt x="21600" y="1976"/>
                    <a:pt x="21600" y="1976"/>
                    <a:pt x="21600" y="1976"/>
                  </a:cubicBezTo>
                  <a:cubicBezTo>
                    <a:pt x="21600" y="1317"/>
                    <a:pt x="19938" y="0"/>
                    <a:pt x="16338" y="0"/>
                  </a:cubicBezTo>
                </a:path>
              </a:pathLst>
            </a:custGeom>
            <a:solidFill>
              <a:srgbClr val="F1F1F1"/>
            </a:solidFill>
            <a:ln w="12700" cap="flat">
              <a:noFill/>
              <a:miter lim="400000"/>
            </a:ln>
            <a:effectLst/>
          </p:spPr>
          <p:txBody>
            <a:bodyPr wrap="square" lIns="0" tIns="0" rIns="0" bIns="0" numCol="1" anchor="t">
              <a:noAutofit/>
            </a:bodyPr>
            <a:lstStyle/>
            <a:p>
              <a:pPr lvl="0">
                <a:defRPr sz="3200">
                  <a:solidFill>
                    <a:srgbClr val="FFFFFF"/>
                  </a:solidFill>
                  <a:latin typeface="Helvetica Light"/>
                  <a:ea typeface="Helvetica Light"/>
                  <a:cs typeface="Helvetica Light"/>
                  <a:sym typeface="Helvetica Light"/>
                </a:defRPr>
              </a:pPr>
              <a:endParaRPr sz="3200"/>
            </a:p>
          </p:txBody>
        </p:sp>
        <p:sp>
          <p:nvSpPr>
            <p:cNvPr id="25" name="Shape 3774"/>
            <p:cNvSpPr/>
            <p:nvPr/>
          </p:nvSpPr>
          <p:spPr>
            <a:xfrm>
              <a:off x="5123780" y="2337375"/>
              <a:ext cx="113259" cy="111728"/>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F1F1F1"/>
            </a:solidFill>
            <a:ln w="12700" cap="flat">
              <a:noFill/>
              <a:miter lim="400000"/>
            </a:ln>
            <a:effectLst/>
          </p:spPr>
          <p:txBody>
            <a:bodyPr wrap="square" lIns="0" tIns="0" rIns="0" bIns="0" numCol="1" anchor="t">
              <a:noAutofit/>
            </a:bodyPr>
            <a:lstStyle/>
            <a:p>
              <a:pPr lvl="0">
                <a:defRPr sz="3200">
                  <a:solidFill>
                    <a:srgbClr val="FFFFFF"/>
                  </a:solidFill>
                  <a:latin typeface="Helvetica Light"/>
                  <a:ea typeface="Helvetica Light"/>
                  <a:cs typeface="Helvetica Light"/>
                  <a:sym typeface="Helvetica Light"/>
                </a:defRPr>
              </a:pPr>
              <a:endParaRPr sz="3200"/>
            </a:p>
          </p:txBody>
        </p:sp>
        <p:sp>
          <p:nvSpPr>
            <p:cNvPr id="26" name="Shape 3775"/>
            <p:cNvSpPr/>
            <p:nvPr/>
          </p:nvSpPr>
          <p:spPr>
            <a:xfrm>
              <a:off x="5406962" y="2459815"/>
              <a:ext cx="283144" cy="592306"/>
            </a:xfrm>
            <a:custGeom>
              <a:avLst/>
              <a:gdLst/>
              <a:ahLst/>
              <a:cxnLst>
                <a:cxn ang="0">
                  <a:pos x="wd2" y="hd2"/>
                </a:cxn>
                <a:cxn ang="5400000">
                  <a:pos x="wd2" y="hd2"/>
                </a:cxn>
                <a:cxn ang="10800000">
                  <a:pos x="wd2" y="hd2"/>
                </a:cxn>
                <a:cxn ang="16200000">
                  <a:pos x="wd2" y="hd2"/>
                </a:cxn>
              </a:cxnLst>
              <a:rect l="0" t="0" r="r" b="b"/>
              <a:pathLst>
                <a:path w="21600" h="21600" extrusionOk="0">
                  <a:moveTo>
                    <a:pt x="16338" y="0"/>
                  </a:moveTo>
                  <a:cubicBezTo>
                    <a:pt x="5538" y="0"/>
                    <a:pt x="5538" y="0"/>
                    <a:pt x="5538" y="0"/>
                  </a:cubicBezTo>
                  <a:cubicBezTo>
                    <a:pt x="1662" y="0"/>
                    <a:pt x="0" y="1580"/>
                    <a:pt x="0" y="2107"/>
                  </a:cubicBezTo>
                  <a:cubicBezTo>
                    <a:pt x="0" y="9746"/>
                    <a:pt x="0" y="9746"/>
                    <a:pt x="0" y="9746"/>
                  </a:cubicBezTo>
                  <a:cubicBezTo>
                    <a:pt x="0" y="10141"/>
                    <a:pt x="831" y="10537"/>
                    <a:pt x="1938" y="10537"/>
                  </a:cubicBezTo>
                  <a:cubicBezTo>
                    <a:pt x="3046" y="10537"/>
                    <a:pt x="3600" y="10141"/>
                    <a:pt x="3600" y="9746"/>
                  </a:cubicBezTo>
                  <a:cubicBezTo>
                    <a:pt x="3600" y="3424"/>
                    <a:pt x="3600" y="3424"/>
                    <a:pt x="3600" y="3424"/>
                  </a:cubicBezTo>
                  <a:cubicBezTo>
                    <a:pt x="5262" y="3424"/>
                    <a:pt x="5262" y="3424"/>
                    <a:pt x="5262" y="3424"/>
                  </a:cubicBezTo>
                  <a:cubicBezTo>
                    <a:pt x="5262" y="9483"/>
                    <a:pt x="5262" y="9483"/>
                    <a:pt x="5262" y="9483"/>
                  </a:cubicBezTo>
                  <a:cubicBezTo>
                    <a:pt x="5262" y="9483"/>
                    <a:pt x="5262" y="9615"/>
                    <a:pt x="5262" y="9746"/>
                  </a:cubicBezTo>
                  <a:cubicBezTo>
                    <a:pt x="5262" y="20283"/>
                    <a:pt x="5262" y="20283"/>
                    <a:pt x="5262" y="20283"/>
                  </a:cubicBezTo>
                  <a:cubicBezTo>
                    <a:pt x="5262" y="21073"/>
                    <a:pt x="6369" y="21600"/>
                    <a:pt x="7754" y="21600"/>
                  </a:cubicBezTo>
                  <a:cubicBezTo>
                    <a:pt x="9138" y="21600"/>
                    <a:pt x="10246" y="21073"/>
                    <a:pt x="10246" y="20283"/>
                  </a:cubicBezTo>
                  <a:cubicBezTo>
                    <a:pt x="10246" y="10932"/>
                    <a:pt x="10246" y="10932"/>
                    <a:pt x="10246" y="10932"/>
                  </a:cubicBezTo>
                  <a:cubicBezTo>
                    <a:pt x="11354" y="10932"/>
                    <a:pt x="11354" y="10932"/>
                    <a:pt x="11354" y="10932"/>
                  </a:cubicBezTo>
                  <a:cubicBezTo>
                    <a:pt x="11354" y="20283"/>
                    <a:pt x="11354" y="20283"/>
                    <a:pt x="11354" y="20283"/>
                  </a:cubicBezTo>
                  <a:cubicBezTo>
                    <a:pt x="11354" y="21073"/>
                    <a:pt x="12462" y="21600"/>
                    <a:pt x="13846" y="21600"/>
                  </a:cubicBezTo>
                  <a:cubicBezTo>
                    <a:pt x="15231" y="21600"/>
                    <a:pt x="16338" y="21073"/>
                    <a:pt x="16338" y="20283"/>
                  </a:cubicBezTo>
                  <a:cubicBezTo>
                    <a:pt x="16338" y="3424"/>
                    <a:pt x="16338" y="3424"/>
                    <a:pt x="16338" y="3424"/>
                  </a:cubicBezTo>
                  <a:cubicBezTo>
                    <a:pt x="17723" y="3424"/>
                    <a:pt x="17723" y="3424"/>
                    <a:pt x="17723" y="3424"/>
                  </a:cubicBezTo>
                  <a:cubicBezTo>
                    <a:pt x="17723" y="9746"/>
                    <a:pt x="17723" y="9746"/>
                    <a:pt x="17723" y="9746"/>
                  </a:cubicBezTo>
                  <a:cubicBezTo>
                    <a:pt x="17723" y="10141"/>
                    <a:pt x="18554" y="10537"/>
                    <a:pt x="19662" y="10537"/>
                  </a:cubicBezTo>
                  <a:cubicBezTo>
                    <a:pt x="20769" y="10537"/>
                    <a:pt x="21600" y="10141"/>
                    <a:pt x="21600" y="9746"/>
                  </a:cubicBezTo>
                  <a:cubicBezTo>
                    <a:pt x="21600" y="1976"/>
                    <a:pt x="21600" y="1976"/>
                    <a:pt x="21600" y="1976"/>
                  </a:cubicBezTo>
                  <a:cubicBezTo>
                    <a:pt x="21600" y="1317"/>
                    <a:pt x="19938" y="0"/>
                    <a:pt x="16338" y="0"/>
                  </a:cubicBezTo>
                </a:path>
              </a:pathLst>
            </a:custGeom>
            <a:solidFill>
              <a:srgbClr val="F1F1F1"/>
            </a:solidFill>
            <a:ln w="12700" cap="flat">
              <a:noFill/>
              <a:miter lim="400000"/>
            </a:ln>
            <a:effectLst/>
          </p:spPr>
          <p:txBody>
            <a:bodyPr wrap="square" lIns="0" tIns="0" rIns="0" bIns="0" numCol="1" anchor="t">
              <a:noAutofit/>
            </a:bodyPr>
            <a:lstStyle/>
            <a:p>
              <a:pPr lvl="0">
                <a:defRPr sz="3200">
                  <a:solidFill>
                    <a:srgbClr val="FFFFFF"/>
                  </a:solidFill>
                  <a:latin typeface="Helvetica Light"/>
                  <a:ea typeface="Helvetica Light"/>
                  <a:cs typeface="Helvetica Light"/>
                  <a:sym typeface="Helvetica Light"/>
                </a:defRPr>
              </a:pPr>
              <a:endParaRPr sz="3200"/>
            </a:p>
          </p:txBody>
        </p:sp>
        <p:sp>
          <p:nvSpPr>
            <p:cNvPr id="27" name="Shape 3776"/>
            <p:cNvSpPr/>
            <p:nvPr/>
          </p:nvSpPr>
          <p:spPr>
            <a:xfrm>
              <a:off x="5494201" y="2337375"/>
              <a:ext cx="113259" cy="111728"/>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F1F1F1"/>
            </a:solidFill>
            <a:ln w="12700" cap="flat">
              <a:noFill/>
              <a:miter lim="400000"/>
            </a:ln>
            <a:effectLst/>
          </p:spPr>
          <p:txBody>
            <a:bodyPr wrap="square" lIns="0" tIns="0" rIns="0" bIns="0" numCol="1" anchor="t">
              <a:noAutofit/>
            </a:bodyPr>
            <a:lstStyle/>
            <a:p>
              <a:pPr lvl="0">
                <a:defRPr sz="3200">
                  <a:solidFill>
                    <a:srgbClr val="FFFFFF"/>
                  </a:solidFill>
                  <a:latin typeface="Helvetica Light"/>
                  <a:ea typeface="Helvetica Light"/>
                  <a:cs typeface="Helvetica Light"/>
                  <a:sym typeface="Helvetica Light"/>
                </a:defRPr>
              </a:pPr>
              <a:endParaRPr sz="3200"/>
            </a:p>
          </p:txBody>
        </p:sp>
        <p:sp>
          <p:nvSpPr>
            <p:cNvPr id="28" name="Shape 3777"/>
            <p:cNvSpPr/>
            <p:nvPr/>
          </p:nvSpPr>
          <p:spPr>
            <a:xfrm>
              <a:off x="5775988" y="2459815"/>
              <a:ext cx="283144" cy="592306"/>
            </a:xfrm>
            <a:custGeom>
              <a:avLst/>
              <a:gdLst/>
              <a:ahLst/>
              <a:cxnLst>
                <a:cxn ang="0">
                  <a:pos x="wd2" y="hd2"/>
                </a:cxn>
                <a:cxn ang="5400000">
                  <a:pos x="wd2" y="hd2"/>
                </a:cxn>
                <a:cxn ang="10800000">
                  <a:pos x="wd2" y="hd2"/>
                </a:cxn>
                <a:cxn ang="16200000">
                  <a:pos x="wd2" y="hd2"/>
                </a:cxn>
              </a:cxnLst>
              <a:rect l="0" t="0" r="r" b="b"/>
              <a:pathLst>
                <a:path w="21600" h="21600" extrusionOk="0">
                  <a:moveTo>
                    <a:pt x="16338" y="0"/>
                  </a:moveTo>
                  <a:cubicBezTo>
                    <a:pt x="5538" y="0"/>
                    <a:pt x="5538" y="0"/>
                    <a:pt x="5538" y="0"/>
                  </a:cubicBezTo>
                  <a:cubicBezTo>
                    <a:pt x="1662" y="0"/>
                    <a:pt x="0" y="1580"/>
                    <a:pt x="0" y="2107"/>
                  </a:cubicBezTo>
                  <a:cubicBezTo>
                    <a:pt x="0" y="9746"/>
                    <a:pt x="0" y="9746"/>
                    <a:pt x="0" y="9746"/>
                  </a:cubicBezTo>
                  <a:cubicBezTo>
                    <a:pt x="0" y="10141"/>
                    <a:pt x="831" y="10537"/>
                    <a:pt x="1938" y="10537"/>
                  </a:cubicBezTo>
                  <a:cubicBezTo>
                    <a:pt x="3046" y="10537"/>
                    <a:pt x="3600" y="10141"/>
                    <a:pt x="3600" y="9746"/>
                  </a:cubicBezTo>
                  <a:cubicBezTo>
                    <a:pt x="3600" y="3424"/>
                    <a:pt x="3600" y="3424"/>
                    <a:pt x="3600" y="3424"/>
                  </a:cubicBezTo>
                  <a:cubicBezTo>
                    <a:pt x="5262" y="3424"/>
                    <a:pt x="5262" y="3424"/>
                    <a:pt x="5262" y="3424"/>
                  </a:cubicBezTo>
                  <a:cubicBezTo>
                    <a:pt x="5262" y="9483"/>
                    <a:pt x="5262" y="9483"/>
                    <a:pt x="5262" y="9483"/>
                  </a:cubicBezTo>
                  <a:cubicBezTo>
                    <a:pt x="5262" y="9483"/>
                    <a:pt x="5262" y="9615"/>
                    <a:pt x="5262" y="9746"/>
                  </a:cubicBezTo>
                  <a:cubicBezTo>
                    <a:pt x="5262" y="20283"/>
                    <a:pt x="5262" y="20283"/>
                    <a:pt x="5262" y="20283"/>
                  </a:cubicBezTo>
                  <a:cubicBezTo>
                    <a:pt x="5262" y="21073"/>
                    <a:pt x="6369" y="21600"/>
                    <a:pt x="7754" y="21600"/>
                  </a:cubicBezTo>
                  <a:cubicBezTo>
                    <a:pt x="9138" y="21600"/>
                    <a:pt x="10246" y="21073"/>
                    <a:pt x="10246" y="20283"/>
                  </a:cubicBezTo>
                  <a:cubicBezTo>
                    <a:pt x="10246" y="10932"/>
                    <a:pt x="10246" y="10932"/>
                    <a:pt x="10246" y="10932"/>
                  </a:cubicBezTo>
                  <a:cubicBezTo>
                    <a:pt x="11354" y="10932"/>
                    <a:pt x="11354" y="10932"/>
                    <a:pt x="11354" y="10932"/>
                  </a:cubicBezTo>
                  <a:cubicBezTo>
                    <a:pt x="11354" y="20283"/>
                    <a:pt x="11354" y="20283"/>
                    <a:pt x="11354" y="20283"/>
                  </a:cubicBezTo>
                  <a:cubicBezTo>
                    <a:pt x="11354" y="21073"/>
                    <a:pt x="12462" y="21600"/>
                    <a:pt x="13846" y="21600"/>
                  </a:cubicBezTo>
                  <a:cubicBezTo>
                    <a:pt x="15231" y="21600"/>
                    <a:pt x="16338" y="21073"/>
                    <a:pt x="16338" y="20283"/>
                  </a:cubicBezTo>
                  <a:cubicBezTo>
                    <a:pt x="16338" y="3424"/>
                    <a:pt x="16338" y="3424"/>
                    <a:pt x="16338" y="3424"/>
                  </a:cubicBezTo>
                  <a:cubicBezTo>
                    <a:pt x="17723" y="3424"/>
                    <a:pt x="17723" y="3424"/>
                    <a:pt x="17723" y="3424"/>
                  </a:cubicBezTo>
                  <a:cubicBezTo>
                    <a:pt x="17723" y="9746"/>
                    <a:pt x="17723" y="9746"/>
                    <a:pt x="17723" y="9746"/>
                  </a:cubicBezTo>
                  <a:cubicBezTo>
                    <a:pt x="17723" y="10141"/>
                    <a:pt x="18554" y="10537"/>
                    <a:pt x="19662" y="10537"/>
                  </a:cubicBezTo>
                  <a:cubicBezTo>
                    <a:pt x="20769" y="10537"/>
                    <a:pt x="21600" y="10141"/>
                    <a:pt x="21600" y="9746"/>
                  </a:cubicBezTo>
                  <a:cubicBezTo>
                    <a:pt x="21600" y="1976"/>
                    <a:pt x="21600" y="1976"/>
                    <a:pt x="21600" y="1976"/>
                  </a:cubicBezTo>
                  <a:cubicBezTo>
                    <a:pt x="21600" y="1317"/>
                    <a:pt x="19938" y="0"/>
                    <a:pt x="16338" y="0"/>
                  </a:cubicBezTo>
                </a:path>
              </a:pathLst>
            </a:custGeom>
            <a:solidFill>
              <a:srgbClr val="F1F1F1"/>
            </a:solidFill>
            <a:ln w="12700" cap="flat">
              <a:noFill/>
              <a:miter lim="400000"/>
            </a:ln>
            <a:effectLst/>
          </p:spPr>
          <p:txBody>
            <a:bodyPr wrap="square" lIns="0" tIns="0" rIns="0" bIns="0" numCol="1" anchor="t">
              <a:noAutofit/>
            </a:bodyPr>
            <a:lstStyle/>
            <a:p>
              <a:pPr lvl="0">
                <a:defRPr sz="3200">
                  <a:solidFill>
                    <a:srgbClr val="FFFFFF"/>
                  </a:solidFill>
                  <a:latin typeface="Helvetica Light"/>
                  <a:ea typeface="Helvetica Light"/>
                  <a:cs typeface="Helvetica Light"/>
                  <a:sym typeface="Helvetica Light"/>
                </a:defRPr>
              </a:pPr>
              <a:endParaRPr sz="3200"/>
            </a:p>
          </p:txBody>
        </p:sp>
        <p:sp>
          <p:nvSpPr>
            <p:cNvPr id="29" name="Shape 3778"/>
            <p:cNvSpPr/>
            <p:nvPr/>
          </p:nvSpPr>
          <p:spPr>
            <a:xfrm>
              <a:off x="5863227" y="2337375"/>
              <a:ext cx="113259" cy="111728"/>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F1F1F1"/>
            </a:solidFill>
            <a:ln w="12700" cap="flat">
              <a:noFill/>
              <a:miter lim="400000"/>
            </a:ln>
            <a:effectLst/>
          </p:spPr>
          <p:txBody>
            <a:bodyPr wrap="square" lIns="0" tIns="0" rIns="0" bIns="0" numCol="1" anchor="t">
              <a:noAutofit/>
            </a:bodyPr>
            <a:lstStyle/>
            <a:p>
              <a:pPr lvl="0">
                <a:defRPr sz="3200">
                  <a:solidFill>
                    <a:srgbClr val="FFFFFF"/>
                  </a:solidFill>
                  <a:latin typeface="Helvetica Light"/>
                  <a:ea typeface="Helvetica Light"/>
                  <a:cs typeface="Helvetica Light"/>
                  <a:sym typeface="Helvetica Light"/>
                </a:defRPr>
              </a:pPr>
              <a:endParaRPr sz="3200"/>
            </a:p>
          </p:txBody>
        </p:sp>
        <p:sp>
          <p:nvSpPr>
            <p:cNvPr id="30" name="Shape 3779"/>
            <p:cNvSpPr/>
            <p:nvPr/>
          </p:nvSpPr>
          <p:spPr>
            <a:xfrm>
              <a:off x="1708778" y="2459815"/>
              <a:ext cx="283144" cy="592306"/>
            </a:xfrm>
            <a:custGeom>
              <a:avLst/>
              <a:gdLst/>
              <a:ahLst/>
              <a:cxnLst>
                <a:cxn ang="0">
                  <a:pos x="wd2" y="hd2"/>
                </a:cxn>
                <a:cxn ang="5400000">
                  <a:pos x="wd2" y="hd2"/>
                </a:cxn>
                <a:cxn ang="10800000">
                  <a:pos x="wd2" y="hd2"/>
                </a:cxn>
                <a:cxn ang="16200000">
                  <a:pos x="wd2" y="hd2"/>
                </a:cxn>
              </a:cxnLst>
              <a:rect l="0" t="0" r="r" b="b"/>
              <a:pathLst>
                <a:path w="21600" h="21600" extrusionOk="0">
                  <a:moveTo>
                    <a:pt x="16338" y="0"/>
                  </a:moveTo>
                  <a:cubicBezTo>
                    <a:pt x="5538" y="0"/>
                    <a:pt x="5538" y="0"/>
                    <a:pt x="5538" y="0"/>
                  </a:cubicBezTo>
                  <a:cubicBezTo>
                    <a:pt x="1662" y="0"/>
                    <a:pt x="0" y="1580"/>
                    <a:pt x="0" y="2107"/>
                  </a:cubicBezTo>
                  <a:cubicBezTo>
                    <a:pt x="0" y="9746"/>
                    <a:pt x="0" y="9746"/>
                    <a:pt x="0" y="9746"/>
                  </a:cubicBezTo>
                  <a:cubicBezTo>
                    <a:pt x="0" y="10141"/>
                    <a:pt x="831" y="10537"/>
                    <a:pt x="1938" y="10537"/>
                  </a:cubicBezTo>
                  <a:cubicBezTo>
                    <a:pt x="3046" y="10537"/>
                    <a:pt x="3600" y="10141"/>
                    <a:pt x="3600" y="9746"/>
                  </a:cubicBezTo>
                  <a:cubicBezTo>
                    <a:pt x="3600" y="3424"/>
                    <a:pt x="3600" y="3424"/>
                    <a:pt x="3600" y="3424"/>
                  </a:cubicBezTo>
                  <a:cubicBezTo>
                    <a:pt x="5262" y="3424"/>
                    <a:pt x="5262" y="3424"/>
                    <a:pt x="5262" y="3424"/>
                  </a:cubicBezTo>
                  <a:cubicBezTo>
                    <a:pt x="5262" y="9483"/>
                    <a:pt x="5262" y="9483"/>
                    <a:pt x="5262" y="9483"/>
                  </a:cubicBezTo>
                  <a:cubicBezTo>
                    <a:pt x="5262" y="9483"/>
                    <a:pt x="5262" y="9615"/>
                    <a:pt x="5262" y="9746"/>
                  </a:cubicBezTo>
                  <a:cubicBezTo>
                    <a:pt x="5262" y="20283"/>
                    <a:pt x="5262" y="20283"/>
                    <a:pt x="5262" y="20283"/>
                  </a:cubicBezTo>
                  <a:cubicBezTo>
                    <a:pt x="5262" y="21073"/>
                    <a:pt x="6369" y="21600"/>
                    <a:pt x="7754" y="21600"/>
                  </a:cubicBezTo>
                  <a:cubicBezTo>
                    <a:pt x="9138" y="21600"/>
                    <a:pt x="10246" y="21073"/>
                    <a:pt x="10246" y="20283"/>
                  </a:cubicBezTo>
                  <a:cubicBezTo>
                    <a:pt x="10246" y="10932"/>
                    <a:pt x="10246" y="10932"/>
                    <a:pt x="10246" y="10932"/>
                  </a:cubicBezTo>
                  <a:cubicBezTo>
                    <a:pt x="11354" y="10932"/>
                    <a:pt x="11354" y="10932"/>
                    <a:pt x="11354" y="10932"/>
                  </a:cubicBezTo>
                  <a:cubicBezTo>
                    <a:pt x="11354" y="20283"/>
                    <a:pt x="11354" y="20283"/>
                    <a:pt x="11354" y="20283"/>
                  </a:cubicBezTo>
                  <a:cubicBezTo>
                    <a:pt x="11354" y="21073"/>
                    <a:pt x="12462" y="21600"/>
                    <a:pt x="13846" y="21600"/>
                  </a:cubicBezTo>
                  <a:cubicBezTo>
                    <a:pt x="15231" y="21600"/>
                    <a:pt x="16338" y="21073"/>
                    <a:pt x="16338" y="20283"/>
                  </a:cubicBezTo>
                  <a:cubicBezTo>
                    <a:pt x="16338" y="3424"/>
                    <a:pt x="16338" y="3424"/>
                    <a:pt x="16338" y="3424"/>
                  </a:cubicBezTo>
                  <a:cubicBezTo>
                    <a:pt x="17723" y="3424"/>
                    <a:pt x="17723" y="3424"/>
                    <a:pt x="17723" y="3424"/>
                  </a:cubicBezTo>
                  <a:cubicBezTo>
                    <a:pt x="17723" y="9746"/>
                    <a:pt x="17723" y="9746"/>
                    <a:pt x="17723" y="9746"/>
                  </a:cubicBezTo>
                  <a:cubicBezTo>
                    <a:pt x="17723" y="10141"/>
                    <a:pt x="18554" y="10537"/>
                    <a:pt x="19662" y="10537"/>
                  </a:cubicBezTo>
                  <a:cubicBezTo>
                    <a:pt x="20769" y="10537"/>
                    <a:pt x="21600" y="10141"/>
                    <a:pt x="21600" y="9746"/>
                  </a:cubicBezTo>
                  <a:cubicBezTo>
                    <a:pt x="21600" y="1976"/>
                    <a:pt x="21600" y="1976"/>
                    <a:pt x="21600" y="1976"/>
                  </a:cubicBezTo>
                  <a:cubicBezTo>
                    <a:pt x="21600" y="1317"/>
                    <a:pt x="19938" y="0"/>
                    <a:pt x="16338" y="0"/>
                  </a:cubicBezTo>
                </a:path>
              </a:pathLst>
            </a:custGeom>
            <a:solidFill>
              <a:srgbClr val="F1F1F1"/>
            </a:solidFill>
            <a:ln w="12700" cap="flat">
              <a:noFill/>
              <a:miter lim="400000"/>
            </a:ln>
            <a:effectLst/>
          </p:spPr>
          <p:txBody>
            <a:bodyPr wrap="square" lIns="0" tIns="0" rIns="0" bIns="0" numCol="1" anchor="t">
              <a:noAutofit/>
            </a:bodyPr>
            <a:lstStyle/>
            <a:p>
              <a:pPr lvl="0">
                <a:defRPr sz="3200">
                  <a:solidFill>
                    <a:srgbClr val="FFFFFF"/>
                  </a:solidFill>
                  <a:latin typeface="Helvetica Light"/>
                  <a:ea typeface="Helvetica Light"/>
                  <a:cs typeface="Helvetica Light"/>
                  <a:sym typeface="Helvetica Light"/>
                </a:defRPr>
              </a:pPr>
              <a:endParaRPr sz="3200"/>
            </a:p>
          </p:txBody>
        </p:sp>
        <p:sp>
          <p:nvSpPr>
            <p:cNvPr id="31" name="Shape 3780"/>
            <p:cNvSpPr/>
            <p:nvPr/>
          </p:nvSpPr>
          <p:spPr>
            <a:xfrm>
              <a:off x="1796017" y="2337375"/>
              <a:ext cx="113259" cy="111728"/>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F1F1F1"/>
            </a:solidFill>
            <a:ln w="12700" cap="flat">
              <a:noFill/>
              <a:miter lim="400000"/>
            </a:ln>
            <a:effectLst/>
          </p:spPr>
          <p:txBody>
            <a:bodyPr wrap="square" lIns="0" tIns="0" rIns="0" bIns="0" numCol="1" anchor="t">
              <a:noAutofit/>
            </a:bodyPr>
            <a:lstStyle/>
            <a:p>
              <a:pPr lvl="0">
                <a:defRPr sz="3200">
                  <a:solidFill>
                    <a:srgbClr val="FFFFFF"/>
                  </a:solidFill>
                  <a:latin typeface="Helvetica Light"/>
                  <a:ea typeface="Helvetica Light"/>
                  <a:cs typeface="Helvetica Light"/>
                  <a:sym typeface="Helvetica Light"/>
                </a:defRPr>
              </a:pPr>
              <a:endParaRPr sz="3200"/>
            </a:p>
          </p:txBody>
        </p:sp>
        <p:sp>
          <p:nvSpPr>
            <p:cNvPr id="32" name="Shape 3781"/>
            <p:cNvSpPr/>
            <p:nvPr/>
          </p:nvSpPr>
          <p:spPr>
            <a:xfrm>
              <a:off x="2077804" y="2459815"/>
              <a:ext cx="283144" cy="592306"/>
            </a:xfrm>
            <a:custGeom>
              <a:avLst/>
              <a:gdLst/>
              <a:ahLst/>
              <a:cxnLst>
                <a:cxn ang="0">
                  <a:pos x="wd2" y="hd2"/>
                </a:cxn>
                <a:cxn ang="5400000">
                  <a:pos x="wd2" y="hd2"/>
                </a:cxn>
                <a:cxn ang="10800000">
                  <a:pos x="wd2" y="hd2"/>
                </a:cxn>
                <a:cxn ang="16200000">
                  <a:pos x="wd2" y="hd2"/>
                </a:cxn>
              </a:cxnLst>
              <a:rect l="0" t="0" r="r" b="b"/>
              <a:pathLst>
                <a:path w="21600" h="21600" extrusionOk="0">
                  <a:moveTo>
                    <a:pt x="16338" y="0"/>
                  </a:moveTo>
                  <a:cubicBezTo>
                    <a:pt x="5538" y="0"/>
                    <a:pt x="5538" y="0"/>
                    <a:pt x="5538" y="0"/>
                  </a:cubicBezTo>
                  <a:cubicBezTo>
                    <a:pt x="1662" y="0"/>
                    <a:pt x="0" y="1580"/>
                    <a:pt x="0" y="2107"/>
                  </a:cubicBezTo>
                  <a:cubicBezTo>
                    <a:pt x="0" y="9746"/>
                    <a:pt x="0" y="9746"/>
                    <a:pt x="0" y="9746"/>
                  </a:cubicBezTo>
                  <a:cubicBezTo>
                    <a:pt x="0" y="10141"/>
                    <a:pt x="831" y="10537"/>
                    <a:pt x="1938" y="10537"/>
                  </a:cubicBezTo>
                  <a:cubicBezTo>
                    <a:pt x="3046" y="10537"/>
                    <a:pt x="3600" y="10141"/>
                    <a:pt x="3600" y="9746"/>
                  </a:cubicBezTo>
                  <a:cubicBezTo>
                    <a:pt x="3600" y="3424"/>
                    <a:pt x="3600" y="3424"/>
                    <a:pt x="3600" y="3424"/>
                  </a:cubicBezTo>
                  <a:cubicBezTo>
                    <a:pt x="5262" y="3424"/>
                    <a:pt x="5262" y="3424"/>
                    <a:pt x="5262" y="3424"/>
                  </a:cubicBezTo>
                  <a:cubicBezTo>
                    <a:pt x="5262" y="9483"/>
                    <a:pt x="5262" y="9483"/>
                    <a:pt x="5262" y="9483"/>
                  </a:cubicBezTo>
                  <a:cubicBezTo>
                    <a:pt x="5262" y="9483"/>
                    <a:pt x="5262" y="9615"/>
                    <a:pt x="5262" y="9746"/>
                  </a:cubicBezTo>
                  <a:cubicBezTo>
                    <a:pt x="5262" y="20283"/>
                    <a:pt x="5262" y="20283"/>
                    <a:pt x="5262" y="20283"/>
                  </a:cubicBezTo>
                  <a:cubicBezTo>
                    <a:pt x="5262" y="21073"/>
                    <a:pt x="6369" y="21600"/>
                    <a:pt x="7754" y="21600"/>
                  </a:cubicBezTo>
                  <a:cubicBezTo>
                    <a:pt x="9138" y="21600"/>
                    <a:pt x="10246" y="21073"/>
                    <a:pt x="10246" y="20283"/>
                  </a:cubicBezTo>
                  <a:cubicBezTo>
                    <a:pt x="10246" y="10932"/>
                    <a:pt x="10246" y="10932"/>
                    <a:pt x="10246" y="10932"/>
                  </a:cubicBezTo>
                  <a:cubicBezTo>
                    <a:pt x="11354" y="10932"/>
                    <a:pt x="11354" y="10932"/>
                    <a:pt x="11354" y="10932"/>
                  </a:cubicBezTo>
                  <a:cubicBezTo>
                    <a:pt x="11354" y="20283"/>
                    <a:pt x="11354" y="20283"/>
                    <a:pt x="11354" y="20283"/>
                  </a:cubicBezTo>
                  <a:cubicBezTo>
                    <a:pt x="11354" y="21073"/>
                    <a:pt x="12462" y="21600"/>
                    <a:pt x="13846" y="21600"/>
                  </a:cubicBezTo>
                  <a:cubicBezTo>
                    <a:pt x="15231" y="21600"/>
                    <a:pt x="16338" y="21073"/>
                    <a:pt x="16338" y="20283"/>
                  </a:cubicBezTo>
                  <a:cubicBezTo>
                    <a:pt x="16338" y="3424"/>
                    <a:pt x="16338" y="3424"/>
                    <a:pt x="16338" y="3424"/>
                  </a:cubicBezTo>
                  <a:cubicBezTo>
                    <a:pt x="17723" y="3424"/>
                    <a:pt x="17723" y="3424"/>
                    <a:pt x="17723" y="3424"/>
                  </a:cubicBezTo>
                  <a:cubicBezTo>
                    <a:pt x="17723" y="9746"/>
                    <a:pt x="17723" y="9746"/>
                    <a:pt x="17723" y="9746"/>
                  </a:cubicBezTo>
                  <a:cubicBezTo>
                    <a:pt x="17723" y="10141"/>
                    <a:pt x="18554" y="10537"/>
                    <a:pt x="19662" y="10537"/>
                  </a:cubicBezTo>
                  <a:cubicBezTo>
                    <a:pt x="20769" y="10537"/>
                    <a:pt x="21600" y="10141"/>
                    <a:pt x="21600" y="9746"/>
                  </a:cubicBezTo>
                  <a:cubicBezTo>
                    <a:pt x="21600" y="1976"/>
                    <a:pt x="21600" y="1976"/>
                    <a:pt x="21600" y="1976"/>
                  </a:cubicBezTo>
                  <a:cubicBezTo>
                    <a:pt x="21600" y="1317"/>
                    <a:pt x="19938" y="0"/>
                    <a:pt x="16338" y="0"/>
                  </a:cubicBezTo>
                </a:path>
              </a:pathLst>
            </a:custGeom>
            <a:solidFill>
              <a:srgbClr val="F1F1F1"/>
            </a:solidFill>
            <a:ln w="12700" cap="flat">
              <a:noFill/>
              <a:miter lim="400000"/>
            </a:ln>
            <a:effectLst/>
          </p:spPr>
          <p:txBody>
            <a:bodyPr wrap="square" lIns="0" tIns="0" rIns="0" bIns="0" numCol="1" anchor="t">
              <a:noAutofit/>
            </a:bodyPr>
            <a:lstStyle/>
            <a:p>
              <a:pPr lvl="0">
                <a:defRPr sz="3200">
                  <a:solidFill>
                    <a:srgbClr val="FFFFFF"/>
                  </a:solidFill>
                  <a:latin typeface="Helvetica Light"/>
                  <a:ea typeface="Helvetica Light"/>
                  <a:cs typeface="Helvetica Light"/>
                  <a:sym typeface="Helvetica Light"/>
                </a:defRPr>
              </a:pPr>
              <a:endParaRPr sz="3200"/>
            </a:p>
          </p:txBody>
        </p:sp>
        <p:sp>
          <p:nvSpPr>
            <p:cNvPr id="33" name="Shape 3782"/>
            <p:cNvSpPr/>
            <p:nvPr/>
          </p:nvSpPr>
          <p:spPr>
            <a:xfrm>
              <a:off x="2165043" y="2337375"/>
              <a:ext cx="113259" cy="111728"/>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F1F1F1"/>
            </a:solidFill>
            <a:ln w="12700" cap="flat">
              <a:noFill/>
              <a:miter lim="400000"/>
            </a:ln>
            <a:effectLst/>
          </p:spPr>
          <p:txBody>
            <a:bodyPr wrap="square" lIns="0" tIns="0" rIns="0" bIns="0" numCol="1" anchor="t">
              <a:noAutofit/>
            </a:bodyPr>
            <a:lstStyle/>
            <a:p>
              <a:pPr lvl="0">
                <a:defRPr sz="3200">
                  <a:solidFill>
                    <a:srgbClr val="FFFFFF"/>
                  </a:solidFill>
                  <a:latin typeface="Helvetica Light"/>
                  <a:ea typeface="Helvetica Light"/>
                  <a:cs typeface="Helvetica Light"/>
                  <a:sym typeface="Helvetica Light"/>
                </a:defRPr>
              </a:pPr>
              <a:endParaRPr sz="3200"/>
            </a:p>
          </p:txBody>
        </p:sp>
        <p:sp>
          <p:nvSpPr>
            <p:cNvPr id="34" name="Shape 3783"/>
            <p:cNvSpPr/>
            <p:nvPr/>
          </p:nvSpPr>
          <p:spPr>
            <a:xfrm>
              <a:off x="2448225" y="2459815"/>
              <a:ext cx="283144" cy="592306"/>
            </a:xfrm>
            <a:custGeom>
              <a:avLst/>
              <a:gdLst/>
              <a:ahLst/>
              <a:cxnLst>
                <a:cxn ang="0">
                  <a:pos x="wd2" y="hd2"/>
                </a:cxn>
                <a:cxn ang="5400000">
                  <a:pos x="wd2" y="hd2"/>
                </a:cxn>
                <a:cxn ang="10800000">
                  <a:pos x="wd2" y="hd2"/>
                </a:cxn>
                <a:cxn ang="16200000">
                  <a:pos x="wd2" y="hd2"/>
                </a:cxn>
              </a:cxnLst>
              <a:rect l="0" t="0" r="r" b="b"/>
              <a:pathLst>
                <a:path w="21600" h="21600" extrusionOk="0">
                  <a:moveTo>
                    <a:pt x="16338" y="0"/>
                  </a:moveTo>
                  <a:cubicBezTo>
                    <a:pt x="5538" y="0"/>
                    <a:pt x="5538" y="0"/>
                    <a:pt x="5538" y="0"/>
                  </a:cubicBezTo>
                  <a:cubicBezTo>
                    <a:pt x="1662" y="0"/>
                    <a:pt x="0" y="1580"/>
                    <a:pt x="0" y="2107"/>
                  </a:cubicBezTo>
                  <a:cubicBezTo>
                    <a:pt x="0" y="9746"/>
                    <a:pt x="0" y="9746"/>
                    <a:pt x="0" y="9746"/>
                  </a:cubicBezTo>
                  <a:cubicBezTo>
                    <a:pt x="0" y="10141"/>
                    <a:pt x="831" y="10537"/>
                    <a:pt x="1938" y="10537"/>
                  </a:cubicBezTo>
                  <a:cubicBezTo>
                    <a:pt x="3046" y="10537"/>
                    <a:pt x="3600" y="10141"/>
                    <a:pt x="3600" y="9746"/>
                  </a:cubicBezTo>
                  <a:cubicBezTo>
                    <a:pt x="3600" y="3424"/>
                    <a:pt x="3600" y="3424"/>
                    <a:pt x="3600" y="3424"/>
                  </a:cubicBezTo>
                  <a:cubicBezTo>
                    <a:pt x="5262" y="3424"/>
                    <a:pt x="5262" y="3424"/>
                    <a:pt x="5262" y="3424"/>
                  </a:cubicBezTo>
                  <a:cubicBezTo>
                    <a:pt x="5262" y="9483"/>
                    <a:pt x="5262" y="9483"/>
                    <a:pt x="5262" y="9483"/>
                  </a:cubicBezTo>
                  <a:cubicBezTo>
                    <a:pt x="5262" y="9483"/>
                    <a:pt x="5262" y="9615"/>
                    <a:pt x="5262" y="9746"/>
                  </a:cubicBezTo>
                  <a:cubicBezTo>
                    <a:pt x="5262" y="20283"/>
                    <a:pt x="5262" y="20283"/>
                    <a:pt x="5262" y="20283"/>
                  </a:cubicBezTo>
                  <a:cubicBezTo>
                    <a:pt x="5262" y="21073"/>
                    <a:pt x="6369" y="21600"/>
                    <a:pt x="7754" y="21600"/>
                  </a:cubicBezTo>
                  <a:cubicBezTo>
                    <a:pt x="9138" y="21600"/>
                    <a:pt x="10246" y="21073"/>
                    <a:pt x="10246" y="20283"/>
                  </a:cubicBezTo>
                  <a:cubicBezTo>
                    <a:pt x="10246" y="10932"/>
                    <a:pt x="10246" y="10932"/>
                    <a:pt x="10246" y="10932"/>
                  </a:cubicBezTo>
                  <a:cubicBezTo>
                    <a:pt x="11354" y="10932"/>
                    <a:pt x="11354" y="10932"/>
                    <a:pt x="11354" y="10932"/>
                  </a:cubicBezTo>
                  <a:cubicBezTo>
                    <a:pt x="11354" y="20283"/>
                    <a:pt x="11354" y="20283"/>
                    <a:pt x="11354" y="20283"/>
                  </a:cubicBezTo>
                  <a:cubicBezTo>
                    <a:pt x="11354" y="21073"/>
                    <a:pt x="12462" y="21600"/>
                    <a:pt x="13846" y="21600"/>
                  </a:cubicBezTo>
                  <a:cubicBezTo>
                    <a:pt x="15231" y="21600"/>
                    <a:pt x="16338" y="21073"/>
                    <a:pt x="16338" y="20283"/>
                  </a:cubicBezTo>
                  <a:cubicBezTo>
                    <a:pt x="16338" y="3424"/>
                    <a:pt x="16338" y="3424"/>
                    <a:pt x="16338" y="3424"/>
                  </a:cubicBezTo>
                  <a:cubicBezTo>
                    <a:pt x="17723" y="3424"/>
                    <a:pt x="17723" y="3424"/>
                    <a:pt x="17723" y="3424"/>
                  </a:cubicBezTo>
                  <a:cubicBezTo>
                    <a:pt x="17723" y="9746"/>
                    <a:pt x="17723" y="9746"/>
                    <a:pt x="17723" y="9746"/>
                  </a:cubicBezTo>
                  <a:cubicBezTo>
                    <a:pt x="17723" y="10141"/>
                    <a:pt x="18554" y="10537"/>
                    <a:pt x="19662" y="10537"/>
                  </a:cubicBezTo>
                  <a:cubicBezTo>
                    <a:pt x="20769" y="10537"/>
                    <a:pt x="21600" y="10141"/>
                    <a:pt x="21600" y="9746"/>
                  </a:cubicBezTo>
                  <a:cubicBezTo>
                    <a:pt x="21600" y="1976"/>
                    <a:pt x="21600" y="1976"/>
                    <a:pt x="21600" y="1976"/>
                  </a:cubicBezTo>
                  <a:cubicBezTo>
                    <a:pt x="21600" y="1317"/>
                    <a:pt x="19938" y="0"/>
                    <a:pt x="16338" y="0"/>
                  </a:cubicBezTo>
                </a:path>
              </a:pathLst>
            </a:custGeom>
            <a:solidFill>
              <a:srgbClr val="F1F1F1"/>
            </a:solidFill>
            <a:ln w="12700" cap="flat">
              <a:noFill/>
              <a:miter lim="400000"/>
            </a:ln>
            <a:effectLst/>
          </p:spPr>
          <p:txBody>
            <a:bodyPr wrap="square" lIns="0" tIns="0" rIns="0" bIns="0" numCol="1" anchor="t">
              <a:noAutofit/>
            </a:bodyPr>
            <a:lstStyle/>
            <a:p>
              <a:pPr lvl="0">
                <a:defRPr sz="3200">
                  <a:solidFill>
                    <a:srgbClr val="FFFFFF"/>
                  </a:solidFill>
                  <a:latin typeface="Helvetica Light"/>
                  <a:ea typeface="Helvetica Light"/>
                  <a:cs typeface="Helvetica Light"/>
                  <a:sym typeface="Helvetica Light"/>
                </a:defRPr>
              </a:pPr>
              <a:endParaRPr sz="3200"/>
            </a:p>
          </p:txBody>
        </p:sp>
        <p:sp>
          <p:nvSpPr>
            <p:cNvPr id="35" name="Shape 3784"/>
            <p:cNvSpPr/>
            <p:nvPr/>
          </p:nvSpPr>
          <p:spPr>
            <a:xfrm>
              <a:off x="2535464" y="2337375"/>
              <a:ext cx="113259" cy="111728"/>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F1F1F1"/>
            </a:solidFill>
            <a:ln w="12700" cap="flat">
              <a:noFill/>
              <a:miter lim="400000"/>
            </a:ln>
            <a:effectLst/>
          </p:spPr>
          <p:txBody>
            <a:bodyPr wrap="square" lIns="0" tIns="0" rIns="0" bIns="0" numCol="1" anchor="t">
              <a:noAutofit/>
            </a:bodyPr>
            <a:lstStyle/>
            <a:p>
              <a:pPr lvl="0">
                <a:defRPr sz="3200">
                  <a:solidFill>
                    <a:srgbClr val="FFFFFF"/>
                  </a:solidFill>
                  <a:latin typeface="Helvetica Light"/>
                  <a:ea typeface="Helvetica Light"/>
                  <a:cs typeface="Helvetica Light"/>
                  <a:sym typeface="Helvetica Light"/>
                </a:defRPr>
              </a:pPr>
              <a:endParaRPr sz="3200"/>
            </a:p>
          </p:txBody>
        </p:sp>
        <p:sp>
          <p:nvSpPr>
            <p:cNvPr id="36" name="Shape 3785"/>
            <p:cNvSpPr/>
            <p:nvPr/>
          </p:nvSpPr>
          <p:spPr>
            <a:xfrm>
              <a:off x="2817251" y="2459815"/>
              <a:ext cx="283144" cy="592306"/>
            </a:xfrm>
            <a:custGeom>
              <a:avLst/>
              <a:gdLst/>
              <a:ahLst/>
              <a:cxnLst>
                <a:cxn ang="0">
                  <a:pos x="wd2" y="hd2"/>
                </a:cxn>
                <a:cxn ang="5400000">
                  <a:pos x="wd2" y="hd2"/>
                </a:cxn>
                <a:cxn ang="10800000">
                  <a:pos x="wd2" y="hd2"/>
                </a:cxn>
                <a:cxn ang="16200000">
                  <a:pos x="wd2" y="hd2"/>
                </a:cxn>
              </a:cxnLst>
              <a:rect l="0" t="0" r="r" b="b"/>
              <a:pathLst>
                <a:path w="21600" h="21600" extrusionOk="0">
                  <a:moveTo>
                    <a:pt x="16338" y="0"/>
                  </a:moveTo>
                  <a:cubicBezTo>
                    <a:pt x="5538" y="0"/>
                    <a:pt x="5538" y="0"/>
                    <a:pt x="5538" y="0"/>
                  </a:cubicBezTo>
                  <a:cubicBezTo>
                    <a:pt x="1662" y="0"/>
                    <a:pt x="0" y="1580"/>
                    <a:pt x="0" y="2107"/>
                  </a:cubicBezTo>
                  <a:cubicBezTo>
                    <a:pt x="0" y="9746"/>
                    <a:pt x="0" y="9746"/>
                    <a:pt x="0" y="9746"/>
                  </a:cubicBezTo>
                  <a:cubicBezTo>
                    <a:pt x="0" y="10141"/>
                    <a:pt x="831" y="10537"/>
                    <a:pt x="1938" y="10537"/>
                  </a:cubicBezTo>
                  <a:cubicBezTo>
                    <a:pt x="3046" y="10537"/>
                    <a:pt x="3600" y="10141"/>
                    <a:pt x="3600" y="9746"/>
                  </a:cubicBezTo>
                  <a:cubicBezTo>
                    <a:pt x="3600" y="3424"/>
                    <a:pt x="3600" y="3424"/>
                    <a:pt x="3600" y="3424"/>
                  </a:cubicBezTo>
                  <a:cubicBezTo>
                    <a:pt x="5262" y="3424"/>
                    <a:pt x="5262" y="3424"/>
                    <a:pt x="5262" y="3424"/>
                  </a:cubicBezTo>
                  <a:cubicBezTo>
                    <a:pt x="5262" y="9483"/>
                    <a:pt x="5262" y="9483"/>
                    <a:pt x="5262" y="9483"/>
                  </a:cubicBezTo>
                  <a:cubicBezTo>
                    <a:pt x="5262" y="9483"/>
                    <a:pt x="5262" y="9615"/>
                    <a:pt x="5262" y="9746"/>
                  </a:cubicBezTo>
                  <a:cubicBezTo>
                    <a:pt x="5262" y="20283"/>
                    <a:pt x="5262" y="20283"/>
                    <a:pt x="5262" y="20283"/>
                  </a:cubicBezTo>
                  <a:cubicBezTo>
                    <a:pt x="5262" y="21073"/>
                    <a:pt x="6369" y="21600"/>
                    <a:pt x="7754" y="21600"/>
                  </a:cubicBezTo>
                  <a:cubicBezTo>
                    <a:pt x="9138" y="21600"/>
                    <a:pt x="10246" y="21073"/>
                    <a:pt x="10246" y="20283"/>
                  </a:cubicBezTo>
                  <a:cubicBezTo>
                    <a:pt x="10246" y="10932"/>
                    <a:pt x="10246" y="10932"/>
                    <a:pt x="10246" y="10932"/>
                  </a:cubicBezTo>
                  <a:cubicBezTo>
                    <a:pt x="11354" y="10932"/>
                    <a:pt x="11354" y="10932"/>
                    <a:pt x="11354" y="10932"/>
                  </a:cubicBezTo>
                  <a:cubicBezTo>
                    <a:pt x="11354" y="20283"/>
                    <a:pt x="11354" y="20283"/>
                    <a:pt x="11354" y="20283"/>
                  </a:cubicBezTo>
                  <a:cubicBezTo>
                    <a:pt x="11354" y="21073"/>
                    <a:pt x="12462" y="21600"/>
                    <a:pt x="13846" y="21600"/>
                  </a:cubicBezTo>
                  <a:cubicBezTo>
                    <a:pt x="15231" y="21600"/>
                    <a:pt x="16338" y="21073"/>
                    <a:pt x="16338" y="20283"/>
                  </a:cubicBezTo>
                  <a:cubicBezTo>
                    <a:pt x="16338" y="3424"/>
                    <a:pt x="16338" y="3424"/>
                    <a:pt x="16338" y="3424"/>
                  </a:cubicBezTo>
                  <a:cubicBezTo>
                    <a:pt x="17723" y="3424"/>
                    <a:pt x="17723" y="3424"/>
                    <a:pt x="17723" y="3424"/>
                  </a:cubicBezTo>
                  <a:cubicBezTo>
                    <a:pt x="17723" y="9746"/>
                    <a:pt x="17723" y="9746"/>
                    <a:pt x="17723" y="9746"/>
                  </a:cubicBezTo>
                  <a:cubicBezTo>
                    <a:pt x="17723" y="10141"/>
                    <a:pt x="18554" y="10537"/>
                    <a:pt x="19662" y="10537"/>
                  </a:cubicBezTo>
                  <a:cubicBezTo>
                    <a:pt x="20769" y="10537"/>
                    <a:pt x="21600" y="10141"/>
                    <a:pt x="21600" y="9746"/>
                  </a:cubicBezTo>
                  <a:cubicBezTo>
                    <a:pt x="21600" y="1976"/>
                    <a:pt x="21600" y="1976"/>
                    <a:pt x="21600" y="1976"/>
                  </a:cubicBezTo>
                  <a:cubicBezTo>
                    <a:pt x="21600" y="1317"/>
                    <a:pt x="19938" y="0"/>
                    <a:pt x="16338" y="0"/>
                  </a:cubicBezTo>
                </a:path>
              </a:pathLst>
            </a:custGeom>
            <a:solidFill>
              <a:srgbClr val="F1F1F1"/>
            </a:solidFill>
            <a:ln w="12700" cap="flat">
              <a:noFill/>
              <a:miter lim="400000"/>
            </a:ln>
            <a:effectLst/>
          </p:spPr>
          <p:txBody>
            <a:bodyPr wrap="square" lIns="0" tIns="0" rIns="0" bIns="0" numCol="1" anchor="t">
              <a:noAutofit/>
            </a:bodyPr>
            <a:lstStyle/>
            <a:p>
              <a:pPr lvl="0">
                <a:defRPr sz="3200">
                  <a:solidFill>
                    <a:srgbClr val="FFFFFF"/>
                  </a:solidFill>
                  <a:latin typeface="Helvetica Light"/>
                  <a:ea typeface="Helvetica Light"/>
                  <a:cs typeface="Helvetica Light"/>
                  <a:sym typeface="Helvetica Light"/>
                </a:defRPr>
              </a:pPr>
              <a:endParaRPr sz="3200"/>
            </a:p>
          </p:txBody>
        </p:sp>
        <p:sp>
          <p:nvSpPr>
            <p:cNvPr id="37" name="Shape 3786"/>
            <p:cNvSpPr/>
            <p:nvPr/>
          </p:nvSpPr>
          <p:spPr>
            <a:xfrm>
              <a:off x="2904490" y="2337375"/>
              <a:ext cx="113259" cy="111728"/>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F1F1F1"/>
            </a:solidFill>
            <a:ln w="12700" cap="flat">
              <a:noFill/>
              <a:miter lim="400000"/>
            </a:ln>
            <a:effectLst/>
          </p:spPr>
          <p:txBody>
            <a:bodyPr wrap="square" lIns="0" tIns="0" rIns="0" bIns="0" numCol="1" anchor="t">
              <a:noAutofit/>
            </a:bodyPr>
            <a:lstStyle/>
            <a:p>
              <a:pPr lvl="0">
                <a:defRPr sz="3200">
                  <a:solidFill>
                    <a:srgbClr val="FFFFFF"/>
                  </a:solidFill>
                  <a:latin typeface="Helvetica Light"/>
                  <a:ea typeface="Helvetica Light"/>
                  <a:cs typeface="Helvetica Light"/>
                  <a:sym typeface="Helvetica Light"/>
                </a:defRPr>
              </a:pPr>
              <a:endParaRPr sz="3200"/>
            </a:p>
          </p:txBody>
        </p:sp>
        <p:grpSp>
          <p:nvGrpSpPr>
            <p:cNvPr id="38" name="Group 3831"/>
            <p:cNvGrpSpPr/>
            <p:nvPr/>
          </p:nvGrpSpPr>
          <p:grpSpPr>
            <a:xfrm>
              <a:off x="6145263" y="2340527"/>
              <a:ext cx="283144" cy="714746"/>
              <a:chOff x="0" y="0"/>
              <a:chExt cx="590244" cy="1489964"/>
            </a:xfrm>
            <a:solidFill>
              <a:schemeClr val="accent1"/>
            </a:solidFill>
          </p:grpSpPr>
          <p:sp>
            <p:nvSpPr>
              <p:cNvPr id="83" name="Shape 3829"/>
              <p:cNvSpPr/>
              <p:nvPr/>
            </p:nvSpPr>
            <p:spPr>
              <a:xfrm>
                <a:off x="0" y="255240"/>
                <a:ext cx="590245" cy="1234725"/>
              </a:xfrm>
              <a:custGeom>
                <a:avLst/>
                <a:gdLst/>
                <a:ahLst/>
                <a:cxnLst>
                  <a:cxn ang="0">
                    <a:pos x="wd2" y="hd2"/>
                  </a:cxn>
                  <a:cxn ang="5400000">
                    <a:pos x="wd2" y="hd2"/>
                  </a:cxn>
                  <a:cxn ang="10800000">
                    <a:pos x="wd2" y="hd2"/>
                  </a:cxn>
                  <a:cxn ang="16200000">
                    <a:pos x="wd2" y="hd2"/>
                  </a:cxn>
                </a:cxnLst>
                <a:rect l="0" t="0" r="r" b="b"/>
                <a:pathLst>
                  <a:path w="21600" h="21600" extrusionOk="0">
                    <a:moveTo>
                      <a:pt x="16338" y="0"/>
                    </a:moveTo>
                    <a:cubicBezTo>
                      <a:pt x="5538" y="0"/>
                      <a:pt x="5538" y="0"/>
                      <a:pt x="5538" y="0"/>
                    </a:cubicBezTo>
                    <a:cubicBezTo>
                      <a:pt x="1662" y="0"/>
                      <a:pt x="0" y="1580"/>
                      <a:pt x="0" y="2107"/>
                    </a:cubicBezTo>
                    <a:cubicBezTo>
                      <a:pt x="0" y="9746"/>
                      <a:pt x="0" y="9746"/>
                      <a:pt x="0" y="9746"/>
                    </a:cubicBezTo>
                    <a:cubicBezTo>
                      <a:pt x="0" y="10141"/>
                      <a:pt x="831" y="10537"/>
                      <a:pt x="1938" y="10537"/>
                    </a:cubicBezTo>
                    <a:cubicBezTo>
                      <a:pt x="3046" y="10537"/>
                      <a:pt x="3600" y="10141"/>
                      <a:pt x="3600" y="9746"/>
                    </a:cubicBezTo>
                    <a:cubicBezTo>
                      <a:pt x="3600" y="3424"/>
                      <a:pt x="3600" y="3424"/>
                      <a:pt x="3600" y="3424"/>
                    </a:cubicBezTo>
                    <a:cubicBezTo>
                      <a:pt x="5262" y="3424"/>
                      <a:pt x="5262" y="3424"/>
                      <a:pt x="5262" y="3424"/>
                    </a:cubicBezTo>
                    <a:cubicBezTo>
                      <a:pt x="5262" y="9483"/>
                      <a:pt x="5262" y="9483"/>
                      <a:pt x="5262" y="9483"/>
                    </a:cubicBezTo>
                    <a:cubicBezTo>
                      <a:pt x="5262" y="9483"/>
                      <a:pt x="5262" y="9615"/>
                      <a:pt x="5262" y="9746"/>
                    </a:cubicBezTo>
                    <a:cubicBezTo>
                      <a:pt x="5262" y="20283"/>
                      <a:pt x="5262" y="20283"/>
                      <a:pt x="5262" y="20283"/>
                    </a:cubicBezTo>
                    <a:cubicBezTo>
                      <a:pt x="5262" y="21073"/>
                      <a:pt x="6369" y="21600"/>
                      <a:pt x="7754" y="21600"/>
                    </a:cubicBezTo>
                    <a:cubicBezTo>
                      <a:pt x="9138" y="21600"/>
                      <a:pt x="10246" y="21073"/>
                      <a:pt x="10246" y="20283"/>
                    </a:cubicBezTo>
                    <a:cubicBezTo>
                      <a:pt x="10246" y="10932"/>
                      <a:pt x="10246" y="10932"/>
                      <a:pt x="10246" y="10932"/>
                    </a:cubicBezTo>
                    <a:cubicBezTo>
                      <a:pt x="11354" y="10932"/>
                      <a:pt x="11354" y="10932"/>
                      <a:pt x="11354" y="10932"/>
                    </a:cubicBezTo>
                    <a:cubicBezTo>
                      <a:pt x="11354" y="20283"/>
                      <a:pt x="11354" y="20283"/>
                      <a:pt x="11354" y="20283"/>
                    </a:cubicBezTo>
                    <a:cubicBezTo>
                      <a:pt x="11354" y="21073"/>
                      <a:pt x="12462" y="21600"/>
                      <a:pt x="13846" y="21600"/>
                    </a:cubicBezTo>
                    <a:cubicBezTo>
                      <a:pt x="15231" y="21600"/>
                      <a:pt x="16338" y="21073"/>
                      <a:pt x="16338" y="20283"/>
                    </a:cubicBezTo>
                    <a:cubicBezTo>
                      <a:pt x="16338" y="3424"/>
                      <a:pt x="16338" y="3424"/>
                      <a:pt x="16338" y="3424"/>
                    </a:cubicBezTo>
                    <a:cubicBezTo>
                      <a:pt x="17723" y="3424"/>
                      <a:pt x="17723" y="3424"/>
                      <a:pt x="17723" y="3424"/>
                    </a:cubicBezTo>
                    <a:cubicBezTo>
                      <a:pt x="17723" y="9746"/>
                      <a:pt x="17723" y="9746"/>
                      <a:pt x="17723" y="9746"/>
                    </a:cubicBezTo>
                    <a:cubicBezTo>
                      <a:pt x="17723" y="10141"/>
                      <a:pt x="18554" y="10537"/>
                      <a:pt x="19662" y="10537"/>
                    </a:cubicBezTo>
                    <a:cubicBezTo>
                      <a:pt x="20769" y="10537"/>
                      <a:pt x="21600" y="10141"/>
                      <a:pt x="21600" y="9746"/>
                    </a:cubicBezTo>
                    <a:cubicBezTo>
                      <a:pt x="21600" y="1976"/>
                      <a:pt x="21600" y="1976"/>
                      <a:pt x="21600" y="1976"/>
                    </a:cubicBezTo>
                    <a:cubicBezTo>
                      <a:pt x="21600" y="1317"/>
                      <a:pt x="19938" y="0"/>
                      <a:pt x="16338" y="0"/>
                    </a:cubicBezTo>
                  </a:path>
                </a:pathLst>
              </a:custGeom>
              <a:grpFill/>
              <a:ln w="12700" cap="flat">
                <a:noFill/>
                <a:miter lim="400000"/>
              </a:ln>
              <a:effectLst/>
            </p:spPr>
            <p:txBody>
              <a:bodyPr wrap="square" lIns="0" tIns="0" rIns="0" bIns="0" numCol="1" anchor="t">
                <a:noAutofit/>
              </a:bodyPr>
              <a:lstStyle/>
              <a:p>
                <a:pPr lvl="0">
                  <a:defRPr sz="3200">
                    <a:solidFill>
                      <a:srgbClr val="FFFFFF"/>
                    </a:solidFill>
                    <a:latin typeface="Helvetica Light"/>
                    <a:ea typeface="Helvetica Light"/>
                    <a:cs typeface="Helvetica Light"/>
                    <a:sym typeface="Helvetica Light"/>
                  </a:defRPr>
                </a:pPr>
                <a:endParaRPr sz="3200"/>
              </a:p>
            </p:txBody>
          </p:sp>
          <p:sp>
            <p:nvSpPr>
              <p:cNvPr id="84" name="Shape 3830"/>
              <p:cNvSpPr/>
              <p:nvPr/>
            </p:nvSpPr>
            <p:spPr>
              <a:xfrm>
                <a:off x="181860" y="0"/>
                <a:ext cx="236101" cy="232908"/>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grpFill/>
              <a:ln w="12700" cap="flat">
                <a:noFill/>
                <a:miter lim="400000"/>
              </a:ln>
              <a:effectLst/>
            </p:spPr>
            <p:txBody>
              <a:bodyPr wrap="square" lIns="0" tIns="0" rIns="0" bIns="0" numCol="1" anchor="t">
                <a:noAutofit/>
              </a:bodyPr>
              <a:lstStyle/>
              <a:p>
                <a:pPr lvl="0">
                  <a:defRPr sz="3200">
                    <a:solidFill>
                      <a:srgbClr val="FFFFFF"/>
                    </a:solidFill>
                    <a:latin typeface="Helvetica Light"/>
                    <a:ea typeface="Helvetica Light"/>
                    <a:cs typeface="Helvetica Light"/>
                    <a:sym typeface="Helvetica Light"/>
                  </a:defRPr>
                </a:pPr>
                <a:endParaRPr sz="3200"/>
              </a:p>
            </p:txBody>
          </p:sp>
        </p:grpSp>
        <p:grpSp>
          <p:nvGrpSpPr>
            <p:cNvPr id="39" name="Group 3834"/>
            <p:cNvGrpSpPr/>
            <p:nvPr/>
          </p:nvGrpSpPr>
          <p:grpSpPr>
            <a:xfrm>
              <a:off x="6514290" y="2340527"/>
              <a:ext cx="283144" cy="714746"/>
              <a:chOff x="0" y="0"/>
              <a:chExt cx="590244" cy="1489964"/>
            </a:xfrm>
            <a:solidFill>
              <a:schemeClr val="accent1"/>
            </a:solidFill>
          </p:grpSpPr>
          <p:sp>
            <p:nvSpPr>
              <p:cNvPr id="81" name="Shape 3832"/>
              <p:cNvSpPr/>
              <p:nvPr/>
            </p:nvSpPr>
            <p:spPr>
              <a:xfrm>
                <a:off x="0" y="255240"/>
                <a:ext cx="590245" cy="1234725"/>
              </a:xfrm>
              <a:custGeom>
                <a:avLst/>
                <a:gdLst/>
                <a:ahLst/>
                <a:cxnLst>
                  <a:cxn ang="0">
                    <a:pos x="wd2" y="hd2"/>
                  </a:cxn>
                  <a:cxn ang="5400000">
                    <a:pos x="wd2" y="hd2"/>
                  </a:cxn>
                  <a:cxn ang="10800000">
                    <a:pos x="wd2" y="hd2"/>
                  </a:cxn>
                  <a:cxn ang="16200000">
                    <a:pos x="wd2" y="hd2"/>
                  </a:cxn>
                </a:cxnLst>
                <a:rect l="0" t="0" r="r" b="b"/>
                <a:pathLst>
                  <a:path w="21600" h="21600" extrusionOk="0">
                    <a:moveTo>
                      <a:pt x="16338" y="0"/>
                    </a:moveTo>
                    <a:cubicBezTo>
                      <a:pt x="5538" y="0"/>
                      <a:pt x="5538" y="0"/>
                      <a:pt x="5538" y="0"/>
                    </a:cubicBezTo>
                    <a:cubicBezTo>
                      <a:pt x="1662" y="0"/>
                      <a:pt x="0" y="1580"/>
                      <a:pt x="0" y="2107"/>
                    </a:cubicBezTo>
                    <a:cubicBezTo>
                      <a:pt x="0" y="9746"/>
                      <a:pt x="0" y="9746"/>
                      <a:pt x="0" y="9746"/>
                    </a:cubicBezTo>
                    <a:cubicBezTo>
                      <a:pt x="0" y="10141"/>
                      <a:pt x="831" y="10537"/>
                      <a:pt x="1938" y="10537"/>
                    </a:cubicBezTo>
                    <a:cubicBezTo>
                      <a:pt x="3046" y="10537"/>
                      <a:pt x="3600" y="10141"/>
                      <a:pt x="3600" y="9746"/>
                    </a:cubicBezTo>
                    <a:cubicBezTo>
                      <a:pt x="3600" y="3424"/>
                      <a:pt x="3600" y="3424"/>
                      <a:pt x="3600" y="3424"/>
                    </a:cubicBezTo>
                    <a:cubicBezTo>
                      <a:pt x="5262" y="3424"/>
                      <a:pt x="5262" y="3424"/>
                      <a:pt x="5262" y="3424"/>
                    </a:cubicBezTo>
                    <a:cubicBezTo>
                      <a:pt x="5262" y="9483"/>
                      <a:pt x="5262" y="9483"/>
                      <a:pt x="5262" y="9483"/>
                    </a:cubicBezTo>
                    <a:cubicBezTo>
                      <a:pt x="5262" y="9483"/>
                      <a:pt x="5262" y="9615"/>
                      <a:pt x="5262" y="9746"/>
                    </a:cubicBezTo>
                    <a:cubicBezTo>
                      <a:pt x="5262" y="20283"/>
                      <a:pt x="5262" y="20283"/>
                      <a:pt x="5262" y="20283"/>
                    </a:cubicBezTo>
                    <a:cubicBezTo>
                      <a:pt x="5262" y="21073"/>
                      <a:pt x="6369" y="21600"/>
                      <a:pt x="7754" y="21600"/>
                    </a:cubicBezTo>
                    <a:cubicBezTo>
                      <a:pt x="9138" y="21600"/>
                      <a:pt x="10246" y="21073"/>
                      <a:pt x="10246" y="20283"/>
                    </a:cubicBezTo>
                    <a:cubicBezTo>
                      <a:pt x="10246" y="10932"/>
                      <a:pt x="10246" y="10932"/>
                      <a:pt x="10246" y="10932"/>
                    </a:cubicBezTo>
                    <a:cubicBezTo>
                      <a:pt x="11354" y="10932"/>
                      <a:pt x="11354" y="10932"/>
                      <a:pt x="11354" y="10932"/>
                    </a:cubicBezTo>
                    <a:cubicBezTo>
                      <a:pt x="11354" y="20283"/>
                      <a:pt x="11354" y="20283"/>
                      <a:pt x="11354" y="20283"/>
                    </a:cubicBezTo>
                    <a:cubicBezTo>
                      <a:pt x="11354" y="21073"/>
                      <a:pt x="12462" y="21600"/>
                      <a:pt x="13846" y="21600"/>
                    </a:cubicBezTo>
                    <a:cubicBezTo>
                      <a:pt x="15231" y="21600"/>
                      <a:pt x="16338" y="21073"/>
                      <a:pt x="16338" y="20283"/>
                    </a:cubicBezTo>
                    <a:cubicBezTo>
                      <a:pt x="16338" y="3424"/>
                      <a:pt x="16338" y="3424"/>
                      <a:pt x="16338" y="3424"/>
                    </a:cubicBezTo>
                    <a:cubicBezTo>
                      <a:pt x="17723" y="3424"/>
                      <a:pt x="17723" y="3424"/>
                      <a:pt x="17723" y="3424"/>
                    </a:cubicBezTo>
                    <a:cubicBezTo>
                      <a:pt x="17723" y="9746"/>
                      <a:pt x="17723" y="9746"/>
                      <a:pt x="17723" y="9746"/>
                    </a:cubicBezTo>
                    <a:cubicBezTo>
                      <a:pt x="17723" y="10141"/>
                      <a:pt x="18554" y="10537"/>
                      <a:pt x="19662" y="10537"/>
                    </a:cubicBezTo>
                    <a:cubicBezTo>
                      <a:pt x="20769" y="10537"/>
                      <a:pt x="21600" y="10141"/>
                      <a:pt x="21600" y="9746"/>
                    </a:cubicBezTo>
                    <a:cubicBezTo>
                      <a:pt x="21600" y="1976"/>
                      <a:pt x="21600" y="1976"/>
                      <a:pt x="21600" y="1976"/>
                    </a:cubicBezTo>
                    <a:cubicBezTo>
                      <a:pt x="21600" y="1317"/>
                      <a:pt x="19938" y="0"/>
                      <a:pt x="16338" y="0"/>
                    </a:cubicBezTo>
                  </a:path>
                </a:pathLst>
              </a:custGeom>
              <a:grpFill/>
              <a:ln w="12700" cap="flat">
                <a:noFill/>
                <a:miter lim="400000"/>
              </a:ln>
              <a:effectLst/>
            </p:spPr>
            <p:txBody>
              <a:bodyPr wrap="square" lIns="0" tIns="0" rIns="0" bIns="0" numCol="1" anchor="t">
                <a:noAutofit/>
              </a:bodyPr>
              <a:lstStyle/>
              <a:p>
                <a:pPr lvl="0">
                  <a:defRPr sz="3200">
                    <a:solidFill>
                      <a:srgbClr val="FFFFFF"/>
                    </a:solidFill>
                    <a:latin typeface="Helvetica Light"/>
                    <a:ea typeface="Helvetica Light"/>
                    <a:cs typeface="Helvetica Light"/>
                    <a:sym typeface="Helvetica Light"/>
                  </a:defRPr>
                </a:pPr>
                <a:endParaRPr sz="3200"/>
              </a:p>
            </p:txBody>
          </p:sp>
          <p:sp>
            <p:nvSpPr>
              <p:cNvPr id="82" name="Shape 3833"/>
              <p:cNvSpPr/>
              <p:nvPr/>
            </p:nvSpPr>
            <p:spPr>
              <a:xfrm>
                <a:off x="181859" y="0"/>
                <a:ext cx="236100" cy="232908"/>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grpFill/>
              <a:ln w="12700" cap="flat">
                <a:noFill/>
                <a:miter lim="400000"/>
              </a:ln>
              <a:effectLst/>
            </p:spPr>
            <p:txBody>
              <a:bodyPr wrap="square" lIns="0" tIns="0" rIns="0" bIns="0" numCol="1" anchor="t">
                <a:noAutofit/>
              </a:bodyPr>
              <a:lstStyle/>
              <a:p>
                <a:pPr lvl="0">
                  <a:defRPr sz="3200">
                    <a:solidFill>
                      <a:srgbClr val="FFFFFF"/>
                    </a:solidFill>
                    <a:latin typeface="Helvetica Light"/>
                    <a:ea typeface="Helvetica Light"/>
                    <a:cs typeface="Helvetica Light"/>
                    <a:sym typeface="Helvetica Light"/>
                  </a:defRPr>
                </a:pPr>
                <a:endParaRPr sz="3200"/>
              </a:p>
            </p:txBody>
          </p:sp>
        </p:grpSp>
        <p:grpSp>
          <p:nvGrpSpPr>
            <p:cNvPr id="40" name="Group 3837"/>
            <p:cNvGrpSpPr/>
            <p:nvPr/>
          </p:nvGrpSpPr>
          <p:grpSpPr>
            <a:xfrm>
              <a:off x="6884711" y="2340527"/>
              <a:ext cx="283145" cy="714746"/>
              <a:chOff x="0" y="0"/>
              <a:chExt cx="590244" cy="1489964"/>
            </a:xfrm>
            <a:solidFill>
              <a:schemeClr val="accent1"/>
            </a:solidFill>
          </p:grpSpPr>
          <p:sp>
            <p:nvSpPr>
              <p:cNvPr id="79" name="Shape 3835"/>
              <p:cNvSpPr/>
              <p:nvPr/>
            </p:nvSpPr>
            <p:spPr>
              <a:xfrm>
                <a:off x="0" y="255240"/>
                <a:ext cx="590245" cy="1234725"/>
              </a:xfrm>
              <a:custGeom>
                <a:avLst/>
                <a:gdLst/>
                <a:ahLst/>
                <a:cxnLst>
                  <a:cxn ang="0">
                    <a:pos x="wd2" y="hd2"/>
                  </a:cxn>
                  <a:cxn ang="5400000">
                    <a:pos x="wd2" y="hd2"/>
                  </a:cxn>
                  <a:cxn ang="10800000">
                    <a:pos x="wd2" y="hd2"/>
                  </a:cxn>
                  <a:cxn ang="16200000">
                    <a:pos x="wd2" y="hd2"/>
                  </a:cxn>
                </a:cxnLst>
                <a:rect l="0" t="0" r="r" b="b"/>
                <a:pathLst>
                  <a:path w="21600" h="21600" extrusionOk="0">
                    <a:moveTo>
                      <a:pt x="16338" y="0"/>
                    </a:moveTo>
                    <a:cubicBezTo>
                      <a:pt x="5538" y="0"/>
                      <a:pt x="5538" y="0"/>
                      <a:pt x="5538" y="0"/>
                    </a:cubicBezTo>
                    <a:cubicBezTo>
                      <a:pt x="1662" y="0"/>
                      <a:pt x="0" y="1580"/>
                      <a:pt x="0" y="2107"/>
                    </a:cubicBezTo>
                    <a:cubicBezTo>
                      <a:pt x="0" y="9746"/>
                      <a:pt x="0" y="9746"/>
                      <a:pt x="0" y="9746"/>
                    </a:cubicBezTo>
                    <a:cubicBezTo>
                      <a:pt x="0" y="10141"/>
                      <a:pt x="831" y="10537"/>
                      <a:pt x="1938" y="10537"/>
                    </a:cubicBezTo>
                    <a:cubicBezTo>
                      <a:pt x="3046" y="10537"/>
                      <a:pt x="3600" y="10141"/>
                      <a:pt x="3600" y="9746"/>
                    </a:cubicBezTo>
                    <a:cubicBezTo>
                      <a:pt x="3600" y="3424"/>
                      <a:pt x="3600" y="3424"/>
                      <a:pt x="3600" y="3424"/>
                    </a:cubicBezTo>
                    <a:cubicBezTo>
                      <a:pt x="5262" y="3424"/>
                      <a:pt x="5262" y="3424"/>
                      <a:pt x="5262" y="3424"/>
                    </a:cubicBezTo>
                    <a:cubicBezTo>
                      <a:pt x="5262" y="9483"/>
                      <a:pt x="5262" y="9483"/>
                      <a:pt x="5262" y="9483"/>
                    </a:cubicBezTo>
                    <a:cubicBezTo>
                      <a:pt x="5262" y="9483"/>
                      <a:pt x="5262" y="9615"/>
                      <a:pt x="5262" y="9746"/>
                    </a:cubicBezTo>
                    <a:cubicBezTo>
                      <a:pt x="5262" y="20283"/>
                      <a:pt x="5262" y="20283"/>
                      <a:pt x="5262" y="20283"/>
                    </a:cubicBezTo>
                    <a:cubicBezTo>
                      <a:pt x="5262" y="21073"/>
                      <a:pt x="6369" y="21600"/>
                      <a:pt x="7754" y="21600"/>
                    </a:cubicBezTo>
                    <a:cubicBezTo>
                      <a:pt x="9138" y="21600"/>
                      <a:pt x="10246" y="21073"/>
                      <a:pt x="10246" y="20283"/>
                    </a:cubicBezTo>
                    <a:cubicBezTo>
                      <a:pt x="10246" y="10932"/>
                      <a:pt x="10246" y="10932"/>
                      <a:pt x="10246" y="10932"/>
                    </a:cubicBezTo>
                    <a:cubicBezTo>
                      <a:pt x="11354" y="10932"/>
                      <a:pt x="11354" y="10932"/>
                      <a:pt x="11354" y="10932"/>
                    </a:cubicBezTo>
                    <a:cubicBezTo>
                      <a:pt x="11354" y="20283"/>
                      <a:pt x="11354" y="20283"/>
                      <a:pt x="11354" y="20283"/>
                    </a:cubicBezTo>
                    <a:cubicBezTo>
                      <a:pt x="11354" y="21073"/>
                      <a:pt x="12462" y="21600"/>
                      <a:pt x="13846" y="21600"/>
                    </a:cubicBezTo>
                    <a:cubicBezTo>
                      <a:pt x="15231" y="21600"/>
                      <a:pt x="16338" y="21073"/>
                      <a:pt x="16338" y="20283"/>
                    </a:cubicBezTo>
                    <a:cubicBezTo>
                      <a:pt x="16338" y="3424"/>
                      <a:pt x="16338" y="3424"/>
                      <a:pt x="16338" y="3424"/>
                    </a:cubicBezTo>
                    <a:cubicBezTo>
                      <a:pt x="17723" y="3424"/>
                      <a:pt x="17723" y="3424"/>
                      <a:pt x="17723" y="3424"/>
                    </a:cubicBezTo>
                    <a:cubicBezTo>
                      <a:pt x="17723" y="9746"/>
                      <a:pt x="17723" y="9746"/>
                      <a:pt x="17723" y="9746"/>
                    </a:cubicBezTo>
                    <a:cubicBezTo>
                      <a:pt x="17723" y="10141"/>
                      <a:pt x="18554" y="10537"/>
                      <a:pt x="19662" y="10537"/>
                    </a:cubicBezTo>
                    <a:cubicBezTo>
                      <a:pt x="20769" y="10537"/>
                      <a:pt x="21600" y="10141"/>
                      <a:pt x="21600" y="9746"/>
                    </a:cubicBezTo>
                    <a:cubicBezTo>
                      <a:pt x="21600" y="1976"/>
                      <a:pt x="21600" y="1976"/>
                      <a:pt x="21600" y="1976"/>
                    </a:cubicBezTo>
                    <a:cubicBezTo>
                      <a:pt x="21600" y="1317"/>
                      <a:pt x="19938" y="0"/>
                      <a:pt x="16338" y="0"/>
                    </a:cubicBezTo>
                  </a:path>
                </a:pathLst>
              </a:custGeom>
              <a:grpFill/>
              <a:ln w="12700" cap="flat">
                <a:noFill/>
                <a:miter lim="400000"/>
              </a:ln>
              <a:effectLst/>
            </p:spPr>
            <p:txBody>
              <a:bodyPr wrap="square" lIns="0" tIns="0" rIns="0" bIns="0" numCol="1" anchor="t">
                <a:noAutofit/>
              </a:bodyPr>
              <a:lstStyle/>
              <a:p>
                <a:pPr lvl="0">
                  <a:defRPr sz="3200">
                    <a:solidFill>
                      <a:srgbClr val="FFFFFF"/>
                    </a:solidFill>
                    <a:latin typeface="Helvetica Light"/>
                    <a:ea typeface="Helvetica Light"/>
                    <a:cs typeface="Helvetica Light"/>
                    <a:sym typeface="Helvetica Light"/>
                  </a:defRPr>
                </a:pPr>
                <a:endParaRPr sz="3200"/>
              </a:p>
            </p:txBody>
          </p:sp>
          <p:sp>
            <p:nvSpPr>
              <p:cNvPr id="80" name="Shape 3836"/>
              <p:cNvSpPr/>
              <p:nvPr/>
            </p:nvSpPr>
            <p:spPr>
              <a:xfrm>
                <a:off x="181860" y="0"/>
                <a:ext cx="236101" cy="232908"/>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grpFill/>
              <a:ln w="12700" cap="flat">
                <a:noFill/>
                <a:miter lim="400000"/>
              </a:ln>
              <a:effectLst/>
            </p:spPr>
            <p:txBody>
              <a:bodyPr wrap="square" lIns="0" tIns="0" rIns="0" bIns="0" numCol="1" anchor="t">
                <a:noAutofit/>
              </a:bodyPr>
              <a:lstStyle/>
              <a:p>
                <a:pPr lvl="0">
                  <a:defRPr sz="3200">
                    <a:solidFill>
                      <a:srgbClr val="FFFFFF"/>
                    </a:solidFill>
                    <a:latin typeface="Helvetica Light"/>
                    <a:ea typeface="Helvetica Light"/>
                    <a:cs typeface="Helvetica Light"/>
                    <a:sym typeface="Helvetica Light"/>
                  </a:defRPr>
                </a:pPr>
                <a:endParaRPr sz="3200"/>
              </a:p>
            </p:txBody>
          </p:sp>
        </p:grpSp>
        <p:grpSp>
          <p:nvGrpSpPr>
            <p:cNvPr id="41" name="Group 3840"/>
            <p:cNvGrpSpPr/>
            <p:nvPr/>
          </p:nvGrpSpPr>
          <p:grpSpPr>
            <a:xfrm>
              <a:off x="3190030" y="2340527"/>
              <a:ext cx="283144" cy="714746"/>
              <a:chOff x="0" y="0"/>
              <a:chExt cx="590244" cy="1489964"/>
            </a:xfrm>
            <a:solidFill>
              <a:schemeClr val="accent1"/>
            </a:solidFill>
          </p:grpSpPr>
          <p:sp>
            <p:nvSpPr>
              <p:cNvPr id="77" name="Shape 3838"/>
              <p:cNvSpPr/>
              <p:nvPr/>
            </p:nvSpPr>
            <p:spPr>
              <a:xfrm>
                <a:off x="0" y="255240"/>
                <a:ext cx="590245" cy="1234725"/>
              </a:xfrm>
              <a:custGeom>
                <a:avLst/>
                <a:gdLst/>
                <a:ahLst/>
                <a:cxnLst>
                  <a:cxn ang="0">
                    <a:pos x="wd2" y="hd2"/>
                  </a:cxn>
                  <a:cxn ang="5400000">
                    <a:pos x="wd2" y="hd2"/>
                  </a:cxn>
                  <a:cxn ang="10800000">
                    <a:pos x="wd2" y="hd2"/>
                  </a:cxn>
                  <a:cxn ang="16200000">
                    <a:pos x="wd2" y="hd2"/>
                  </a:cxn>
                </a:cxnLst>
                <a:rect l="0" t="0" r="r" b="b"/>
                <a:pathLst>
                  <a:path w="21600" h="21600" extrusionOk="0">
                    <a:moveTo>
                      <a:pt x="16338" y="0"/>
                    </a:moveTo>
                    <a:cubicBezTo>
                      <a:pt x="5538" y="0"/>
                      <a:pt x="5538" y="0"/>
                      <a:pt x="5538" y="0"/>
                    </a:cubicBezTo>
                    <a:cubicBezTo>
                      <a:pt x="1662" y="0"/>
                      <a:pt x="0" y="1580"/>
                      <a:pt x="0" y="2107"/>
                    </a:cubicBezTo>
                    <a:cubicBezTo>
                      <a:pt x="0" y="9746"/>
                      <a:pt x="0" y="9746"/>
                      <a:pt x="0" y="9746"/>
                    </a:cubicBezTo>
                    <a:cubicBezTo>
                      <a:pt x="0" y="10141"/>
                      <a:pt x="831" y="10537"/>
                      <a:pt x="1938" y="10537"/>
                    </a:cubicBezTo>
                    <a:cubicBezTo>
                      <a:pt x="3046" y="10537"/>
                      <a:pt x="3600" y="10141"/>
                      <a:pt x="3600" y="9746"/>
                    </a:cubicBezTo>
                    <a:cubicBezTo>
                      <a:pt x="3600" y="3424"/>
                      <a:pt x="3600" y="3424"/>
                      <a:pt x="3600" y="3424"/>
                    </a:cubicBezTo>
                    <a:cubicBezTo>
                      <a:pt x="5262" y="3424"/>
                      <a:pt x="5262" y="3424"/>
                      <a:pt x="5262" y="3424"/>
                    </a:cubicBezTo>
                    <a:cubicBezTo>
                      <a:pt x="5262" y="9483"/>
                      <a:pt x="5262" y="9483"/>
                      <a:pt x="5262" y="9483"/>
                    </a:cubicBezTo>
                    <a:cubicBezTo>
                      <a:pt x="5262" y="9483"/>
                      <a:pt x="5262" y="9615"/>
                      <a:pt x="5262" y="9746"/>
                    </a:cubicBezTo>
                    <a:cubicBezTo>
                      <a:pt x="5262" y="20283"/>
                      <a:pt x="5262" y="20283"/>
                      <a:pt x="5262" y="20283"/>
                    </a:cubicBezTo>
                    <a:cubicBezTo>
                      <a:pt x="5262" y="21073"/>
                      <a:pt x="6369" y="21600"/>
                      <a:pt x="7754" y="21600"/>
                    </a:cubicBezTo>
                    <a:cubicBezTo>
                      <a:pt x="9138" y="21600"/>
                      <a:pt x="10246" y="21073"/>
                      <a:pt x="10246" y="20283"/>
                    </a:cubicBezTo>
                    <a:cubicBezTo>
                      <a:pt x="10246" y="10932"/>
                      <a:pt x="10246" y="10932"/>
                      <a:pt x="10246" y="10932"/>
                    </a:cubicBezTo>
                    <a:cubicBezTo>
                      <a:pt x="11354" y="10932"/>
                      <a:pt x="11354" y="10932"/>
                      <a:pt x="11354" y="10932"/>
                    </a:cubicBezTo>
                    <a:cubicBezTo>
                      <a:pt x="11354" y="20283"/>
                      <a:pt x="11354" y="20283"/>
                      <a:pt x="11354" y="20283"/>
                    </a:cubicBezTo>
                    <a:cubicBezTo>
                      <a:pt x="11354" y="21073"/>
                      <a:pt x="12462" y="21600"/>
                      <a:pt x="13846" y="21600"/>
                    </a:cubicBezTo>
                    <a:cubicBezTo>
                      <a:pt x="15231" y="21600"/>
                      <a:pt x="16338" y="21073"/>
                      <a:pt x="16338" y="20283"/>
                    </a:cubicBezTo>
                    <a:cubicBezTo>
                      <a:pt x="16338" y="3424"/>
                      <a:pt x="16338" y="3424"/>
                      <a:pt x="16338" y="3424"/>
                    </a:cubicBezTo>
                    <a:cubicBezTo>
                      <a:pt x="17723" y="3424"/>
                      <a:pt x="17723" y="3424"/>
                      <a:pt x="17723" y="3424"/>
                    </a:cubicBezTo>
                    <a:cubicBezTo>
                      <a:pt x="17723" y="9746"/>
                      <a:pt x="17723" y="9746"/>
                      <a:pt x="17723" y="9746"/>
                    </a:cubicBezTo>
                    <a:cubicBezTo>
                      <a:pt x="17723" y="10141"/>
                      <a:pt x="18554" y="10537"/>
                      <a:pt x="19662" y="10537"/>
                    </a:cubicBezTo>
                    <a:cubicBezTo>
                      <a:pt x="20769" y="10537"/>
                      <a:pt x="21600" y="10141"/>
                      <a:pt x="21600" y="9746"/>
                    </a:cubicBezTo>
                    <a:cubicBezTo>
                      <a:pt x="21600" y="1976"/>
                      <a:pt x="21600" y="1976"/>
                      <a:pt x="21600" y="1976"/>
                    </a:cubicBezTo>
                    <a:cubicBezTo>
                      <a:pt x="21600" y="1317"/>
                      <a:pt x="19938" y="0"/>
                      <a:pt x="16338" y="0"/>
                    </a:cubicBezTo>
                  </a:path>
                </a:pathLst>
              </a:custGeom>
              <a:grpFill/>
              <a:ln w="12700" cap="flat">
                <a:noFill/>
                <a:miter lim="400000"/>
              </a:ln>
              <a:effectLst/>
            </p:spPr>
            <p:txBody>
              <a:bodyPr wrap="square" lIns="0" tIns="0" rIns="0" bIns="0" numCol="1" anchor="t">
                <a:noAutofit/>
              </a:bodyPr>
              <a:lstStyle/>
              <a:p>
                <a:pPr lvl="0">
                  <a:defRPr sz="3200">
                    <a:solidFill>
                      <a:srgbClr val="FFFFFF"/>
                    </a:solidFill>
                    <a:latin typeface="Helvetica Light"/>
                    <a:ea typeface="Helvetica Light"/>
                    <a:cs typeface="Helvetica Light"/>
                    <a:sym typeface="Helvetica Light"/>
                  </a:defRPr>
                </a:pPr>
                <a:endParaRPr sz="3200"/>
              </a:p>
            </p:txBody>
          </p:sp>
          <p:sp>
            <p:nvSpPr>
              <p:cNvPr id="78" name="Shape 3839"/>
              <p:cNvSpPr/>
              <p:nvPr/>
            </p:nvSpPr>
            <p:spPr>
              <a:xfrm>
                <a:off x="181859" y="0"/>
                <a:ext cx="236100" cy="232908"/>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grpFill/>
              <a:ln w="12700" cap="flat">
                <a:noFill/>
                <a:miter lim="400000"/>
              </a:ln>
              <a:effectLst/>
            </p:spPr>
            <p:txBody>
              <a:bodyPr wrap="square" lIns="0" tIns="0" rIns="0" bIns="0" numCol="1" anchor="t">
                <a:noAutofit/>
              </a:bodyPr>
              <a:lstStyle/>
              <a:p>
                <a:pPr lvl="0">
                  <a:defRPr sz="3200">
                    <a:solidFill>
                      <a:srgbClr val="FFFFFF"/>
                    </a:solidFill>
                    <a:latin typeface="Helvetica Light"/>
                    <a:ea typeface="Helvetica Light"/>
                    <a:cs typeface="Helvetica Light"/>
                    <a:sym typeface="Helvetica Light"/>
                  </a:defRPr>
                </a:pPr>
                <a:endParaRPr sz="3200"/>
              </a:p>
            </p:txBody>
          </p:sp>
        </p:grpSp>
        <p:grpSp>
          <p:nvGrpSpPr>
            <p:cNvPr id="42" name="Group 3843"/>
            <p:cNvGrpSpPr/>
            <p:nvPr/>
          </p:nvGrpSpPr>
          <p:grpSpPr>
            <a:xfrm>
              <a:off x="3559056" y="2340527"/>
              <a:ext cx="283144" cy="714746"/>
              <a:chOff x="0" y="0"/>
              <a:chExt cx="590244" cy="1489964"/>
            </a:xfrm>
            <a:solidFill>
              <a:schemeClr val="accent1"/>
            </a:solidFill>
          </p:grpSpPr>
          <p:sp>
            <p:nvSpPr>
              <p:cNvPr id="75" name="Shape 3841"/>
              <p:cNvSpPr/>
              <p:nvPr/>
            </p:nvSpPr>
            <p:spPr>
              <a:xfrm>
                <a:off x="0" y="255240"/>
                <a:ext cx="590245" cy="1234725"/>
              </a:xfrm>
              <a:custGeom>
                <a:avLst/>
                <a:gdLst/>
                <a:ahLst/>
                <a:cxnLst>
                  <a:cxn ang="0">
                    <a:pos x="wd2" y="hd2"/>
                  </a:cxn>
                  <a:cxn ang="5400000">
                    <a:pos x="wd2" y="hd2"/>
                  </a:cxn>
                  <a:cxn ang="10800000">
                    <a:pos x="wd2" y="hd2"/>
                  </a:cxn>
                  <a:cxn ang="16200000">
                    <a:pos x="wd2" y="hd2"/>
                  </a:cxn>
                </a:cxnLst>
                <a:rect l="0" t="0" r="r" b="b"/>
                <a:pathLst>
                  <a:path w="21600" h="21600" extrusionOk="0">
                    <a:moveTo>
                      <a:pt x="16338" y="0"/>
                    </a:moveTo>
                    <a:cubicBezTo>
                      <a:pt x="5538" y="0"/>
                      <a:pt x="5538" y="0"/>
                      <a:pt x="5538" y="0"/>
                    </a:cubicBezTo>
                    <a:cubicBezTo>
                      <a:pt x="1662" y="0"/>
                      <a:pt x="0" y="1580"/>
                      <a:pt x="0" y="2107"/>
                    </a:cubicBezTo>
                    <a:cubicBezTo>
                      <a:pt x="0" y="9746"/>
                      <a:pt x="0" y="9746"/>
                      <a:pt x="0" y="9746"/>
                    </a:cubicBezTo>
                    <a:cubicBezTo>
                      <a:pt x="0" y="10141"/>
                      <a:pt x="831" y="10537"/>
                      <a:pt x="1938" y="10537"/>
                    </a:cubicBezTo>
                    <a:cubicBezTo>
                      <a:pt x="3046" y="10537"/>
                      <a:pt x="3600" y="10141"/>
                      <a:pt x="3600" y="9746"/>
                    </a:cubicBezTo>
                    <a:cubicBezTo>
                      <a:pt x="3600" y="3424"/>
                      <a:pt x="3600" y="3424"/>
                      <a:pt x="3600" y="3424"/>
                    </a:cubicBezTo>
                    <a:cubicBezTo>
                      <a:pt x="5262" y="3424"/>
                      <a:pt x="5262" y="3424"/>
                      <a:pt x="5262" y="3424"/>
                    </a:cubicBezTo>
                    <a:cubicBezTo>
                      <a:pt x="5262" y="9483"/>
                      <a:pt x="5262" y="9483"/>
                      <a:pt x="5262" y="9483"/>
                    </a:cubicBezTo>
                    <a:cubicBezTo>
                      <a:pt x="5262" y="9483"/>
                      <a:pt x="5262" y="9615"/>
                      <a:pt x="5262" y="9746"/>
                    </a:cubicBezTo>
                    <a:cubicBezTo>
                      <a:pt x="5262" y="20283"/>
                      <a:pt x="5262" y="20283"/>
                      <a:pt x="5262" y="20283"/>
                    </a:cubicBezTo>
                    <a:cubicBezTo>
                      <a:pt x="5262" y="21073"/>
                      <a:pt x="6369" y="21600"/>
                      <a:pt x="7754" y="21600"/>
                    </a:cubicBezTo>
                    <a:cubicBezTo>
                      <a:pt x="9138" y="21600"/>
                      <a:pt x="10246" y="21073"/>
                      <a:pt x="10246" y="20283"/>
                    </a:cubicBezTo>
                    <a:cubicBezTo>
                      <a:pt x="10246" y="10932"/>
                      <a:pt x="10246" y="10932"/>
                      <a:pt x="10246" y="10932"/>
                    </a:cubicBezTo>
                    <a:cubicBezTo>
                      <a:pt x="11354" y="10932"/>
                      <a:pt x="11354" y="10932"/>
                      <a:pt x="11354" y="10932"/>
                    </a:cubicBezTo>
                    <a:cubicBezTo>
                      <a:pt x="11354" y="20283"/>
                      <a:pt x="11354" y="20283"/>
                      <a:pt x="11354" y="20283"/>
                    </a:cubicBezTo>
                    <a:cubicBezTo>
                      <a:pt x="11354" y="21073"/>
                      <a:pt x="12462" y="21600"/>
                      <a:pt x="13846" y="21600"/>
                    </a:cubicBezTo>
                    <a:cubicBezTo>
                      <a:pt x="15231" y="21600"/>
                      <a:pt x="16338" y="21073"/>
                      <a:pt x="16338" y="20283"/>
                    </a:cubicBezTo>
                    <a:cubicBezTo>
                      <a:pt x="16338" y="3424"/>
                      <a:pt x="16338" y="3424"/>
                      <a:pt x="16338" y="3424"/>
                    </a:cubicBezTo>
                    <a:cubicBezTo>
                      <a:pt x="17723" y="3424"/>
                      <a:pt x="17723" y="3424"/>
                      <a:pt x="17723" y="3424"/>
                    </a:cubicBezTo>
                    <a:cubicBezTo>
                      <a:pt x="17723" y="9746"/>
                      <a:pt x="17723" y="9746"/>
                      <a:pt x="17723" y="9746"/>
                    </a:cubicBezTo>
                    <a:cubicBezTo>
                      <a:pt x="17723" y="10141"/>
                      <a:pt x="18554" y="10537"/>
                      <a:pt x="19662" y="10537"/>
                    </a:cubicBezTo>
                    <a:cubicBezTo>
                      <a:pt x="20769" y="10537"/>
                      <a:pt x="21600" y="10141"/>
                      <a:pt x="21600" y="9746"/>
                    </a:cubicBezTo>
                    <a:cubicBezTo>
                      <a:pt x="21600" y="1976"/>
                      <a:pt x="21600" y="1976"/>
                      <a:pt x="21600" y="1976"/>
                    </a:cubicBezTo>
                    <a:cubicBezTo>
                      <a:pt x="21600" y="1317"/>
                      <a:pt x="19938" y="0"/>
                      <a:pt x="16338" y="0"/>
                    </a:cubicBezTo>
                  </a:path>
                </a:pathLst>
              </a:custGeom>
              <a:grpFill/>
              <a:ln w="12700" cap="flat">
                <a:noFill/>
                <a:miter lim="400000"/>
              </a:ln>
              <a:effectLst/>
            </p:spPr>
            <p:txBody>
              <a:bodyPr wrap="square" lIns="0" tIns="0" rIns="0" bIns="0" numCol="1" anchor="t">
                <a:noAutofit/>
              </a:bodyPr>
              <a:lstStyle/>
              <a:p>
                <a:pPr lvl="0">
                  <a:defRPr sz="3200">
                    <a:solidFill>
                      <a:srgbClr val="FFFFFF"/>
                    </a:solidFill>
                    <a:latin typeface="Helvetica Light"/>
                    <a:ea typeface="Helvetica Light"/>
                    <a:cs typeface="Helvetica Light"/>
                    <a:sym typeface="Helvetica Light"/>
                  </a:defRPr>
                </a:pPr>
                <a:endParaRPr sz="3200"/>
              </a:p>
            </p:txBody>
          </p:sp>
          <p:sp>
            <p:nvSpPr>
              <p:cNvPr id="76" name="Shape 3842"/>
              <p:cNvSpPr/>
              <p:nvPr/>
            </p:nvSpPr>
            <p:spPr>
              <a:xfrm>
                <a:off x="181859" y="0"/>
                <a:ext cx="236100" cy="232908"/>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grpFill/>
              <a:ln w="12700" cap="flat">
                <a:noFill/>
                <a:miter lim="400000"/>
              </a:ln>
              <a:effectLst/>
            </p:spPr>
            <p:txBody>
              <a:bodyPr wrap="square" lIns="0" tIns="0" rIns="0" bIns="0" numCol="1" anchor="t">
                <a:noAutofit/>
              </a:bodyPr>
              <a:lstStyle/>
              <a:p>
                <a:pPr lvl="0">
                  <a:defRPr sz="3200">
                    <a:solidFill>
                      <a:srgbClr val="FFFFFF"/>
                    </a:solidFill>
                    <a:latin typeface="Helvetica Light"/>
                    <a:ea typeface="Helvetica Light"/>
                    <a:cs typeface="Helvetica Light"/>
                    <a:sym typeface="Helvetica Light"/>
                  </a:defRPr>
                </a:pPr>
                <a:endParaRPr sz="3200"/>
              </a:p>
            </p:txBody>
          </p:sp>
        </p:grpSp>
        <p:grpSp>
          <p:nvGrpSpPr>
            <p:cNvPr id="43" name="Group 3846"/>
            <p:cNvGrpSpPr/>
            <p:nvPr/>
          </p:nvGrpSpPr>
          <p:grpSpPr>
            <a:xfrm>
              <a:off x="3929542" y="2340527"/>
              <a:ext cx="283144" cy="714746"/>
              <a:chOff x="0" y="0"/>
              <a:chExt cx="590244" cy="1489964"/>
            </a:xfrm>
            <a:solidFill>
              <a:schemeClr val="accent1"/>
            </a:solidFill>
          </p:grpSpPr>
          <p:sp>
            <p:nvSpPr>
              <p:cNvPr id="73" name="Shape 3844"/>
              <p:cNvSpPr/>
              <p:nvPr/>
            </p:nvSpPr>
            <p:spPr>
              <a:xfrm>
                <a:off x="0" y="255240"/>
                <a:ext cx="590245" cy="1234725"/>
              </a:xfrm>
              <a:custGeom>
                <a:avLst/>
                <a:gdLst/>
                <a:ahLst/>
                <a:cxnLst>
                  <a:cxn ang="0">
                    <a:pos x="wd2" y="hd2"/>
                  </a:cxn>
                  <a:cxn ang="5400000">
                    <a:pos x="wd2" y="hd2"/>
                  </a:cxn>
                  <a:cxn ang="10800000">
                    <a:pos x="wd2" y="hd2"/>
                  </a:cxn>
                  <a:cxn ang="16200000">
                    <a:pos x="wd2" y="hd2"/>
                  </a:cxn>
                </a:cxnLst>
                <a:rect l="0" t="0" r="r" b="b"/>
                <a:pathLst>
                  <a:path w="21600" h="21600" extrusionOk="0">
                    <a:moveTo>
                      <a:pt x="16338" y="0"/>
                    </a:moveTo>
                    <a:cubicBezTo>
                      <a:pt x="5538" y="0"/>
                      <a:pt x="5538" y="0"/>
                      <a:pt x="5538" y="0"/>
                    </a:cubicBezTo>
                    <a:cubicBezTo>
                      <a:pt x="1662" y="0"/>
                      <a:pt x="0" y="1580"/>
                      <a:pt x="0" y="2107"/>
                    </a:cubicBezTo>
                    <a:cubicBezTo>
                      <a:pt x="0" y="9746"/>
                      <a:pt x="0" y="9746"/>
                      <a:pt x="0" y="9746"/>
                    </a:cubicBezTo>
                    <a:cubicBezTo>
                      <a:pt x="0" y="10141"/>
                      <a:pt x="831" y="10537"/>
                      <a:pt x="1938" y="10537"/>
                    </a:cubicBezTo>
                    <a:cubicBezTo>
                      <a:pt x="3046" y="10537"/>
                      <a:pt x="3600" y="10141"/>
                      <a:pt x="3600" y="9746"/>
                    </a:cubicBezTo>
                    <a:cubicBezTo>
                      <a:pt x="3600" y="3424"/>
                      <a:pt x="3600" y="3424"/>
                      <a:pt x="3600" y="3424"/>
                    </a:cubicBezTo>
                    <a:cubicBezTo>
                      <a:pt x="5262" y="3424"/>
                      <a:pt x="5262" y="3424"/>
                      <a:pt x="5262" y="3424"/>
                    </a:cubicBezTo>
                    <a:cubicBezTo>
                      <a:pt x="5262" y="9483"/>
                      <a:pt x="5262" y="9483"/>
                      <a:pt x="5262" y="9483"/>
                    </a:cubicBezTo>
                    <a:cubicBezTo>
                      <a:pt x="5262" y="9483"/>
                      <a:pt x="5262" y="9615"/>
                      <a:pt x="5262" y="9746"/>
                    </a:cubicBezTo>
                    <a:cubicBezTo>
                      <a:pt x="5262" y="20283"/>
                      <a:pt x="5262" y="20283"/>
                      <a:pt x="5262" y="20283"/>
                    </a:cubicBezTo>
                    <a:cubicBezTo>
                      <a:pt x="5262" y="21073"/>
                      <a:pt x="6369" y="21600"/>
                      <a:pt x="7754" y="21600"/>
                    </a:cubicBezTo>
                    <a:cubicBezTo>
                      <a:pt x="9138" y="21600"/>
                      <a:pt x="10246" y="21073"/>
                      <a:pt x="10246" y="20283"/>
                    </a:cubicBezTo>
                    <a:cubicBezTo>
                      <a:pt x="10246" y="10932"/>
                      <a:pt x="10246" y="10932"/>
                      <a:pt x="10246" y="10932"/>
                    </a:cubicBezTo>
                    <a:cubicBezTo>
                      <a:pt x="11354" y="10932"/>
                      <a:pt x="11354" y="10932"/>
                      <a:pt x="11354" y="10932"/>
                    </a:cubicBezTo>
                    <a:cubicBezTo>
                      <a:pt x="11354" y="20283"/>
                      <a:pt x="11354" y="20283"/>
                      <a:pt x="11354" y="20283"/>
                    </a:cubicBezTo>
                    <a:cubicBezTo>
                      <a:pt x="11354" y="21073"/>
                      <a:pt x="12462" y="21600"/>
                      <a:pt x="13846" y="21600"/>
                    </a:cubicBezTo>
                    <a:cubicBezTo>
                      <a:pt x="15231" y="21600"/>
                      <a:pt x="16338" y="21073"/>
                      <a:pt x="16338" y="20283"/>
                    </a:cubicBezTo>
                    <a:cubicBezTo>
                      <a:pt x="16338" y="3424"/>
                      <a:pt x="16338" y="3424"/>
                      <a:pt x="16338" y="3424"/>
                    </a:cubicBezTo>
                    <a:cubicBezTo>
                      <a:pt x="17723" y="3424"/>
                      <a:pt x="17723" y="3424"/>
                      <a:pt x="17723" y="3424"/>
                    </a:cubicBezTo>
                    <a:cubicBezTo>
                      <a:pt x="17723" y="9746"/>
                      <a:pt x="17723" y="9746"/>
                      <a:pt x="17723" y="9746"/>
                    </a:cubicBezTo>
                    <a:cubicBezTo>
                      <a:pt x="17723" y="10141"/>
                      <a:pt x="18554" y="10537"/>
                      <a:pt x="19662" y="10537"/>
                    </a:cubicBezTo>
                    <a:cubicBezTo>
                      <a:pt x="20769" y="10537"/>
                      <a:pt x="21600" y="10141"/>
                      <a:pt x="21600" y="9746"/>
                    </a:cubicBezTo>
                    <a:cubicBezTo>
                      <a:pt x="21600" y="1976"/>
                      <a:pt x="21600" y="1976"/>
                      <a:pt x="21600" y="1976"/>
                    </a:cubicBezTo>
                    <a:cubicBezTo>
                      <a:pt x="21600" y="1317"/>
                      <a:pt x="19938" y="0"/>
                      <a:pt x="16338" y="0"/>
                    </a:cubicBezTo>
                  </a:path>
                </a:pathLst>
              </a:custGeom>
              <a:grpFill/>
              <a:ln w="12700" cap="flat">
                <a:noFill/>
                <a:miter lim="400000"/>
              </a:ln>
              <a:effectLst/>
            </p:spPr>
            <p:txBody>
              <a:bodyPr wrap="square" lIns="0" tIns="0" rIns="0" bIns="0" numCol="1" anchor="t">
                <a:noAutofit/>
              </a:bodyPr>
              <a:lstStyle/>
              <a:p>
                <a:pPr lvl="0">
                  <a:defRPr sz="3200">
                    <a:solidFill>
                      <a:srgbClr val="FFFFFF"/>
                    </a:solidFill>
                    <a:latin typeface="Helvetica Light"/>
                    <a:ea typeface="Helvetica Light"/>
                    <a:cs typeface="Helvetica Light"/>
                    <a:sym typeface="Helvetica Light"/>
                  </a:defRPr>
                </a:pPr>
                <a:endParaRPr sz="3200"/>
              </a:p>
            </p:txBody>
          </p:sp>
          <p:sp>
            <p:nvSpPr>
              <p:cNvPr id="74" name="Shape 3845"/>
              <p:cNvSpPr/>
              <p:nvPr/>
            </p:nvSpPr>
            <p:spPr>
              <a:xfrm>
                <a:off x="181722" y="0"/>
                <a:ext cx="236100" cy="232908"/>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grpFill/>
              <a:ln w="12700" cap="flat">
                <a:noFill/>
                <a:miter lim="400000"/>
              </a:ln>
              <a:effectLst/>
            </p:spPr>
            <p:txBody>
              <a:bodyPr wrap="square" lIns="0" tIns="0" rIns="0" bIns="0" numCol="1" anchor="t">
                <a:noAutofit/>
              </a:bodyPr>
              <a:lstStyle/>
              <a:p>
                <a:pPr lvl="0">
                  <a:defRPr sz="3200">
                    <a:solidFill>
                      <a:srgbClr val="FFFFFF"/>
                    </a:solidFill>
                    <a:latin typeface="Helvetica Light"/>
                    <a:ea typeface="Helvetica Light"/>
                    <a:cs typeface="Helvetica Light"/>
                    <a:sym typeface="Helvetica Light"/>
                  </a:defRPr>
                </a:pPr>
                <a:endParaRPr sz="3200"/>
              </a:p>
            </p:txBody>
          </p:sp>
        </p:grpSp>
        <p:grpSp>
          <p:nvGrpSpPr>
            <p:cNvPr id="44" name="Group 3849"/>
            <p:cNvGrpSpPr/>
            <p:nvPr/>
          </p:nvGrpSpPr>
          <p:grpSpPr>
            <a:xfrm>
              <a:off x="4298503" y="2340527"/>
              <a:ext cx="283144" cy="714746"/>
              <a:chOff x="0" y="0"/>
              <a:chExt cx="590244" cy="1489964"/>
            </a:xfrm>
            <a:solidFill>
              <a:schemeClr val="accent1"/>
            </a:solidFill>
          </p:grpSpPr>
          <p:sp>
            <p:nvSpPr>
              <p:cNvPr id="71" name="Shape 3847"/>
              <p:cNvSpPr/>
              <p:nvPr/>
            </p:nvSpPr>
            <p:spPr>
              <a:xfrm>
                <a:off x="0" y="255240"/>
                <a:ext cx="590245" cy="1234725"/>
              </a:xfrm>
              <a:custGeom>
                <a:avLst/>
                <a:gdLst/>
                <a:ahLst/>
                <a:cxnLst>
                  <a:cxn ang="0">
                    <a:pos x="wd2" y="hd2"/>
                  </a:cxn>
                  <a:cxn ang="5400000">
                    <a:pos x="wd2" y="hd2"/>
                  </a:cxn>
                  <a:cxn ang="10800000">
                    <a:pos x="wd2" y="hd2"/>
                  </a:cxn>
                  <a:cxn ang="16200000">
                    <a:pos x="wd2" y="hd2"/>
                  </a:cxn>
                </a:cxnLst>
                <a:rect l="0" t="0" r="r" b="b"/>
                <a:pathLst>
                  <a:path w="21600" h="21600" extrusionOk="0">
                    <a:moveTo>
                      <a:pt x="16338" y="0"/>
                    </a:moveTo>
                    <a:cubicBezTo>
                      <a:pt x="5538" y="0"/>
                      <a:pt x="5538" y="0"/>
                      <a:pt x="5538" y="0"/>
                    </a:cubicBezTo>
                    <a:cubicBezTo>
                      <a:pt x="1662" y="0"/>
                      <a:pt x="0" y="1580"/>
                      <a:pt x="0" y="2107"/>
                    </a:cubicBezTo>
                    <a:cubicBezTo>
                      <a:pt x="0" y="9746"/>
                      <a:pt x="0" y="9746"/>
                      <a:pt x="0" y="9746"/>
                    </a:cubicBezTo>
                    <a:cubicBezTo>
                      <a:pt x="0" y="10141"/>
                      <a:pt x="831" y="10537"/>
                      <a:pt x="1938" y="10537"/>
                    </a:cubicBezTo>
                    <a:cubicBezTo>
                      <a:pt x="3046" y="10537"/>
                      <a:pt x="3600" y="10141"/>
                      <a:pt x="3600" y="9746"/>
                    </a:cubicBezTo>
                    <a:cubicBezTo>
                      <a:pt x="3600" y="3424"/>
                      <a:pt x="3600" y="3424"/>
                      <a:pt x="3600" y="3424"/>
                    </a:cubicBezTo>
                    <a:cubicBezTo>
                      <a:pt x="5262" y="3424"/>
                      <a:pt x="5262" y="3424"/>
                      <a:pt x="5262" y="3424"/>
                    </a:cubicBezTo>
                    <a:cubicBezTo>
                      <a:pt x="5262" y="9483"/>
                      <a:pt x="5262" y="9483"/>
                      <a:pt x="5262" y="9483"/>
                    </a:cubicBezTo>
                    <a:cubicBezTo>
                      <a:pt x="5262" y="9483"/>
                      <a:pt x="5262" y="9615"/>
                      <a:pt x="5262" y="9746"/>
                    </a:cubicBezTo>
                    <a:cubicBezTo>
                      <a:pt x="5262" y="20283"/>
                      <a:pt x="5262" y="20283"/>
                      <a:pt x="5262" y="20283"/>
                    </a:cubicBezTo>
                    <a:cubicBezTo>
                      <a:pt x="5262" y="21073"/>
                      <a:pt x="6369" y="21600"/>
                      <a:pt x="7754" y="21600"/>
                    </a:cubicBezTo>
                    <a:cubicBezTo>
                      <a:pt x="9138" y="21600"/>
                      <a:pt x="10246" y="21073"/>
                      <a:pt x="10246" y="20283"/>
                    </a:cubicBezTo>
                    <a:cubicBezTo>
                      <a:pt x="10246" y="10932"/>
                      <a:pt x="10246" y="10932"/>
                      <a:pt x="10246" y="10932"/>
                    </a:cubicBezTo>
                    <a:cubicBezTo>
                      <a:pt x="11354" y="10932"/>
                      <a:pt x="11354" y="10932"/>
                      <a:pt x="11354" y="10932"/>
                    </a:cubicBezTo>
                    <a:cubicBezTo>
                      <a:pt x="11354" y="20283"/>
                      <a:pt x="11354" y="20283"/>
                      <a:pt x="11354" y="20283"/>
                    </a:cubicBezTo>
                    <a:cubicBezTo>
                      <a:pt x="11354" y="21073"/>
                      <a:pt x="12462" y="21600"/>
                      <a:pt x="13846" y="21600"/>
                    </a:cubicBezTo>
                    <a:cubicBezTo>
                      <a:pt x="15231" y="21600"/>
                      <a:pt x="16338" y="21073"/>
                      <a:pt x="16338" y="20283"/>
                    </a:cubicBezTo>
                    <a:cubicBezTo>
                      <a:pt x="16338" y="3424"/>
                      <a:pt x="16338" y="3424"/>
                      <a:pt x="16338" y="3424"/>
                    </a:cubicBezTo>
                    <a:cubicBezTo>
                      <a:pt x="17723" y="3424"/>
                      <a:pt x="17723" y="3424"/>
                      <a:pt x="17723" y="3424"/>
                    </a:cubicBezTo>
                    <a:cubicBezTo>
                      <a:pt x="17723" y="9746"/>
                      <a:pt x="17723" y="9746"/>
                      <a:pt x="17723" y="9746"/>
                    </a:cubicBezTo>
                    <a:cubicBezTo>
                      <a:pt x="17723" y="10141"/>
                      <a:pt x="18554" y="10537"/>
                      <a:pt x="19662" y="10537"/>
                    </a:cubicBezTo>
                    <a:cubicBezTo>
                      <a:pt x="20769" y="10537"/>
                      <a:pt x="21600" y="10141"/>
                      <a:pt x="21600" y="9746"/>
                    </a:cubicBezTo>
                    <a:cubicBezTo>
                      <a:pt x="21600" y="1976"/>
                      <a:pt x="21600" y="1976"/>
                      <a:pt x="21600" y="1976"/>
                    </a:cubicBezTo>
                    <a:cubicBezTo>
                      <a:pt x="21600" y="1317"/>
                      <a:pt x="19938" y="0"/>
                      <a:pt x="16338" y="0"/>
                    </a:cubicBezTo>
                  </a:path>
                </a:pathLst>
              </a:custGeom>
              <a:grpFill/>
              <a:ln w="12700" cap="flat">
                <a:noFill/>
                <a:miter lim="400000"/>
              </a:ln>
              <a:effectLst/>
            </p:spPr>
            <p:txBody>
              <a:bodyPr wrap="square" lIns="0" tIns="0" rIns="0" bIns="0" numCol="1" anchor="t">
                <a:noAutofit/>
              </a:bodyPr>
              <a:lstStyle/>
              <a:p>
                <a:pPr lvl="0">
                  <a:defRPr sz="3200">
                    <a:solidFill>
                      <a:srgbClr val="FFFFFF"/>
                    </a:solidFill>
                    <a:latin typeface="Helvetica Light"/>
                    <a:ea typeface="Helvetica Light"/>
                    <a:cs typeface="Helvetica Light"/>
                    <a:sym typeface="Helvetica Light"/>
                  </a:defRPr>
                </a:pPr>
                <a:endParaRPr sz="3200"/>
              </a:p>
            </p:txBody>
          </p:sp>
          <p:sp>
            <p:nvSpPr>
              <p:cNvPr id="72" name="Shape 3848"/>
              <p:cNvSpPr/>
              <p:nvPr/>
            </p:nvSpPr>
            <p:spPr>
              <a:xfrm>
                <a:off x="181859" y="0"/>
                <a:ext cx="236100" cy="232908"/>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grpFill/>
              <a:ln w="12700" cap="flat">
                <a:noFill/>
                <a:miter lim="400000"/>
              </a:ln>
              <a:effectLst/>
            </p:spPr>
            <p:txBody>
              <a:bodyPr wrap="square" lIns="0" tIns="0" rIns="0" bIns="0" numCol="1" anchor="t">
                <a:noAutofit/>
              </a:bodyPr>
              <a:lstStyle/>
              <a:p>
                <a:pPr lvl="0">
                  <a:defRPr sz="3200">
                    <a:solidFill>
                      <a:srgbClr val="FFFFFF"/>
                    </a:solidFill>
                    <a:latin typeface="Helvetica Light"/>
                    <a:ea typeface="Helvetica Light"/>
                    <a:cs typeface="Helvetica Light"/>
                    <a:sym typeface="Helvetica Light"/>
                  </a:defRPr>
                </a:pPr>
                <a:endParaRPr sz="3200"/>
              </a:p>
            </p:txBody>
          </p:sp>
        </p:grpSp>
        <p:grpSp>
          <p:nvGrpSpPr>
            <p:cNvPr id="45" name="Group 3852"/>
            <p:cNvGrpSpPr/>
            <p:nvPr/>
          </p:nvGrpSpPr>
          <p:grpSpPr>
            <a:xfrm>
              <a:off x="4668551" y="2340527"/>
              <a:ext cx="283144" cy="714746"/>
              <a:chOff x="0" y="0"/>
              <a:chExt cx="590244" cy="1489964"/>
            </a:xfrm>
            <a:solidFill>
              <a:schemeClr val="accent1"/>
            </a:solidFill>
          </p:grpSpPr>
          <p:sp>
            <p:nvSpPr>
              <p:cNvPr id="69" name="Shape 3850"/>
              <p:cNvSpPr/>
              <p:nvPr/>
            </p:nvSpPr>
            <p:spPr>
              <a:xfrm>
                <a:off x="0" y="255240"/>
                <a:ext cx="590245" cy="1234725"/>
              </a:xfrm>
              <a:custGeom>
                <a:avLst/>
                <a:gdLst/>
                <a:ahLst/>
                <a:cxnLst>
                  <a:cxn ang="0">
                    <a:pos x="wd2" y="hd2"/>
                  </a:cxn>
                  <a:cxn ang="5400000">
                    <a:pos x="wd2" y="hd2"/>
                  </a:cxn>
                  <a:cxn ang="10800000">
                    <a:pos x="wd2" y="hd2"/>
                  </a:cxn>
                  <a:cxn ang="16200000">
                    <a:pos x="wd2" y="hd2"/>
                  </a:cxn>
                </a:cxnLst>
                <a:rect l="0" t="0" r="r" b="b"/>
                <a:pathLst>
                  <a:path w="21600" h="21600" extrusionOk="0">
                    <a:moveTo>
                      <a:pt x="16338" y="0"/>
                    </a:moveTo>
                    <a:cubicBezTo>
                      <a:pt x="5538" y="0"/>
                      <a:pt x="5538" y="0"/>
                      <a:pt x="5538" y="0"/>
                    </a:cubicBezTo>
                    <a:cubicBezTo>
                      <a:pt x="1662" y="0"/>
                      <a:pt x="0" y="1580"/>
                      <a:pt x="0" y="2107"/>
                    </a:cubicBezTo>
                    <a:cubicBezTo>
                      <a:pt x="0" y="9746"/>
                      <a:pt x="0" y="9746"/>
                      <a:pt x="0" y="9746"/>
                    </a:cubicBezTo>
                    <a:cubicBezTo>
                      <a:pt x="0" y="10141"/>
                      <a:pt x="831" y="10537"/>
                      <a:pt x="1938" y="10537"/>
                    </a:cubicBezTo>
                    <a:cubicBezTo>
                      <a:pt x="3046" y="10537"/>
                      <a:pt x="3600" y="10141"/>
                      <a:pt x="3600" y="9746"/>
                    </a:cubicBezTo>
                    <a:cubicBezTo>
                      <a:pt x="3600" y="3424"/>
                      <a:pt x="3600" y="3424"/>
                      <a:pt x="3600" y="3424"/>
                    </a:cubicBezTo>
                    <a:cubicBezTo>
                      <a:pt x="5262" y="3424"/>
                      <a:pt x="5262" y="3424"/>
                      <a:pt x="5262" y="3424"/>
                    </a:cubicBezTo>
                    <a:cubicBezTo>
                      <a:pt x="5262" y="9483"/>
                      <a:pt x="5262" y="9483"/>
                      <a:pt x="5262" y="9483"/>
                    </a:cubicBezTo>
                    <a:cubicBezTo>
                      <a:pt x="5262" y="9483"/>
                      <a:pt x="5262" y="9615"/>
                      <a:pt x="5262" y="9746"/>
                    </a:cubicBezTo>
                    <a:cubicBezTo>
                      <a:pt x="5262" y="20283"/>
                      <a:pt x="5262" y="20283"/>
                      <a:pt x="5262" y="20283"/>
                    </a:cubicBezTo>
                    <a:cubicBezTo>
                      <a:pt x="5262" y="21073"/>
                      <a:pt x="6369" y="21600"/>
                      <a:pt x="7754" y="21600"/>
                    </a:cubicBezTo>
                    <a:cubicBezTo>
                      <a:pt x="9138" y="21600"/>
                      <a:pt x="10246" y="21073"/>
                      <a:pt x="10246" y="20283"/>
                    </a:cubicBezTo>
                    <a:cubicBezTo>
                      <a:pt x="10246" y="10932"/>
                      <a:pt x="10246" y="10932"/>
                      <a:pt x="10246" y="10932"/>
                    </a:cubicBezTo>
                    <a:cubicBezTo>
                      <a:pt x="11354" y="10932"/>
                      <a:pt x="11354" y="10932"/>
                      <a:pt x="11354" y="10932"/>
                    </a:cubicBezTo>
                    <a:cubicBezTo>
                      <a:pt x="11354" y="20283"/>
                      <a:pt x="11354" y="20283"/>
                      <a:pt x="11354" y="20283"/>
                    </a:cubicBezTo>
                    <a:cubicBezTo>
                      <a:pt x="11354" y="21073"/>
                      <a:pt x="12462" y="21600"/>
                      <a:pt x="13846" y="21600"/>
                    </a:cubicBezTo>
                    <a:cubicBezTo>
                      <a:pt x="15231" y="21600"/>
                      <a:pt x="16338" y="21073"/>
                      <a:pt x="16338" y="20283"/>
                    </a:cubicBezTo>
                    <a:cubicBezTo>
                      <a:pt x="16338" y="3424"/>
                      <a:pt x="16338" y="3424"/>
                      <a:pt x="16338" y="3424"/>
                    </a:cubicBezTo>
                    <a:cubicBezTo>
                      <a:pt x="17723" y="3424"/>
                      <a:pt x="17723" y="3424"/>
                      <a:pt x="17723" y="3424"/>
                    </a:cubicBezTo>
                    <a:cubicBezTo>
                      <a:pt x="17723" y="9746"/>
                      <a:pt x="17723" y="9746"/>
                      <a:pt x="17723" y="9746"/>
                    </a:cubicBezTo>
                    <a:cubicBezTo>
                      <a:pt x="17723" y="10141"/>
                      <a:pt x="18554" y="10537"/>
                      <a:pt x="19662" y="10537"/>
                    </a:cubicBezTo>
                    <a:cubicBezTo>
                      <a:pt x="20769" y="10537"/>
                      <a:pt x="21600" y="10141"/>
                      <a:pt x="21600" y="9746"/>
                    </a:cubicBezTo>
                    <a:cubicBezTo>
                      <a:pt x="21600" y="1976"/>
                      <a:pt x="21600" y="1976"/>
                      <a:pt x="21600" y="1976"/>
                    </a:cubicBezTo>
                    <a:cubicBezTo>
                      <a:pt x="21600" y="1317"/>
                      <a:pt x="19938" y="0"/>
                      <a:pt x="16338" y="0"/>
                    </a:cubicBezTo>
                  </a:path>
                </a:pathLst>
              </a:custGeom>
              <a:grpFill/>
              <a:ln w="12700" cap="flat">
                <a:noFill/>
                <a:miter lim="400000"/>
              </a:ln>
              <a:effectLst/>
            </p:spPr>
            <p:txBody>
              <a:bodyPr wrap="square" lIns="0" tIns="0" rIns="0" bIns="0" numCol="1" anchor="t">
                <a:noAutofit/>
              </a:bodyPr>
              <a:lstStyle/>
              <a:p>
                <a:pPr lvl="0">
                  <a:defRPr sz="3200">
                    <a:solidFill>
                      <a:srgbClr val="FFFFFF"/>
                    </a:solidFill>
                    <a:latin typeface="Helvetica Light"/>
                    <a:ea typeface="Helvetica Light"/>
                    <a:cs typeface="Helvetica Light"/>
                    <a:sym typeface="Helvetica Light"/>
                  </a:defRPr>
                </a:pPr>
                <a:endParaRPr sz="3200"/>
              </a:p>
            </p:txBody>
          </p:sp>
          <p:sp>
            <p:nvSpPr>
              <p:cNvPr id="70" name="Shape 3851"/>
              <p:cNvSpPr/>
              <p:nvPr/>
            </p:nvSpPr>
            <p:spPr>
              <a:xfrm>
                <a:off x="181859" y="0"/>
                <a:ext cx="236100" cy="232908"/>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grpFill/>
              <a:ln w="12700" cap="flat">
                <a:noFill/>
                <a:miter lim="400000"/>
              </a:ln>
              <a:effectLst/>
            </p:spPr>
            <p:txBody>
              <a:bodyPr wrap="square" lIns="0" tIns="0" rIns="0" bIns="0" numCol="1" anchor="t">
                <a:noAutofit/>
              </a:bodyPr>
              <a:lstStyle/>
              <a:p>
                <a:pPr lvl="0">
                  <a:defRPr sz="3200">
                    <a:solidFill>
                      <a:srgbClr val="FFFFFF"/>
                    </a:solidFill>
                    <a:latin typeface="Helvetica Light"/>
                    <a:ea typeface="Helvetica Light"/>
                    <a:cs typeface="Helvetica Light"/>
                    <a:sym typeface="Helvetica Light"/>
                  </a:defRPr>
                </a:pPr>
                <a:endParaRPr sz="3200"/>
              </a:p>
            </p:txBody>
          </p:sp>
        </p:grpSp>
        <p:grpSp>
          <p:nvGrpSpPr>
            <p:cNvPr id="46" name="Group 3855"/>
            <p:cNvGrpSpPr/>
            <p:nvPr/>
          </p:nvGrpSpPr>
          <p:grpSpPr>
            <a:xfrm>
              <a:off x="5037578" y="2340527"/>
              <a:ext cx="283144" cy="714746"/>
              <a:chOff x="0" y="0"/>
              <a:chExt cx="590244" cy="1489964"/>
            </a:xfrm>
            <a:solidFill>
              <a:schemeClr val="accent1"/>
            </a:solidFill>
          </p:grpSpPr>
          <p:sp>
            <p:nvSpPr>
              <p:cNvPr id="67" name="Shape 3853"/>
              <p:cNvSpPr/>
              <p:nvPr/>
            </p:nvSpPr>
            <p:spPr>
              <a:xfrm>
                <a:off x="0" y="255240"/>
                <a:ext cx="590245" cy="1234725"/>
              </a:xfrm>
              <a:custGeom>
                <a:avLst/>
                <a:gdLst/>
                <a:ahLst/>
                <a:cxnLst>
                  <a:cxn ang="0">
                    <a:pos x="wd2" y="hd2"/>
                  </a:cxn>
                  <a:cxn ang="5400000">
                    <a:pos x="wd2" y="hd2"/>
                  </a:cxn>
                  <a:cxn ang="10800000">
                    <a:pos x="wd2" y="hd2"/>
                  </a:cxn>
                  <a:cxn ang="16200000">
                    <a:pos x="wd2" y="hd2"/>
                  </a:cxn>
                </a:cxnLst>
                <a:rect l="0" t="0" r="r" b="b"/>
                <a:pathLst>
                  <a:path w="21600" h="21600" extrusionOk="0">
                    <a:moveTo>
                      <a:pt x="16338" y="0"/>
                    </a:moveTo>
                    <a:cubicBezTo>
                      <a:pt x="5538" y="0"/>
                      <a:pt x="5538" y="0"/>
                      <a:pt x="5538" y="0"/>
                    </a:cubicBezTo>
                    <a:cubicBezTo>
                      <a:pt x="1662" y="0"/>
                      <a:pt x="0" y="1580"/>
                      <a:pt x="0" y="2107"/>
                    </a:cubicBezTo>
                    <a:cubicBezTo>
                      <a:pt x="0" y="9746"/>
                      <a:pt x="0" y="9746"/>
                      <a:pt x="0" y="9746"/>
                    </a:cubicBezTo>
                    <a:cubicBezTo>
                      <a:pt x="0" y="10141"/>
                      <a:pt x="831" y="10537"/>
                      <a:pt x="1938" y="10537"/>
                    </a:cubicBezTo>
                    <a:cubicBezTo>
                      <a:pt x="3046" y="10537"/>
                      <a:pt x="3600" y="10141"/>
                      <a:pt x="3600" y="9746"/>
                    </a:cubicBezTo>
                    <a:cubicBezTo>
                      <a:pt x="3600" y="3424"/>
                      <a:pt x="3600" y="3424"/>
                      <a:pt x="3600" y="3424"/>
                    </a:cubicBezTo>
                    <a:cubicBezTo>
                      <a:pt x="5262" y="3424"/>
                      <a:pt x="5262" y="3424"/>
                      <a:pt x="5262" y="3424"/>
                    </a:cubicBezTo>
                    <a:cubicBezTo>
                      <a:pt x="5262" y="9483"/>
                      <a:pt x="5262" y="9483"/>
                      <a:pt x="5262" y="9483"/>
                    </a:cubicBezTo>
                    <a:cubicBezTo>
                      <a:pt x="5262" y="9483"/>
                      <a:pt x="5262" y="9615"/>
                      <a:pt x="5262" y="9746"/>
                    </a:cubicBezTo>
                    <a:cubicBezTo>
                      <a:pt x="5262" y="20283"/>
                      <a:pt x="5262" y="20283"/>
                      <a:pt x="5262" y="20283"/>
                    </a:cubicBezTo>
                    <a:cubicBezTo>
                      <a:pt x="5262" y="21073"/>
                      <a:pt x="6369" y="21600"/>
                      <a:pt x="7754" y="21600"/>
                    </a:cubicBezTo>
                    <a:cubicBezTo>
                      <a:pt x="9138" y="21600"/>
                      <a:pt x="10246" y="21073"/>
                      <a:pt x="10246" y="20283"/>
                    </a:cubicBezTo>
                    <a:cubicBezTo>
                      <a:pt x="10246" y="10932"/>
                      <a:pt x="10246" y="10932"/>
                      <a:pt x="10246" y="10932"/>
                    </a:cubicBezTo>
                    <a:cubicBezTo>
                      <a:pt x="11354" y="10932"/>
                      <a:pt x="11354" y="10932"/>
                      <a:pt x="11354" y="10932"/>
                    </a:cubicBezTo>
                    <a:cubicBezTo>
                      <a:pt x="11354" y="20283"/>
                      <a:pt x="11354" y="20283"/>
                      <a:pt x="11354" y="20283"/>
                    </a:cubicBezTo>
                    <a:cubicBezTo>
                      <a:pt x="11354" y="21073"/>
                      <a:pt x="12462" y="21600"/>
                      <a:pt x="13846" y="21600"/>
                    </a:cubicBezTo>
                    <a:cubicBezTo>
                      <a:pt x="15231" y="21600"/>
                      <a:pt x="16338" y="21073"/>
                      <a:pt x="16338" y="20283"/>
                    </a:cubicBezTo>
                    <a:cubicBezTo>
                      <a:pt x="16338" y="3424"/>
                      <a:pt x="16338" y="3424"/>
                      <a:pt x="16338" y="3424"/>
                    </a:cubicBezTo>
                    <a:cubicBezTo>
                      <a:pt x="17723" y="3424"/>
                      <a:pt x="17723" y="3424"/>
                      <a:pt x="17723" y="3424"/>
                    </a:cubicBezTo>
                    <a:cubicBezTo>
                      <a:pt x="17723" y="9746"/>
                      <a:pt x="17723" y="9746"/>
                      <a:pt x="17723" y="9746"/>
                    </a:cubicBezTo>
                    <a:cubicBezTo>
                      <a:pt x="17723" y="10141"/>
                      <a:pt x="18554" y="10537"/>
                      <a:pt x="19662" y="10537"/>
                    </a:cubicBezTo>
                    <a:cubicBezTo>
                      <a:pt x="20769" y="10537"/>
                      <a:pt x="21600" y="10141"/>
                      <a:pt x="21600" y="9746"/>
                    </a:cubicBezTo>
                    <a:cubicBezTo>
                      <a:pt x="21600" y="1976"/>
                      <a:pt x="21600" y="1976"/>
                      <a:pt x="21600" y="1976"/>
                    </a:cubicBezTo>
                    <a:cubicBezTo>
                      <a:pt x="21600" y="1317"/>
                      <a:pt x="19938" y="0"/>
                      <a:pt x="16338" y="0"/>
                    </a:cubicBezTo>
                  </a:path>
                </a:pathLst>
              </a:custGeom>
              <a:grpFill/>
              <a:ln w="12700" cap="flat">
                <a:noFill/>
                <a:miter lim="400000"/>
              </a:ln>
              <a:effectLst/>
            </p:spPr>
            <p:txBody>
              <a:bodyPr wrap="square" lIns="0" tIns="0" rIns="0" bIns="0" numCol="1" anchor="t">
                <a:noAutofit/>
              </a:bodyPr>
              <a:lstStyle/>
              <a:p>
                <a:pPr lvl="0">
                  <a:defRPr sz="3200">
                    <a:solidFill>
                      <a:srgbClr val="FFFFFF"/>
                    </a:solidFill>
                    <a:latin typeface="Helvetica Light"/>
                    <a:ea typeface="Helvetica Light"/>
                    <a:cs typeface="Helvetica Light"/>
                    <a:sym typeface="Helvetica Light"/>
                  </a:defRPr>
                </a:pPr>
                <a:endParaRPr sz="3200"/>
              </a:p>
            </p:txBody>
          </p:sp>
          <p:sp>
            <p:nvSpPr>
              <p:cNvPr id="68" name="Shape 3854"/>
              <p:cNvSpPr/>
              <p:nvPr/>
            </p:nvSpPr>
            <p:spPr>
              <a:xfrm>
                <a:off x="181859" y="0"/>
                <a:ext cx="236100" cy="232908"/>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grpFill/>
              <a:ln w="12700" cap="flat">
                <a:noFill/>
                <a:miter lim="400000"/>
              </a:ln>
              <a:effectLst/>
            </p:spPr>
            <p:txBody>
              <a:bodyPr wrap="square" lIns="0" tIns="0" rIns="0" bIns="0" numCol="1" anchor="t">
                <a:noAutofit/>
              </a:bodyPr>
              <a:lstStyle/>
              <a:p>
                <a:pPr lvl="0">
                  <a:defRPr sz="3200">
                    <a:solidFill>
                      <a:srgbClr val="FFFFFF"/>
                    </a:solidFill>
                    <a:latin typeface="Helvetica Light"/>
                    <a:ea typeface="Helvetica Light"/>
                    <a:cs typeface="Helvetica Light"/>
                    <a:sym typeface="Helvetica Light"/>
                  </a:defRPr>
                </a:pPr>
                <a:endParaRPr sz="3200"/>
              </a:p>
            </p:txBody>
          </p:sp>
        </p:grpSp>
        <p:grpSp>
          <p:nvGrpSpPr>
            <p:cNvPr id="47" name="Group 3858"/>
            <p:cNvGrpSpPr/>
            <p:nvPr/>
          </p:nvGrpSpPr>
          <p:grpSpPr>
            <a:xfrm>
              <a:off x="5407999" y="2340527"/>
              <a:ext cx="283144" cy="714746"/>
              <a:chOff x="0" y="0"/>
              <a:chExt cx="590244" cy="1489964"/>
            </a:xfrm>
            <a:solidFill>
              <a:schemeClr val="accent1"/>
            </a:solidFill>
          </p:grpSpPr>
          <p:sp>
            <p:nvSpPr>
              <p:cNvPr id="65" name="Shape 3856"/>
              <p:cNvSpPr/>
              <p:nvPr/>
            </p:nvSpPr>
            <p:spPr>
              <a:xfrm>
                <a:off x="0" y="255240"/>
                <a:ext cx="590245" cy="1234725"/>
              </a:xfrm>
              <a:custGeom>
                <a:avLst/>
                <a:gdLst/>
                <a:ahLst/>
                <a:cxnLst>
                  <a:cxn ang="0">
                    <a:pos x="wd2" y="hd2"/>
                  </a:cxn>
                  <a:cxn ang="5400000">
                    <a:pos x="wd2" y="hd2"/>
                  </a:cxn>
                  <a:cxn ang="10800000">
                    <a:pos x="wd2" y="hd2"/>
                  </a:cxn>
                  <a:cxn ang="16200000">
                    <a:pos x="wd2" y="hd2"/>
                  </a:cxn>
                </a:cxnLst>
                <a:rect l="0" t="0" r="r" b="b"/>
                <a:pathLst>
                  <a:path w="21600" h="21600" extrusionOk="0">
                    <a:moveTo>
                      <a:pt x="16338" y="0"/>
                    </a:moveTo>
                    <a:cubicBezTo>
                      <a:pt x="5538" y="0"/>
                      <a:pt x="5538" y="0"/>
                      <a:pt x="5538" y="0"/>
                    </a:cubicBezTo>
                    <a:cubicBezTo>
                      <a:pt x="1662" y="0"/>
                      <a:pt x="0" y="1580"/>
                      <a:pt x="0" y="2107"/>
                    </a:cubicBezTo>
                    <a:cubicBezTo>
                      <a:pt x="0" y="9746"/>
                      <a:pt x="0" y="9746"/>
                      <a:pt x="0" y="9746"/>
                    </a:cubicBezTo>
                    <a:cubicBezTo>
                      <a:pt x="0" y="10141"/>
                      <a:pt x="831" y="10537"/>
                      <a:pt x="1938" y="10537"/>
                    </a:cubicBezTo>
                    <a:cubicBezTo>
                      <a:pt x="3046" y="10537"/>
                      <a:pt x="3600" y="10141"/>
                      <a:pt x="3600" y="9746"/>
                    </a:cubicBezTo>
                    <a:cubicBezTo>
                      <a:pt x="3600" y="3424"/>
                      <a:pt x="3600" y="3424"/>
                      <a:pt x="3600" y="3424"/>
                    </a:cubicBezTo>
                    <a:cubicBezTo>
                      <a:pt x="5262" y="3424"/>
                      <a:pt x="5262" y="3424"/>
                      <a:pt x="5262" y="3424"/>
                    </a:cubicBezTo>
                    <a:cubicBezTo>
                      <a:pt x="5262" y="9483"/>
                      <a:pt x="5262" y="9483"/>
                      <a:pt x="5262" y="9483"/>
                    </a:cubicBezTo>
                    <a:cubicBezTo>
                      <a:pt x="5262" y="9483"/>
                      <a:pt x="5262" y="9615"/>
                      <a:pt x="5262" y="9746"/>
                    </a:cubicBezTo>
                    <a:cubicBezTo>
                      <a:pt x="5262" y="20283"/>
                      <a:pt x="5262" y="20283"/>
                      <a:pt x="5262" y="20283"/>
                    </a:cubicBezTo>
                    <a:cubicBezTo>
                      <a:pt x="5262" y="21073"/>
                      <a:pt x="6369" y="21600"/>
                      <a:pt x="7754" y="21600"/>
                    </a:cubicBezTo>
                    <a:cubicBezTo>
                      <a:pt x="9138" y="21600"/>
                      <a:pt x="10246" y="21073"/>
                      <a:pt x="10246" y="20283"/>
                    </a:cubicBezTo>
                    <a:cubicBezTo>
                      <a:pt x="10246" y="10932"/>
                      <a:pt x="10246" y="10932"/>
                      <a:pt x="10246" y="10932"/>
                    </a:cubicBezTo>
                    <a:cubicBezTo>
                      <a:pt x="11354" y="10932"/>
                      <a:pt x="11354" y="10932"/>
                      <a:pt x="11354" y="10932"/>
                    </a:cubicBezTo>
                    <a:cubicBezTo>
                      <a:pt x="11354" y="20283"/>
                      <a:pt x="11354" y="20283"/>
                      <a:pt x="11354" y="20283"/>
                    </a:cubicBezTo>
                    <a:cubicBezTo>
                      <a:pt x="11354" y="21073"/>
                      <a:pt x="12462" y="21600"/>
                      <a:pt x="13846" y="21600"/>
                    </a:cubicBezTo>
                    <a:cubicBezTo>
                      <a:pt x="15231" y="21600"/>
                      <a:pt x="16338" y="21073"/>
                      <a:pt x="16338" y="20283"/>
                    </a:cubicBezTo>
                    <a:cubicBezTo>
                      <a:pt x="16338" y="3424"/>
                      <a:pt x="16338" y="3424"/>
                      <a:pt x="16338" y="3424"/>
                    </a:cubicBezTo>
                    <a:cubicBezTo>
                      <a:pt x="17723" y="3424"/>
                      <a:pt x="17723" y="3424"/>
                      <a:pt x="17723" y="3424"/>
                    </a:cubicBezTo>
                    <a:cubicBezTo>
                      <a:pt x="17723" y="9746"/>
                      <a:pt x="17723" y="9746"/>
                      <a:pt x="17723" y="9746"/>
                    </a:cubicBezTo>
                    <a:cubicBezTo>
                      <a:pt x="17723" y="10141"/>
                      <a:pt x="18554" y="10537"/>
                      <a:pt x="19662" y="10537"/>
                    </a:cubicBezTo>
                    <a:cubicBezTo>
                      <a:pt x="20769" y="10537"/>
                      <a:pt x="21600" y="10141"/>
                      <a:pt x="21600" y="9746"/>
                    </a:cubicBezTo>
                    <a:cubicBezTo>
                      <a:pt x="21600" y="1976"/>
                      <a:pt x="21600" y="1976"/>
                      <a:pt x="21600" y="1976"/>
                    </a:cubicBezTo>
                    <a:cubicBezTo>
                      <a:pt x="21600" y="1317"/>
                      <a:pt x="19938" y="0"/>
                      <a:pt x="16338" y="0"/>
                    </a:cubicBezTo>
                  </a:path>
                </a:pathLst>
              </a:custGeom>
              <a:grpFill/>
              <a:ln w="12700" cap="flat">
                <a:noFill/>
                <a:miter lim="400000"/>
              </a:ln>
              <a:effectLst/>
            </p:spPr>
            <p:txBody>
              <a:bodyPr wrap="square" lIns="0" tIns="0" rIns="0" bIns="0" numCol="1" anchor="t">
                <a:noAutofit/>
              </a:bodyPr>
              <a:lstStyle/>
              <a:p>
                <a:pPr lvl="0">
                  <a:defRPr sz="3200">
                    <a:solidFill>
                      <a:srgbClr val="FFFFFF"/>
                    </a:solidFill>
                    <a:latin typeface="Helvetica Light"/>
                    <a:ea typeface="Helvetica Light"/>
                    <a:cs typeface="Helvetica Light"/>
                    <a:sym typeface="Helvetica Light"/>
                  </a:defRPr>
                </a:pPr>
                <a:endParaRPr sz="3200"/>
              </a:p>
            </p:txBody>
          </p:sp>
          <p:sp>
            <p:nvSpPr>
              <p:cNvPr id="66" name="Shape 3857"/>
              <p:cNvSpPr/>
              <p:nvPr/>
            </p:nvSpPr>
            <p:spPr>
              <a:xfrm>
                <a:off x="181859" y="0"/>
                <a:ext cx="236100" cy="232908"/>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grpFill/>
              <a:ln w="12700" cap="flat">
                <a:noFill/>
                <a:miter lim="400000"/>
              </a:ln>
              <a:effectLst/>
            </p:spPr>
            <p:txBody>
              <a:bodyPr wrap="square" lIns="0" tIns="0" rIns="0" bIns="0" numCol="1" anchor="t">
                <a:noAutofit/>
              </a:bodyPr>
              <a:lstStyle/>
              <a:p>
                <a:pPr lvl="0">
                  <a:defRPr sz="3200">
                    <a:solidFill>
                      <a:srgbClr val="FFFFFF"/>
                    </a:solidFill>
                    <a:latin typeface="Helvetica Light"/>
                    <a:ea typeface="Helvetica Light"/>
                    <a:cs typeface="Helvetica Light"/>
                    <a:sym typeface="Helvetica Light"/>
                  </a:defRPr>
                </a:pPr>
                <a:endParaRPr sz="3200"/>
              </a:p>
            </p:txBody>
          </p:sp>
        </p:grpSp>
        <p:grpSp>
          <p:nvGrpSpPr>
            <p:cNvPr id="48" name="Group 3861"/>
            <p:cNvGrpSpPr/>
            <p:nvPr/>
          </p:nvGrpSpPr>
          <p:grpSpPr>
            <a:xfrm>
              <a:off x="5777024" y="2340527"/>
              <a:ext cx="283144" cy="714746"/>
              <a:chOff x="0" y="0"/>
              <a:chExt cx="590244" cy="1489964"/>
            </a:xfrm>
            <a:solidFill>
              <a:schemeClr val="accent1"/>
            </a:solidFill>
          </p:grpSpPr>
          <p:sp>
            <p:nvSpPr>
              <p:cNvPr id="63" name="Shape 3859"/>
              <p:cNvSpPr/>
              <p:nvPr/>
            </p:nvSpPr>
            <p:spPr>
              <a:xfrm>
                <a:off x="0" y="255240"/>
                <a:ext cx="590245" cy="1234725"/>
              </a:xfrm>
              <a:custGeom>
                <a:avLst/>
                <a:gdLst/>
                <a:ahLst/>
                <a:cxnLst>
                  <a:cxn ang="0">
                    <a:pos x="wd2" y="hd2"/>
                  </a:cxn>
                  <a:cxn ang="5400000">
                    <a:pos x="wd2" y="hd2"/>
                  </a:cxn>
                  <a:cxn ang="10800000">
                    <a:pos x="wd2" y="hd2"/>
                  </a:cxn>
                  <a:cxn ang="16200000">
                    <a:pos x="wd2" y="hd2"/>
                  </a:cxn>
                </a:cxnLst>
                <a:rect l="0" t="0" r="r" b="b"/>
                <a:pathLst>
                  <a:path w="21600" h="21600" extrusionOk="0">
                    <a:moveTo>
                      <a:pt x="16338" y="0"/>
                    </a:moveTo>
                    <a:cubicBezTo>
                      <a:pt x="5538" y="0"/>
                      <a:pt x="5538" y="0"/>
                      <a:pt x="5538" y="0"/>
                    </a:cubicBezTo>
                    <a:cubicBezTo>
                      <a:pt x="1662" y="0"/>
                      <a:pt x="0" y="1580"/>
                      <a:pt x="0" y="2107"/>
                    </a:cubicBezTo>
                    <a:cubicBezTo>
                      <a:pt x="0" y="9746"/>
                      <a:pt x="0" y="9746"/>
                      <a:pt x="0" y="9746"/>
                    </a:cubicBezTo>
                    <a:cubicBezTo>
                      <a:pt x="0" y="10141"/>
                      <a:pt x="831" y="10537"/>
                      <a:pt x="1938" y="10537"/>
                    </a:cubicBezTo>
                    <a:cubicBezTo>
                      <a:pt x="3046" y="10537"/>
                      <a:pt x="3600" y="10141"/>
                      <a:pt x="3600" y="9746"/>
                    </a:cubicBezTo>
                    <a:cubicBezTo>
                      <a:pt x="3600" y="3424"/>
                      <a:pt x="3600" y="3424"/>
                      <a:pt x="3600" y="3424"/>
                    </a:cubicBezTo>
                    <a:cubicBezTo>
                      <a:pt x="5262" y="3424"/>
                      <a:pt x="5262" y="3424"/>
                      <a:pt x="5262" y="3424"/>
                    </a:cubicBezTo>
                    <a:cubicBezTo>
                      <a:pt x="5262" y="9483"/>
                      <a:pt x="5262" y="9483"/>
                      <a:pt x="5262" y="9483"/>
                    </a:cubicBezTo>
                    <a:cubicBezTo>
                      <a:pt x="5262" y="9483"/>
                      <a:pt x="5262" y="9615"/>
                      <a:pt x="5262" y="9746"/>
                    </a:cubicBezTo>
                    <a:cubicBezTo>
                      <a:pt x="5262" y="20283"/>
                      <a:pt x="5262" y="20283"/>
                      <a:pt x="5262" y="20283"/>
                    </a:cubicBezTo>
                    <a:cubicBezTo>
                      <a:pt x="5262" y="21073"/>
                      <a:pt x="6369" y="21600"/>
                      <a:pt x="7754" y="21600"/>
                    </a:cubicBezTo>
                    <a:cubicBezTo>
                      <a:pt x="9138" y="21600"/>
                      <a:pt x="10246" y="21073"/>
                      <a:pt x="10246" y="20283"/>
                    </a:cubicBezTo>
                    <a:cubicBezTo>
                      <a:pt x="10246" y="10932"/>
                      <a:pt x="10246" y="10932"/>
                      <a:pt x="10246" y="10932"/>
                    </a:cubicBezTo>
                    <a:cubicBezTo>
                      <a:pt x="11354" y="10932"/>
                      <a:pt x="11354" y="10932"/>
                      <a:pt x="11354" y="10932"/>
                    </a:cubicBezTo>
                    <a:cubicBezTo>
                      <a:pt x="11354" y="20283"/>
                      <a:pt x="11354" y="20283"/>
                      <a:pt x="11354" y="20283"/>
                    </a:cubicBezTo>
                    <a:cubicBezTo>
                      <a:pt x="11354" y="21073"/>
                      <a:pt x="12462" y="21600"/>
                      <a:pt x="13846" y="21600"/>
                    </a:cubicBezTo>
                    <a:cubicBezTo>
                      <a:pt x="15231" y="21600"/>
                      <a:pt x="16338" y="21073"/>
                      <a:pt x="16338" y="20283"/>
                    </a:cubicBezTo>
                    <a:cubicBezTo>
                      <a:pt x="16338" y="3424"/>
                      <a:pt x="16338" y="3424"/>
                      <a:pt x="16338" y="3424"/>
                    </a:cubicBezTo>
                    <a:cubicBezTo>
                      <a:pt x="17723" y="3424"/>
                      <a:pt x="17723" y="3424"/>
                      <a:pt x="17723" y="3424"/>
                    </a:cubicBezTo>
                    <a:cubicBezTo>
                      <a:pt x="17723" y="9746"/>
                      <a:pt x="17723" y="9746"/>
                      <a:pt x="17723" y="9746"/>
                    </a:cubicBezTo>
                    <a:cubicBezTo>
                      <a:pt x="17723" y="10141"/>
                      <a:pt x="18554" y="10537"/>
                      <a:pt x="19662" y="10537"/>
                    </a:cubicBezTo>
                    <a:cubicBezTo>
                      <a:pt x="20769" y="10537"/>
                      <a:pt x="21600" y="10141"/>
                      <a:pt x="21600" y="9746"/>
                    </a:cubicBezTo>
                    <a:cubicBezTo>
                      <a:pt x="21600" y="1976"/>
                      <a:pt x="21600" y="1976"/>
                      <a:pt x="21600" y="1976"/>
                    </a:cubicBezTo>
                    <a:cubicBezTo>
                      <a:pt x="21600" y="1317"/>
                      <a:pt x="19938" y="0"/>
                      <a:pt x="16338" y="0"/>
                    </a:cubicBezTo>
                  </a:path>
                </a:pathLst>
              </a:custGeom>
              <a:grpFill/>
              <a:ln w="12700" cap="flat">
                <a:noFill/>
                <a:miter lim="400000"/>
              </a:ln>
              <a:effectLst/>
            </p:spPr>
            <p:txBody>
              <a:bodyPr wrap="square" lIns="0" tIns="0" rIns="0" bIns="0" numCol="1" anchor="t">
                <a:noAutofit/>
              </a:bodyPr>
              <a:lstStyle/>
              <a:p>
                <a:pPr lvl="0">
                  <a:defRPr sz="3200">
                    <a:solidFill>
                      <a:srgbClr val="FFFFFF"/>
                    </a:solidFill>
                    <a:latin typeface="Helvetica Light"/>
                    <a:ea typeface="Helvetica Light"/>
                    <a:cs typeface="Helvetica Light"/>
                    <a:sym typeface="Helvetica Light"/>
                  </a:defRPr>
                </a:pPr>
                <a:endParaRPr sz="3200"/>
              </a:p>
            </p:txBody>
          </p:sp>
          <p:sp>
            <p:nvSpPr>
              <p:cNvPr id="64" name="Shape 3860"/>
              <p:cNvSpPr/>
              <p:nvPr/>
            </p:nvSpPr>
            <p:spPr>
              <a:xfrm>
                <a:off x="181859" y="0"/>
                <a:ext cx="236100" cy="232908"/>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grpFill/>
              <a:ln w="12700" cap="flat">
                <a:noFill/>
                <a:miter lim="400000"/>
              </a:ln>
              <a:effectLst/>
            </p:spPr>
            <p:txBody>
              <a:bodyPr wrap="square" lIns="0" tIns="0" rIns="0" bIns="0" numCol="1" anchor="t">
                <a:noAutofit/>
              </a:bodyPr>
              <a:lstStyle/>
              <a:p>
                <a:pPr lvl="0">
                  <a:defRPr sz="3200">
                    <a:solidFill>
                      <a:srgbClr val="FFFFFF"/>
                    </a:solidFill>
                    <a:latin typeface="Helvetica Light"/>
                    <a:ea typeface="Helvetica Light"/>
                    <a:cs typeface="Helvetica Light"/>
                    <a:sym typeface="Helvetica Light"/>
                  </a:defRPr>
                </a:pPr>
                <a:endParaRPr sz="3200"/>
              </a:p>
            </p:txBody>
          </p:sp>
        </p:grpSp>
        <p:grpSp>
          <p:nvGrpSpPr>
            <p:cNvPr id="49" name="Group 3864"/>
            <p:cNvGrpSpPr/>
            <p:nvPr/>
          </p:nvGrpSpPr>
          <p:grpSpPr>
            <a:xfrm>
              <a:off x="1709814" y="2340527"/>
              <a:ext cx="283144" cy="714746"/>
              <a:chOff x="0" y="0"/>
              <a:chExt cx="590244" cy="1489964"/>
            </a:xfrm>
            <a:solidFill>
              <a:schemeClr val="accent1"/>
            </a:solidFill>
          </p:grpSpPr>
          <p:sp>
            <p:nvSpPr>
              <p:cNvPr id="61" name="Shape 3862"/>
              <p:cNvSpPr/>
              <p:nvPr/>
            </p:nvSpPr>
            <p:spPr>
              <a:xfrm>
                <a:off x="0" y="255240"/>
                <a:ext cx="590245" cy="1234725"/>
              </a:xfrm>
              <a:custGeom>
                <a:avLst/>
                <a:gdLst/>
                <a:ahLst/>
                <a:cxnLst>
                  <a:cxn ang="0">
                    <a:pos x="wd2" y="hd2"/>
                  </a:cxn>
                  <a:cxn ang="5400000">
                    <a:pos x="wd2" y="hd2"/>
                  </a:cxn>
                  <a:cxn ang="10800000">
                    <a:pos x="wd2" y="hd2"/>
                  </a:cxn>
                  <a:cxn ang="16200000">
                    <a:pos x="wd2" y="hd2"/>
                  </a:cxn>
                </a:cxnLst>
                <a:rect l="0" t="0" r="r" b="b"/>
                <a:pathLst>
                  <a:path w="21600" h="21600" extrusionOk="0">
                    <a:moveTo>
                      <a:pt x="16338" y="0"/>
                    </a:moveTo>
                    <a:cubicBezTo>
                      <a:pt x="5538" y="0"/>
                      <a:pt x="5538" y="0"/>
                      <a:pt x="5538" y="0"/>
                    </a:cubicBezTo>
                    <a:cubicBezTo>
                      <a:pt x="1662" y="0"/>
                      <a:pt x="0" y="1580"/>
                      <a:pt x="0" y="2107"/>
                    </a:cubicBezTo>
                    <a:cubicBezTo>
                      <a:pt x="0" y="9746"/>
                      <a:pt x="0" y="9746"/>
                      <a:pt x="0" y="9746"/>
                    </a:cubicBezTo>
                    <a:cubicBezTo>
                      <a:pt x="0" y="10141"/>
                      <a:pt x="831" y="10537"/>
                      <a:pt x="1938" y="10537"/>
                    </a:cubicBezTo>
                    <a:cubicBezTo>
                      <a:pt x="3046" y="10537"/>
                      <a:pt x="3600" y="10141"/>
                      <a:pt x="3600" y="9746"/>
                    </a:cubicBezTo>
                    <a:cubicBezTo>
                      <a:pt x="3600" y="3424"/>
                      <a:pt x="3600" y="3424"/>
                      <a:pt x="3600" y="3424"/>
                    </a:cubicBezTo>
                    <a:cubicBezTo>
                      <a:pt x="5262" y="3424"/>
                      <a:pt x="5262" y="3424"/>
                      <a:pt x="5262" y="3424"/>
                    </a:cubicBezTo>
                    <a:cubicBezTo>
                      <a:pt x="5262" y="9483"/>
                      <a:pt x="5262" y="9483"/>
                      <a:pt x="5262" y="9483"/>
                    </a:cubicBezTo>
                    <a:cubicBezTo>
                      <a:pt x="5262" y="9483"/>
                      <a:pt x="5262" y="9615"/>
                      <a:pt x="5262" y="9746"/>
                    </a:cubicBezTo>
                    <a:cubicBezTo>
                      <a:pt x="5262" y="20283"/>
                      <a:pt x="5262" y="20283"/>
                      <a:pt x="5262" y="20283"/>
                    </a:cubicBezTo>
                    <a:cubicBezTo>
                      <a:pt x="5262" y="21073"/>
                      <a:pt x="6369" y="21600"/>
                      <a:pt x="7754" y="21600"/>
                    </a:cubicBezTo>
                    <a:cubicBezTo>
                      <a:pt x="9138" y="21600"/>
                      <a:pt x="10246" y="21073"/>
                      <a:pt x="10246" y="20283"/>
                    </a:cubicBezTo>
                    <a:cubicBezTo>
                      <a:pt x="10246" y="10932"/>
                      <a:pt x="10246" y="10932"/>
                      <a:pt x="10246" y="10932"/>
                    </a:cubicBezTo>
                    <a:cubicBezTo>
                      <a:pt x="11354" y="10932"/>
                      <a:pt x="11354" y="10932"/>
                      <a:pt x="11354" y="10932"/>
                    </a:cubicBezTo>
                    <a:cubicBezTo>
                      <a:pt x="11354" y="20283"/>
                      <a:pt x="11354" y="20283"/>
                      <a:pt x="11354" y="20283"/>
                    </a:cubicBezTo>
                    <a:cubicBezTo>
                      <a:pt x="11354" y="21073"/>
                      <a:pt x="12462" y="21600"/>
                      <a:pt x="13846" y="21600"/>
                    </a:cubicBezTo>
                    <a:cubicBezTo>
                      <a:pt x="15231" y="21600"/>
                      <a:pt x="16338" y="21073"/>
                      <a:pt x="16338" y="20283"/>
                    </a:cubicBezTo>
                    <a:cubicBezTo>
                      <a:pt x="16338" y="3424"/>
                      <a:pt x="16338" y="3424"/>
                      <a:pt x="16338" y="3424"/>
                    </a:cubicBezTo>
                    <a:cubicBezTo>
                      <a:pt x="17723" y="3424"/>
                      <a:pt x="17723" y="3424"/>
                      <a:pt x="17723" y="3424"/>
                    </a:cubicBezTo>
                    <a:cubicBezTo>
                      <a:pt x="17723" y="9746"/>
                      <a:pt x="17723" y="9746"/>
                      <a:pt x="17723" y="9746"/>
                    </a:cubicBezTo>
                    <a:cubicBezTo>
                      <a:pt x="17723" y="10141"/>
                      <a:pt x="18554" y="10537"/>
                      <a:pt x="19662" y="10537"/>
                    </a:cubicBezTo>
                    <a:cubicBezTo>
                      <a:pt x="20769" y="10537"/>
                      <a:pt x="21600" y="10141"/>
                      <a:pt x="21600" y="9746"/>
                    </a:cubicBezTo>
                    <a:cubicBezTo>
                      <a:pt x="21600" y="1976"/>
                      <a:pt x="21600" y="1976"/>
                      <a:pt x="21600" y="1976"/>
                    </a:cubicBezTo>
                    <a:cubicBezTo>
                      <a:pt x="21600" y="1317"/>
                      <a:pt x="19938" y="0"/>
                      <a:pt x="16338" y="0"/>
                    </a:cubicBezTo>
                  </a:path>
                </a:pathLst>
              </a:custGeom>
              <a:grpFill/>
              <a:ln w="12700" cap="flat">
                <a:noFill/>
                <a:miter lim="400000"/>
              </a:ln>
              <a:effectLst/>
            </p:spPr>
            <p:txBody>
              <a:bodyPr wrap="square" lIns="0" tIns="0" rIns="0" bIns="0" numCol="1" anchor="t">
                <a:noAutofit/>
              </a:bodyPr>
              <a:lstStyle/>
              <a:p>
                <a:pPr lvl="0">
                  <a:defRPr sz="3200">
                    <a:solidFill>
                      <a:srgbClr val="FFFFFF"/>
                    </a:solidFill>
                    <a:latin typeface="Helvetica Light"/>
                    <a:ea typeface="Helvetica Light"/>
                    <a:cs typeface="Helvetica Light"/>
                    <a:sym typeface="Helvetica Light"/>
                  </a:defRPr>
                </a:pPr>
                <a:endParaRPr sz="3200"/>
              </a:p>
            </p:txBody>
          </p:sp>
          <p:sp>
            <p:nvSpPr>
              <p:cNvPr id="62" name="Shape 3863"/>
              <p:cNvSpPr/>
              <p:nvPr/>
            </p:nvSpPr>
            <p:spPr>
              <a:xfrm>
                <a:off x="181859" y="0"/>
                <a:ext cx="236100" cy="232908"/>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grpFill/>
              <a:ln w="12700" cap="flat">
                <a:noFill/>
                <a:miter lim="400000"/>
              </a:ln>
              <a:effectLst/>
            </p:spPr>
            <p:txBody>
              <a:bodyPr wrap="square" lIns="0" tIns="0" rIns="0" bIns="0" numCol="1" anchor="t">
                <a:noAutofit/>
              </a:bodyPr>
              <a:lstStyle/>
              <a:p>
                <a:pPr lvl="0">
                  <a:defRPr sz="3200">
                    <a:solidFill>
                      <a:srgbClr val="FFFFFF"/>
                    </a:solidFill>
                    <a:latin typeface="Helvetica Light"/>
                    <a:ea typeface="Helvetica Light"/>
                    <a:cs typeface="Helvetica Light"/>
                    <a:sym typeface="Helvetica Light"/>
                  </a:defRPr>
                </a:pPr>
                <a:endParaRPr sz="3200"/>
              </a:p>
            </p:txBody>
          </p:sp>
        </p:grpSp>
        <p:grpSp>
          <p:nvGrpSpPr>
            <p:cNvPr id="50" name="Group 3867"/>
            <p:cNvGrpSpPr/>
            <p:nvPr/>
          </p:nvGrpSpPr>
          <p:grpSpPr>
            <a:xfrm>
              <a:off x="2078840" y="2340527"/>
              <a:ext cx="283144" cy="714746"/>
              <a:chOff x="0" y="0"/>
              <a:chExt cx="590244" cy="1489964"/>
            </a:xfrm>
            <a:solidFill>
              <a:schemeClr val="accent1"/>
            </a:solidFill>
          </p:grpSpPr>
          <p:sp>
            <p:nvSpPr>
              <p:cNvPr id="59" name="Shape 3865"/>
              <p:cNvSpPr/>
              <p:nvPr/>
            </p:nvSpPr>
            <p:spPr>
              <a:xfrm>
                <a:off x="0" y="255240"/>
                <a:ext cx="590245" cy="1234725"/>
              </a:xfrm>
              <a:custGeom>
                <a:avLst/>
                <a:gdLst/>
                <a:ahLst/>
                <a:cxnLst>
                  <a:cxn ang="0">
                    <a:pos x="wd2" y="hd2"/>
                  </a:cxn>
                  <a:cxn ang="5400000">
                    <a:pos x="wd2" y="hd2"/>
                  </a:cxn>
                  <a:cxn ang="10800000">
                    <a:pos x="wd2" y="hd2"/>
                  </a:cxn>
                  <a:cxn ang="16200000">
                    <a:pos x="wd2" y="hd2"/>
                  </a:cxn>
                </a:cxnLst>
                <a:rect l="0" t="0" r="r" b="b"/>
                <a:pathLst>
                  <a:path w="21600" h="21600" extrusionOk="0">
                    <a:moveTo>
                      <a:pt x="16338" y="0"/>
                    </a:moveTo>
                    <a:cubicBezTo>
                      <a:pt x="5538" y="0"/>
                      <a:pt x="5538" y="0"/>
                      <a:pt x="5538" y="0"/>
                    </a:cubicBezTo>
                    <a:cubicBezTo>
                      <a:pt x="1662" y="0"/>
                      <a:pt x="0" y="1580"/>
                      <a:pt x="0" y="2107"/>
                    </a:cubicBezTo>
                    <a:cubicBezTo>
                      <a:pt x="0" y="9746"/>
                      <a:pt x="0" y="9746"/>
                      <a:pt x="0" y="9746"/>
                    </a:cubicBezTo>
                    <a:cubicBezTo>
                      <a:pt x="0" y="10141"/>
                      <a:pt x="831" y="10537"/>
                      <a:pt x="1938" y="10537"/>
                    </a:cubicBezTo>
                    <a:cubicBezTo>
                      <a:pt x="3046" y="10537"/>
                      <a:pt x="3600" y="10141"/>
                      <a:pt x="3600" y="9746"/>
                    </a:cubicBezTo>
                    <a:cubicBezTo>
                      <a:pt x="3600" y="3424"/>
                      <a:pt x="3600" y="3424"/>
                      <a:pt x="3600" y="3424"/>
                    </a:cubicBezTo>
                    <a:cubicBezTo>
                      <a:pt x="5262" y="3424"/>
                      <a:pt x="5262" y="3424"/>
                      <a:pt x="5262" y="3424"/>
                    </a:cubicBezTo>
                    <a:cubicBezTo>
                      <a:pt x="5262" y="9483"/>
                      <a:pt x="5262" y="9483"/>
                      <a:pt x="5262" y="9483"/>
                    </a:cubicBezTo>
                    <a:cubicBezTo>
                      <a:pt x="5262" y="9483"/>
                      <a:pt x="5262" y="9615"/>
                      <a:pt x="5262" y="9746"/>
                    </a:cubicBezTo>
                    <a:cubicBezTo>
                      <a:pt x="5262" y="20283"/>
                      <a:pt x="5262" y="20283"/>
                      <a:pt x="5262" y="20283"/>
                    </a:cubicBezTo>
                    <a:cubicBezTo>
                      <a:pt x="5262" y="21073"/>
                      <a:pt x="6369" y="21600"/>
                      <a:pt x="7754" y="21600"/>
                    </a:cubicBezTo>
                    <a:cubicBezTo>
                      <a:pt x="9138" y="21600"/>
                      <a:pt x="10246" y="21073"/>
                      <a:pt x="10246" y="20283"/>
                    </a:cubicBezTo>
                    <a:cubicBezTo>
                      <a:pt x="10246" y="10932"/>
                      <a:pt x="10246" y="10932"/>
                      <a:pt x="10246" y="10932"/>
                    </a:cubicBezTo>
                    <a:cubicBezTo>
                      <a:pt x="11354" y="10932"/>
                      <a:pt x="11354" y="10932"/>
                      <a:pt x="11354" y="10932"/>
                    </a:cubicBezTo>
                    <a:cubicBezTo>
                      <a:pt x="11354" y="20283"/>
                      <a:pt x="11354" y="20283"/>
                      <a:pt x="11354" y="20283"/>
                    </a:cubicBezTo>
                    <a:cubicBezTo>
                      <a:pt x="11354" y="21073"/>
                      <a:pt x="12462" y="21600"/>
                      <a:pt x="13846" y="21600"/>
                    </a:cubicBezTo>
                    <a:cubicBezTo>
                      <a:pt x="15231" y="21600"/>
                      <a:pt x="16338" y="21073"/>
                      <a:pt x="16338" y="20283"/>
                    </a:cubicBezTo>
                    <a:cubicBezTo>
                      <a:pt x="16338" y="3424"/>
                      <a:pt x="16338" y="3424"/>
                      <a:pt x="16338" y="3424"/>
                    </a:cubicBezTo>
                    <a:cubicBezTo>
                      <a:pt x="17723" y="3424"/>
                      <a:pt x="17723" y="3424"/>
                      <a:pt x="17723" y="3424"/>
                    </a:cubicBezTo>
                    <a:cubicBezTo>
                      <a:pt x="17723" y="9746"/>
                      <a:pt x="17723" y="9746"/>
                      <a:pt x="17723" y="9746"/>
                    </a:cubicBezTo>
                    <a:cubicBezTo>
                      <a:pt x="17723" y="10141"/>
                      <a:pt x="18554" y="10537"/>
                      <a:pt x="19662" y="10537"/>
                    </a:cubicBezTo>
                    <a:cubicBezTo>
                      <a:pt x="20769" y="10537"/>
                      <a:pt x="21600" y="10141"/>
                      <a:pt x="21600" y="9746"/>
                    </a:cubicBezTo>
                    <a:cubicBezTo>
                      <a:pt x="21600" y="1976"/>
                      <a:pt x="21600" y="1976"/>
                      <a:pt x="21600" y="1976"/>
                    </a:cubicBezTo>
                    <a:cubicBezTo>
                      <a:pt x="21600" y="1317"/>
                      <a:pt x="19938" y="0"/>
                      <a:pt x="16338" y="0"/>
                    </a:cubicBezTo>
                  </a:path>
                </a:pathLst>
              </a:custGeom>
              <a:grpFill/>
              <a:ln w="12700" cap="flat">
                <a:noFill/>
                <a:miter lim="400000"/>
              </a:ln>
              <a:effectLst/>
            </p:spPr>
            <p:txBody>
              <a:bodyPr wrap="square" lIns="0" tIns="0" rIns="0" bIns="0" numCol="1" anchor="t">
                <a:noAutofit/>
              </a:bodyPr>
              <a:lstStyle/>
              <a:p>
                <a:pPr lvl="0">
                  <a:defRPr sz="3200">
                    <a:solidFill>
                      <a:srgbClr val="FFFFFF"/>
                    </a:solidFill>
                    <a:latin typeface="Helvetica Light"/>
                    <a:ea typeface="Helvetica Light"/>
                    <a:cs typeface="Helvetica Light"/>
                    <a:sym typeface="Helvetica Light"/>
                  </a:defRPr>
                </a:pPr>
                <a:endParaRPr sz="3200"/>
              </a:p>
            </p:txBody>
          </p:sp>
          <p:sp>
            <p:nvSpPr>
              <p:cNvPr id="60" name="Shape 3866"/>
              <p:cNvSpPr/>
              <p:nvPr/>
            </p:nvSpPr>
            <p:spPr>
              <a:xfrm>
                <a:off x="181859" y="0"/>
                <a:ext cx="236100" cy="232908"/>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grpFill/>
              <a:ln w="12700" cap="flat">
                <a:noFill/>
                <a:miter lim="400000"/>
              </a:ln>
              <a:effectLst/>
            </p:spPr>
            <p:txBody>
              <a:bodyPr wrap="square" lIns="0" tIns="0" rIns="0" bIns="0" numCol="1" anchor="t">
                <a:noAutofit/>
              </a:bodyPr>
              <a:lstStyle/>
              <a:p>
                <a:pPr lvl="0">
                  <a:defRPr sz="3200">
                    <a:solidFill>
                      <a:srgbClr val="FFFFFF"/>
                    </a:solidFill>
                    <a:latin typeface="Helvetica Light"/>
                    <a:ea typeface="Helvetica Light"/>
                    <a:cs typeface="Helvetica Light"/>
                    <a:sym typeface="Helvetica Light"/>
                  </a:defRPr>
                </a:pPr>
                <a:endParaRPr sz="3200"/>
              </a:p>
            </p:txBody>
          </p:sp>
        </p:grpSp>
        <p:grpSp>
          <p:nvGrpSpPr>
            <p:cNvPr id="51" name="Group 3870"/>
            <p:cNvGrpSpPr/>
            <p:nvPr/>
          </p:nvGrpSpPr>
          <p:grpSpPr>
            <a:xfrm>
              <a:off x="2449260" y="2340527"/>
              <a:ext cx="283145" cy="714746"/>
              <a:chOff x="0" y="0"/>
              <a:chExt cx="590244" cy="1489964"/>
            </a:xfrm>
            <a:solidFill>
              <a:schemeClr val="accent1"/>
            </a:solidFill>
          </p:grpSpPr>
          <p:sp>
            <p:nvSpPr>
              <p:cNvPr id="57" name="Shape 3868"/>
              <p:cNvSpPr/>
              <p:nvPr/>
            </p:nvSpPr>
            <p:spPr>
              <a:xfrm>
                <a:off x="0" y="255240"/>
                <a:ext cx="590245" cy="1234725"/>
              </a:xfrm>
              <a:custGeom>
                <a:avLst/>
                <a:gdLst/>
                <a:ahLst/>
                <a:cxnLst>
                  <a:cxn ang="0">
                    <a:pos x="wd2" y="hd2"/>
                  </a:cxn>
                  <a:cxn ang="5400000">
                    <a:pos x="wd2" y="hd2"/>
                  </a:cxn>
                  <a:cxn ang="10800000">
                    <a:pos x="wd2" y="hd2"/>
                  </a:cxn>
                  <a:cxn ang="16200000">
                    <a:pos x="wd2" y="hd2"/>
                  </a:cxn>
                </a:cxnLst>
                <a:rect l="0" t="0" r="r" b="b"/>
                <a:pathLst>
                  <a:path w="21600" h="21600" extrusionOk="0">
                    <a:moveTo>
                      <a:pt x="16338" y="0"/>
                    </a:moveTo>
                    <a:cubicBezTo>
                      <a:pt x="5538" y="0"/>
                      <a:pt x="5538" y="0"/>
                      <a:pt x="5538" y="0"/>
                    </a:cubicBezTo>
                    <a:cubicBezTo>
                      <a:pt x="1662" y="0"/>
                      <a:pt x="0" y="1580"/>
                      <a:pt x="0" y="2107"/>
                    </a:cubicBezTo>
                    <a:cubicBezTo>
                      <a:pt x="0" y="9746"/>
                      <a:pt x="0" y="9746"/>
                      <a:pt x="0" y="9746"/>
                    </a:cubicBezTo>
                    <a:cubicBezTo>
                      <a:pt x="0" y="10141"/>
                      <a:pt x="831" y="10537"/>
                      <a:pt x="1938" y="10537"/>
                    </a:cubicBezTo>
                    <a:cubicBezTo>
                      <a:pt x="3046" y="10537"/>
                      <a:pt x="3600" y="10141"/>
                      <a:pt x="3600" y="9746"/>
                    </a:cubicBezTo>
                    <a:cubicBezTo>
                      <a:pt x="3600" y="3424"/>
                      <a:pt x="3600" y="3424"/>
                      <a:pt x="3600" y="3424"/>
                    </a:cubicBezTo>
                    <a:cubicBezTo>
                      <a:pt x="5262" y="3424"/>
                      <a:pt x="5262" y="3424"/>
                      <a:pt x="5262" y="3424"/>
                    </a:cubicBezTo>
                    <a:cubicBezTo>
                      <a:pt x="5262" y="9483"/>
                      <a:pt x="5262" y="9483"/>
                      <a:pt x="5262" y="9483"/>
                    </a:cubicBezTo>
                    <a:cubicBezTo>
                      <a:pt x="5262" y="9483"/>
                      <a:pt x="5262" y="9615"/>
                      <a:pt x="5262" y="9746"/>
                    </a:cubicBezTo>
                    <a:cubicBezTo>
                      <a:pt x="5262" y="20283"/>
                      <a:pt x="5262" y="20283"/>
                      <a:pt x="5262" y="20283"/>
                    </a:cubicBezTo>
                    <a:cubicBezTo>
                      <a:pt x="5262" y="21073"/>
                      <a:pt x="6369" y="21600"/>
                      <a:pt x="7754" y="21600"/>
                    </a:cubicBezTo>
                    <a:cubicBezTo>
                      <a:pt x="9138" y="21600"/>
                      <a:pt x="10246" y="21073"/>
                      <a:pt x="10246" y="20283"/>
                    </a:cubicBezTo>
                    <a:cubicBezTo>
                      <a:pt x="10246" y="10932"/>
                      <a:pt x="10246" y="10932"/>
                      <a:pt x="10246" y="10932"/>
                    </a:cubicBezTo>
                    <a:cubicBezTo>
                      <a:pt x="11354" y="10932"/>
                      <a:pt x="11354" y="10932"/>
                      <a:pt x="11354" y="10932"/>
                    </a:cubicBezTo>
                    <a:cubicBezTo>
                      <a:pt x="11354" y="20283"/>
                      <a:pt x="11354" y="20283"/>
                      <a:pt x="11354" y="20283"/>
                    </a:cubicBezTo>
                    <a:cubicBezTo>
                      <a:pt x="11354" y="21073"/>
                      <a:pt x="12462" y="21600"/>
                      <a:pt x="13846" y="21600"/>
                    </a:cubicBezTo>
                    <a:cubicBezTo>
                      <a:pt x="15231" y="21600"/>
                      <a:pt x="16338" y="21073"/>
                      <a:pt x="16338" y="20283"/>
                    </a:cubicBezTo>
                    <a:cubicBezTo>
                      <a:pt x="16338" y="3424"/>
                      <a:pt x="16338" y="3424"/>
                      <a:pt x="16338" y="3424"/>
                    </a:cubicBezTo>
                    <a:cubicBezTo>
                      <a:pt x="17723" y="3424"/>
                      <a:pt x="17723" y="3424"/>
                      <a:pt x="17723" y="3424"/>
                    </a:cubicBezTo>
                    <a:cubicBezTo>
                      <a:pt x="17723" y="9746"/>
                      <a:pt x="17723" y="9746"/>
                      <a:pt x="17723" y="9746"/>
                    </a:cubicBezTo>
                    <a:cubicBezTo>
                      <a:pt x="17723" y="10141"/>
                      <a:pt x="18554" y="10537"/>
                      <a:pt x="19662" y="10537"/>
                    </a:cubicBezTo>
                    <a:cubicBezTo>
                      <a:pt x="20769" y="10537"/>
                      <a:pt x="21600" y="10141"/>
                      <a:pt x="21600" y="9746"/>
                    </a:cubicBezTo>
                    <a:cubicBezTo>
                      <a:pt x="21600" y="1976"/>
                      <a:pt x="21600" y="1976"/>
                      <a:pt x="21600" y="1976"/>
                    </a:cubicBezTo>
                    <a:cubicBezTo>
                      <a:pt x="21600" y="1317"/>
                      <a:pt x="19938" y="0"/>
                      <a:pt x="16338" y="0"/>
                    </a:cubicBezTo>
                  </a:path>
                </a:pathLst>
              </a:custGeom>
              <a:grpFill/>
              <a:ln w="12700" cap="flat">
                <a:noFill/>
                <a:miter lim="400000"/>
              </a:ln>
              <a:effectLst/>
            </p:spPr>
            <p:txBody>
              <a:bodyPr wrap="square" lIns="0" tIns="0" rIns="0" bIns="0" numCol="1" anchor="t">
                <a:noAutofit/>
              </a:bodyPr>
              <a:lstStyle/>
              <a:p>
                <a:pPr lvl="0">
                  <a:defRPr sz="3200">
                    <a:solidFill>
                      <a:srgbClr val="FFFFFF"/>
                    </a:solidFill>
                    <a:latin typeface="Helvetica Light"/>
                    <a:ea typeface="Helvetica Light"/>
                    <a:cs typeface="Helvetica Light"/>
                    <a:sym typeface="Helvetica Light"/>
                  </a:defRPr>
                </a:pPr>
                <a:endParaRPr sz="3200"/>
              </a:p>
            </p:txBody>
          </p:sp>
          <p:sp>
            <p:nvSpPr>
              <p:cNvPr id="58" name="Shape 3869"/>
              <p:cNvSpPr/>
              <p:nvPr/>
            </p:nvSpPr>
            <p:spPr>
              <a:xfrm>
                <a:off x="181859" y="0"/>
                <a:ext cx="236100" cy="232908"/>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grpFill/>
              <a:ln w="12700" cap="flat">
                <a:noFill/>
                <a:miter lim="400000"/>
              </a:ln>
              <a:effectLst/>
            </p:spPr>
            <p:txBody>
              <a:bodyPr wrap="square" lIns="0" tIns="0" rIns="0" bIns="0" numCol="1" anchor="t">
                <a:noAutofit/>
              </a:bodyPr>
              <a:lstStyle/>
              <a:p>
                <a:pPr lvl="0">
                  <a:defRPr sz="3200">
                    <a:solidFill>
                      <a:srgbClr val="FFFFFF"/>
                    </a:solidFill>
                    <a:latin typeface="Helvetica Light"/>
                    <a:ea typeface="Helvetica Light"/>
                    <a:cs typeface="Helvetica Light"/>
                    <a:sym typeface="Helvetica Light"/>
                  </a:defRPr>
                </a:pPr>
                <a:endParaRPr sz="3200"/>
              </a:p>
            </p:txBody>
          </p:sp>
        </p:grpSp>
        <p:grpSp>
          <p:nvGrpSpPr>
            <p:cNvPr id="52" name="Group 3873"/>
            <p:cNvGrpSpPr/>
            <p:nvPr/>
          </p:nvGrpSpPr>
          <p:grpSpPr>
            <a:xfrm>
              <a:off x="2818287" y="2340527"/>
              <a:ext cx="283144" cy="714746"/>
              <a:chOff x="0" y="0"/>
              <a:chExt cx="590244" cy="1489964"/>
            </a:xfrm>
            <a:solidFill>
              <a:schemeClr val="accent1"/>
            </a:solidFill>
          </p:grpSpPr>
          <p:sp>
            <p:nvSpPr>
              <p:cNvPr id="55" name="Shape 3871"/>
              <p:cNvSpPr/>
              <p:nvPr/>
            </p:nvSpPr>
            <p:spPr>
              <a:xfrm>
                <a:off x="0" y="255240"/>
                <a:ext cx="590245" cy="1234725"/>
              </a:xfrm>
              <a:custGeom>
                <a:avLst/>
                <a:gdLst/>
                <a:ahLst/>
                <a:cxnLst>
                  <a:cxn ang="0">
                    <a:pos x="wd2" y="hd2"/>
                  </a:cxn>
                  <a:cxn ang="5400000">
                    <a:pos x="wd2" y="hd2"/>
                  </a:cxn>
                  <a:cxn ang="10800000">
                    <a:pos x="wd2" y="hd2"/>
                  </a:cxn>
                  <a:cxn ang="16200000">
                    <a:pos x="wd2" y="hd2"/>
                  </a:cxn>
                </a:cxnLst>
                <a:rect l="0" t="0" r="r" b="b"/>
                <a:pathLst>
                  <a:path w="21600" h="21600" extrusionOk="0">
                    <a:moveTo>
                      <a:pt x="16338" y="0"/>
                    </a:moveTo>
                    <a:cubicBezTo>
                      <a:pt x="5538" y="0"/>
                      <a:pt x="5538" y="0"/>
                      <a:pt x="5538" y="0"/>
                    </a:cubicBezTo>
                    <a:cubicBezTo>
                      <a:pt x="1662" y="0"/>
                      <a:pt x="0" y="1580"/>
                      <a:pt x="0" y="2107"/>
                    </a:cubicBezTo>
                    <a:cubicBezTo>
                      <a:pt x="0" y="9746"/>
                      <a:pt x="0" y="9746"/>
                      <a:pt x="0" y="9746"/>
                    </a:cubicBezTo>
                    <a:cubicBezTo>
                      <a:pt x="0" y="10141"/>
                      <a:pt x="831" y="10537"/>
                      <a:pt x="1938" y="10537"/>
                    </a:cubicBezTo>
                    <a:cubicBezTo>
                      <a:pt x="3046" y="10537"/>
                      <a:pt x="3600" y="10141"/>
                      <a:pt x="3600" y="9746"/>
                    </a:cubicBezTo>
                    <a:cubicBezTo>
                      <a:pt x="3600" y="3424"/>
                      <a:pt x="3600" y="3424"/>
                      <a:pt x="3600" y="3424"/>
                    </a:cubicBezTo>
                    <a:cubicBezTo>
                      <a:pt x="5262" y="3424"/>
                      <a:pt x="5262" y="3424"/>
                      <a:pt x="5262" y="3424"/>
                    </a:cubicBezTo>
                    <a:cubicBezTo>
                      <a:pt x="5262" y="9483"/>
                      <a:pt x="5262" y="9483"/>
                      <a:pt x="5262" y="9483"/>
                    </a:cubicBezTo>
                    <a:cubicBezTo>
                      <a:pt x="5262" y="9483"/>
                      <a:pt x="5262" y="9615"/>
                      <a:pt x="5262" y="9746"/>
                    </a:cubicBezTo>
                    <a:cubicBezTo>
                      <a:pt x="5262" y="20283"/>
                      <a:pt x="5262" y="20283"/>
                      <a:pt x="5262" y="20283"/>
                    </a:cubicBezTo>
                    <a:cubicBezTo>
                      <a:pt x="5262" y="21073"/>
                      <a:pt x="6369" y="21600"/>
                      <a:pt x="7754" y="21600"/>
                    </a:cubicBezTo>
                    <a:cubicBezTo>
                      <a:pt x="9138" y="21600"/>
                      <a:pt x="10246" y="21073"/>
                      <a:pt x="10246" y="20283"/>
                    </a:cubicBezTo>
                    <a:cubicBezTo>
                      <a:pt x="10246" y="10932"/>
                      <a:pt x="10246" y="10932"/>
                      <a:pt x="10246" y="10932"/>
                    </a:cubicBezTo>
                    <a:cubicBezTo>
                      <a:pt x="11354" y="10932"/>
                      <a:pt x="11354" y="10932"/>
                      <a:pt x="11354" y="10932"/>
                    </a:cubicBezTo>
                    <a:cubicBezTo>
                      <a:pt x="11354" y="20283"/>
                      <a:pt x="11354" y="20283"/>
                      <a:pt x="11354" y="20283"/>
                    </a:cubicBezTo>
                    <a:cubicBezTo>
                      <a:pt x="11354" y="21073"/>
                      <a:pt x="12462" y="21600"/>
                      <a:pt x="13846" y="21600"/>
                    </a:cubicBezTo>
                    <a:cubicBezTo>
                      <a:pt x="15231" y="21600"/>
                      <a:pt x="16338" y="21073"/>
                      <a:pt x="16338" y="20283"/>
                    </a:cubicBezTo>
                    <a:cubicBezTo>
                      <a:pt x="16338" y="3424"/>
                      <a:pt x="16338" y="3424"/>
                      <a:pt x="16338" y="3424"/>
                    </a:cubicBezTo>
                    <a:cubicBezTo>
                      <a:pt x="17723" y="3424"/>
                      <a:pt x="17723" y="3424"/>
                      <a:pt x="17723" y="3424"/>
                    </a:cubicBezTo>
                    <a:cubicBezTo>
                      <a:pt x="17723" y="9746"/>
                      <a:pt x="17723" y="9746"/>
                      <a:pt x="17723" y="9746"/>
                    </a:cubicBezTo>
                    <a:cubicBezTo>
                      <a:pt x="17723" y="10141"/>
                      <a:pt x="18554" y="10537"/>
                      <a:pt x="19662" y="10537"/>
                    </a:cubicBezTo>
                    <a:cubicBezTo>
                      <a:pt x="20769" y="10537"/>
                      <a:pt x="21600" y="10141"/>
                      <a:pt x="21600" y="9746"/>
                    </a:cubicBezTo>
                    <a:cubicBezTo>
                      <a:pt x="21600" y="1976"/>
                      <a:pt x="21600" y="1976"/>
                      <a:pt x="21600" y="1976"/>
                    </a:cubicBezTo>
                    <a:cubicBezTo>
                      <a:pt x="21600" y="1317"/>
                      <a:pt x="19938" y="0"/>
                      <a:pt x="16338" y="0"/>
                    </a:cubicBezTo>
                  </a:path>
                </a:pathLst>
              </a:custGeom>
              <a:grpFill/>
              <a:ln w="12700" cap="flat">
                <a:noFill/>
                <a:miter lim="400000"/>
              </a:ln>
              <a:effectLst/>
            </p:spPr>
            <p:txBody>
              <a:bodyPr wrap="square" lIns="0" tIns="0" rIns="0" bIns="0" numCol="1" anchor="t">
                <a:noAutofit/>
              </a:bodyPr>
              <a:lstStyle/>
              <a:p>
                <a:pPr lvl="0">
                  <a:defRPr sz="3200">
                    <a:solidFill>
                      <a:srgbClr val="FFFFFF"/>
                    </a:solidFill>
                    <a:latin typeface="Helvetica Light"/>
                    <a:ea typeface="Helvetica Light"/>
                    <a:cs typeface="Helvetica Light"/>
                    <a:sym typeface="Helvetica Light"/>
                  </a:defRPr>
                </a:pPr>
                <a:endParaRPr sz="3200"/>
              </a:p>
            </p:txBody>
          </p:sp>
          <p:sp>
            <p:nvSpPr>
              <p:cNvPr id="56" name="Shape 3872"/>
              <p:cNvSpPr/>
              <p:nvPr/>
            </p:nvSpPr>
            <p:spPr>
              <a:xfrm>
                <a:off x="181859" y="0"/>
                <a:ext cx="236100" cy="232908"/>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grpFill/>
              <a:ln w="12700" cap="flat">
                <a:noFill/>
                <a:miter lim="400000"/>
              </a:ln>
              <a:effectLst/>
            </p:spPr>
            <p:txBody>
              <a:bodyPr wrap="square" lIns="0" tIns="0" rIns="0" bIns="0" numCol="1" anchor="t">
                <a:noAutofit/>
              </a:bodyPr>
              <a:lstStyle/>
              <a:p>
                <a:pPr lvl="0">
                  <a:defRPr sz="3200">
                    <a:solidFill>
                      <a:srgbClr val="FFFFFF"/>
                    </a:solidFill>
                    <a:latin typeface="Helvetica Light"/>
                    <a:ea typeface="Helvetica Light"/>
                    <a:cs typeface="Helvetica Light"/>
                    <a:sym typeface="Helvetica Light"/>
                  </a:defRPr>
                </a:pPr>
                <a:endParaRPr sz="3200"/>
              </a:p>
            </p:txBody>
          </p:sp>
        </p:grpSp>
        <p:sp>
          <p:nvSpPr>
            <p:cNvPr id="53" name="Shape 3908"/>
            <p:cNvSpPr/>
            <p:nvPr/>
          </p:nvSpPr>
          <p:spPr>
            <a:xfrm>
              <a:off x="9275522" y="2601696"/>
              <a:ext cx="239966" cy="19240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8640"/>
                  </a:lnTo>
                  <a:lnTo>
                    <a:pt x="0" y="8640"/>
                  </a:lnTo>
                  <a:cubicBezTo>
                    <a:pt x="0" y="8640"/>
                    <a:pt x="0" y="0"/>
                    <a:pt x="0" y="0"/>
                  </a:cubicBezTo>
                  <a:close/>
                  <a:moveTo>
                    <a:pt x="0" y="12960"/>
                  </a:moveTo>
                  <a:lnTo>
                    <a:pt x="21600" y="12960"/>
                  </a:lnTo>
                  <a:lnTo>
                    <a:pt x="21600" y="21600"/>
                  </a:lnTo>
                  <a:lnTo>
                    <a:pt x="0" y="21600"/>
                  </a:lnTo>
                  <a:cubicBezTo>
                    <a:pt x="0" y="21600"/>
                    <a:pt x="0" y="12960"/>
                    <a:pt x="0" y="12960"/>
                  </a:cubicBezTo>
                  <a:close/>
                </a:path>
              </a:pathLst>
            </a:custGeom>
            <a:solidFill>
              <a:schemeClr val="accent2"/>
            </a:solidFill>
            <a:ln w="12700">
              <a:miter lim="400000"/>
            </a:ln>
          </p:spPr>
          <p:txBody>
            <a:bodyPr lIns="38100" tIns="38100" rIns="38100" bIns="38100" anchor="ctr"/>
            <a:lstStyle/>
            <a:p>
              <a:pPr lvl="0">
                <a:defRPr sz="3200">
                  <a:solidFill>
                    <a:srgbClr val="FFFFFF"/>
                  </a:solidFill>
                  <a:latin typeface="Helvetica Light"/>
                  <a:ea typeface="Helvetica Light"/>
                  <a:cs typeface="Helvetica Light"/>
                  <a:sym typeface="Helvetica Light"/>
                </a:defRPr>
              </a:pPr>
              <a:endParaRPr sz="3200"/>
            </a:p>
          </p:txBody>
        </p:sp>
        <p:sp>
          <p:nvSpPr>
            <p:cNvPr id="54" name="Text Placeholder 2"/>
            <p:cNvSpPr txBox="1"/>
            <p:nvPr/>
          </p:nvSpPr>
          <p:spPr>
            <a:xfrm>
              <a:off x="9776642" y="2451213"/>
              <a:ext cx="890099" cy="531474"/>
            </a:xfrm>
            <a:prstGeom prst="rect">
              <a:avLst/>
            </a:prstGeom>
            <a:noFill/>
          </p:spPr>
          <p:txBody>
            <a:bodyPr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lang="en-US" sz="2400" kern="1200" dirty="0" smtClean="0">
                  <a:solidFill>
                    <a:schemeClr val="tx1"/>
                  </a:solidFill>
                  <a:effectLst/>
                  <a:latin typeface="Lato" panose="020F050202020403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en-US" sz="2000" kern="1200" dirty="0" smtClean="0">
                  <a:solidFill>
                    <a:schemeClr val="tx1"/>
                  </a:solidFill>
                  <a:effectLst/>
                  <a:latin typeface="Lato" panose="020F05020202040302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en-US" sz="1800" kern="1200" dirty="0" smtClean="0">
                  <a:solidFill>
                    <a:schemeClr val="tx1"/>
                  </a:solidFill>
                  <a:effectLst/>
                  <a:latin typeface="Lato" panose="020F050202020403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en-US" sz="1600" kern="1200" dirty="0" smtClean="0">
                  <a:solidFill>
                    <a:schemeClr val="tx1"/>
                  </a:solidFill>
                  <a:effectLst/>
                  <a:latin typeface="Lato" panose="020F050202020403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en-US" sz="1600" kern="1200" dirty="0">
                  <a:solidFill>
                    <a:schemeClr val="tx1"/>
                  </a:solidFill>
                  <a:effectLst/>
                  <a:latin typeface="Lato" panose="020F050202020403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sz="4000" b="1" dirty="0">
                  <a:solidFill>
                    <a:schemeClr val="bg1">
                      <a:lumMod val="50000"/>
                    </a:schemeClr>
                  </a:solidFill>
                  <a:latin typeface="Poplar Std" panose="04020903030B02020202" pitchFamily="82" charset="0"/>
                  <a:cs typeface="Raleway"/>
                </a:rPr>
                <a:t>95%</a:t>
              </a:r>
            </a:p>
          </p:txBody>
        </p:sp>
      </p:grpSp>
      <p:grpSp>
        <p:nvGrpSpPr>
          <p:cNvPr id="95" name="Group 17"/>
          <p:cNvGrpSpPr/>
          <p:nvPr/>
        </p:nvGrpSpPr>
        <p:grpSpPr>
          <a:xfrm>
            <a:off x="1001910" y="3591417"/>
            <a:ext cx="10195996" cy="813496"/>
            <a:chOff x="1685783" y="3412078"/>
            <a:chExt cx="8980958" cy="716367"/>
          </a:xfrm>
        </p:grpSpPr>
        <p:grpSp>
          <p:nvGrpSpPr>
            <p:cNvPr id="96" name="Group 8"/>
            <p:cNvGrpSpPr/>
            <p:nvPr/>
          </p:nvGrpSpPr>
          <p:grpSpPr>
            <a:xfrm>
              <a:off x="6121233" y="3412078"/>
              <a:ext cx="328647" cy="713215"/>
              <a:chOff x="6121233" y="3412078"/>
              <a:chExt cx="328647" cy="713215"/>
            </a:xfrm>
            <a:solidFill>
              <a:schemeClr val="bg1">
                <a:lumMod val="85000"/>
              </a:schemeClr>
            </a:solidFill>
          </p:grpSpPr>
          <p:sp>
            <p:nvSpPr>
              <p:cNvPr id="178" name="Shape 3788"/>
              <p:cNvSpPr/>
              <p:nvPr/>
            </p:nvSpPr>
            <p:spPr>
              <a:xfrm>
                <a:off x="6230277" y="3412078"/>
                <a:ext cx="105605" cy="105605"/>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grpFill/>
              <a:ln w="12700" cap="flat">
                <a:noFill/>
                <a:miter lim="400000"/>
              </a:ln>
              <a:effectLst/>
            </p:spPr>
            <p:txBody>
              <a:bodyPr wrap="square" lIns="0" tIns="0" rIns="0" bIns="0" numCol="1" anchor="t">
                <a:noAutofit/>
              </a:bodyPr>
              <a:lstStyle/>
              <a:p>
                <a:pPr lvl="0">
                  <a:defRPr sz="3200">
                    <a:solidFill>
                      <a:srgbClr val="FFFFFF"/>
                    </a:solidFill>
                    <a:latin typeface="Helvetica Light"/>
                    <a:ea typeface="Helvetica Light"/>
                    <a:cs typeface="Helvetica Light"/>
                    <a:sym typeface="Helvetica Light"/>
                  </a:defRPr>
                </a:pPr>
                <a:endParaRPr sz="3200"/>
              </a:p>
            </p:txBody>
          </p:sp>
          <p:sp>
            <p:nvSpPr>
              <p:cNvPr id="179" name="Shape 3789"/>
              <p:cNvSpPr/>
              <p:nvPr/>
            </p:nvSpPr>
            <p:spPr>
              <a:xfrm>
                <a:off x="6121233" y="3539110"/>
                <a:ext cx="328647" cy="586183"/>
              </a:xfrm>
              <a:custGeom>
                <a:avLst/>
                <a:gdLst/>
                <a:ahLst/>
                <a:cxnLst>
                  <a:cxn ang="0">
                    <a:pos x="wd2" y="hd2"/>
                  </a:cxn>
                  <a:cxn ang="5400000">
                    <a:pos x="wd2" y="hd2"/>
                  </a:cxn>
                  <a:cxn ang="10800000">
                    <a:pos x="wd2" y="hd2"/>
                  </a:cxn>
                  <a:cxn ang="16200000">
                    <a:pos x="wd2" y="hd2"/>
                  </a:cxn>
                </a:cxnLst>
                <a:rect l="0" t="0" r="r" b="b"/>
                <a:pathLst>
                  <a:path w="21276" h="21600" extrusionOk="0">
                    <a:moveTo>
                      <a:pt x="21191" y="8000"/>
                    </a:moveTo>
                    <a:cubicBezTo>
                      <a:pt x="17435" y="1333"/>
                      <a:pt x="17435" y="1333"/>
                      <a:pt x="17435" y="1333"/>
                    </a:cubicBezTo>
                    <a:cubicBezTo>
                      <a:pt x="17200" y="533"/>
                      <a:pt x="16261" y="0"/>
                      <a:pt x="14852" y="0"/>
                    </a:cubicBezTo>
                    <a:cubicBezTo>
                      <a:pt x="6400" y="0"/>
                      <a:pt x="6400" y="0"/>
                      <a:pt x="6400" y="0"/>
                    </a:cubicBezTo>
                    <a:cubicBezTo>
                      <a:pt x="5461" y="0"/>
                      <a:pt x="4756" y="267"/>
                      <a:pt x="4287" y="667"/>
                    </a:cubicBezTo>
                    <a:cubicBezTo>
                      <a:pt x="4052" y="800"/>
                      <a:pt x="4052" y="800"/>
                      <a:pt x="4052" y="933"/>
                    </a:cubicBezTo>
                    <a:lnTo>
                      <a:pt x="4052" y="933"/>
                    </a:lnTo>
                    <a:lnTo>
                      <a:pt x="3817" y="1067"/>
                    </a:lnTo>
                    <a:cubicBezTo>
                      <a:pt x="61" y="8000"/>
                      <a:pt x="61" y="8000"/>
                      <a:pt x="61" y="8000"/>
                    </a:cubicBezTo>
                    <a:cubicBezTo>
                      <a:pt x="-174" y="8400"/>
                      <a:pt x="296" y="8933"/>
                      <a:pt x="1000" y="9067"/>
                    </a:cubicBezTo>
                    <a:cubicBezTo>
                      <a:pt x="1939" y="9200"/>
                      <a:pt x="2878" y="8933"/>
                      <a:pt x="3113" y="8533"/>
                    </a:cubicBezTo>
                    <a:cubicBezTo>
                      <a:pt x="5930" y="3067"/>
                      <a:pt x="5930" y="3067"/>
                      <a:pt x="5930" y="3067"/>
                    </a:cubicBezTo>
                    <a:cubicBezTo>
                      <a:pt x="6165" y="3067"/>
                      <a:pt x="6165" y="3067"/>
                      <a:pt x="6400" y="3067"/>
                    </a:cubicBezTo>
                    <a:cubicBezTo>
                      <a:pt x="6635" y="3067"/>
                      <a:pt x="6635" y="3067"/>
                      <a:pt x="6635" y="3067"/>
                    </a:cubicBezTo>
                    <a:cubicBezTo>
                      <a:pt x="1939" y="12800"/>
                      <a:pt x="1939" y="12800"/>
                      <a:pt x="1939" y="12800"/>
                    </a:cubicBezTo>
                    <a:cubicBezTo>
                      <a:pt x="6635" y="12800"/>
                      <a:pt x="6635" y="12800"/>
                      <a:pt x="6635" y="12800"/>
                    </a:cubicBezTo>
                    <a:cubicBezTo>
                      <a:pt x="6635" y="20667"/>
                      <a:pt x="6635" y="20667"/>
                      <a:pt x="6635" y="20667"/>
                    </a:cubicBezTo>
                    <a:cubicBezTo>
                      <a:pt x="6635" y="21200"/>
                      <a:pt x="7574" y="21600"/>
                      <a:pt x="8513" y="21600"/>
                    </a:cubicBezTo>
                    <a:cubicBezTo>
                      <a:pt x="9452" y="21600"/>
                      <a:pt x="10156" y="21200"/>
                      <a:pt x="10156" y="20667"/>
                    </a:cubicBezTo>
                    <a:cubicBezTo>
                      <a:pt x="10156" y="12800"/>
                      <a:pt x="10156" y="12800"/>
                      <a:pt x="10156" y="12800"/>
                    </a:cubicBezTo>
                    <a:cubicBezTo>
                      <a:pt x="11330" y="12800"/>
                      <a:pt x="11330" y="12800"/>
                      <a:pt x="11330" y="12800"/>
                    </a:cubicBezTo>
                    <a:cubicBezTo>
                      <a:pt x="11330" y="20667"/>
                      <a:pt x="11330" y="20667"/>
                      <a:pt x="11330" y="20667"/>
                    </a:cubicBezTo>
                    <a:cubicBezTo>
                      <a:pt x="11330" y="21200"/>
                      <a:pt x="12035" y="21600"/>
                      <a:pt x="12974" y="21600"/>
                    </a:cubicBezTo>
                    <a:cubicBezTo>
                      <a:pt x="13913" y="21600"/>
                      <a:pt x="14852" y="21200"/>
                      <a:pt x="14852" y="20667"/>
                    </a:cubicBezTo>
                    <a:cubicBezTo>
                      <a:pt x="14852" y="12800"/>
                      <a:pt x="14852" y="12800"/>
                      <a:pt x="14852" y="12800"/>
                    </a:cubicBezTo>
                    <a:cubicBezTo>
                      <a:pt x="19313" y="12800"/>
                      <a:pt x="19313" y="12800"/>
                      <a:pt x="19313" y="12800"/>
                    </a:cubicBezTo>
                    <a:cubicBezTo>
                      <a:pt x="14617" y="3067"/>
                      <a:pt x="14617" y="3067"/>
                      <a:pt x="14617" y="3067"/>
                    </a:cubicBezTo>
                    <a:cubicBezTo>
                      <a:pt x="14852" y="3067"/>
                      <a:pt x="14852" y="3067"/>
                      <a:pt x="14852" y="3067"/>
                    </a:cubicBezTo>
                    <a:cubicBezTo>
                      <a:pt x="15087" y="3067"/>
                      <a:pt x="15087" y="3067"/>
                      <a:pt x="15087" y="3067"/>
                    </a:cubicBezTo>
                    <a:cubicBezTo>
                      <a:pt x="18374" y="8533"/>
                      <a:pt x="18374" y="8533"/>
                      <a:pt x="18374" y="8533"/>
                    </a:cubicBezTo>
                    <a:cubicBezTo>
                      <a:pt x="18609" y="8933"/>
                      <a:pt x="19548" y="9200"/>
                      <a:pt x="20252" y="9067"/>
                    </a:cubicBezTo>
                    <a:cubicBezTo>
                      <a:pt x="21191" y="8933"/>
                      <a:pt x="21426" y="8400"/>
                      <a:pt x="21191" y="8000"/>
                    </a:cubicBezTo>
                  </a:path>
                </a:pathLst>
              </a:custGeom>
              <a:grpFill/>
              <a:ln w="12700" cap="flat">
                <a:noFill/>
                <a:miter lim="400000"/>
              </a:ln>
              <a:effectLst/>
            </p:spPr>
            <p:txBody>
              <a:bodyPr wrap="square" lIns="0" tIns="0" rIns="0" bIns="0" numCol="1" anchor="t">
                <a:noAutofit/>
              </a:bodyPr>
              <a:lstStyle/>
              <a:p>
                <a:pPr lvl="0">
                  <a:defRPr sz="3200">
                    <a:solidFill>
                      <a:srgbClr val="FFFFFF"/>
                    </a:solidFill>
                    <a:latin typeface="Helvetica Light"/>
                    <a:ea typeface="Helvetica Light"/>
                    <a:cs typeface="Helvetica Light"/>
                    <a:sym typeface="Helvetica Light"/>
                  </a:defRPr>
                </a:pPr>
                <a:endParaRPr sz="3200"/>
              </a:p>
            </p:txBody>
          </p:sp>
        </p:grpSp>
        <p:grpSp>
          <p:nvGrpSpPr>
            <p:cNvPr id="97" name="Group 9"/>
            <p:cNvGrpSpPr/>
            <p:nvPr/>
          </p:nvGrpSpPr>
          <p:grpSpPr>
            <a:xfrm>
              <a:off x="6490258" y="3412078"/>
              <a:ext cx="328648" cy="713215"/>
              <a:chOff x="6490258" y="3412078"/>
              <a:chExt cx="328648" cy="713215"/>
            </a:xfrm>
            <a:solidFill>
              <a:schemeClr val="bg1">
                <a:lumMod val="85000"/>
              </a:schemeClr>
            </a:solidFill>
          </p:grpSpPr>
          <p:sp>
            <p:nvSpPr>
              <p:cNvPr id="176" name="Shape 3790"/>
              <p:cNvSpPr/>
              <p:nvPr/>
            </p:nvSpPr>
            <p:spPr>
              <a:xfrm>
                <a:off x="6599302" y="3412078"/>
                <a:ext cx="105606" cy="105605"/>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grpFill/>
              <a:ln w="12700" cap="flat">
                <a:noFill/>
                <a:miter lim="400000"/>
              </a:ln>
              <a:effectLst/>
            </p:spPr>
            <p:txBody>
              <a:bodyPr wrap="square" lIns="0" tIns="0" rIns="0" bIns="0" numCol="1" anchor="t">
                <a:noAutofit/>
              </a:bodyPr>
              <a:lstStyle/>
              <a:p>
                <a:pPr lvl="0">
                  <a:defRPr sz="3200">
                    <a:solidFill>
                      <a:srgbClr val="FFFFFF"/>
                    </a:solidFill>
                    <a:latin typeface="Helvetica Light"/>
                    <a:ea typeface="Helvetica Light"/>
                    <a:cs typeface="Helvetica Light"/>
                    <a:sym typeface="Helvetica Light"/>
                  </a:defRPr>
                </a:pPr>
                <a:endParaRPr sz="3200"/>
              </a:p>
            </p:txBody>
          </p:sp>
          <p:sp>
            <p:nvSpPr>
              <p:cNvPr id="177" name="Shape 3791"/>
              <p:cNvSpPr/>
              <p:nvPr/>
            </p:nvSpPr>
            <p:spPr>
              <a:xfrm>
                <a:off x="6490258" y="3539110"/>
                <a:ext cx="328648" cy="586183"/>
              </a:xfrm>
              <a:custGeom>
                <a:avLst/>
                <a:gdLst/>
                <a:ahLst/>
                <a:cxnLst>
                  <a:cxn ang="0">
                    <a:pos x="wd2" y="hd2"/>
                  </a:cxn>
                  <a:cxn ang="5400000">
                    <a:pos x="wd2" y="hd2"/>
                  </a:cxn>
                  <a:cxn ang="10800000">
                    <a:pos x="wd2" y="hd2"/>
                  </a:cxn>
                  <a:cxn ang="16200000">
                    <a:pos x="wd2" y="hd2"/>
                  </a:cxn>
                </a:cxnLst>
                <a:rect l="0" t="0" r="r" b="b"/>
                <a:pathLst>
                  <a:path w="21276" h="21600" extrusionOk="0">
                    <a:moveTo>
                      <a:pt x="21191" y="8000"/>
                    </a:moveTo>
                    <a:cubicBezTo>
                      <a:pt x="17435" y="1333"/>
                      <a:pt x="17435" y="1333"/>
                      <a:pt x="17435" y="1333"/>
                    </a:cubicBezTo>
                    <a:cubicBezTo>
                      <a:pt x="17200" y="533"/>
                      <a:pt x="16261" y="0"/>
                      <a:pt x="14852" y="0"/>
                    </a:cubicBezTo>
                    <a:cubicBezTo>
                      <a:pt x="6400" y="0"/>
                      <a:pt x="6400" y="0"/>
                      <a:pt x="6400" y="0"/>
                    </a:cubicBezTo>
                    <a:cubicBezTo>
                      <a:pt x="5461" y="0"/>
                      <a:pt x="4756" y="267"/>
                      <a:pt x="4287" y="667"/>
                    </a:cubicBezTo>
                    <a:cubicBezTo>
                      <a:pt x="4052" y="800"/>
                      <a:pt x="4052" y="800"/>
                      <a:pt x="4052" y="933"/>
                    </a:cubicBezTo>
                    <a:lnTo>
                      <a:pt x="4052" y="933"/>
                    </a:lnTo>
                    <a:lnTo>
                      <a:pt x="3817" y="1067"/>
                    </a:lnTo>
                    <a:cubicBezTo>
                      <a:pt x="61" y="8000"/>
                      <a:pt x="61" y="8000"/>
                      <a:pt x="61" y="8000"/>
                    </a:cubicBezTo>
                    <a:cubicBezTo>
                      <a:pt x="-174" y="8400"/>
                      <a:pt x="296" y="8933"/>
                      <a:pt x="1000" y="9067"/>
                    </a:cubicBezTo>
                    <a:cubicBezTo>
                      <a:pt x="1939" y="9200"/>
                      <a:pt x="2878" y="8933"/>
                      <a:pt x="3113" y="8533"/>
                    </a:cubicBezTo>
                    <a:cubicBezTo>
                      <a:pt x="5930" y="3067"/>
                      <a:pt x="5930" y="3067"/>
                      <a:pt x="5930" y="3067"/>
                    </a:cubicBezTo>
                    <a:cubicBezTo>
                      <a:pt x="6165" y="3067"/>
                      <a:pt x="6165" y="3067"/>
                      <a:pt x="6400" y="3067"/>
                    </a:cubicBezTo>
                    <a:cubicBezTo>
                      <a:pt x="6635" y="3067"/>
                      <a:pt x="6635" y="3067"/>
                      <a:pt x="6635" y="3067"/>
                    </a:cubicBezTo>
                    <a:cubicBezTo>
                      <a:pt x="1939" y="12800"/>
                      <a:pt x="1939" y="12800"/>
                      <a:pt x="1939" y="12800"/>
                    </a:cubicBezTo>
                    <a:cubicBezTo>
                      <a:pt x="6635" y="12800"/>
                      <a:pt x="6635" y="12800"/>
                      <a:pt x="6635" y="12800"/>
                    </a:cubicBezTo>
                    <a:cubicBezTo>
                      <a:pt x="6635" y="20667"/>
                      <a:pt x="6635" y="20667"/>
                      <a:pt x="6635" y="20667"/>
                    </a:cubicBezTo>
                    <a:cubicBezTo>
                      <a:pt x="6635" y="21200"/>
                      <a:pt x="7574" y="21600"/>
                      <a:pt x="8513" y="21600"/>
                    </a:cubicBezTo>
                    <a:cubicBezTo>
                      <a:pt x="9452" y="21600"/>
                      <a:pt x="10156" y="21200"/>
                      <a:pt x="10156" y="20667"/>
                    </a:cubicBezTo>
                    <a:cubicBezTo>
                      <a:pt x="10156" y="12800"/>
                      <a:pt x="10156" y="12800"/>
                      <a:pt x="10156" y="12800"/>
                    </a:cubicBezTo>
                    <a:cubicBezTo>
                      <a:pt x="11330" y="12800"/>
                      <a:pt x="11330" y="12800"/>
                      <a:pt x="11330" y="12800"/>
                    </a:cubicBezTo>
                    <a:cubicBezTo>
                      <a:pt x="11330" y="20667"/>
                      <a:pt x="11330" y="20667"/>
                      <a:pt x="11330" y="20667"/>
                    </a:cubicBezTo>
                    <a:cubicBezTo>
                      <a:pt x="11330" y="21200"/>
                      <a:pt x="12035" y="21600"/>
                      <a:pt x="12974" y="21600"/>
                    </a:cubicBezTo>
                    <a:cubicBezTo>
                      <a:pt x="13913" y="21600"/>
                      <a:pt x="14852" y="21200"/>
                      <a:pt x="14852" y="20667"/>
                    </a:cubicBezTo>
                    <a:cubicBezTo>
                      <a:pt x="14852" y="12800"/>
                      <a:pt x="14852" y="12800"/>
                      <a:pt x="14852" y="12800"/>
                    </a:cubicBezTo>
                    <a:cubicBezTo>
                      <a:pt x="19313" y="12800"/>
                      <a:pt x="19313" y="12800"/>
                      <a:pt x="19313" y="12800"/>
                    </a:cubicBezTo>
                    <a:cubicBezTo>
                      <a:pt x="14617" y="3067"/>
                      <a:pt x="14617" y="3067"/>
                      <a:pt x="14617" y="3067"/>
                    </a:cubicBezTo>
                    <a:cubicBezTo>
                      <a:pt x="14852" y="3067"/>
                      <a:pt x="14852" y="3067"/>
                      <a:pt x="14852" y="3067"/>
                    </a:cubicBezTo>
                    <a:cubicBezTo>
                      <a:pt x="15087" y="3067"/>
                      <a:pt x="15087" y="3067"/>
                      <a:pt x="15087" y="3067"/>
                    </a:cubicBezTo>
                    <a:cubicBezTo>
                      <a:pt x="18374" y="8533"/>
                      <a:pt x="18374" y="8533"/>
                      <a:pt x="18374" y="8533"/>
                    </a:cubicBezTo>
                    <a:cubicBezTo>
                      <a:pt x="18609" y="8933"/>
                      <a:pt x="19548" y="9200"/>
                      <a:pt x="20252" y="9067"/>
                    </a:cubicBezTo>
                    <a:cubicBezTo>
                      <a:pt x="21191" y="8933"/>
                      <a:pt x="21426" y="8400"/>
                      <a:pt x="21191" y="8000"/>
                    </a:cubicBezTo>
                  </a:path>
                </a:pathLst>
              </a:custGeom>
              <a:grpFill/>
              <a:ln w="12700" cap="flat">
                <a:noFill/>
                <a:miter lim="400000"/>
              </a:ln>
              <a:effectLst/>
            </p:spPr>
            <p:txBody>
              <a:bodyPr wrap="square" lIns="0" tIns="0" rIns="0" bIns="0" numCol="1" anchor="t">
                <a:noAutofit/>
              </a:bodyPr>
              <a:lstStyle/>
              <a:p>
                <a:pPr lvl="0">
                  <a:defRPr sz="3200">
                    <a:solidFill>
                      <a:srgbClr val="FFFFFF"/>
                    </a:solidFill>
                    <a:latin typeface="Helvetica Light"/>
                    <a:ea typeface="Helvetica Light"/>
                    <a:cs typeface="Helvetica Light"/>
                    <a:sym typeface="Helvetica Light"/>
                  </a:defRPr>
                </a:pPr>
                <a:endParaRPr sz="3200"/>
              </a:p>
            </p:txBody>
          </p:sp>
        </p:grpSp>
        <p:grpSp>
          <p:nvGrpSpPr>
            <p:cNvPr id="98" name="Group 10"/>
            <p:cNvGrpSpPr/>
            <p:nvPr/>
          </p:nvGrpSpPr>
          <p:grpSpPr>
            <a:xfrm>
              <a:off x="6860681" y="3412078"/>
              <a:ext cx="328647" cy="713215"/>
              <a:chOff x="6860681" y="3412078"/>
              <a:chExt cx="328647" cy="713215"/>
            </a:xfrm>
            <a:solidFill>
              <a:schemeClr val="bg1">
                <a:lumMod val="85000"/>
              </a:schemeClr>
            </a:solidFill>
          </p:grpSpPr>
          <p:sp>
            <p:nvSpPr>
              <p:cNvPr id="174" name="Shape 3792"/>
              <p:cNvSpPr/>
              <p:nvPr/>
            </p:nvSpPr>
            <p:spPr>
              <a:xfrm>
                <a:off x="6969724" y="3412078"/>
                <a:ext cx="105605" cy="105605"/>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grpFill/>
              <a:ln w="12700" cap="flat">
                <a:noFill/>
                <a:miter lim="400000"/>
              </a:ln>
              <a:effectLst/>
            </p:spPr>
            <p:txBody>
              <a:bodyPr wrap="square" lIns="0" tIns="0" rIns="0" bIns="0" numCol="1" anchor="t">
                <a:noAutofit/>
              </a:bodyPr>
              <a:lstStyle/>
              <a:p>
                <a:pPr lvl="0">
                  <a:defRPr sz="3200">
                    <a:solidFill>
                      <a:srgbClr val="FFFFFF"/>
                    </a:solidFill>
                    <a:latin typeface="Helvetica Light"/>
                    <a:ea typeface="Helvetica Light"/>
                    <a:cs typeface="Helvetica Light"/>
                    <a:sym typeface="Helvetica Light"/>
                  </a:defRPr>
                </a:pPr>
                <a:endParaRPr sz="3200"/>
              </a:p>
            </p:txBody>
          </p:sp>
          <p:sp>
            <p:nvSpPr>
              <p:cNvPr id="175" name="Shape 3793"/>
              <p:cNvSpPr/>
              <p:nvPr/>
            </p:nvSpPr>
            <p:spPr>
              <a:xfrm>
                <a:off x="6860681" y="3539110"/>
                <a:ext cx="328647" cy="586183"/>
              </a:xfrm>
              <a:custGeom>
                <a:avLst/>
                <a:gdLst/>
                <a:ahLst/>
                <a:cxnLst>
                  <a:cxn ang="0">
                    <a:pos x="wd2" y="hd2"/>
                  </a:cxn>
                  <a:cxn ang="5400000">
                    <a:pos x="wd2" y="hd2"/>
                  </a:cxn>
                  <a:cxn ang="10800000">
                    <a:pos x="wd2" y="hd2"/>
                  </a:cxn>
                  <a:cxn ang="16200000">
                    <a:pos x="wd2" y="hd2"/>
                  </a:cxn>
                </a:cxnLst>
                <a:rect l="0" t="0" r="r" b="b"/>
                <a:pathLst>
                  <a:path w="21276" h="21600" extrusionOk="0">
                    <a:moveTo>
                      <a:pt x="21191" y="8000"/>
                    </a:moveTo>
                    <a:cubicBezTo>
                      <a:pt x="17435" y="1333"/>
                      <a:pt x="17435" y="1333"/>
                      <a:pt x="17435" y="1333"/>
                    </a:cubicBezTo>
                    <a:cubicBezTo>
                      <a:pt x="17200" y="533"/>
                      <a:pt x="16261" y="0"/>
                      <a:pt x="14852" y="0"/>
                    </a:cubicBezTo>
                    <a:cubicBezTo>
                      <a:pt x="6400" y="0"/>
                      <a:pt x="6400" y="0"/>
                      <a:pt x="6400" y="0"/>
                    </a:cubicBezTo>
                    <a:cubicBezTo>
                      <a:pt x="5461" y="0"/>
                      <a:pt x="4756" y="267"/>
                      <a:pt x="4287" y="667"/>
                    </a:cubicBezTo>
                    <a:cubicBezTo>
                      <a:pt x="4052" y="800"/>
                      <a:pt x="4052" y="800"/>
                      <a:pt x="4052" y="933"/>
                    </a:cubicBezTo>
                    <a:lnTo>
                      <a:pt x="4052" y="933"/>
                    </a:lnTo>
                    <a:lnTo>
                      <a:pt x="3817" y="1067"/>
                    </a:lnTo>
                    <a:cubicBezTo>
                      <a:pt x="61" y="8000"/>
                      <a:pt x="61" y="8000"/>
                      <a:pt x="61" y="8000"/>
                    </a:cubicBezTo>
                    <a:cubicBezTo>
                      <a:pt x="-174" y="8400"/>
                      <a:pt x="296" y="8933"/>
                      <a:pt x="1000" y="9067"/>
                    </a:cubicBezTo>
                    <a:cubicBezTo>
                      <a:pt x="1939" y="9200"/>
                      <a:pt x="2878" y="8933"/>
                      <a:pt x="3113" y="8533"/>
                    </a:cubicBezTo>
                    <a:cubicBezTo>
                      <a:pt x="5930" y="3067"/>
                      <a:pt x="5930" y="3067"/>
                      <a:pt x="5930" y="3067"/>
                    </a:cubicBezTo>
                    <a:cubicBezTo>
                      <a:pt x="6165" y="3067"/>
                      <a:pt x="6165" y="3067"/>
                      <a:pt x="6400" y="3067"/>
                    </a:cubicBezTo>
                    <a:cubicBezTo>
                      <a:pt x="6635" y="3067"/>
                      <a:pt x="6635" y="3067"/>
                      <a:pt x="6635" y="3067"/>
                    </a:cubicBezTo>
                    <a:cubicBezTo>
                      <a:pt x="1939" y="12800"/>
                      <a:pt x="1939" y="12800"/>
                      <a:pt x="1939" y="12800"/>
                    </a:cubicBezTo>
                    <a:cubicBezTo>
                      <a:pt x="6635" y="12800"/>
                      <a:pt x="6635" y="12800"/>
                      <a:pt x="6635" y="12800"/>
                    </a:cubicBezTo>
                    <a:cubicBezTo>
                      <a:pt x="6635" y="20667"/>
                      <a:pt x="6635" y="20667"/>
                      <a:pt x="6635" y="20667"/>
                    </a:cubicBezTo>
                    <a:cubicBezTo>
                      <a:pt x="6635" y="21200"/>
                      <a:pt x="7574" y="21600"/>
                      <a:pt x="8513" y="21600"/>
                    </a:cubicBezTo>
                    <a:cubicBezTo>
                      <a:pt x="9452" y="21600"/>
                      <a:pt x="10156" y="21200"/>
                      <a:pt x="10156" y="20667"/>
                    </a:cubicBezTo>
                    <a:cubicBezTo>
                      <a:pt x="10156" y="12800"/>
                      <a:pt x="10156" y="12800"/>
                      <a:pt x="10156" y="12800"/>
                    </a:cubicBezTo>
                    <a:cubicBezTo>
                      <a:pt x="11330" y="12800"/>
                      <a:pt x="11330" y="12800"/>
                      <a:pt x="11330" y="12800"/>
                    </a:cubicBezTo>
                    <a:cubicBezTo>
                      <a:pt x="11330" y="20667"/>
                      <a:pt x="11330" y="20667"/>
                      <a:pt x="11330" y="20667"/>
                    </a:cubicBezTo>
                    <a:cubicBezTo>
                      <a:pt x="11330" y="21200"/>
                      <a:pt x="12035" y="21600"/>
                      <a:pt x="12974" y="21600"/>
                    </a:cubicBezTo>
                    <a:cubicBezTo>
                      <a:pt x="13913" y="21600"/>
                      <a:pt x="14852" y="21200"/>
                      <a:pt x="14852" y="20667"/>
                    </a:cubicBezTo>
                    <a:cubicBezTo>
                      <a:pt x="14852" y="12800"/>
                      <a:pt x="14852" y="12800"/>
                      <a:pt x="14852" y="12800"/>
                    </a:cubicBezTo>
                    <a:cubicBezTo>
                      <a:pt x="19313" y="12800"/>
                      <a:pt x="19313" y="12800"/>
                      <a:pt x="19313" y="12800"/>
                    </a:cubicBezTo>
                    <a:cubicBezTo>
                      <a:pt x="14617" y="3067"/>
                      <a:pt x="14617" y="3067"/>
                      <a:pt x="14617" y="3067"/>
                    </a:cubicBezTo>
                    <a:cubicBezTo>
                      <a:pt x="14852" y="3067"/>
                      <a:pt x="14852" y="3067"/>
                      <a:pt x="14852" y="3067"/>
                    </a:cubicBezTo>
                    <a:cubicBezTo>
                      <a:pt x="15087" y="3067"/>
                      <a:pt x="15087" y="3067"/>
                      <a:pt x="15087" y="3067"/>
                    </a:cubicBezTo>
                    <a:cubicBezTo>
                      <a:pt x="18374" y="8533"/>
                      <a:pt x="18374" y="8533"/>
                      <a:pt x="18374" y="8533"/>
                    </a:cubicBezTo>
                    <a:cubicBezTo>
                      <a:pt x="18609" y="8933"/>
                      <a:pt x="19548" y="9200"/>
                      <a:pt x="20252" y="9067"/>
                    </a:cubicBezTo>
                    <a:cubicBezTo>
                      <a:pt x="21191" y="8933"/>
                      <a:pt x="21426" y="8400"/>
                      <a:pt x="21191" y="8000"/>
                    </a:cubicBezTo>
                  </a:path>
                </a:pathLst>
              </a:custGeom>
              <a:grpFill/>
              <a:ln w="12700" cap="flat">
                <a:noFill/>
                <a:miter lim="400000"/>
              </a:ln>
              <a:effectLst/>
            </p:spPr>
            <p:txBody>
              <a:bodyPr wrap="square" lIns="0" tIns="0" rIns="0" bIns="0" numCol="1" anchor="t">
                <a:noAutofit/>
              </a:bodyPr>
              <a:lstStyle/>
              <a:p>
                <a:pPr lvl="0">
                  <a:defRPr sz="3200">
                    <a:solidFill>
                      <a:srgbClr val="FFFFFF"/>
                    </a:solidFill>
                    <a:latin typeface="Helvetica Light"/>
                    <a:ea typeface="Helvetica Light"/>
                    <a:cs typeface="Helvetica Light"/>
                    <a:sym typeface="Helvetica Light"/>
                  </a:defRPr>
                </a:pPr>
                <a:endParaRPr sz="3200"/>
              </a:p>
            </p:txBody>
          </p:sp>
        </p:grpSp>
        <p:grpSp>
          <p:nvGrpSpPr>
            <p:cNvPr id="99" name="Group 11"/>
            <p:cNvGrpSpPr/>
            <p:nvPr/>
          </p:nvGrpSpPr>
          <p:grpSpPr>
            <a:xfrm>
              <a:off x="7229705" y="3412078"/>
              <a:ext cx="328647" cy="713215"/>
              <a:chOff x="7229705" y="3412078"/>
              <a:chExt cx="328647" cy="713215"/>
            </a:xfrm>
            <a:solidFill>
              <a:schemeClr val="bg1">
                <a:lumMod val="85000"/>
              </a:schemeClr>
            </a:solidFill>
          </p:grpSpPr>
          <p:sp>
            <p:nvSpPr>
              <p:cNvPr id="172" name="Shape 3794"/>
              <p:cNvSpPr/>
              <p:nvPr/>
            </p:nvSpPr>
            <p:spPr>
              <a:xfrm>
                <a:off x="7338750" y="3412078"/>
                <a:ext cx="105605" cy="105605"/>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grpFill/>
              <a:ln w="12700" cap="flat">
                <a:noFill/>
                <a:miter lim="400000"/>
              </a:ln>
              <a:effectLst/>
            </p:spPr>
            <p:txBody>
              <a:bodyPr wrap="square" lIns="0" tIns="0" rIns="0" bIns="0" numCol="1" anchor="t">
                <a:noAutofit/>
              </a:bodyPr>
              <a:lstStyle/>
              <a:p>
                <a:pPr lvl="0">
                  <a:defRPr sz="3200">
                    <a:solidFill>
                      <a:srgbClr val="FFFFFF"/>
                    </a:solidFill>
                    <a:latin typeface="Helvetica Light"/>
                    <a:ea typeface="Helvetica Light"/>
                    <a:cs typeface="Helvetica Light"/>
                    <a:sym typeface="Helvetica Light"/>
                  </a:defRPr>
                </a:pPr>
                <a:endParaRPr sz="3200"/>
              </a:p>
            </p:txBody>
          </p:sp>
          <p:sp>
            <p:nvSpPr>
              <p:cNvPr id="173" name="Shape 3795"/>
              <p:cNvSpPr/>
              <p:nvPr/>
            </p:nvSpPr>
            <p:spPr>
              <a:xfrm>
                <a:off x="7229705" y="3539110"/>
                <a:ext cx="328647" cy="586183"/>
              </a:xfrm>
              <a:custGeom>
                <a:avLst/>
                <a:gdLst/>
                <a:ahLst/>
                <a:cxnLst>
                  <a:cxn ang="0">
                    <a:pos x="wd2" y="hd2"/>
                  </a:cxn>
                  <a:cxn ang="5400000">
                    <a:pos x="wd2" y="hd2"/>
                  </a:cxn>
                  <a:cxn ang="10800000">
                    <a:pos x="wd2" y="hd2"/>
                  </a:cxn>
                  <a:cxn ang="16200000">
                    <a:pos x="wd2" y="hd2"/>
                  </a:cxn>
                </a:cxnLst>
                <a:rect l="0" t="0" r="r" b="b"/>
                <a:pathLst>
                  <a:path w="21276" h="21600" extrusionOk="0">
                    <a:moveTo>
                      <a:pt x="21191" y="8000"/>
                    </a:moveTo>
                    <a:cubicBezTo>
                      <a:pt x="17435" y="1333"/>
                      <a:pt x="17435" y="1333"/>
                      <a:pt x="17435" y="1333"/>
                    </a:cubicBezTo>
                    <a:cubicBezTo>
                      <a:pt x="17200" y="533"/>
                      <a:pt x="16261" y="0"/>
                      <a:pt x="14852" y="0"/>
                    </a:cubicBezTo>
                    <a:cubicBezTo>
                      <a:pt x="6400" y="0"/>
                      <a:pt x="6400" y="0"/>
                      <a:pt x="6400" y="0"/>
                    </a:cubicBezTo>
                    <a:cubicBezTo>
                      <a:pt x="5461" y="0"/>
                      <a:pt x="4756" y="267"/>
                      <a:pt x="4287" y="667"/>
                    </a:cubicBezTo>
                    <a:cubicBezTo>
                      <a:pt x="4052" y="800"/>
                      <a:pt x="4052" y="800"/>
                      <a:pt x="4052" y="933"/>
                    </a:cubicBezTo>
                    <a:lnTo>
                      <a:pt x="4052" y="933"/>
                    </a:lnTo>
                    <a:lnTo>
                      <a:pt x="3817" y="1067"/>
                    </a:lnTo>
                    <a:cubicBezTo>
                      <a:pt x="61" y="8000"/>
                      <a:pt x="61" y="8000"/>
                      <a:pt x="61" y="8000"/>
                    </a:cubicBezTo>
                    <a:cubicBezTo>
                      <a:pt x="-174" y="8400"/>
                      <a:pt x="296" y="8933"/>
                      <a:pt x="1000" y="9067"/>
                    </a:cubicBezTo>
                    <a:cubicBezTo>
                      <a:pt x="1939" y="9200"/>
                      <a:pt x="2878" y="8933"/>
                      <a:pt x="3113" y="8533"/>
                    </a:cubicBezTo>
                    <a:cubicBezTo>
                      <a:pt x="5930" y="3067"/>
                      <a:pt x="5930" y="3067"/>
                      <a:pt x="5930" y="3067"/>
                    </a:cubicBezTo>
                    <a:cubicBezTo>
                      <a:pt x="6165" y="3067"/>
                      <a:pt x="6165" y="3067"/>
                      <a:pt x="6400" y="3067"/>
                    </a:cubicBezTo>
                    <a:cubicBezTo>
                      <a:pt x="6635" y="3067"/>
                      <a:pt x="6635" y="3067"/>
                      <a:pt x="6635" y="3067"/>
                    </a:cubicBezTo>
                    <a:cubicBezTo>
                      <a:pt x="1939" y="12800"/>
                      <a:pt x="1939" y="12800"/>
                      <a:pt x="1939" y="12800"/>
                    </a:cubicBezTo>
                    <a:cubicBezTo>
                      <a:pt x="6635" y="12800"/>
                      <a:pt x="6635" y="12800"/>
                      <a:pt x="6635" y="12800"/>
                    </a:cubicBezTo>
                    <a:cubicBezTo>
                      <a:pt x="6635" y="20667"/>
                      <a:pt x="6635" y="20667"/>
                      <a:pt x="6635" y="20667"/>
                    </a:cubicBezTo>
                    <a:cubicBezTo>
                      <a:pt x="6635" y="21200"/>
                      <a:pt x="7574" y="21600"/>
                      <a:pt x="8513" y="21600"/>
                    </a:cubicBezTo>
                    <a:cubicBezTo>
                      <a:pt x="9452" y="21600"/>
                      <a:pt x="10156" y="21200"/>
                      <a:pt x="10156" y="20667"/>
                    </a:cubicBezTo>
                    <a:cubicBezTo>
                      <a:pt x="10156" y="12800"/>
                      <a:pt x="10156" y="12800"/>
                      <a:pt x="10156" y="12800"/>
                    </a:cubicBezTo>
                    <a:cubicBezTo>
                      <a:pt x="11330" y="12800"/>
                      <a:pt x="11330" y="12800"/>
                      <a:pt x="11330" y="12800"/>
                    </a:cubicBezTo>
                    <a:cubicBezTo>
                      <a:pt x="11330" y="20667"/>
                      <a:pt x="11330" y="20667"/>
                      <a:pt x="11330" y="20667"/>
                    </a:cubicBezTo>
                    <a:cubicBezTo>
                      <a:pt x="11330" y="21200"/>
                      <a:pt x="12035" y="21600"/>
                      <a:pt x="12974" y="21600"/>
                    </a:cubicBezTo>
                    <a:cubicBezTo>
                      <a:pt x="13913" y="21600"/>
                      <a:pt x="14852" y="21200"/>
                      <a:pt x="14852" y="20667"/>
                    </a:cubicBezTo>
                    <a:cubicBezTo>
                      <a:pt x="14852" y="12800"/>
                      <a:pt x="14852" y="12800"/>
                      <a:pt x="14852" y="12800"/>
                    </a:cubicBezTo>
                    <a:cubicBezTo>
                      <a:pt x="19313" y="12800"/>
                      <a:pt x="19313" y="12800"/>
                      <a:pt x="19313" y="12800"/>
                    </a:cubicBezTo>
                    <a:cubicBezTo>
                      <a:pt x="14617" y="3067"/>
                      <a:pt x="14617" y="3067"/>
                      <a:pt x="14617" y="3067"/>
                    </a:cubicBezTo>
                    <a:cubicBezTo>
                      <a:pt x="14852" y="3067"/>
                      <a:pt x="14852" y="3067"/>
                      <a:pt x="14852" y="3067"/>
                    </a:cubicBezTo>
                    <a:cubicBezTo>
                      <a:pt x="15087" y="3067"/>
                      <a:pt x="15087" y="3067"/>
                      <a:pt x="15087" y="3067"/>
                    </a:cubicBezTo>
                    <a:cubicBezTo>
                      <a:pt x="18374" y="8533"/>
                      <a:pt x="18374" y="8533"/>
                      <a:pt x="18374" y="8533"/>
                    </a:cubicBezTo>
                    <a:cubicBezTo>
                      <a:pt x="18609" y="8933"/>
                      <a:pt x="19548" y="9200"/>
                      <a:pt x="20252" y="9067"/>
                    </a:cubicBezTo>
                    <a:cubicBezTo>
                      <a:pt x="21191" y="8933"/>
                      <a:pt x="21426" y="8400"/>
                      <a:pt x="21191" y="8000"/>
                    </a:cubicBezTo>
                  </a:path>
                </a:pathLst>
              </a:custGeom>
              <a:grpFill/>
              <a:ln w="12700" cap="flat">
                <a:noFill/>
                <a:miter lim="400000"/>
              </a:ln>
              <a:effectLst/>
            </p:spPr>
            <p:txBody>
              <a:bodyPr wrap="square" lIns="0" tIns="0" rIns="0" bIns="0" numCol="1" anchor="t">
                <a:noAutofit/>
              </a:bodyPr>
              <a:lstStyle/>
              <a:p>
                <a:pPr lvl="0">
                  <a:defRPr sz="3200">
                    <a:solidFill>
                      <a:srgbClr val="FFFFFF"/>
                    </a:solidFill>
                    <a:latin typeface="Helvetica Light"/>
                    <a:ea typeface="Helvetica Light"/>
                    <a:cs typeface="Helvetica Light"/>
                    <a:sym typeface="Helvetica Light"/>
                  </a:defRPr>
                </a:pPr>
                <a:endParaRPr sz="3200"/>
              </a:p>
            </p:txBody>
          </p:sp>
        </p:grpSp>
        <p:grpSp>
          <p:nvGrpSpPr>
            <p:cNvPr id="100" name="Group 12"/>
            <p:cNvGrpSpPr/>
            <p:nvPr/>
          </p:nvGrpSpPr>
          <p:grpSpPr>
            <a:xfrm>
              <a:off x="7599755" y="3412078"/>
              <a:ext cx="328648" cy="713215"/>
              <a:chOff x="7599755" y="3412078"/>
              <a:chExt cx="328648" cy="713215"/>
            </a:xfrm>
            <a:solidFill>
              <a:schemeClr val="bg1">
                <a:lumMod val="85000"/>
              </a:schemeClr>
            </a:solidFill>
          </p:grpSpPr>
          <p:sp>
            <p:nvSpPr>
              <p:cNvPr id="170" name="Shape 3796"/>
              <p:cNvSpPr/>
              <p:nvPr/>
            </p:nvSpPr>
            <p:spPr>
              <a:xfrm>
                <a:off x="7708799" y="3412078"/>
                <a:ext cx="105606" cy="105605"/>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grpFill/>
              <a:ln w="12700" cap="flat">
                <a:noFill/>
                <a:miter lim="400000"/>
              </a:ln>
              <a:effectLst/>
            </p:spPr>
            <p:txBody>
              <a:bodyPr wrap="square" lIns="0" tIns="0" rIns="0" bIns="0" numCol="1" anchor="t">
                <a:noAutofit/>
              </a:bodyPr>
              <a:lstStyle/>
              <a:p>
                <a:pPr lvl="0">
                  <a:defRPr sz="3200">
                    <a:solidFill>
                      <a:srgbClr val="FFFFFF"/>
                    </a:solidFill>
                    <a:latin typeface="Helvetica Light"/>
                    <a:ea typeface="Helvetica Light"/>
                    <a:cs typeface="Helvetica Light"/>
                    <a:sym typeface="Helvetica Light"/>
                  </a:defRPr>
                </a:pPr>
                <a:endParaRPr sz="3200"/>
              </a:p>
            </p:txBody>
          </p:sp>
          <p:sp>
            <p:nvSpPr>
              <p:cNvPr id="171" name="Shape 3797"/>
              <p:cNvSpPr/>
              <p:nvPr/>
            </p:nvSpPr>
            <p:spPr>
              <a:xfrm>
                <a:off x="7599755" y="3539110"/>
                <a:ext cx="328648" cy="586183"/>
              </a:xfrm>
              <a:custGeom>
                <a:avLst/>
                <a:gdLst/>
                <a:ahLst/>
                <a:cxnLst>
                  <a:cxn ang="0">
                    <a:pos x="wd2" y="hd2"/>
                  </a:cxn>
                  <a:cxn ang="5400000">
                    <a:pos x="wd2" y="hd2"/>
                  </a:cxn>
                  <a:cxn ang="10800000">
                    <a:pos x="wd2" y="hd2"/>
                  </a:cxn>
                  <a:cxn ang="16200000">
                    <a:pos x="wd2" y="hd2"/>
                  </a:cxn>
                </a:cxnLst>
                <a:rect l="0" t="0" r="r" b="b"/>
                <a:pathLst>
                  <a:path w="21276" h="21600" extrusionOk="0">
                    <a:moveTo>
                      <a:pt x="21191" y="8000"/>
                    </a:moveTo>
                    <a:cubicBezTo>
                      <a:pt x="17435" y="1333"/>
                      <a:pt x="17435" y="1333"/>
                      <a:pt x="17435" y="1333"/>
                    </a:cubicBezTo>
                    <a:cubicBezTo>
                      <a:pt x="17200" y="533"/>
                      <a:pt x="16261" y="0"/>
                      <a:pt x="14852" y="0"/>
                    </a:cubicBezTo>
                    <a:cubicBezTo>
                      <a:pt x="6400" y="0"/>
                      <a:pt x="6400" y="0"/>
                      <a:pt x="6400" y="0"/>
                    </a:cubicBezTo>
                    <a:cubicBezTo>
                      <a:pt x="5461" y="0"/>
                      <a:pt x="4756" y="267"/>
                      <a:pt x="4287" y="667"/>
                    </a:cubicBezTo>
                    <a:cubicBezTo>
                      <a:pt x="4052" y="800"/>
                      <a:pt x="4052" y="800"/>
                      <a:pt x="4052" y="933"/>
                    </a:cubicBezTo>
                    <a:lnTo>
                      <a:pt x="4052" y="933"/>
                    </a:lnTo>
                    <a:lnTo>
                      <a:pt x="3817" y="1067"/>
                    </a:lnTo>
                    <a:cubicBezTo>
                      <a:pt x="61" y="8000"/>
                      <a:pt x="61" y="8000"/>
                      <a:pt x="61" y="8000"/>
                    </a:cubicBezTo>
                    <a:cubicBezTo>
                      <a:pt x="-174" y="8400"/>
                      <a:pt x="296" y="8933"/>
                      <a:pt x="1000" y="9067"/>
                    </a:cubicBezTo>
                    <a:cubicBezTo>
                      <a:pt x="1939" y="9200"/>
                      <a:pt x="2878" y="8933"/>
                      <a:pt x="3113" y="8533"/>
                    </a:cubicBezTo>
                    <a:cubicBezTo>
                      <a:pt x="5930" y="3067"/>
                      <a:pt x="5930" y="3067"/>
                      <a:pt x="5930" y="3067"/>
                    </a:cubicBezTo>
                    <a:cubicBezTo>
                      <a:pt x="6165" y="3067"/>
                      <a:pt x="6165" y="3067"/>
                      <a:pt x="6400" y="3067"/>
                    </a:cubicBezTo>
                    <a:cubicBezTo>
                      <a:pt x="6635" y="3067"/>
                      <a:pt x="6635" y="3067"/>
                      <a:pt x="6635" y="3067"/>
                    </a:cubicBezTo>
                    <a:cubicBezTo>
                      <a:pt x="1939" y="12800"/>
                      <a:pt x="1939" y="12800"/>
                      <a:pt x="1939" y="12800"/>
                    </a:cubicBezTo>
                    <a:cubicBezTo>
                      <a:pt x="6635" y="12800"/>
                      <a:pt x="6635" y="12800"/>
                      <a:pt x="6635" y="12800"/>
                    </a:cubicBezTo>
                    <a:cubicBezTo>
                      <a:pt x="6635" y="20667"/>
                      <a:pt x="6635" y="20667"/>
                      <a:pt x="6635" y="20667"/>
                    </a:cubicBezTo>
                    <a:cubicBezTo>
                      <a:pt x="6635" y="21200"/>
                      <a:pt x="7574" y="21600"/>
                      <a:pt x="8513" y="21600"/>
                    </a:cubicBezTo>
                    <a:cubicBezTo>
                      <a:pt x="9452" y="21600"/>
                      <a:pt x="10156" y="21200"/>
                      <a:pt x="10156" y="20667"/>
                    </a:cubicBezTo>
                    <a:cubicBezTo>
                      <a:pt x="10156" y="12800"/>
                      <a:pt x="10156" y="12800"/>
                      <a:pt x="10156" y="12800"/>
                    </a:cubicBezTo>
                    <a:cubicBezTo>
                      <a:pt x="11330" y="12800"/>
                      <a:pt x="11330" y="12800"/>
                      <a:pt x="11330" y="12800"/>
                    </a:cubicBezTo>
                    <a:cubicBezTo>
                      <a:pt x="11330" y="20667"/>
                      <a:pt x="11330" y="20667"/>
                      <a:pt x="11330" y="20667"/>
                    </a:cubicBezTo>
                    <a:cubicBezTo>
                      <a:pt x="11330" y="21200"/>
                      <a:pt x="12035" y="21600"/>
                      <a:pt x="12974" y="21600"/>
                    </a:cubicBezTo>
                    <a:cubicBezTo>
                      <a:pt x="13913" y="21600"/>
                      <a:pt x="14852" y="21200"/>
                      <a:pt x="14852" y="20667"/>
                    </a:cubicBezTo>
                    <a:cubicBezTo>
                      <a:pt x="14852" y="12800"/>
                      <a:pt x="14852" y="12800"/>
                      <a:pt x="14852" y="12800"/>
                    </a:cubicBezTo>
                    <a:cubicBezTo>
                      <a:pt x="19313" y="12800"/>
                      <a:pt x="19313" y="12800"/>
                      <a:pt x="19313" y="12800"/>
                    </a:cubicBezTo>
                    <a:cubicBezTo>
                      <a:pt x="14617" y="3067"/>
                      <a:pt x="14617" y="3067"/>
                      <a:pt x="14617" y="3067"/>
                    </a:cubicBezTo>
                    <a:cubicBezTo>
                      <a:pt x="14852" y="3067"/>
                      <a:pt x="14852" y="3067"/>
                      <a:pt x="14852" y="3067"/>
                    </a:cubicBezTo>
                    <a:cubicBezTo>
                      <a:pt x="15087" y="3067"/>
                      <a:pt x="15087" y="3067"/>
                      <a:pt x="15087" y="3067"/>
                    </a:cubicBezTo>
                    <a:cubicBezTo>
                      <a:pt x="18374" y="8533"/>
                      <a:pt x="18374" y="8533"/>
                      <a:pt x="18374" y="8533"/>
                    </a:cubicBezTo>
                    <a:cubicBezTo>
                      <a:pt x="18609" y="8933"/>
                      <a:pt x="19548" y="9200"/>
                      <a:pt x="20252" y="9067"/>
                    </a:cubicBezTo>
                    <a:cubicBezTo>
                      <a:pt x="21191" y="8933"/>
                      <a:pt x="21426" y="8400"/>
                      <a:pt x="21191" y="8000"/>
                    </a:cubicBezTo>
                  </a:path>
                </a:pathLst>
              </a:custGeom>
              <a:grpFill/>
              <a:ln w="12700" cap="flat">
                <a:noFill/>
                <a:miter lim="400000"/>
              </a:ln>
              <a:effectLst/>
            </p:spPr>
            <p:txBody>
              <a:bodyPr wrap="square" lIns="0" tIns="0" rIns="0" bIns="0" numCol="1" anchor="t">
                <a:noAutofit/>
              </a:bodyPr>
              <a:lstStyle/>
              <a:p>
                <a:pPr lvl="0">
                  <a:defRPr sz="3200">
                    <a:solidFill>
                      <a:srgbClr val="FFFFFF"/>
                    </a:solidFill>
                    <a:latin typeface="Helvetica Light"/>
                    <a:ea typeface="Helvetica Light"/>
                    <a:cs typeface="Helvetica Light"/>
                    <a:sym typeface="Helvetica Light"/>
                  </a:defRPr>
                </a:pPr>
                <a:endParaRPr sz="3200"/>
              </a:p>
            </p:txBody>
          </p:sp>
        </p:grpSp>
        <p:grpSp>
          <p:nvGrpSpPr>
            <p:cNvPr id="101" name="Group 13"/>
            <p:cNvGrpSpPr/>
            <p:nvPr/>
          </p:nvGrpSpPr>
          <p:grpSpPr>
            <a:xfrm>
              <a:off x="7968781" y="3412078"/>
              <a:ext cx="328648" cy="713215"/>
              <a:chOff x="7968781" y="3412078"/>
              <a:chExt cx="328648" cy="713215"/>
            </a:xfrm>
            <a:solidFill>
              <a:schemeClr val="bg1">
                <a:lumMod val="85000"/>
              </a:schemeClr>
            </a:solidFill>
          </p:grpSpPr>
          <p:sp>
            <p:nvSpPr>
              <p:cNvPr id="168" name="Shape 3798"/>
              <p:cNvSpPr/>
              <p:nvPr/>
            </p:nvSpPr>
            <p:spPr>
              <a:xfrm>
                <a:off x="8077824" y="3412078"/>
                <a:ext cx="105606" cy="105605"/>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grpFill/>
              <a:ln w="12700" cap="flat">
                <a:noFill/>
                <a:miter lim="400000"/>
              </a:ln>
              <a:effectLst/>
            </p:spPr>
            <p:txBody>
              <a:bodyPr wrap="square" lIns="0" tIns="0" rIns="0" bIns="0" numCol="1" anchor="t">
                <a:noAutofit/>
              </a:bodyPr>
              <a:lstStyle/>
              <a:p>
                <a:pPr lvl="0">
                  <a:defRPr sz="3200">
                    <a:solidFill>
                      <a:srgbClr val="FFFFFF"/>
                    </a:solidFill>
                    <a:latin typeface="Helvetica Light"/>
                    <a:ea typeface="Helvetica Light"/>
                    <a:cs typeface="Helvetica Light"/>
                    <a:sym typeface="Helvetica Light"/>
                  </a:defRPr>
                </a:pPr>
                <a:endParaRPr sz="3200"/>
              </a:p>
            </p:txBody>
          </p:sp>
          <p:sp>
            <p:nvSpPr>
              <p:cNvPr id="169" name="Shape 3799"/>
              <p:cNvSpPr/>
              <p:nvPr/>
            </p:nvSpPr>
            <p:spPr>
              <a:xfrm>
                <a:off x="7968781" y="3539110"/>
                <a:ext cx="328648" cy="586183"/>
              </a:xfrm>
              <a:custGeom>
                <a:avLst/>
                <a:gdLst/>
                <a:ahLst/>
                <a:cxnLst>
                  <a:cxn ang="0">
                    <a:pos x="wd2" y="hd2"/>
                  </a:cxn>
                  <a:cxn ang="5400000">
                    <a:pos x="wd2" y="hd2"/>
                  </a:cxn>
                  <a:cxn ang="10800000">
                    <a:pos x="wd2" y="hd2"/>
                  </a:cxn>
                  <a:cxn ang="16200000">
                    <a:pos x="wd2" y="hd2"/>
                  </a:cxn>
                </a:cxnLst>
                <a:rect l="0" t="0" r="r" b="b"/>
                <a:pathLst>
                  <a:path w="21276" h="21600" extrusionOk="0">
                    <a:moveTo>
                      <a:pt x="21191" y="8000"/>
                    </a:moveTo>
                    <a:cubicBezTo>
                      <a:pt x="17435" y="1333"/>
                      <a:pt x="17435" y="1333"/>
                      <a:pt x="17435" y="1333"/>
                    </a:cubicBezTo>
                    <a:cubicBezTo>
                      <a:pt x="17200" y="533"/>
                      <a:pt x="16261" y="0"/>
                      <a:pt x="14852" y="0"/>
                    </a:cubicBezTo>
                    <a:cubicBezTo>
                      <a:pt x="6400" y="0"/>
                      <a:pt x="6400" y="0"/>
                      <a:pt x="6400" y="0"/>
                    </a:cubicBezTo>
                    <a:cubicBezTo>
                      <a:pt x="5461" y="0"/>
                      <a:pt x="4756" y="267"/>
                      <a:pt x="4287" y="667"/>
                    </a:cubicBezTo>
                    <a:cubicBezTo>
                      <a:pt x="4052" y="800"/>
                      <a:pt x="4052" y="800"/>
                      <a:pt x="4052" y="933"/>
                    </a:cubicBezTo>
                    <a:lnTo>
                      <a:pt x="4052" y="933"/>
                    </a:lnTo>
                    <a:lnTo>
                      <a:pt x="3817" y="1067"/>
                    </a:lnTo>
                    <a:cubicBezTo>
                      <a:pt x="61" y="8000"/>
                      <a:pt x="61" y="8000"/>
                      <a:pt x="61" y="8000"/>
                    </a:cubicBezTo>
                    <a:cubicBezTo>
                      <a:pt x="-174" y="8400"/>
                      <a:pt x="296" y="8933"/>
                      <a:pt x="1000" y="9067"/>
                    </a:cubicBezTo>
                    <a:cubicBezTo>
                      <a:pt x="1939" y="9200"/>
                      <a:pt x="2878" y="8933"/>
                      <a:pt x="3113" y="8533"/>
                    </a:cubicBezTo>
                    <a:cubicBezTo>
                      <a:pt x="5930" y="3067"/>
                      <a:pt x="5930" y="3067"/>
                      <a:pt x="5930" y="3067"/>
                    </a:cubicBezTo>
                    <a:cubicBezTo>
                      <a:pt x="6165" y="3067"/>
                      <a:pt x="6165" y="3067"/>
                      <a:pt x="6400" y="3067"/>
                    </a:cubicBezTo>
                    <a:cubicBezTo>
                      <a:pt x="6635" y="3067"/>
                      <a:pt x="6635" y="3067"/>
                      <a:pt x="6635" y="3067"/>
                    </a:cubicBezTo>
                    <a:cubicBezTo>
                      <a:pt x="1939" y="12800"/>
                      <a:pt x="1939" y="12800"/>
                      <a:pt x="1939" y="12800"/>
                    </a:cubicBezTo>
                    <a:cubicBezTo>
                      <a:pt x="6635" y="12800"/>
                      <a:pt x="6635" y="12800"/>
                      <a:pt x="6635" y="12800"/>
                    </a:cubicBezTo>
                    <a:cubicBezTo>
                      <a:pt x="6635" y="20667"/>
                      <a:pt x="6635" y="20667"/>
                      <a:pt x="6635" y="20667"/>
                    </a:cubicBezTo>
                    <a:cubicBezTo>
                      <a:pt x="6635" y="21200"/>
                      <a:pt x="7574" y="21600"/>
                      <a:pt x="8513" y="21600"/>
                    </a:cubicBezTo>
                    <a:cubicBezTo>
                      <a:pt x="9452" y="21600"/>
                      <a:pt x="10156" y="21200"/>
                      <a:pt x="10156" y="20667"/>
                    </a:cubicBezTo>
                    <a:cubicBezTo>
                      <a:pt x="10156" y="12800"/>
                      <a:pt x="10156" y="12800"/>
                      <a:pt x="10156" y="12800"/>
                    </a:cubicBezTo>
                    <a:cubicBezTo>
                      <a:pt x="11330" y="12800"/>
                      <a:pt x="11330" y="12800"/>
                      <a:pt x="11330" y="12800"/>
                    </a:cubicBezTo>
                    <a:cubicBezTo>
                      <a:pt x="11330" y="20667"/>
                      <a:pt x="11330" y="20667"/>
                      <a:pt x="11330" y="20667"/>
                    </a:cubicBezTo>
                    <a:cubicBezTo>
                      <a:pt x="11330" y="21200"/>
                      <a:pt x="12035" y="21600"/>
                      <a:pt x="12974" y="21600"/>
                    </a:cubicBezTo>
                    <a:cubicBezTo>
                      <a:pt x="13913" y="21600"/>
                      <a:pt x="14852" y="21200"/>
                      <a:pt x="14852" y="20667"/>
                    </a:cubicBezTo>
                    <a:cubicBezTo>
                      <a:pt x="14852" y="12800"/>
                      <a:pt x="14852" y="12800"/>
                      <a:pt x="14852" y="12800"/>
                    </a:cubicBezTo>
                    <a:cubicBezTo>
                      <a:pt x="19313" y="12800"/>
                      <a:pt x="19313" y="12800"/>
                      <a:pt x="19313" y="12800"/>
                    </a:cubicBezTo>
                    <a:cubicBezTo>
                      <a:pt x="14617" y="3067"/>
                      <a:pt x="14617" y="3067"/>
                      <a:pt x="14617" y="3067"/>
                    </a:cubicBezTo>
                    <a:cubicBezTo>
                      <a:pt x="14852" y="3067"/>
                      <a:pt x="14852" y="3067"/>
                      <a:pt x="14852" y="3067"/>
                    </a:cubicBezTo>
                    <a:cubicBezTo>
                      <a:pt x="15087" y="3067"/>
                      <a:pt x="15087" y="3067"/>
                      <a:pt x="15087" y="3067"/>
                    </a:cubicBezTo>
                    <a:cubicBezTo>
                      <a:pt x="18374" y="8533"/>
                      <a:pt x="18374" y="8533"/>
                      <a:pt x="18374" y="8533"/>
                    </a:cubicBezTo>
                    <a:cubicBezTo>
                      <a:pt x="18609" y="8933"/>
                      <a:pt x="19548" y="9200"/>
                      <a:pt x="20252" y="9067"/>
                    </a:cubicBezTo>
                    <a:cubicBezTo>
                      <a:pt x="21191" y="8933"/>
                      <a:pt x="21426" y="8400"/>
                      <a:pt x="21191" y="8000"/>
                    </a:cubicBezTo>
                  </a:path>
                </a:pathLst>
              </a:custGeom>
              <a:grpFill/>
              <a:ln w="12700" cap="flat">
                <a:noFill/>
                <a:miter lim="400000"/>
              </a:ln>
              <a:effectLst/>
            </p:spPr>
            <p:txBody>
              <a:bodyPr wrap="square" lIns="0" tIns="0" rIns="0" bIns="0" numCol="1" anchor="t">
                <a:noAutofit/>
              </a:bodyPr>
              <a:lstStyle/>
              <a:p>
                <a:pPr lvl="0">
                  <a:defRPr sz="3200">
                    <a:solidFill>
                      <a:srgbClr val="FFFFFF"/>
                    </a:solidFill>
                    <a:latin typeface="Helvetica Light"/>
                    <a:ea typeface="Helvetica Light"/>
                    <a:cs typeface="Helvetica Light"/>
                    <a:sym typeface="Helvetica Light"/>
                  </a:defRPr>
                </a:pPr>
                <a:endParaRPr sz="3200"/>
              </a:p>
            </p:txBody>
          </p:sp>
        </p:grpSp>
        <p:grpSp>
          <p:nvGrpSpPr>
            <p:cNvPr id="102" name="Group 14"/>
            <p:cNvGrpSpPr/>
            <p:nvPr/>
          </p:nvGrpSpPr>
          <p:grpSpPr>
            <a:xfrm>
              <a:off x="8339202" y="3412078"/>
              <a:ext cx="328648" cy="713215"/>
              <a:chOff x="8339202" y="3412078"/>
              <a:chExt cx="328648" cy="713215"/>
            </a:xfrm>
            <a:solidFill>
              <a:schemeClr val="bg1">
                <a:lumMod val="85000"/>
              </a:schemeClr>
            </a:solidFill>
          </p:grpSpPr>
          <p:sp>
            <p:nvSpPr>
              <p:cNvPr id="166" name="Shape 3800"/>
              <p:cNvSpPr/>
              <p:nvPr/>
            </p:nvSpPr>
            <p:spPr>
              <a:xfrm>
                <a:off x="8448246" y="3412078"/>
                <a:ext cx="105605" cy="105605"/>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grpFill/>
              <a:ln w="12700" cap="flat">
                <a:noFill/>
                <a:miter lim="400000"/>
              </a:ln>
              <a:effectLst/>
            </p:spPr>
            <p:txBody>
              <a:bodyPr wrap="square" lIns="0" tIns="0" rIns="0" bIns="0" numCol="1" anchor="t">
                <a:noAutofit/>
              </a:bodyPr>
              <a:lstStyle/>
              <a:p>
                <a:pPr lvl="0">
                  <a:defRPr sz="3200">
                    <a:solidFill>
                      <a:srgbClr val="FFFFFF"/>
                    </a:solidFill>
                    <a:latin typeface="Helvetica Light"/>
                    <a:ea typeface="Helvetica Light"/>
                    <a:cs typeface="Helvetica Light"/>
                    <a:sym typeface="Helvetica Light"/>
                  </a:defRPr>
                </a:pPr>
                <a:endParaRPr sz="3200"/>
              </a:p>
            </p:txBody>
          </p:sp>
          <p:sp>
            <p:nvSpPr>
              <p:cNvPr id="167" name="Shape 3801"/>
              <p:cNvSpPr/>
              <p:nvPr/>
            </p:nvSpPr>
            <p:spPr>
              <a:xfrm>
                <a:off x="8339202" y="3539110"/>
                <a:ext cx="328648" cy="586183"/>
              </a:xfrm>
              <a:custGeom>
                <a:avLst/>
                <a:gdLst/>
                <a:ahLst/>
                <a:cxnLst>
                  <a:cxn ang="0">
                    <a:pos x="wd2" y="hd2"/>
                  </a:cxn>
                  <a:cxn ang="5400000">
                    <a:pos x="wd2" y="hd2"/>
                  </a:cxn>
                  <a:cxn ang="10800000">
                    <a:pos x="wd2" y="hd2"/>
                  </a:cxn>
                  <a:cxn ang="16200000">
                    <a:pos x="wd2" y="hd2"/>
                  </a:cxn>
                </a:cxnLst>
                <a:rect l="0" t="0" r="r" b="b"/>
                <a:pathLst>
                  <a:path w="21276" h="21600" extrusionOk="0">
                    <a:moveTo>
                      <a:pt x="21191" y="8000"/>
                    </a:moveTo>
                    <a:cubicBezTo>
                      <a:pt x="17435" y="1333"/>
                      <a:pt x="17435" y="1333"/>
                      <a:pt x="17435" y="1333"/>
                    </a:cubicBezTo>
                    <a:cubicBezTo>
                      <a:pt x="17200" y="533"/>
                      <a:pt x="16261" y="0"/>
                      <a:pt x="14852" y="0"/>
                    </a:cubicBezTo>
                    <a:cubicBezTo>
                      <a:pt x="6400" y="0"/>
                      <a:pt x="6400" y="0"/>
                      <a:pt x="6400" y="0"/>
                    </a:cubicBezTo>
                    <a:cubicBezTo>
                      <a:pt x="5461" y="0"/>
                      <a:pt x="4756" y="267"/>
                      <a:pt x="4287" y="667"/>
                    </a:cubicBezTo>
                    <a:cubicBezTo>
                      <a:pt x="4052" y="800"/>
                      <a:pt x="4052" y="800"/>
                      <a:pt x="4052" y="933"/>
                    </a:cubicBezTo>
                    <a:lnTo>
                      <a:pt x="4052" y="933"/>
                    </a:lnTo>
                    <a:lnTo>
                      <a:pt x="3817" y="1067"/>
                    </a:lnTo>
                    <a:cubicBezTo>
                      <a:pt x="61" y="8000"/>
                      <a:pt x="61" y="8000"/>
                      <a:pt x="61" y="8000"/>
                    </a:cubicBezTo>
                    <a:cubicBezTo>
                      <a:pt x="-174" y="8400"/>
                      <a:pt x="296" y="8933"/>
                      <a:pt x="1000" y="9067"/>
                    </a:cubicBezTo>
                    <a:cubicBezTo>
                      <a:pt x="1939" y="9200"/>
                      <a:pt x="2878" y="8933"/>
                      <a:pt x="3113" y="8533"/>
                    </a:cubicBezTo>
                    <a:cubicBezTo>
                      <a:pt x="5930" y="3067"/>
                      <a:pt x="5930" y="3067"/>
                      <a:pt x="5930" y="3067"/>
                    </a:cubicBezTo>
                    <a:cubicBezTo>
                      <a:pt x="6165" y="3067"/>
                      <a:pt x="6165" y="3067"/>
                      <a:pt x="6400" y="3067"/>
                    </a:cubicBezTo>
                    <a:cubicBezTo>
                      <a:pt x="6635" y="3067"/>
                      <a:pt x="6635" y="3067"/>
                      <a:pt x="6635" y="3067"/>
                    </a:cubicBezTo>
                    <a:cubicBezTo>
                      <a:pt x="1939" y="12800"/>
                      <a:pt x="1939" y="12800"/>
                      <a:pt x="1939" y="12800"/>
                    </a:cubicBezTo>
                    <a:cubicBezTo>
                      <a:pt x="6635" y="12800"/>
                      <a:pt x="6635" y="12800"/>
                      <a:pt x="6635" y="12800"/>
                    </a:cubicBezTo>
                    <a:cubicBezTo>
                      <a:pt x="6635" y="20667"/>
                      <a:pt x="6635" y="20667"/>
                      <a:pt x="6635" y="20667"/>
                    </a:cubicBezTo>
                    <a:cubicBezTo>
                      <a:pt x="6635" y="21200"/>
                      <a:pt x="7574" y="21600"/>
                      <a:pt x="8513" y="21600"/>
                    </a:cubicBezTo>
                    <a:cubicBezTo>
                      <a:pt x="9452" y="21600"/>
                      <a:pt x="10156" y="21200"/>
                      <a:pt x="10156" y="20667"/>
                    </a:cubicBezTo>
                    <a:cubicBezTo>
                      <a:pt x="10156" y="12800"/>
                      <a:pt x="10156" y="12800"/>
                      <a:pt x="10156" y="12800"/>
                    </a:cubicBezTo>
                    <a:cubicBezTo>
                      <a:pt x="11330" y="12800"/>
                      <a:pt x="11330" y="12800"/>
                      <a:pt x="11330" y="12800"/>
                    </a:cubicBezTo>
                    <a:cubicBezTo>
                      <a:pt x="11330" y="20667"/>
                      <a:pt x="11330" y="20667"/>
                      <a:pt x="11330" y="20667"/>
                    </a:cubicBezTo>
                    <a:cubicBezTo>
                      <a:pt x="11330" y="21200"/>
                      <a:pt x="12035" y="21600"/>
                      <a:pt x="12974" y="21600"/>
                    </a:cubicBezTo>
                    <a:cubicBezTo>
                      <a:pt x="13913" y="21600"/>
                      <a:pt x="14852" y="21200"/>
                      <a:pt x="14852" y="20667"/>
                    </a:cubicBezTo>
                    <a:cubicBezTo>
                      <a:pt x="14852" y="12800"/>
                      <a:pt x="14852" y="12800"/>
                      <a:pt x="14852" y="12800"/>
                    </a:cubicBezTo>
                    <a:cubicBezTo>
                      <a:pt x="19313" y="12800"/>
                      <a:pt x="19313" y="12800"/>
                      <a:pt x="19313" y="12800"/>
                    </a:cubicBezTo>
                    <a:cubicBezTo>
                      <a:pt x="14617" y="3067"/>
                      <a:pt x="14617" y="3067"/>
                      <a:pt x="14617" y="3067"/>
                    </a:cubicBezTo>
                    <a:cubicBezTo>
                      <a:pt x="14852" y="3067"/>
                      <a:pt x="14852" y="3067"/>
                      <a:pt x="14852" y="3067"/>
                    </a:cubicBezTo>
                    <a:cubicBezTo>
                      <a:pt x="15087" y="3067"/>
                      <a:pt x="15087" y="3067"/>
                      <a:pt x="15087" y="3067"/>
                    </a:cubicBezTo>
                    <a:cubicBezTo>
                      <a:pt x="18374" y="8533"/>
                      <a:pt x="18374" y="8533"/>
                      <a:pt x="18374" y="8533"/>
                    </a:cubicBezTo>
                    <a:cubicBezTo>
                      <a:pt x="18609" y="8933"/>
                      <a:pt x="19548" y="9200"/>
                      <a:pt x="20252" y="9067"/>
                    </a:cubicBezTo>
                    <a:cubicBezTo>
                      <a:pt x="21191" y="8933"/>
                      <a:pt x="21426" y="8400"/>
                      <a:pt x="21191" y="8000"/>
                    </a:cubicBezTo>
                  </a:path>
                </a:pathLst>
              </a:custGeom>
              <a:grpFill/>
              <a:ln w="12700" cap="flat">
                <a:noFill/>
                <a:miter lim="400000"/>
              </a:ln>
              <a:effectLst/>
            </p:spPr>
            <p:txBody>
              <a:bodyPr wrap="square" lIns="0" tIns="0" rIns="0" bIns="0" numCol="1" anchor="t">
                <a:noAutofit/>
              </a:bodyPr>
              <a:lstStyle/>
              <a:p>
                <a:pPr lvl="0">
                  <a:defRPr sz="3200">
                    <a:solidFill>
                      <a:srgbClr val="FFFFFF"/>
                    </a:solidFill>
                    <a:latin typeface="Helvetica Light"/>
                    <a:ea typeface="Helvetica Light"/>
                    <a:cs typeface="Helvetica Light"/>
                    <a:sym typeface="Helvetica Light"/>
                  </a:defRPr>
                </a:pPr>
                <a:endParaRPr sz="3200"/>
              </a:p>
            </p:txBody>
          </p:sp>
        </p:grpSp>
        <p:grpSp>
          <p:nvGrpSpPr>
            <p:cNvPr id="103" name="Group 15"/>
            <p:cNvGrpSpPr/>
            <p:nvPr/>
          </p:nvGrpSpPr>
          <p:grpSpPr>
            <a:xfrm>
              <a:off x="8708228" y="3412078"/>
              <a:ext cx="328647" cy="713215"/>
              <a:chOff x="8708228" y="3412078"/>
              <a:chExt cx="328647" cy="713215"/>
            </a:xfrm>
            <a:solidFill>
              <a:schemeClr val="bg1">
                <a:lumMod val="85000"/>
              </a:schemeClr>
            </a:solidFill>
          </p:grpSpPr>
          <p:sp>
            <p:nvSpPr>
              <p:cNvPr id="164" name="Shape 3802"/>
              <p:cNvSpPr/>
              <p:nvPr/>
            </p:nvSpPr>
            <p:spPr>
              <a:xfrm>
                <a:off x="8817271" y="3412078"/>
                <a:ext cx="105605" cy="105605"/>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grpFill/>
              <a:ln w="12700" cap="flat">
                <a:noFill/>
                <a:miter lim="400000"/>
              </a:ln>
              <a:effectLst/>
            </p:spPr>
            <p:txBody>
              <a:bodyPr wrap="square" lIns="0" tIns="0" rIns="0" bIns="0" numCol="1" anchor="t">
                <a:noAutofit/>
              </a:bodyPr>
              <a:lstStyle/>
              <a:p>
                <a:pPr lvl="0">
                  <a:defRPr sz="3200">
                    <a:solidFill>
                      <a:srgbClr val="FFFFFF"/>
                    </a:solidFill>
                    <a:latin typeface="Helvetica Light"/>
                    <a:ea typeface="Helvetica Light"/>
                    <a:cs typeface="Helvetica Light"/>
                    <a:sym typeface="Helvetica Light"/>
                  </a:defRPr>
                </a:pPr>
                <a:endParaRPr sz="3200"/>
              </a:p>
            </p:txBody>
          </p:sp>
          <p:sp>
            <p:nvSpPr>
              <p:cNvPr id="165" name="Shape 3803"/>
              <p:cNvSpPr/>
              <p:nvPr/>
            </p:nvSpPr>
            <p:spPr>
              <a:xfrm>
                <a:off x="8708228" y="3539110"/>
                <a:ext cx="328647" cy="586183"/>
              </a:xfrm>
              <a:custGeom>
                <a:avLst/>
                <a:gdLst/>
                <a:ahLst/>
                <a:cxnLst>
                  <a:cxn ang="0">
                    <a:pos x="wd2" y="hd2"/>
                  </a:cxn>
                  <a:cxn ang="5400000">
                    <a:pos x="wd2" y="hd2"/>
                  </a:cxn>
                  <a:cxn ang="10800000">
                    <a:pos x="wd2" y="hd2"/>
                  </a:cxn>
                  <a:cxn ang="16200000">
                    <a:pos x="wd2" y="hd2"/>
                  </a:cxn>
                </a:cxnLst>
                <a:rect l="0" t="0" r="r" b="b"/>
                <a:pathLst>
                  <a:path w="21276" h="21600" extrusionOk="0">
                    <a:moveTo>
                      <a:pt x="21191" y="8000"/>
                    </a:moveTo>
                    <a:cubicBezTo>
                      <a:pt x="17435" y="1333"/>
                      <a:pt x="17435" y="1333"/>
                      <a:pt x="17435" y="1333"/>
                    </a:cubicBezTo>
                    <a:cubicBezTo>
                      <a:pt x="17200" y="533"/>
                      <a:pt x="16261" y="0"/>
                      <a:pt x="14852" y="0"/>
                    </a:cubicBezTo>
                    <a:cubicBezTo>
                      <a:pt x="6400" y="0"/>
                      <a:pt x="6400" y="0"/>
                      <a:pt x="6400" y="0"/>
                    </a:cubicBezTo>
                    <a:cubicBezTo>
                      <a:pt x="5461" y="0"/>
                      <a:pt x="4756" y="267"/>
                      <a:pt x="4287" y="667"/>
                    </a:cubicBezTo>
                    <a:cubicBezTo>
                      <a:pt x="4052" y="800"/>
                      <a:pt x="4052" y="800"/>
                      <a:pt x="4052" y="933"/>
                    </a:cubicBezTo>
                    <a:lnTo>
                      <a:pt x="4052" y="933"/>
                    </a:lnTo>
                    <a:lnTo>
                      <a:pt x="3817" y="1067"/>
                    </a:lnTo>
                    <a:cubicBezTo>
                      <a:pt x="61" y="8000"/>
                      <a:pt x="61" y="8000"/>
                      <a:pt x="61" y="8000"/>
                    </a:cubicBezTo>
                    <a:cubicBezTo>
                      <a:pt x="-174" y="8400"/>
                      <a:pt x="296" y="8933"/>
                      <a:pt x="1000" y="9067"/>
                    </a:cubicBezTo>
                    <a:cubicBezTo>
                      <a:pt x="1939" y="9200"/>
                      <a:pt x="2878" y="8933"/>
                      <a:pt x="3113" y="8533"/>
                    </a:cubicBezTo>
                    <a:cubicBezTo>
                      <a:pt x="5930" y="3067"/>
                      <a:pt x="5930" y="3067"/>
                      <a:pt x="5930" y="3067"/>
                    </a:cubicBezTo>
                    <a:cubicBezTo>
                      <a:pt x="6165" y="3067"/>
                      <a:pt x="6165" y="3067"/>
                      <a:pt x="6400" y="3067"/>
                    </a:cubicBezTo>
                    <a:cubicBezTo>
                      <a:pt x="6635" y="3067"/>
                      <a:pt x="6635" y="3067"/>
                      <a:pt x="6635" y="3067"/>
                    </a:cubicBezTo>
                    <a:cubicBezTo>
                      <a:pt x="1939" y="12800"/>
                      <a:pt x="1939" y="12800"/>
                      <a:pt x="1939" y="12800"/>
                    </a:cubicBezTo>
                    <a:cubicBezTo>
                      <a:pt x="6635" y="12800"/>
                      <a:pt x="6635" y="12800"/>
                      <a:pt x="6635" y="12800"/>
                    </a:cubicBezTo>
                    <a:cubicBezTo>
                      <a:pt x="6635" y="20667"/>
                      <a:pt x="6635" y="20667"/>
                      <a:pt x="6635" y="20667"/>
                    </a:cubicBezTo>
                    <a:cubicBezTo>
                      <a:pt x="6635" y="21200"/>
                      <a:pt x="7574" y="21600"/>
                      <a:pt x="8513" y="21600"/>
                    </a:cubicBezTo>
                    <a:cubicBezTo>
                      <a:pt x="9452" y="21600"/>
                      <a:pt x="10156" y="21200"/>
                      <a:pt x="10156" y="20667"/>
                    </a:cubicBezTo>
                    <a:cubicBezTo>
                      <a:pt x="10156" y="12800"/>
                      <a:pt x="10156" y="12800"/>
                      <a:pt x="10156" y="12800"/>
                    </a:cubicBezTo>
                    <a:cubicBezTo>
                      <a:pt x="11330" y="12800"/>
                      <a:pt x="11330" y="12800"/>
                      <a:pt x="11330" y="12800"/>
                    </a:cubicBezTo>
                    <a:cubicBezTo>
                      <a:pt x="11330" y="20667"/>
                      <a:pt x="11330" y="20667"/>
                      <a:pt x="11330" y="20667"/>
                    </a:cubicBezTo>
                    <a:cubicBezTo>
                      <a:pt x="11330" y="21200"/>
                      <a:pt x="12035" y="21600"/>
                      <a:pt x="12974" y="21600"/>
                    </a:cubicBezTo>
                    <a:cubicBezTo>
                      <a:pt x="13913" y="21600"/>
                      <a:pt x="14852" y="21200"/>
                      <a:pt x="14852" y="20667"/>
                    </a:cubicBezTo>
                    <a:cubicBezTo>
                      <a:pt x="14852" y="12800"/>
                      <a:pt x="14852" y="12800"/>
                      <a:pt x="14852" y="12800"/>
                    </a:cubicBezTo>
                    <a:cubicBezTo>
                      <a:pt x="19313" y="12800"/>
                      <a:pt x="19313" y="12800"/>
                      <a:pt x="19313" y="12800"/>
                    </a:cubicBezTo>
                    <a:cubicBezTo>
                      <a:pt x="14617" y="3067"/>
                      <a:pt x="14617" y="3067"/>
                      <a:pt x="14617" y="3067"/>
                    </a:cubicBezTo>
                    <a:cubicBezTo>
                      <a:pt x="14852" y="3067"/>
                      <a:pt x="14852" y="3067"/>
                      <a:pt x="14852" y="3067"/>
                    </a:cubicBezTo>
                    <a:cubicBezTo>
                      <a:pt x="15087" y="3067"/>
                      <a:pt x="15087" y="3067"/>
                      <a:pt x="15087" y="3067"/>
                    </a:cubicBezTo>
                    <a:cubicBezTo>
                      <a:pt x="18374" y="8533"/>
                      <a:pt x="18374" y="8533"/>
                      <a:pt x="18374" y="8533"/>
                    </a:cubicBezTo>
                    <a:cubicBezTo>
                      <a:pt x="18609" y="8933"/>
                      <a:pt x="19548" y="9200"/>
                      <a:pt x="20252" y="9067"/>
                    </a:cubicBezTo>
                    <a:cubicBezTo>
                      <a:pt x="21191" y="8933"/>
                      <a:pt x="21426" y="8400"/>
                      <a:pt x="21191" y="8000"/>
                    </a:cubicBezTo>
                  </a:path>
                </a:pathLst>
              </a:custGeom>
              <a:grpFill/>
              <a:ln w="12700" cap="flat">
                <a:noFill/>
                <a:miter lim="400000"/>
              </a:ln>
              <a:effectLst/>
            </p:spPr>
            <p:txBody>
              <a:bodyPr wrap="square" lIns="0" tIns="0" rIns="0" bIns="0" numCol="1" anchor="t">
                <a:noAutofit/>
              </a:bodyPr>
              <a:lstStyle/>
              <a:p>
                <a:pPr lvl="0">
                  <a:defRPr sz="3200">
                    <a:solidFill>
                      <a:srgbClr val="FFFFFF"/>
                    </a:solidFill>
                    <a:latin typeface="Helvetica Light"/>
                    <a:ea typeface="Helvetica Light"/>
                    <a:cs typeface="Helvetica Light"/>
                    <a:sym typeface="Helvetica Light"/>
                  </a:defRPr>
                </a:pPr>
                <a:endParaRPr sz="3200"/>
              </a:p>
            </p:txBody>
          </p:sp>
        </p:grpSp>
        <p:sp>
          <p:nvSpPr>
            <p:cNvPr id="104" name="Shape 3804"/>
            <p:cNvSpPr/>
            <p:nvPr/>
          </p:nvSpPr>
          <p:spPr>
            <a:xfrm>
              <a:off x="3275042" y="3412078"/>
              <a:ext cx="105606" cy="105605"/>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F1F1F1"/>
            </a:solidFill>
            <a:ln w="12700" cap="flat">
              <a:noFill/>
              <a:miter lim="400000"/>
            </a:ln>
            <a:effectLst/>
          </p:spPr>
          <p:txBody>
            <a:bodyPr wrap="square" lIns="0" tIns="0" rIns="0" bIns="0" numCol="1" anchor="t">
              <a:noAutofit/>
            </a:bodyPr>
            <a:lstStyle/>
            <a:p>
              <a:pPr lvl="0">
                <a:defRPr sz="3200">
                  <a:solidFill>
                    <a:srgbClr val="FFFFFF"/>
                  </a:solidFill>
                  <a:latin typeface="Helvetica Light"/>
                  <a:ea typeface="Helvetica Light"/>
                  <a:cs typeface="Helvetica Light"/>
                  <a:sym typeface="Helvetica Light"/>
                </a:defRPr>
              </a:pPr>
              <a:endParaRPr sz="3200"/>
            </a:p>
          </p:txBody>
        </p:sp>
        <p:sp>
          <p:nvSpPr>
            <p:cNvPr id="105" name="Shape 3805"/>
            <p:cNvSpPr/>
            <p:nvPr/>
          </p:nvSpPr>
          <p:spPr>
            <a:xfrm>
              <a:off x="3165999" y="3539110"/>
              <a:ext cx="328647" cy="586183"/>
            </a:xfrm>
            <a:custGeom>
              <a:avLst/>
              <a:gdLst/>
              <a:ahLst/>
              <a:cxnLst>
                <a:cxn ang="0">
                  <a:pos x="wd2" y="hd2"/>
                </a:cxn>
                <a:cxn ang="5400000">
                  <a:pos x="wd2" y="hd2"/>
                </a:cxn>
                <a:cxn ang="10800000">
                  <a:pos x="wd2" y="hd2"/>
                </a:cxn>
                <a:cxn ang="16200000">
                  <a:pos x="wd2" y="hd2"/>
                </a:cxn>
              </a:cxnLst>
              <a:rect l="0" t="0" r="r" b="b"/>
              <a:pathLst>
                <a:path w="21276" h="21600" extrusionOk="0">
                  <a:moveTo>
                    <a:pt x="21191" y="8000"/>
                  </a:moveTo>
                  <a:cubicBezTo>
                    <a:pt x="17435" y="1333"/>
                    <a:pt x="17435" y="1333"/>
                    <a:pt x="17435" y="1333"/>
                  </a:cubicBezTo>
                  <a:cubicBezTo>
                    <a:pt x="17200" y="533"/>
                    <a:pt x="16261" y="0"/>
                    <a:pt x="14852" y="0"/>
                  </a:cubicBezTo>
                  <a:cubicBezTo>
                    <a:pt x="6400" y="0"/>
                    <a:pt x="6400" y="0"/>
                    <a:pt x="6400" y="0"/>
                  </a:cubicBezTo>
                  <a:cubicBezTo>
                    <a:pt x="5461" y="0"/>
                    <a:pt x="4756" y="267"/>
                    <a:pt x="4287" y="667"/>
                  </a:cubicBezTo>
                  <a:cubicBezTo>
                    <a:pt x="4052" y="800"/>
                    <a:pt x="4052" y="800"/>
                    <a:pt x="4052" y="933"/>
                  </a:cubicBezTo>
                  <a:lnTo>
                    <a:pt x="4052" y="933"/>
                  </a:lnTo>
                  <a:lnTo>
                    <a:pt x="3817" y="1067"/>
                  </a:lnTo>
                  <a:cubicBezTo>
                    <a:pt x="61" y="8000"/>
                    <a:pt x="61" y="8000"/>
                    <a:pt x="61" y="8000"/>
                  </a:cubicBezTo>
                  <a:cubicBezTo>
                    <a:pt x="-174" y="8400"/>
                    <a:pt x="296" y="8933"/>
                    <a:pt x="1000" y="9067"/>
                  </a:cubicBezTo>
                  <a:cubicBezTo>
                    <a:pt x="1939" y="9200"/>
                    <a:pt x="2878" y="8933"/>
                    <a:pt x="3113" y="8533"/>
                  </a:cubicBezTo>
                  <a:cubicBezTo>
                    <a:pt x="5930" y="3067"/>
                    <a:pt x="5930" y="3067"/>
                    <a:pt x="5930" y="3067"/>
                  </a:cubicBezTo>
                  <a:cubicBezTo>
                    <a:pt x="6165" y="3067"/>
                    <a:pt x="6165" y="3067"/>
                    <a:pt x="6400" y="3067"/>
                  </a:cubicBezTo>
                  <a:cubicBezTo>
                    <a:pt x="6635" y="3067"/>
                    <a:pt x="6635" y="3067"/>
                    <a:pt x="6635" y="3067"/>
                  </a:cubicBezTo>
                  <a:cubicBezTo>
                    <a:pt x="1939" y="12800"/>
                    <a:pt x="1939" y="12800"/>
                    <a:pt x="1939" y="12800"/>
                  </a:cubicBezTo>
                  <a:cubicBezTo>
                    <a:pt x="6635" y="12800"/>
                    <a:pt x="6635" y="12800"/>
                    <a:pt x="6635" y="12800"/>
                  </a:cubicBezTo>
                  <a:cubicBezTo>
                    <a:pt x="6635" y="20667"/>
                    <a:pt x="6635" y="20667"/>
                    <a:pt x="6635" y="20667"/>
                  </a:cubicBezTo>
                  <a:cubicBezTo>
                    <a:pt x="6635" y="21200"/>
                    <a:pt x="7574" y="21600"/>
                    <a:pt x="8513" y="21600"/>
                  </a:cubicBezTo>
                  <a:cubicBezTo>
                    <a:pt x="9452" y="21600"/>
                    <a:pt x="10156" y="21200"/>
                    <a:pt x="10156" y="20667"/>
                  </a:cubicBezTo>
                  <a:cubicBezTo>
                    <a:pt x="10156" y="12800"/>
                    <a:pt x="10156" y="12800"/>
                    <a:pt x="10156" y="12800"/>
                  </a:cubicBezTo>
                  <a:cubicBezTo>
                    <a:pt x="11330" y="12800"/>
                    <a:pt x="11330" y="12800"/>
                    <a:pt x="11330" y="12800"/>
                  </a:cubicBezTo>
                  <a:cubicBezTo>
                    <a:pt x="11330" y="20667"/>
                    <a:pt x="11330" y="20667"/>
                    <a:pt x="11330" y="20667"/>
                  </a:cubicBezTo>
                  <a:cubicBezTo>
                    <a:pt x="11330" y="21200"/>
                    <a:pt x="12035" y="21600"/>
                    <a:pt x="12974" y="21600"/>
                  </a:cubicBezTo>
                  <a:cubicBezTo>
                    <a:pt x="13913" y="21600"/>
                    <a:pt x="14852" y="21200"/>
                    <a:pt x="14852" y="20667"/>
                  </a:cubicBezTo>
                  <a:cubicBezTo>
                    <a:pt x="14852" y="12800"/>
                    <a:pt x="14852" y="12800"/>
                    <a:pt x="14852" y="12800"/>
                  </a:cubicBezTo>
                  <a:cubicBezTo>
                    <a:pt x="19313" y="12800"/>
                    <a:pt x="19313" y="12800"/>
                    <a:pt x="19313" y="12800"/>
                  </a:cubicBezTo>
                  <a:cubicBezTo>
                    <a:pt x="14617" y="3067"/>
                    <a:pt x="14617" y="3067"/>
                    <a:pt x="14617" y="3067"/>
                  </a:cubicBezTo>
                  <a:cubicBezTo>
                    <a:pt x="14852" y="3067"/>
                    <a:pt x="14852" y="3067"/>
                    <a:pt x="14852" y="3067"/>
                  </a:cubicBezTo>
                  <a:cubicBezTo>
                    <a:pt x="15087" y="3067"/>
                    <a:pt x="15087" y="3067"/>
                    <a:pt x="15087" y="3067"/>
                  </a:cubicBezTo>
                  <a:cubicBezTo>
                    <a:pt x="18374" y="8533"/>
                    <a:pt x="18374" y="8533"/>
                    <a:pt x="18374" y="8533"/>
                  </a:cubicBezTo>
                  <a:cubicBezTo>
                    <a:pt x="18609" y="8933"/>
                    <a:pt x="19548" y="9200"/>
                    <a:pt x="20252" y="9067"/>
                  </a:cubicBezTo>
                  <a:cubicBezTo>
                    <a:pt x="21191" y="8933"/>
                    <a:pt x="21426" y="8400"/>
                    <a:pt x="21191" y="8000"/>
                  </a:cubicBezTo>
                </a:path>
              </a:pathLst>
            </a:custGeom>
            <a:solidFill>
              <a:srgbClr val="F1F1F1"/>
            </a:solidFill>
            <a:ln w="12700" cap="flat">
              <a:noFill/>
              <a:miter lim="400000"/>
            </a:ln>
            <a:effectLst/>
          </p:spPr>
          <p:txBody>
            <a:bodyPr wrap="square" lIns="0" tIns="0" rIns="0" bIns="0" numCol="1" anchor="t">
              <a:noAutofit/>
            </a:bodyPr>
            <a:lstStyle/>
            <a:p>
              <a:pPr lvl="0">
                <a:defRPr sz="3200">
                  <a:solidFill>
                    <a:srgbClr val="FFFFFF"/>
                  </a:solidFill>
                  <a:latin typeface="Helvetica Light"/>
                  <a:ea typeface="Helvetica Light"/>
                  <a:cs typeface="Helvetica Light"/>
                  <a:sym typeface="Helvetica Light"/>
                </a:defRPr>
              </a:pPr>
              <a:endParaRPr sz="3200"/>
            </a:p>
          </p:txBody>
        </p:sp>
        <p:sp>
          <p:nvSpPr>
            <p:cNvPr id="106" name="Shape 3806"/>
            <p:cNvSpPr/>
            <p:nvPr/>
          </p:nvSpPr>
          <p:spPr>
            <a:xfrm>
              <a:off x="3644068" y="3412078"/>
              <a:ext cx="105605" cy="105605"/>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F1F1F1"/>
            </a:solidFill>
            <a:ln w="12700" cap="flat">
              <a:noFill/>
              <a:miter lim="400000"/>
            </a:ln>
            <a:effectLst/>
          </p:spPr>
          <p:txBody>
            <a:bodyPr wrap="square" lIns="0" tIns="0" rIns="0" bIns="0" numCol="1" anchor="t">
              <a:noAutofit/>
            </a:bodyPr>
            <a:lstStyle/>
            <a:p>
              <a:pPr lvl="0">
                <a:defRPr sz="3200">
                  <a:solidFill>
                    <a:srgbClr val="FFFFFF"/>
                  </a:solidFill>
                  <a:latin typeface="Helvetica Light"/>
                  <a:ea typeface="Helvetica Light"/>
                  <a:cs typeface="Helvetica Light"/>
                  <a:sym typeface="Helvetica Light"/>
                </a:defRPr>
              </a:pPr>
              <a:endParaRPr sz="3200"/>
            </a:p>
          </p:txBody>
        </p:sp>
        <p:sp>
          <p:nvSpPr>
            <p:cNvPr id="107" name="Shape 3807"/>
            <p:cNvSpPr/>
            <p:nvPr/>
          </p:nvSpPr>
          <p:spPr>
            <a:xfrm>
              <a:off x="3535025" y="3539110"/>
              <a:ext cx="328648" cy="586183"/>
            </a:xfrm>
            <a:custGeom>
              <a:avLst/>
              <a:gdLst/>
              <a:ahLst/>
              <a:cxnLst>
                <a:cxn ang="0">
                  <a:pos x="wd2" y="hd2"/>
                </a:cxn>
                <a:cxn ang="5400000">
                  <a:pos x="wd2" y="hd2"/>
                </a:cxn>
                <a:cxn ang="10800000">
                  <a:pos x="wd2" y="hd2"/>
                </a:cxn>
                <a:cxn ang="16200000">
                  <a:pos x="wd2" y="hd2"/>
                </a:cxn>
              </a:cxnLst>
              <a:rect l="0" t="0" r="r" b="b"/>
              <a:pathLst>
                <a:path w="21276" h="21600" extrusionOk="0">
                  <a:moveTo>
                    <a:pt x="21191" y="8000"/>
                  </a:moveTo>
                  <a:cubicBezTo>
                    <a:pt x="17435" y="1333"/>
                    <a:pt x="17435" y="1333"/>
                    <a:pt x="17435" y="1333"/>
                  </a:cubicBezTo>
                  <a:cubicBezTo>
                    <a:pt x="17200" y="533"/>
                    <a:pt x="16261" y="0"/>
                    <a:pt x="14852" y="0"/>
                  </a:cubicBezTo>
                  <a:cubicBezTo>
                    <a:pt x="6400" y="0"/>
                    <a:pt x="6400" y="0"/>
                    <a:pt x="6400" y="0"/>
                  </a:cubicBezTo>
                  <a:cubicBezTo>
                    <a:pt x="5461" y="0"/>
                    <a:pt x="4756" y="267"/>
                    <a:pt x="4287" y="667"/>
                  </a:cubicBezTo>
                  <a:cubicBezTo>
                    <a:pt x="4052" y="800"/>
                    <a:pt x="4052" y="800"/>
                    <a:pt x="4052" y="933"/>
                  </a:cubicBezTo>
                  <a:lnTo>
                    <a:pt x="4052" y="933"/>
                  </a:lnTo>
                  <a:lnTo>
                    <a:pt x="3817" y="1067"/>
                  </a:lnTo>
                  <a:cubicBezTo>
                    <a:pt x="61" y="8000"/>
                    <a:pt x="61" y="8000"/>
                    <a:pt x="61" y="8000"/>
                  </a:cubicBezTo>
                  <a:cubicBezTo>
                    <a:pt x="-174" y="8400"/>
                    <a:pt x="296" y="8933"/>
                    <a:pt x="1000" y="9067"/>
                  </a:cubicBezTo>
                  <a:cubicBezTo>
                    <a:pt x="1939" y="9200"/>
                    <a:pt x="2878" y="8933"/>
                    <a:pt x="3113" y="8533"/>
                  </a:cubicBezTo>
                  <a:cubicBezTo>
                    <a:pt x="5930" y="3067"/>
                    <a:pt x="5930" y="3067"/>
                    <a:pt x="5930" y="3067"/>
                  </a:cubicBezTo>
                  <a:cubicBezTo>
                    <a:pt x="6165" y="3067"/>
                    <a:pt x="6165" y="3067"/>
                    <a:pt x="6400" y="3067"/>
                  </a:cubicBezTo>
                  <a:cubicBezTo>
                    <a:pt x="6635" y="3067"/>
                    <a:pt x="6635" y="3067"/>
                    <a:pt x="6635" y="3067"/>
                  </a:cubicBezTo>
                  <a:cubicBezTo>
                    <a:pt x="1939" y="12800"/>
                    <a:pt x="1939" y="12800"/>
                    <a:pt x="1939" y="12800"/>
                  </a:cubicBezTo>
                  <a:cubicBezTo>
                    <a:pt x="6635" y="12800"/>
                    <a:pt x="6635" y="12800"/>
                    <a:pt x="6635" y="12800"/>
                  </a:cubicBezTo>
                  <a:cubicBezTo>
                    <a:pt x="6635" y="20667"/>
                    <a:pt x="6635" y="20667"/>
                    <a:pt x="6635" y="20667"/>
                  </a:cubicBezTo>
                  <a:cubicBezTo>
                    <a:pt x="6635" y="21200"/>
                    <a:pt x="7574" y="21600"/>
                    <a:pt x="8513" y="21600"/>
                  </a:cubicBezTo>
                  <a:cubicBezTo>
                    <a:pt x="9452" y="21600"/>
                    <a:pt x="10156" y="21200"/>
                    <a:pt x="10156" y="20667"/>
                  </a:cubicBezTo>
                  <a:cubicBezTo>
                    <a:pt x="10156" y="12800"/>
                    <a:pt x="10156" y="12800"/>
                    <a:pt x="10156" y="12800"/>
                  </a:cubicBezTo>
                  <a:cubicBezTo>
                    <a:pt x="11330" y="12800"/>
                    <a:pt x="11330" y="12800"/>
                    <a:pt x="11330" y="12800"/>
                  </a:cubicBezTo>
                  <a:cubicBezTo>
                    <a:pt x="11330" y="20667"/>
                    <a:pt x="11330" y="20667"/>
                    <a:pt x="11330" y="20667"/>
                  </a:cubicBezTo>
                  <a:cubicBezTo>
                    <a:pt x="11330" y="21200"/>
                    <a:pt x="12035" y="21600"/>
                    <a:pt x="12974" y="21600"/>
                  </a:cubicBezTo>
                  <a:cubicBezTo>
                    <a:pt x="13913" y="21600"/>
                    <a:pt x="14852" y="21200"/>
                    <a:pt x="14852" y="20667"/>
                  </a:cubicBezTo>
                  <a:cubicBezTo>
                    <a:pt x="14852" y="12800"/>
                    <a:pt x="14852" y="12800"/>
                    <a:pt x="14852" y="12800"/>
                  </a:cubicBezTo>
                  <a:cubicBezTo>
                    <a:pt x="19313" y="12800"/>
                    <a:pt x="19313" y="12800"/>
                    <a:pt x="19313" y="12800"/>
                  </a:cubicBezTo>
                  <a:cubicBezTo>
                    <a:pt x="14617" y="3067"/>
                    <a:pt x="14617" y="3067"/>
                    <a:pt x="14617" y="3067"/>
                  </a:cubicBezTo>
                  <a:cubicBezTo>
                    <a:pt x="14852" y="3067"/>
                    <a:pt x="14852" y="3067"/>
                    <a:pt x="14852" y="3067"/>
                  </a:cubicBezTo>
                  <a:cubicBezTo>
                    <a:pt x="15087" y="3067"/>
                    <a:pt x="15087" y="3067"/>
                    <a:pt x="15087" y="3067"/>
                  </a:cubicBezTo>
                  <a:cubicBezTo>
                    <a:pt x="18374" y="8533"/>
                    <a:pt x="18374" y="8533"/>
                    <a:pt x="18374" y="8533"/>
                  </a:cubicBezTo>
                  <a:cubicBezTo>
                    <a:pt x="18609" y="8933"/>
                    <a:pt x="19548" y="9200"/>
                    <a:pt x="20252" y="9067"/>
                  </a:cubicBezTo>
                  <a:cubicBezTo>
                    <a:pt x="21191" y="8933"/>
                    <a:pt x="21426" y="8400"/>
                    <a:pt x="21191" y="8000"/>
                  </a:cubicBezTo>
                </a:path>
              </a:pathLst>
            </a:custGeom>
            <a:solidFill>
              <a:srgbClr val="F1F1F1"/>
            </a:solidFill>
            <a:ln w="12700" cap="flat">
              <a:noFill/>
              <a:miter lim="400000"/>
            </a:ln>
            <a:effectLst/>
          </p:spPr>
          <p:txBody>
            <a:bodyPr wrap="square" lIns="0" tIns="0" rIns="0" bIns="0" numCol="1" anchor="t">
              <a:noAutofit/>
            </a:bodyPr>
            <a:lstStyle/>
            <a:p>
              <a:pPr lvl="0">
                <a:defRPr sz="3200">
                  <a:solidFill>
                    <a:srgbClr val="FFFFFF"/>
                  </a:solidFill>
                  <a:latin typeface="Helvetica Light"/>
                  <a:ea typeface="Helvetica Light"/>
                  <a:cs typeface="Helvetica Light"/>
                  <a:sym typeface="Helvetica Light"/>
                </a:defRPr>
              </a:pPr>
              <a:endParaRPr sz="3200"/>
            </a:p>
          </p:txBody>
        </p:sp>
        <p:sp>
          <p:nvSpPr>
            <p:cNvPr id="108" name="Shape 3808"/>
            <p:cNvSpPr/>
            <p:nvPr/>
          </p:nvSpPr>
          <p:spPr>
            <a:xfrm>
              <a:off x="4014489" y="3412078"/>
              <a:ext cx="105605" cy="105605"/>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F1F1F1"/>
            </a:solidFill>
            <a:ln w="12700" cap="flat">
              <a:noFill/>
              <a:miter lim="400000"/>
            </a:ln>
            <a:effectLst/>
          </p:spPr>
          <p:txBody>
            <a:bodyPr wrap="square" lIns="0" tIns="0" rIns="0" bIns="0" numCol="1" anchor="t">
              <a:noAutofit/>
            </a:bodyPr>
            <a:lstStyle/>
            <a:p>
              <a:pPr lvl="0">
                <a:defRPr sz="3200">
                  <a:solidFill>
                    <a:srgbClr val="FFFFFF"/>
                  </a:solidFill>
                  <a:latin typeface="Helvetica Light"/>
                  <a:ea typeface="Helvetica Light"/>
                  <a:cs typeface="Helvetica Light"/>
                  <a:sym typeface="Helvetica Light"/>
                </a:defRPr>
              </a:pPr>
              <a:endParaRPr sz="3200"/>
            </a:p>
          </p:txBody>
        </p:sp>
        <p:sp>
          <p:nvSpPr>
            <p:cNvPr id="109" name="Shape 3809"/>
            <p:cNvSpPr/>
            <p:nvPr/>
          </p:nvSpPr>
          <p:spPr>
            <a:xfrm>
              <a:off x="3905446" y="3539110"/>
              <a:ext cx="328647" cy="586183"/>
            </a:xfrm>
            <a:custGeom>
              <a:avLst/>
              <a:gdLst/>
              <a:ahLst/>
              <a:cxnLst>
                <a:cxn ang="0">
                  <a:pos x="wd2" y="hd2"/>
                </a:cxn>
                <a:cxn ang="5400000">
                  <a:pos x="wd2" y="hd2"/>
                </a:cxn>
                <a:cxn ang="10800000">
                  <a:pos x="wd2" y="hd2"/>
                </a:cxn>
                <a:cxn ang="16200000">
                  <a:pos x="wd2" y="hd2"/>
                </a:cxn>
              </a:cxnLst>
              <a:rect l="0" t="0" r="r" b="b"/>
              <a:pathLst>
                <a:path w="21276" h="21600" extrusionOk="0">
                  <a:moveTo>
                    <a:pt x="21191" y="8000"/>
                  </a:moveTo>
                  <a:cubicBezTo>
                    <a:pt x="17435" y="1333"/>
                    <a:pt x="17435" y="1333"/>
                    <a:pt x="17435" y="1333"/>
                  </a:cubicBezTo>
                  <a:cubicBezTo>
                    <a:pt x="17200" y="533"/>
                    <a:pt x="16261" y="0"/>
                    <a:pt x="14852" y="0"/>
                  </a:cubicBezTo>
                  <a:cubicBezTo>
                    <a:pt x="6400" y="0"/>
                    <a:pt x="6400" y="0"/>
                    <a:pt x="6400" y="0"/>
                  </a:cubicBezTo>
                  <a:cubicBezTo>
                    <a:pt x="5461" y="0"/>
                    <a:pt x="4756" y="267"/>
                    <a:pt x="4287" y="667"/>
                  </a:cubicBezTo>
                  <a:cubicBezTo>
                    <a:pt x="4052" y="800"/>
                    <a:pt x="4052" y="800"/>
                    <a:pt x="4052" y="933"/>
                  </a:cubicBezTo>
                  <a:lnTo>
                    <a:pt x="4052" y="933"/>
                  </a:lnTo>
                  <a:lnTo>
                    <a:pt x="3817" y="1067"/>
                  </a:lnTo>
                  <a:cubicBezTo>
                    <a:pt x="61" y="8000"/>
                    <a:pt x="61" y="8000"/>
                    <a:pt x="61" y="8000"/>
                  </a:cubicBezTo>
                  <a:cubicBezTo>
                    <a:pt x="-174" y="8400"/>
                    <a:pt x="296" y="8933"/>
                    <a:pt x="1000" y="9067"/>
                  </a:cubicBezTo>
                  <a:cubicBezTo>
                    <a:pt x="1939" y="9200"/>
                    <a:pt x="2878" y="8933"/>
                    <a:pt x="3113" y="8533"/>
                  </a:cubicBezTo>
                  <a:cubicBezTo>
                    <a:pt x="5930" y="3067"/>
                    <a:pt x="5930" y="3067"/>
                    <a:pt x="5930" y="3067"/>
                  </a:cubicBezTo>
                  <a:cubicBezTo>
                    <a:pt x="6165" y="3067"/>
                    <a:pt x="6165" y="3067"/>
                    <a:pt x="6400" y="3067"/>
                  </a:cubicBezTo>
                  <a:cubicBezTo>
                    <a:pt x="6635" y="3067"/>
                    <a:pt x="6635" y="3067"/>
                    <a:pt x="6635" y="3067"/>
                  </a:cubicBezTo>
                  <a:cubicBezTo>
                    <a:pt x="1939" y="12800"/>
                    <a:pt x="1939" y="12800"/>
                    <a:pt x="1939" y="12800"/>
                  </a:cubicBezTo>
                  <a:cubicBezTo>
                    <a:pt x="6635" y="12800"/>
                    <a:pt x="6635" y="12800"/>
                    <a:pt x="6635" y="12800"/>
                  </a:cubicBezTo>
                  <a:cubicBezTo>
                    <a:pt x="6635" y="20667"/>
                    <a:pt x="6635" y="20667"/>
                    <a:pt x="6635" y="20667"/>
                  </a:cubicBezTo>
                  <a:cubicBezTo>
                    <a:pt x="6635" y="21200"/>
                    <a:pt x="7574" y="21600"/>
                    <a:pt x="8513" y="21600"/>
                  </a:cubicBezTo>
                  <a:cubicBezTo>
                    <a:pt x="9452" y="21600"/>
                    <a:pt x="10156" y="21200"/>
                    <a:pt x="10156" y="20667"/>
                  </a:cubicBezTo>
                  <a:cubicBezTo>
                    <a:pt x="10156" y="12800"/>
                    <a:pt x="10156" y="12800"/>
                    <a:pt x="10156" y="12800"/>
                  </a:cubicBezTo>
                  <a:cubicBezTo>
                    <a:pt x="11330" y="12800"/>
                    <a:pt x="11330" y="12800"/>
                    <a:pt x="11330" y="12800"/>
                  </a:cubicBezTo>
                  <a:cubicBezTo>
                    <a:pt x="11330" y="20667"/>
                    <a:pt x="11330" y="20667"/>
                    <a:pt x="11330" y="20667"/>
                  </a:cubicBezTo>
                  <a:cubicBezTo>
                    <a:pt x="11330" y="21200"/>
                    <a:pt x="12035" y="21600"/>
                    <a:pt x="12974" y="21600"/>
                  </a:cubicBezTo>
                  <a:cubicBezTo>
                    <a:pt x="13913" y="21600"/>
                    <a:pt x="14852" y="21200"/>
                    <a:pt x="14852" y="20667"/>
                  </a:cubicBezTo>
                  <a:cubicBezTo>
                    <a:pt x="14852" y="12800"/>
                    <a:pt x="14852" y="12800"/>
                    <a:pt x="14852" y="12800"/>
                  </a:cubicBezTo>
                  <a:cubicBezTo>
                    <a:pt x="19313" y="12800"/>
                    <a:pt x="19313" y="12800"/>
                    <a:pt x="19313" y="12800"/>
                  </a:cubicBezTo>
                  <a:cubicBezTo>
                    <a:pt x="14617" y="3067"/>
                    <a:pt x="14617" y="3067"/>
                    <a:pt x="14617" y="3067"/>
                  </a:cubicBezTo>
                  <a:cubicBezTo>
                    <a:pt x="14852" y="3067"/>
                    <a:pt x="14852" y="3067"/>
                    <a:pt x="14852" y="3067"/>
                  </a:cubicBezTo>
                  <a:cubicBezTo>
                    <a:pt x="15087" y="3067"/>
                    <a:pt x="15087" y="3067"/>
                    <a:pt x="15087" y="3067"/>
                  </a:cubicBezTo>
                  <a:cubicBezTo>
                    <a:pt x="18374" y="8533"/>
                    <a:pt x="18374" y="8533"/>
                    <a:pt x="18374" y="8533"/>
                  </a:cubicBezTo>
                  <a:cubicBezTo>
                    <a:pt x="18609" y="8933"/>
                    <a:pt x="19548" y="9200"/>
                    <a:pt x="20252" y="9067"/>
                  </a:cubicBezTo>
                  <a:cubicBezTo>
                    <a:pt x="21191" y="8933"/>
                    <a:pt x="21426" y="8400"/>
                    <a:pt x="21191" y="8000"/>
                  </a:cubicBezTo>
                </a:path>
              </a:pathLst>
            </a:custGeom>
            <a:solidFill>
              <a:srgbClr val="F1F1F1"/>
            </a:solidFill>
            <a:ln w="12700" cap="flat">
              <a:noFill/>
              <a:miter lim="400000"/>
            </a:ln>
            <a:effectLst/>
          </p:spPr>
          <p:txBody>
            <a:bodyPr wrap="square" lIns="0" tIns="0" rIns="0" bIns="0" numCol="1" anchor="t">
              <a:noAutofit/>
            </a:bodyPr>
            <a:lstStyle/>
            <a:p>
              <a:pPr lvl="0">
                <a:defRPr sz="3200">
                  <a:solidFill>
                    <a:srgbClr val="FFFFFF"/>
                  </a:solidFill>
                  <a:latin typeface="Helvetica Light"/>
                  <a:ea typeface="Helvetica Light"/>
                  <a:cs typeface="Helvetica Light"/>
                  <a:sym typeface="Helvetica Light"/>
                </a:defRPr>
              </a:pPr>
              <a:endParaRPr sz="3200"/>
            </a:p>
          </p:txBody>
        </p:sp>
        <p:sp>
          <p:nvSpPr>
            <p:cNvPr id="110" name="Shape 3810"/>
            <p:cNvSpPr/>
            <p:nvPr/>
          </p:nvSpPr>
          <p:spPr>
            <a:xfrm>
              <a:off x="4383515" y="3412078"/>
              <a:ext cx="105605" cy="105605"/>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F1F1F1"/>
            </a:solidFill>
            <a:ln w="12700" cap="flat">
              <a:noFill/>
              <a:miter lim="400000"/>
            </a:ln>
            <a:effectLst/>
          </p:spPr>
          <p:txBody>
            <a:bodyPr wrap="square" lIns="0" tIns="0" rIns="0" bIns="0" numCol="1" anchor="t">
              <a:noAutofit/>
            </a:bodyPr>
            <a:lstStyle/>
            <a:p>
              <a:pPr lvl="0">
                <a:defRPr sz="3200">
                  <a:solidFill>
                    <a:srgbClr val="FFFFFF"/>
                  </a:solidFill>
                  <a:latin typeface="Helvetica Light"/>
                  <a:ea typeface="Helvetica Light"/>
                  <a:cs typeface="Helvetica Light"/>
                  <a:sym typeface="Helvetica Light"/>
                </a:defRPr>
              </a:pPr>
              <a:endParaRPr sz="3200"/>
            </a:p>
          </p:txBody>
        </p:sp>
        <p:sp>
          <p:nvSpPr>
            <p:cNvPr id="111" name="Shape 3811"/>
            <p:cNvSpPr/>
            <p:nvPr/>
          </p:nvSpPr>
          <p:spPr>
            <a:xfrm>
              <a:off x="4274471" y="3539110"/>
              <a:ext cx="328648" cy="586183"/>
            </a:xfrm>
            <a:custGeom>
              <a:avLst/>
              <a:gdLst/>
              <a:ahLst/>
              <a:cxnLst>
                <a:cxn ang="0">
                  <a:pos x="wd2" y="hd2"/>
                </a:cxn>
                <a:cxn ang="5400000">
                  <a:pos x="wd2" y="hd2"/>
                </a:cxn>
                <a:cxn ang="10800000">
                  <a:pos x="wd2" y="hd2"/>
                </a:cxn>
                <a:cxn ang="16200000">
                  <a:pos x="wd2" y="hd2"/>
                </a:cxn>
              </a:cxnLst>
              <a:rect l="0" t="0" r="r" b="b"/>
              <a:pathLst>
                <a:path w="21276" h="21600" extrusionOk="0">
                  <a:moveTo>
                    <a:pt x="21191" y="8000"/>
                  </a:moveTo>
                  <a:cubicBezTo>
                    <a:pt x="17435" y="1333"/>
                    <a:pt x="17435" y="1333"/>
                    <a:pt x="17435" y="1333"/>
                  </a:cubicBezTo>
                  <a:cubicBezTo>
                    <a:pt x="17200" y="533"/>
                    <a:pt x="16261" y="0"/>
                    <a:pt x="14852" y="0"/>
                  </a:cubicBezTo>
                  <a:cubicBezTo>
                    <a:pt x="6400" y="0"/>
                    <a:pt x="6400" y="0"/>
                    <a:pt x="6400" y="0"/>
                  </a:cubicBezTo>
                  <a:cubicBezTo>
                    <a:pt x="5461" y="0"/>
                    <a:pt x="4756" y="267"/>
                    <a:pt x="4287" y="667"/>
                  </a:cubicBezTo>
                  <a:cubicBezTo>
                    <a:pt x="4052" y="800"/>
                    <a:pt x="4052" y="800"/>
                    <a:pt x="4052" y="933"/>
                  </a:cubicBezTo>
                  <a:lnTo>
                    <a:pt x="4052" y="933"/>
                  </a:lnTo>
                  <a:lnTo>
                    <a:pt x="3817" y="1067"/>
                  </a:lnTo>
                  <a:cubicBezTo>
                    <a:pt x="61" y="8000"/>
                    <a:pt x="61" y="8000"/>
                    <a:pt x="61" y="8000"/>
                  </a:cubicBezTo>
                  <a:cubicBezTo>
                    <a:pt x="-174" y="8400"/>
                    <a:pt x="296" y="8933"/>
                    <a:pt x="1000" y="9067"/>
                  </a:cubicBezTo>
                  <a:cubicBezTo>
                    <a:pt x="1939" y="9200"/>
                    <a:pt x="2878" y="8933"/>
                    <a:pt x="3113" y="8533"/>
                  </a:cubicBezTo>
                  <a:cubicBezTo>
                    <a:pt x="5930" y="3067"/>
                    <a:pt x="5930" y="3067"/>
                    <a:pt x="5930" y="3067"/>
                  </a:cubicBezTo>
                  <a:cubicBezTo>
                    <a:pt x="6165" y="3067"/>
                    <a:pt x="6165" y="3067"/>
                    <a:pt x="6400" y="3067"/>
                  </a:cubicBezTo>
                  <a:cubicBezTo>
                    <a:pt x="6635" y="3067"/>
                    <a:pt x="6635" y="3067"/>
                    <a:pt x="6635" y="3067"/>
                  </a:cubicBezTo>
                  <a:cubicBezTo>
                    <a:pt x="1939" y="12800"/>
                    <a:pt x="1939" y="12800"/>
                    <a:pt x="1939" y="12800"/>
                  </a:cubicBezTo>
                  <a:cubicBezTo>
                    <a:pt x="6635" y="12800"/>
                    <a:pt x="6635" y="12800"/>
                    <a:pt x="6635" y="12800"/>
                  </a:cubicBezTo>
                  <a:cubicBezTo>
                    <a:pt x="6635" y="20667"/>
                    <a:pt x="6635" y="20667"/>
                    <a:pt x="6635" y="20667"/>
                  </a:cubicBezTo>
                  <a:cubicBezTo>
                    <a:pt x="6635" y="21200"/>
                    <a:pt x="7574" y="21600"/>
                    <a:pt x="8513" y="21600"/>
                  </a:cubicBezTo>
                  <a:cubicBezTo>
                    <a:pt x="9452" y="21600"/>
                    <a:pt x="10156" y="21200"/>
                    <a:pt x="10156" y="20667"/>
                  </a:cubicBezTo>
                  <a:cubicBezTo>
                    <a:pt x="10156" y="12800"/>
                    <a:pt x="10156" y="12800"/>
                    <a:pt x="10156" y="12800"/>
                  </a:cubicBezTo>
                  <a:cubicBezTo>
                    <a:pt x="11330" y="12800"/>
                    <a:pt x="11330" y="12800"/>
                    <a:pt x="11330" y="12800"/>
                  </a:cubicBezTo>
                  <a:cubicBezTo>
                    <a:pt x="11330" y="20667"/>
                    <a:pt x="11330" y="20667"/>
                    <a:pt x="11330" y="20667"/>
                  </a:cubicBezTo>
                  <a:cubicBezTo>
                    <a:pt x="11330" y="21200"/>
                    <a:pt x="12035" y="21600"/>
                    <a:pt x="12974" y="21600"/>
                  </a:cubicBezTo>
                  <a:cubicBezTo>
                    <a:pt x="13913" y="21600"/>
                    <a:pt x="14852" y="21200"/>
                    <a:pt x="14852" y="20667"/>
                  </a:cubicBezTo>
                  <a:cubicBezTo>
                    <a:pt x="14852" y="12800"/>
                    <a:pt x="14852" y="12800"/>
                    <a:pt x="14852" y="12800"/>
                  </a:cubicBezTo>
                  <a:cubicBezTo>
                    <a:pt x="19313" y="12800"/>
                    <a:pt x="19313" y="12800"/>
                    <a:pt x="19313" y="12800"/>
                  </a:cubicBezTo>
                  <a:cubicBezTo>
                    <a:pt x="14617" y="3067"/>
                    <a:pt x="14617" y="3067"/>
                    <a:pt x="14617" y="3067"/>
                  </a:cubicBezTo>
                  <a:cubicBezTo>
                    <a:pt x="14852" y="3067"/>
                    <a:pt x="14852" y="3067"/>
                    <a:pt x="14852" y="3067"/>
                  </a:cubicBezTo>
                  <a:cubicBezTo>
                    <a:pt x="15087" y="3067"/>
                    <a:pt x="15087" y="3067"/>
                    <a:pt x="15087" y="3067"/>
                  </a:cubicBezTo>
                  <a:cubicBezTo>
                    <a:pt x="18374" y="8533"/>
                    <a:pt x="18374" y="8533"/>
                    <a:pt x="18374" y="8533"/>
                  </a:cubicBezTo>
                  <a:cubicBezTo>
                    <a:pt x="18609" y="8933"/>
                    <a:pt x="19548" y="9200"/>
                    <a:pt x="20252" y="9067"/>
                  </a:cubicBezTo>
                  <a:cubicBezTo>
                    <a:pt x="21191" y="8933"/>
                    <a:pt x="21426" y="8400"/>
                    <a:pt x="21191" y="8000"/>
                  </a:cubicBezTo>
                </a:path>
              </a:pathLst>
            </a:custGeom>
            <a:solidFill>
              <a:srgbClr val="F1F1F1"/>
            </a:solidFill>
            <a:ln w="12700" cap="flat">
              <a:noFill/>
              <a:miter lim="400000"/>
            </a:ln>
            <a:effectLst/>
          </p:spPr>
          <p:txBody>
            <a:bodyPr wrap="square" lIns="0" tIns="0" rIns="0" bIns="0" numCol="1" anchor="t">
              <a:noAutofit/>
            </a:bodyPr>
            <a:lstStyle/>
            <a:p>
              <a:pPr lvl="0">
                <a:defRPr sz="3200">
                  <a:solidFill>
                    <a:srgbClr val="FFFFFF"/>
                  </a:solidFill>
                  <a:latin typeface="Helvetica Light"/>
                  <a:ea typeface="Helvetica Light"/>
                  <a:cs typeface="Helvetica Light"/>
                  <a:sym typeface="Helvetica Light"/>
                </a:defRPr>
              </a:pPr>
              <a:endParaRPr sz="3200"/>
            </a:p>
          </p:txBody>
        </p:sp>
        <p:sp>
          <p:nvSpPr>
            <p:cNvPr id="112" name="Shape 3812"/>
            <p:cNvSpPr/>
            <p:nvPr/>
          </p:nvSpPr>
          <p:spPr>
            <a:xfrm>
              <a:off x="4753563" y="3412078"/>
              <a:ext cx="105605" cy="105605"/>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F1F1F1"/>
            </a:solidFill>
            <a:ln w="12700" cap="flat">
              <a:noFill/>
              <a:miter lim="400000"/>
            </a:ln>
            <a:effectLst/>
          </p:spPr>
          <p:txBody>
            <a:bodyPr wrap="square" lIns="0" tIns="0" rIns="0" bIns="0" numCol="1" anchor="t">
              <a:noAutofit/>
            </a:bodyPr>
            <a:lstStyle/>
            <a:p>
              <a:pPr lvl="0">
                <a:defRPr sz="3200">
                  <a:solidFill>
                    <a:srgbClr val="FFFFFF"/>
                  </a:solidFill>
                  <a:latin typeface="Helvetica Light"/>
                  <a:ea typeface="Helvetica Light"/>
                  <a:cs typeface="Helvetica Light"/>
                  <a:sym typeface="Helvetica Light"/>
                </a:defRPr>
              </a:pPr>
              <a:endParaRPr sz="3200"/>
            </a:p>
          </p:txBody>
        </p:sp>
        <p:sp>
          <p:nvSpPr>
            <p:cNvPr id="113" name="Shape 3813"/>
            <p:cNvSpPr/>
            <p:nvPr/>
          </p:nvSpPr>
          <p:spPr>
            <a:xfrm>
              <a:off x="4644519" y="3539110"/>
              <a:ext cx="328647" cy="586183"/>
            </a:xfrm>
            <a:custGeom>
              <a:avLst/>
              <a:gdLst/>
              <a:ahLst/>
              <a:cxnLst>
                <a:cxn ang="0">
                  <a:pos x="wd2" y="hd2"/>
                </a:cxn>
                <a:cxn ang="5400000">
                  <a:pos x="wd2" y="hd2"/>
                </a:cxn>
                <a:cxn ang="10800000">
                  <a:pos x="wd2" y="hd2"/>
                </a:cxn>
                <a:cxn ang="16200000">
                  <a:pos x="wd2" y="hd2"/>
                </a:cxn>
              </a:cxnLst>
              <a:rect l="0" t="0" r="r" b="b"/>
              <a:pathLst>
                <a:path w="21276" h="21600" extrusionOk="0">
                  <a:moveTo>
                    <a:pt x="21191" y="8000"/>
                  </a:moveTo>
                  <a:cubicBezTo>
                    <a:pt x="17435" y="1333"/>
                    <a:pt x="17435" y="1333"/>
                    <a:pt x="17435" y="1333"/>
                  </a:cubicBezTo>
                  <a:cubicBezTo>
                    <a:pt x="17200" y="533"/>
                    <a:pt x="16261" y="0"/>
                    <a:pt x="14852" y="0"/>
                  </a:cubicBezTo>
                  <a:cubicBezTo>
                    <a:pt x="6400" y="0"/>
                    <a:pt x="6400" y="0"/>
                    <a:pt x="6400" y="0"/>
                  </a:cubicBezTo>
                  <a:cubicBezTo>
                    <a:pt x="5461" y="0"/>
                    <a:pt x="4756" y="267"/>
                    <a:pt x="4287" y="667"/>
                  </a:cubicBezTo>
                  <a:cubicBezTo>
                    <a:pt x="4052" y="800"/>
                    <a:pt x="4052" y="800"/>
                    <a:pt x="4052" y="933"/>
                  </a:cubicBezTo>
                  <a:lnTo>
                    <a:pt x="4052" y="933"/>
                  </a:lnTo>
                  <a:lnTo>
                    <a:pt x="3817" y="1067"/>
                  </a:lnTo>
                  <a:cubicBezTo>
                    <a:pt x="61" y="8000"/>
                    <a:pt x="61" y="8000"/>
                    <a:pt x="61" y="8000"/>
                  </a:cubicBezTo>
                  <a:cubicBezTo>
                    <a:pt x="-174" y="8400"/>
                    <a:pt x="296" y="8933"/>
                    <a:pt x="1000" y="9067"/>
                  </a:cubicBezTo>
                  <a:cubicBezTo>
                    <a:pt x="1939" y="9200"/>
                    <a:pt x="2878" y="8933"/>
                    <a:pt x="3113" y="8533"/>
                  </a:cubicBezTo>
                  <a:cubicBezTo>
                    <a:pt x="5930" y="3067"/>
                    <a:pt x="5930" y="3067"/>
                    <a:pt x="5930" y="3067"/>
                  </a:cubicBezTo>
                  <a:cubicBezTo>
                    <a:pt x="6165" y="3067"/>
                    <a:pt x="6165" y="3067"/>
                    <a:pt x="6400" y="3067"/>
                  </a:cubicBezTo>
                  <a:cubicBezTo>
                    <a:pt x="6635" y="3067"/>
                    <a:pt x="6635" y="3067"/>
                    <a:pt x="6635" y="3067"/>
                  </a:cubicBezTo>
                  <a:cubicBezTo>
                    <a:pt x="1939" y="12800"/>
                    <a:pt x="1939" y="12800"/>
                    <a:pt x="1939" y="12800"/>
                  </a:cubicBezTo>
                  <a:cubicBezTo>
                    <a:pt x="6635" y="12800"/>
                    <a:pt x="6635" y="12800"/>
                    <a:pt x="6635" y="12800"/>
                  </a:cubicBezTo>
                  <a:cubicBezTo>
                    <a:pt x="6635" y="20667"/>
                    <a:pt x="6635" y="20667"/>
                    <a:pt x="6635" y="20667"/>
                  </a:cubicBezTo>
                  <a:cubicBezTo>
                    <a:pt x="6635" y="21200"/>
                    <a:pt x="7574" y="21600"/>
                    <a:pt x="8513" y="21600"/>
                  </a:cubicBezTo>
                  <a:cubicBezTo>
                    <a:pt x="9452" y="21600"/>
                    <a:pt x="10156" y="21200"/>
                    <a:pt x="10156" y="20667"/>
                  </a:cubicBezTo>
                  <a:cubicBezTo>
                    <a:pt x="10156" y="12800"/>
                    <a:pt x="10156" y="12800"/>
                    <a:pt x="10156" y="12800"/>
                  </a:cubicBezTo>
                  <a:cubicBezTo>
                    <a:pt x="11330" y="12800"/>
                    <a:pt x="11330" y="12800"/>
                    <a:pt x="11330" y="12800"/>
                  </a:cubicBezTo>
                  <a:cubicBezTo>
                    <a:pt x="11330" y="20667"/>
                    <a:pt x="11330" y="20667"/>
                    <a:pt x="11330" y="20667"/>
                  </a:cubicBezTo>
                  <a:cubicBezTo>
                    <a:pt x="11330" y="21200"/>
                    <a:pt x="12035" y="21600"/>
                    <a:pt x="12974" y="21600"/>
                  </a:cubicBezTo>
                  <a:cubicBezTo>
                    <a:pt x="13913" y="21600"/>
                    <a:pt x="14852" y="21200"/>
                    <a:pt x="14852" y="20667"/>
                  </a:cubicBezTo>
                  <a:cubicBezTo>
                    <a:pt x="14852" y="12800"/>
                    <a:pt x="14852" y="12800"/>
                    <a:pt x="14852" y="12800"/>
                  </a:cubicBezTo>
                  <a:cubicBezTo>
                    <a:pt x="19313" y="12800"/>
                    <a:pt x="19313" y="12800"/>
                    <a:pt x="19313" y="12800"/>
                  </a:cubicBezTo>
                  <a:cubicBezTo>
                    <a:pt x="14617" y="3067"/>
                    <a:pt x="14617" y="3067"/>
                    <a:pt x="14617" y="3067"/>
                  </a:cubicBezTo>
                  <a:cubicBezTo>
                    <a:pt x="14852" y="3067"/>
                    <a:pt x="14852" y="3067"/>
                    <a:pt x="14852" y="3067"/>
                  </a:cubicBezTo>
                  <a:cubicBezTo>
                    <a:pt x="15087" y="3067"/>
                    <a:pt x="15087" y="3067"/>
                    <a:pt x="15087" y="3067"/>
                  </a:cubicBezTo>
                  <a:cubicBezTo>
                    <a:pt x="18374" y="8533"/>
                    <a:pt x="18374" y="8533"/>
                    <a:pt x="18374" y="8533"/>
                  </a:cubicBezTo>
                  <a:cubicBezTo>
                    <a:pt x="18609" y="8933"/>
                    <a:pt x="19548" y="9200"/>
                    <a:pt x="20252" y="9067"/>
                  </a:cubicBezTo>
                  <a:cubicBezTo>
                    <a:pt x="21191" y="8933"/>
                    <a:pt x="21426" y="8400"/>
                    <a:pt x="21191" y="8000"/>
                  </a:cubicBezTo>
                </a:path>
              </a:pathLst>
            </a:custGeom>
            <a:solidFill>
              <a:srgbClr val="F1F1F1"/>
            </a:solidFill>
            <a:ln w="12700" cap="flat">
              <a:noFill/>
              <a:miter lim="400000"/>
            </a:ln>
            <a:effectLst/>
          </p:spPr>
          <p:txBody>
            <a:bodyPr wrap="square" lIns="0" tIns="0" rIns="0" bIns="0" numCol="1" anchor="t">
              <a:noAutofit/>
            </a:bodyPr>
            <a:lstStyle/>
            <a:p>
              <a:pPr lvl="0">
                <a:defRPr sz="3200">
                  <a:solidFill>
                    <a:srgbClr val="FFFFFF"/>
                  </a:solidFill>
                  <a:latin typeface="Helvetica Light"/>
                  <a:ea typeface="Helvetica Light"/>
                  <a:cs typeface="Helvetica Light"/>
                  <a:sym typeface="Helvetica Light"/>
                </a:defRPr>
              </a:pPr>
              <a:endParaRPr sz="3200"/>
            </a:p>
          </p:txBody>
        </p:sp>
        <p:sp>
          <p:nvSpPr>
            <p:cNvPr id="114" name="Shape 3814"/>
            <p:cNvSpPr/>
            <p:nvPr/>
          </p:nvSpPr>
          <p:spPr>
            <a:xfrm>
              <a:off x="5122589" y="3412078"/>
              <a:ext cx="105606" cy="105605"/>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F1F1F1"/>
            </a:solidFill>
            <a:ln w="12700" cap="flat">
              <a:noFill/>
              <a:miter lim="400000"/>
            </a:ln>
            <a:effectLst/>
          </p:spPr>
          <p:txBody>
            <a:bodyPr wrap="square" lIns="0" tIns="0" rIns="0" bIns="0" numCol="1" anchor="t">
              <a:noAutofit/>
            </a:bodyPr>
            <a:lstStyle/>
            <a:p>
              <a:pPr lvl="0">
                <a:defRPr sz="3200">
                  <a:solidFill>
                    <a:srgbClr val="FFFFFF"/>
                  </a:solidFill>
                  <a:latin typeface="Helvetica Light"/>
                  <a:ea typeface="Helvetica Light"/>
                  <a:cs typeface="Helvetica Light"/>
                  <a:sym typeface="Helvetica Light"/>
                </a:defRPr>
              </a:pPr>
              <a:endParaRPr sz="3200"/>
            </a:p>
          </p:txBody>
        </p:sp>
        <p:sp>
          <p:nvSpPr>
            <p:cNvPr id="115" name="Shape 3815"/>
            <p:cNvSpPr/>
            <p:nvPr/>
          </p:nvSpPr>
          <p:spPr>
            <a:xfrm>
              <a:off x="5013545" y="3539110"/>
              <a:ext cx="328648" cy="586183"/>
            </a:xfrm>
            <a:custGeom>
              <a:avLst/>
              <a:gdLst/>
              <a:ahLst/>
              <a:cxnLst>
                <a:cxn ang="0">
                  <a:pos x="wd2" y="hd2"/>
                </a:cxn>
                <a:cxn ang="5400000">
                  <a:pos x="wd2" y="hd2"/>
                </a:cxn>
                <a:cxn ang="10800000">
                  <a:pos x="wd2" y="hd2"/>
                </a:cxn>
                <a:cxn ang="16200000">
                  <a:pos x="wd2" y="hd2"/>
                </a:cxn>
              </a:cxnLst>
              <a:rect l="0" t="0" r="r" b="b"/>
              <a:pathLst>
                <a:path w="21276" h="21600" extrusionOk="0">
                  <a:moveTo>
                    <a:pt x="21191" y="8000"/>
                  </a:moveTo>
                  <a:cubicBezTo>
                    <a:pt x="17435" y="1333"/>
                    <a:pt x="17435" y="1333"/>
                    <a:pt x="17435" y="1333"/>
                  </a:cubicBezTo>
                  <a:cubicBezTo>
                    <a:pt x="17200" y="533"/>
                    <a:pt x="16261" y="0"/>
                    <a:pt x="14852" y="0"/>
                  </a:cubicBezTo>
                  <a:cubicBezTo>
                    <a:pt x="6400" y="0"/>
                    <a:pt x="6400" y="0"/>
                    <a:pt x="6400" y="0"/>
                  </a:cubicBezTo>
                  <a:cubicBezTo>
                    <a:pt x="5461" y="0"/>
                    <a:pt x="4756" y="267"/>
                    <a:pt x="4287" y="667"/>
                  </a:cubicBezTo>
                  <a:cubicBezTo>
                    <a:pt x="4052" y="800"/>
                    <a:pt x="4052" y="800"/>
                    <a:pt x="4052" y="933"/>
                  </a:cubicBezTo>
                  <a:lnTo>
                    <a:pt x="4052" y="933"/>
                  </a:lnTo>
                  <a:lnTo>
                    <a:pt x="3817" y="1067"/>
                  </a:lnTo>
                  <a:cubicBezTo>
                    <a:pt x="61" y="8000"/>
                    <a:pt x="61" y="8000"/>
                    <a:pt x="61" y="8000"/>
                  </a:cubicBezTo>
                  <a:cubicBezTo>
                    <a:pt x="-174" y="8400"/>
                    <a:pt x="296" y="8933"/>
                    <a:pt x="1000" y="9067"/>
                  </a:cubicBezTo>
                  <a:cubicBezTo>
                    <a:pt x="1939" y="9200"/>
                    <a:pt x="2878" y="8933"/>
                    <a:pt x="3113" y="8533"/>
                  </a:cubicBezTo>
                  <a:cubicBezTo>
                    <a:pt x="5930" y="3067"/>
                    <a:pt x="5930" y="3067"/>
                    <a:pt x="5930" y="3067"/>
                  </a:cubicBezTo>
                  <a:cubicBezTo>
                    <a:pt x="6165" y="3067"/>
                    <a:pt x="6165" y="3067"/>
                    <a:pt x="6400" y="3067"/>
                  </a:cubicBezTo>
                  <a:cubicBezTo>
                    <a:pt x="6635" y="3067"/>
                    <a:pt x="6635" y="3067"/>
                    <a:pt x="6635" y="3067"/>
                  </a:cubicBezTo>
                  <a:cubicBezTo>
                    <a:pt x="1939" y="12800"/>
                    <a:pt x="1939" y="12800"/>
                    <a:pt x="1939" y="12800"/>
                  </a:cubicBezTo>
                  <a:cubicBezTo>
                    <a:pt x="6635" y="12800"/>
                    <a:pt x="6635" y="12800"/>
                    <a:pt x="6635" y="12800"/>
                  </a:cubicBezTo>
                  <a:cubicBezTo>
                    <a:pt x="6635" y="20667"/>
                    <a:pt x="6635" y="20667"/>
                    <a:pt x="6635" y="20667"/>
                  </a:cubicBezTo>
                  <a:cubicBezTo>
                    <a:pt x="6635" y="21200"/>
                    <a:pt x="7574" y="21600"/>
                    <a:pt x="8513" y="21600"/>
                  </a:cubicBezTo>
                  <a:cubicBezTo>
                    <a:pt x="9452" y="21600"/>
                    <a:pt x="10156" y="21200"/>
                    <a:pt x="10156" y="20667"/>
                  </a:cubicBezTo>
                  <a:cubicBezTo>
                    <a:pt x="10156" y="12800"/>
                    <a:pt x="10156" y="12800"/>
                    <a:pt x="10156" y="12800"/>
                  </a:cubicBezTo>
                  <a:cubicBezTo>
                    <a:pt x="11330" y="12800"/>
                    <a:pt x="11330" y="12800"/>
                    <a:pt x="11330" y="12800"/>
                  </a:cubicBezTo>
                  <a:cubicBezTo>
                    <a:pt x="11330" y="20667"/>
                    <a:pt x="11330" y="20667"/>
                    <a:pt x="11330" y="20667"/>
                  </a:cubicBezTo>
                  <a:cubicBezTo>
                    <a:pt x="11330" y="21200"/>
                    <a:pt x="12035" y="21600"/>
                    <a:pt x="12974" y="21600"/>
                  </a:cubicBezTo>
                  <a:cubicBezTo>
                    <a:pt x="13913" y="21600"/>
                    <a:pt x="14852" y="21200"/>
                    <a:pt x="14852" y="20667"/>
                  </a:cubicBezTo>
                  <a:cubicBezTo>
                    <a:pt x="14852" y="12800"/>
                    <a:pt x="14852" y="12800"/>
                    <a:pt x="14852" y="12800"/>
                  </a:cubicBezTo>
                  <a:cubicBezTo>
                    <a:pt x="19313" y="12800"/>
                    <a:pt x="19313" y="12800"/>
                    <a:pt x="19313" y="12800"/>
                  </a:cubicBezTo>
                  <a:cubicBezTo>
                    <a:pt x="14617" y="3067"/>
                    <a:pt x="14617" y="3067"/>
                    <a:pt x="14617" y="3067"/>
                  </a:cubicBezTo>
                  <a:cubicBezTo>
                    <a:pt x="14852" y="3067"/>
                    <a:pt x="14852" y="3067"/>
                    <a:pt x="14852" y="3067"/>
                  </a:cubicBezTo>
                  <a:cubicBezTo>
                    <a:pt x="15087" y="3067"/>
                    <a:pt x="15087" y="3067"/>
                    <a:pt x="15087" y="3067"/>
                  </a:cubicBezTo>
                  <a:cubicBezTo>
                    <a:pt x="18374" y="8533"/>
                    <a:pt x="18374" y="8533"/>
                    <a:pt x="18374" y="8533"/>
                  </a:cubicBezTo>
                  <a:cubicBezTo>
                    <a:pt x="18609" y="8933"/>
                    <a:pt x="19548" y="9200"/>
                    <a:pt x="20252" y="9067"/>
                  </a:cubicBezTo>
                  <a:cubicBezTo>
                    <a:pt x="21191" y="8933"/>
                    <a:pt x="21426" y="8400"/>
                    <a:pt x="21191" y="8000"/>
                  </a:cubicBezTo>
                </a:path>
              </a:pathLst>
            </a:custGeom>
            <a:solidFill>
              <a:srgbClr val="F1F1F1"/>
            </a:solidFill>
            <a:ln w="12700" cap="flat">
              <a:noFill/>
              <a:miter lim="400000"/>
            </a:ln>
            <a:effectLst/>
          </p:spPr>
          <p:txBody>
            <a:bodyPr wrap="square" lIns="0" tIns="0" rIns="0" bIns="0" numCol="1" anchor="t">
              <a:noAutofit/>
            </a:bodyPr>
            <a:lstStyle/>
            <a:p>
              <a:pPr lvl="0">
                <a:defRPr sz="3200">
                  <a:solidFill>
                    <a:srgbClr val="FFFFFF"/>
                  </a:solidFill>
                  <a:latin typeface="Helvetica Light"/>
                  <a:ea typeface="Helvetica Light"/>
                  <a:cs typeface="Helvetica Light"/>
                  <a:sym typeface="Helvetica Light"/>
                </a:defRPr>
              </a:pPr>
              <a:endParaRPr sz="3200"/>
            </a:p>
          </p:txBody>
        </p:sp>
        <p:sp>
          <p:nvSpPr>
            <p:cNvPr id="116" name="Shape 3816"/>
            <p:cNvSpPr/>
            <p:nvPr/>
          </p:nvSpPr>
          <p:spPr>
            <a:xfrm>
              <a:off x="5493011" y="3412078"/>
              <a:ext cx="105605" cy="105605"/>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F1F1F1"/>
            </a:solidFill>
            <a:ln w="12700" cap="flat">
              <a:noFill/>
              <a:miter lim="400000"/>
            </a:ln>
            <a:effectLst/>
          </p:spPr>
          <p:txBody>
            <a:bodyPr wrap="square" lIns="0" tIns="0" rIns="0" bIns="0" numCol="1" anchor="t">
              <a:noAutofit/>
            </a:bodyPr>
            <a:lstStyle/>
            <a:p>
              <a:pPr lvl="0">
                <a:defRPr sz="3200">
                  <a:solidFill>
                    <a:srgbClr val="FFFFFF"/>
                  </a:solidFill>
                  <a:latin typeface="Helvetica Light"/>
                  <a:ea typeface="Helvetica Light"/>
                  <a:cs typeface="Helvetica Light"/>
                  <a:sym typeface="Helvetica Light"/>
                </a:defRPr>
              </a:pPr>
              <a:endParaRPr sz="3200"/>
            </a:p>
          </p:txBody>
        </p:sp>
        <p:sp>
          <p:nvSpPr>
            <p:cNvPr id="117" name="Shape 3817"/>
            <p:cNvSpPr/>
            <p:nvPr/>
          </p:nvSpPr>
          <p:spPr>
            <a:xfrm>
              <a:off x="5383967" y="3539110"/>
              <a:ext cx="328647" cy="586183"/>
            </a:xfrm>
            <a:custGeom>
              <a:avLst/>
              <a:gdLst/>
              <a:ahLst/>
              <a:cxnLst>
                <a:cxn ang="0">
                  <a:pos x="wd2" y="hd2"/>
                </a:cxn>
                <a:cxn ang="5400000">
                  <a:pos x="wd2" y="hd2"/>
                </a:cxn>
                <a:cxn ang="10800000">
                  <a:pos x="wd2" y="hd2"/>
                </a:cxn>
                <a:cxn ang="16200000">
                  <a:pos x="wd2" y="hd2"/>
                </a:cxn>
              </a:cxnLst>
              <a:rect l="0" t="0" r="r" b="b"/>
              <a:pathLst>
                <a:path w="21276" h="21600" extrusionOk="0">
                  <a:moveTo>
                    <a:pt x="21191" y="8000"/>
                  </a:moveTo>
                  <a:cubicBezTo>
                    <a:pt x="17435" y="1333"/>
                    <a:pt x="17435" y="1333"/>
                    <a:pt x="17435" y="1333"/>
                  </a:cubicBezTo>
                  <a:cubicBezTo>
                    <a:pt x="17200" y="533"/>
                    <a:pt x="16261" y="0"/>
                    <a:pt x="14852" y="0"/>
                  </a:cubicBezTo>
                  <a:cubicBezTo>
                    <a:pt x="6400" y="0"/>
                    <a:pt x="6400" y="0"/>
                    <a:pt x="6400" y="0"/>
                  </a:cubicBezTo>
                  <a:cubicBezTo>
                    <a:pt x="5461" y="0"/>
                    <a:pt x="4756" y="267"/>
                    <a:pt x="4287" y="667"/>
                  </a:cubicBezTo>
                  <a:cubicBezTo>
                    <a:pt x="4052" y="800"/>
                    <a:pt x="4052" y="800"/>
                    <a:pt x="4052" y="933"/>
                  </a:cubicBezTo>
                  <a:lnTo>
                    <a:pt x="4052" y="933"/>
                  </a:lnTo>
                  <a:lnTo>
                    <a:pt x="3817" y="1067"/>
                  </a:lnTo>
                  <a:cubicBezTo>
                    <a:pt x="61" y="8000"/>
                    <a:pt x="61" y="8000"/>
                    <a:pt x="61" y="8000"/>
                  </a:cubicBezTo>
                  <a:cubicBezTo>
                    <a:pt x="-174" y="8400"/>
                    <a:pt x="296" y="8933"/>
                    <a:pt x="1000" y="9067"/>
                  </a:cubicBezTo>
                  <a:cubicBezTo>
                    <a:pt x="1939" y="9200"/>
                    <a:pt x="2878" y="8933"/>
                    <a:pt x="3113" y="8533"/>
                  </a:cubicBezTo>
                  <a:cubicBezTo>
                    <a:pt x="5930" y="3067"/>
                    <a:pt x="5930" y="3067"/>
                    <a:pt x="5930" y="3067"/>
                  </a:cubicBezTo>
                  <a:cubicBezTo>
                    <a:pt x="6165" y="3067"/>
                    <a:pt x="6165" y="3067"/>
                    <a:pt x="6400" y="3067"/>
                  </a:cubicBezTo>
                  <a:cubicBezTo>
                    <a:pt x="6635" y="3067"/>
                    <a:pt x="6635" y="3067"/>
                    <a:pt x="6635" y="3067"/>
                  </a:cubicBezTo>
                  <a:cubicBezTo>
                    <a:pt x="1939" y="12800"/>
                    <a:pt x="1939" y="12800"/>
                    <a:pt x="1939" y="12800"/>
                  </a:cubicBezTo>
                  <a:cubicBezTo>
                    <a:pt x="6635" y="12800"/>
                    <a:pt x="6635" y="12800"/>
                    <a:pt x="6635" y="12800"/>
                  </a:cubicBezTo>
                  <a:cubicBezTo>
                    <a:pt x="6635" y="20667"/>
                    <a:pt x="6635" y="20667"/>
                    <a:pt x="6635" y="20667"/>
                  </a:cubicBezTo>
                  <a:cubicBezTo>
                    <a:pt x="6635" y="21200"/>
                    <a:pt x="7574" y="21600"/>
                    <a:pt x="8513" y="21600"/>
                  </a:cubicBezTo>
                  <a:cubicBezTo>
                    <a:pt x="9452" y="21600"/>
                    <a:pt x="10156" y="21200"/>
                    <a:pt x="10156" y="20667"/>
                  </a:cubicBezTo>
                  <a:cubicBezTo>
                    <a:pt x="10156" y="12800"/>
                    <a:pt x="10156" y="12800"/>
                    <a:pt x="10156" y="12800"/>
                  </a:cubicBezTo>
                  <a:cubicBezTo>
                    <a:pt x="11330" y="12800"/>
                    <a:pt x="11330" y="12800"/>
                    <a:pt x="11330" y="12800"/>
                  </a:cubicBezTo>
                  <a:cubicBezTo>
                    <a:pt x="11330" y="20667"/>
                    <a:pt x="11330" y="20667"/>
                    <a:pt x="11330" y="20667"/>
                  </a:cubicBezTo>
                  <a:cubicBezTo>
                    <a:pt x="11330" y="21200"/>
                    <a:pt x="12035" y="21600"/>
                    <a:pt x="12974" y="21600"/>
                  </a:cubicBezTo>
                  <a:cubicBezTo>
                    <a:pt x="13913" y="21600"/>
                    <a:pt x="14852" y="21200"/>
                    <a:pt x="14852" y="20667"/>
                  </a:cubicBezTo>
                  <a:cubicBezTo>
                    <a:pt x="14852" y="12800"/>
                    <a:pt x="14852" y="12800"/>
                    <a:pt x="14852" y="12800"/>
                  </a:cubicBezTo>
                  <a:cubicBezTo>
                    <a:pt x="19313" y="12800"/>
                    <a:pt x="19313" y="12800"/>
                    <a:pt x="19313" y="12800"/>
                  </a:cubicBezTo>
                  <a:cubicBezTo>
                    <a:pt x="14617" y="3067"/>
                    <a:pt x="14617" y="3067"/>
                    <a:pt x="14617" y="3067"/>
                  </a:cubicBezTo>
                  <a:cubicBezTo>
                    <a:pt x="14852" y="3067"/>
                    <a:pt x="14852" y="3067"/>
                    <a:pt x="14852" y="3067"/>
                  </a:cubicBezTo>
                  <a:cubicBezTo>
                    <a:pt x="15087" y="3067"/>
                    <a:pt x="15087" y="3067"/>
                    <a:pt x="15087" y="3067"/>
                  </a:cubicBezTo>
                  <a:cubicBezTo>
                    <a:pt x="18374" y="8533"/>
                    <a:pt x="18374" y="8533"/>
                    <a:pt x="18374" y="8533"/>
                  </a:cubicBezTo>
                  <a:cubicBezTo>
                    <a:pt x="18609" y="8933"/>
                    <a:pt x="19548" y="9200"/>
                    <a:pt x="20252" y="9067"/>
                  </a:cubicBezTo>
                  <a:cubicBezTo>
                    <a:pt x="21191" y="8933"/>
                    <a:pt x="21426" y="8400"/>
                    <a:pt x="21191" y="8000"/>
                  </a:cubicBezTo>
                </a:path>
              </a:pathLst>
            </a:custGeom>
            <a:solidFill>
              <a:srgbClr val="F1F1F1"/>
            </a:solidFill>
            <a:ln w="12700" cap="flat">
              <a:noFill/>
              <a:miter lim="400000"/>
            </a:ln>
            <a:effectLst/>
          </p:spPr>
          <p:txBody>
            <a:bodyPr wrap="square" lIns="0" tIns="0" rIns="0" bIns="0" numCol="1" anchor="t">
              <a:noAutofit/>
            </a:bodyPr>
            <a:lstStyle/>
            <a:p>
              <a:pPr lvl="0">
                <a:defRPr sz="3200">
                  <a:solidFill>
                    <a:srgbClr val="FFFFFF"/>
                  </a:solidFill>
                  <a:latin typeface="Helvetica Light"/>
                  <a:ea typeface="Helvetica Light"/>
                  <a:cs typeface="Helvetica Light"/>
                  <a:sym typeface="Helvetica Light"/>
                </a:defRPr>
              </a:pPr>
              <a:endParaRPr sz="3200"/>
            </a:p>
          </p:txBody>
        </p:sp>
        <p:grpSp>
          <p:nvGrpSpPr>
            <p:cNvPr id="118" name="Group 7"/>
            <p:cNvGrpSpPr/>
            <p:nvPr/>
          </p:nvGrpSpPr>
          <p:grpSpPr>
            <a:xfrm>
              <a:off x="5752993" y="3412078"/>
              <a:ext cx="328647" cy="713215"/>
              <a:chOff x="5752993" y="3412078"/>
              <a:chExt cx="328647" cy="713215"/>
            </a:xfrm>
            <a:solidFill>
              <a:schemeClr val="bg1">
                <a:lumMod val="85000"/>
              </a:schemeClr>
            </a:solidFill>
          </p:grpSpPr>
          <p:sp>
            <p:nvSpPr>
              <p:cNvPr id="162" name="Shape 3818"/>
              <p:cNvSpPr/>
              <p:nvPr/>
            </p:nvSpPr>
            <p:spPr>
              <a:xfrm>
                <a:off x="5862037" y="3412078"/>
                <a:ext cx="105605" cy="105605"/>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grpFill/>
              <a:ln w="12700" cap="flat">
                <a:noFill/>
                <a:miter lim="400000"/>
              </a:ln>
              <a:effectLst/>
            </p:spPr>
            <p:txBody>
              <a:bodyPr wrap="square" lIns="0" tIns="0" rIns="0" bIns="0" numCol="1" anchor="t">
                <a:noAutofit/>
              </a:bodyPr>
              <a:lstStyle/>
              <a:p>
                <a:pPr lvl="0">
                  <a:defRPr sz="3200">
                    <a:solidFill>
                      <a:srgbClr val="FFFFFF"/>
                    </a:solidFill>
                    <a:latin typeface="Helvetica Light"/>
                    <a:ea typeface="Helvetica Light"/>
                    <a:cs typeface="Helvetica Light"/>
                    <a:sym typeface="Helvetica Light"/>
                  </a:defRPr>
                </a:pPr>
                <a:endParaRPr sz="3200"/>
              </a:p>
            </p:txBody>
          </p:sp>
          <p:sp>
            <p:nvSpPr>
              <p:cNvPr id="163" name="Shape 3819"/>
              <p:cNvSpPr/>
              <p:nvPr/>
            </p:nvSpPr>
            <p:spPr>
              <a:xfrm>
                <a:off x="5752993" y="3539110"/>
                <a:ext cx="328647" cy="586183"/>
              </a:xfrm>
              <a:custGeom>
                <a:avLst/>
                <a:gdLst/>
                <a:ahLst/>
                <a:cxnLst>
                  <a:cxn ang="0">
                    <a:pos x="wd2" y="hd2"/>
                  </a:cxn>
                  <a:cxn ang="5400000">
                    <a:pos x="wd2" y="hd2"/>
                  </a:cxn>
                  <a:cxn ang="10800000">
                    <a:pos x="wd2" y="hd2"/>
                  </a:cxn>
                  <a:cxn ang="16200000">
                    <a:pos x="wd2" y="hd2"/>
                  </a:cxn>
                </a:cxnLst>
                <a:rect l="0" t="0" r="r" b="b"/>
                <a:pathLst>
                  <a:path w="21276" h="21600" extrusionOk="0">
                    <a:moveTo>
                      <a:pt x="21191" y="8000"/>
                    </a:moveTo>
                    <a:cubicBezTo>
                      <a:pt x="17435" y="1333"/>
                      <a:pt x="17435" y="1333"/>
                      <a:pt x="17435" y="1333"/>
                    </a:cubicBezTo>
                    <a:cubicBezTo>
                      <a:pt x="17200" y="533"/>
                      <a:pt x="16261" y="0"/>
                      <a:pt x="14852" y="0"/>
                    </a:cubicBezTo>
                    <a:cubicBezTo>
                      <a:pt x="6400" y="0"/>
                      <a:pt x="6400" y="0"/>
                      <a:pt x="6400" y="0"/>
                    </a:cubicBezTo>
                    <a:cubicBezTo>
                      <a:pt x="5461" y="0"/>
                      <a:pt x="4756" y="267"/>
                      <a:pt x="4287" y="667"/>
                    </a:cubicBezTo>
                    <a:cubicBezTo>
                      <a:pt x="4052" y="800"/>
                      <a:pt x="4052" y="800"/>
                      <a:pt x="4052" y="933"/>
                    </a:cubicBezTo>
                    <a:lnTo>
                      <a:pt x="4052" y="933"/>
                    </a:lnTo>
                    <a:lnTo>
                      <a:pt x="3817" y="1067"/>
                    </a:lnTo>
                    <a:cubicBezTo>
                      <a:pt x="61" y="8000"/>
                      <a:pt x="61" y="8000"/>
                      <a:pt x="61" y="8000"/>
                    </a:cubicBezTo>
                    <a:cubicBezTo>
                      <a:pt x="-174" y="8400"/>
                      <a:pt x="296" y="8933"/>
                      <a:pt x="1000" y="9067"/>
                    </a:cubicBezTo>
                    <a:cubicBezTo>
                      <a:pt x="1939" y="9200"/>
                      <a:pt x="2878" y="8933"/>
                      <a:pt x="3113" y="8533"/>
                    </a:cubicBezTo>
                    <a:cubicBezTo>
                      <a:pt x="5930" y="3067"/>
                      <a:pt x="5930" y="3067"/>
                      <a:pt x="5930" y="3067"/>
                    </a:cubicBezTo>
                    <a:cubicBezTo>
                      <a:pt x="6165" y="3067"/>
                      <a:pt x="6165" y="3067"/>
                      <a:pt x="6400" y="3067"/>
                    </a:cubicBezTo>
                    <a:cubicBezTo>
                      <a:pt x="6635" y="3067"/>
                      <a:pt x="6635" y="3067"/>
                      <a:pt x="6635" y="3067"/>
                    </a:cubicBezTo>
                    <a:cubicBezTo>
                      <a:pt x="1939" y="12800"/>
                      <a:pt x="1939" y="12800"/>
                      <a:pt x="1939" y="12800"/>
                    </a:cubicBezTo>
                    <a:cubicBezTo>
                      <a:pt x="6635" y="12800"/>
                      <a:pt x="6635" y="12800"/>
                      <a:pt x="6635" y="12800"/>
                    </a:cubicBezTo>
                    <a:cubicBezTo>
                      <a:pt x="6635" y="20667"/>
                      <a:pt x="6635" y="20667"/>
                      <a:pt x="6635" y="20667"/>
                    </a:cubicBezTo>
                    <a:cubicBezTo>
                      <a:pt x="6635" y="21200"/>
                      <a:pt x="7574" y="21600"/>
                      <a:pt x="8513" y="21600"/>
                    </a:cubicBezTo>
                    <a:cubicBezTo>
                      <a:pt x="9452" y="21600"/>
                      <a:pt x="10156" y="21200"/>
                      <a:pt x="10156" y="20667"/>
                    </a:cubicBezTo>
                    <a:cubicBezTo>
                      <a:pt x="10156" y="12800"/>
                      <a:pt x="10156" y="12800"/>
                      <a:pt x="10156" y="12800"/>
                    </a:cubicBezTo>
                    <a:cubicBezTo>
                      <a:pt x="11330" y="12800"/>
                      <a:pt x="11330" y="12800"/>
                      <a:pt x="11330" y="12800"/>
                    </a:cubicBezTo>
                    <a:cubicBezTo>
                      <a:pt x="11330" y="20667"/>
                      <a:pt x="11330" y="20667"/>
                      <a:pt x="11330" y="20667"/>
                    </a:cubicBezTo>
                    <a:cubicBezTo>
                      <a:pt x="11330" y="21200"/>
                      <a:pt x="12035" y="21600"/>
                      <a:pt x="12974" y="21600"/>
                    </a:cubicBezTo>
                    <a:cubicBezTo>
                      <a:pt x="13913" y="21600"/>
                      <a:pt x="14852" y="21200"/>
                      <a:pt x="14852" y="20667"/>
                    </a:cubicBezTo>
                    <a:cubicBezTo>
                      <a:pt x="14852" y="12800"/>
                      <a:pt x="14852" y="12800"/>
                      <a:pt x="14852" y="12800"/>
                    </a:cubicBezTo>
                    <a:cubicBezTo>
                      <a:pt x="19313" y="12800"/>
                      <a:pt x="19313" y="12800"/>
                      <a:pt x="19313" y="12800"/>
                    </a:cubicBezTo>
                    <a:cubicBezTo>
                      <a:pt x="14617" y="3067"/>
                      <a:pt x="14617" y="3067"/>
                      <a:pt x="14617" y="3067"/>
                    </a:cubicBezTo>
                    <a:cubicBezTo>
                      <a:pt x="14852" y="3067"/>
                      <a:pt x="14852" y="3067"/>
                      <a:pt x="14852" y="3067"/>
                    </a:cubicBezTo>
                    <a:cubicBezTo>
                      <a:pt x="15087" y="3067"/>
                      <a:pt x="15087" y="3067"/>
                      <a:pt x="15087" y="3067"/>
                    </a:cubicBezTo>
                    <a:cubicBezTo>
                      <a:pt x="18374" y="8533"/>
                      <a:pt x="18374" y="8533"/>
                      <a:pt x="18374" y="8533"/>
                    </a:cubicBezTo>
                    <a:cubicBezTo>
                      <a:pt x="18609" y="8933"/>
                      <a:pt x="19548" y="9200"/>
                      <a:pt x="20252" y="9067"/>
                    </a:cubicBezTo>
                    <a:cubicBezTo>
                      <a:pt x="21191" y="8933"/>
                      <a:pt x="21426" y="8400"/>
                      <a:pt x="21191" y="8000"/>
                    </a:cubicBezTo>
                  </a:path>
                </a:pathLst>
              </a:custGeom>
              <a:grpFill/>
              <a:ln w="12700" cap="flat">
                <a:noFill/>
                <a:miter lim="400000"/>
              </a:ln>
              <a:effectLst/>
            </p:spPr>
            <p:txBody>
              <a:bodyPr wrap="square" lIns="0" tIns="0" rIns="0" bIns="0" numCol="1" anchor="t">
                <a:noAutofit/>
              </a:bodyPr>
              <a:lstStyle/>
              <a:p>
                <a:pPr lvl="0">
                  <a:defRPr sz="3200">
                    <a:solidFill>
                      <a:srgbClr val="FFFFFF"/>
                    </a:solidFill>
                    <a:latin typeface="Helvetica Light"/>
                    <a:ea typeface="Helvetica Light"/>
                    <a:cs typeface="Helvetica Light"/>
                    <a:sym typeface="Helvetica Light"/>
                  </a:defRPr>
                </a:pPr>
                <a:endParaRPr sz="3200"/>
              </a:p>
            </p:txBody>
          </p:sp>
        </p:grpSp>
        <p:sp>
          <p:nvSpPr>
            <p:cNvPr id="119" name="Shape 3820"/>
            <p:cNvSpPr/>
            <p:nvPr/>
          </p:nvSpPr>
          <p:spPr>
            <a:xfrm>
              <a:off x="1794826" y="3412078"/>
              <a:ext cx="105605" cy="105605"/>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F1F1F1"/>
            </a:solidFill>
            <a:ln w="12700" cap="flat">
              <a:noFill/>
              <a:miter lim="400000"/>
            </a:ln>
            <a:effectLst/>
          </p:spPr>
          <p:txBody>
            <a:bodyPr wrap="square" lIns="0" tIns="0" rIns="0" bIns="0" numCol="1" anchor="t">
              <a:noAutofit/>
            </a:bodyPr>
            <a:lstStyle/>
            <a:p>
              <a:pPr lvl="0">
                <a:defRPr sz="3200">
                  <a:solidFill>
                    <a:srgbClr val="FFFFFF"/>
                  </a:solidFill>
                  <a:latin typeface="Helvetica Light"/>
                  <a:ea typeface="Helvetica Light"/>
                  <a:cs typeface="Helvetica Light"/>
                  <a:sym typeface="Helvetica Light"/>
                </a:defRPr>
              </a:pPr>
              <a:endParaRPr sz="3200"/>
            </a:p>
          </p:txBody>
        </p:sp>
        <p:sp>
          <p:nvSpPr>
            <p:cNvPr id="120" name="Shape 3821"/>
            <p:cNvSpPr/>
            <p:nvPr/>
          </p:nvSpPr>
          <p:spPr>
            <a:xfrm>
              <a:off x="1685783" y="3539110"/>
              <a:ext cx="328648" cy="586183"/>
            </a:xfrm>
            <a:custGeom>
              <a:avLst/>
              <a:gdLst/>
              <a:ahLst/>
              <a:cxnLst>
                <a:cxn ang="0">
                  <a:pos x="wd2" y="hd2"/>
                </a:cxn>
                <a:cxn ang="5400000">
                  <a:pos x="wd2" y="hd2"/>
                </a:cxn>
                <a:cxn ang="10800000">
                  <a:pos x="wd2" y="hd2"/>
                </a:cxn>
                <a:cxn ang="16200000">
                  <a:pos x="wd2" y="hd2"/>
                </a:cxn>
              </a:cxnLst>
              <a:rect l="0" t="0" r="r" b="b"/>
              <a:pathLst>
                <a:path w="21276" h="21600" extrusionOk="0">
                  <a:moveTo>
                    <a:pt x="21191" y="8000"/>
                  </a:moveTo>
                  <a:cubicBezTo>
                    <a:pt x="17435" y="1333"/>
                    <a:pt x="17435" y="1333"/>
                    <a:pt x="17435" y="1333"/>
                  </a:cubicBezTo>
                  <a:cubicBezTo>
                    <a:pt x="17200" y="533"/>
                    <a:pt x="16261" y="0"/>
                    <a:pt x="14852" y="0"/>
                  </a:cubicBezTo>
                  <a:cubicBezTo>
                    <a:pt x="6400" y="0"/>
                    <a:pt x="6400" y="0"/>
                    <a:pt x="6400" y="0"/>
                  </a:cubicBezTo>
                  <a:cubicBezTo>
                    <a:pt x="5461" y="0"/>
                    <a:pt x="4756" y="267"/>
                    <a:pt x="4287" y="667"/>
                  </a:cubicBezTo>
                  <a:cubicBezTo>
                    <a:pt x="4052" y="800"/>
                    <a:pt x="4052" y="800"/>
                    <a:pt x="4052" y="933"/>
                  </a:cubicBezTo>
                  <a:lnTo>
                    <a:pt x="4052" y="933"/>
                  </a:lnTo>
                  <a:lnTo>
                    <a:pt x="3817" y="1067"/>
                  </a:lnTo>
                  <a:cubicBezTo>
                    <a:pt x="61" y="8000"/>
                    <a:pt x="61" y="8000"/>
                    <a:pt x="61" y="8000"/>
                  </a:cubicBezTo>
                  <a:cubicBezTo>
                    <a:pt x="-174" y="8400"/>
                    <a:pt x="296" y="8933"/>
                    <a:pt x="1000" y="9067"/>
                  </a:cubicBezTo>
                  <a:cubicBezTo>
                    <a:pt x="1939" y="9200"/>
                    <a:pt x="2878" y="8933"/>
                    <a:pt x="3113" y="8533"/>
                  </a:cubicBezTo>
                  <a:cubicBezTo>
                    <a:pt x="5930" y="3067"/>
                    <a:pt x="5930" y="3067"/>
                    <a:pt x="5930" y="3067"/>
                  </a:cubicBezTo>
                  <a:cubicBezTo>
                    <a:pt x="6165" y="3067"/>
                    <a:pt x="6165" y="3067"/>
                    <a:pt x="6400" y="3067"/>
                  </a:cubicBezTo>
                  <a:cubicBezTo>
                    <a:pt x="6635" y="3067"/>
                    <a:pt x="6635" y="3067"/>
                    <a:pt x="6635" y="3067"/>
                  </a:cubicBezTo>
                  <a:cubicBezTo>
                    <a:pt x="1939" y="12800"/>
                    <a:pt x="1939" y="12800"/>
                    <a:pt x="1939" y="12800"/>
                  </a:cubicBezTo>
                  <a:cubicBezTo>
                    <a:pt x="6635" y="12800"/>
                    <a:pt x="6635" y="12800"/>
                    <a:pt x="6635" y="12800"/>
                  </a:cubicBezTo>
                  <a:cubicBezTo>
                    <a:pt x="6635" y="20667"/>
                    <a:pt x="6635" y="20667"/>
                    <a:pt x="6635" y="20667"/>
                  </a:cubicBezTo>
                  <a:cubicBezTo>
                    <a:pt x="6635" y="21200"/>
                    <a:pt x="7574" y="21600"/>
                    <a:pt x="8513" y="21600"/>
                  </a:cubicBezTo>
                  <a:cubicBezTo>
                    <a:pt x="9452" y="21600"/>
                    <a:pt x="10156" y="21200"/>
                    <a:pt x="10156" y="20667"/>
                  </a:cubicBezTo>
                  <a:cubicBezTo>
                    <a:pt x="10156" y="12800"/>
                    <a:pt x="10156" y="12800"/>
                    <a:pt x="10156" y="12800"/>
                  </a:cubicBezTo>
                  <a:cubicBezTo>
                    <a:pt x="11330" y="12800"/>
                    <a:pt x="11330" y="12800"/>
                    <a:pt x="11330" y="12800"/>
                  </a:cubicBezTo>
                  <a:cubicBezTo>
                    <a:pt x="11330" y="20667"/>
                    <a:pt x="11330" y="20667"/>
                    <a:pt x="11330" y="20667"/>
                  </a:cubicBezTo>
                  <a:cubicBezTo>
                    <a:pt x="11330" y="21200"/>
                    <a:pt x="12035" y="21600"/>
                    <a:pt x="12974" y="21600"/>
                  </a:cubicBezTo>
                  <a:cubicBezTo>
                    <a:pt x="13913" y="21600"/>
                    <a:pt x="14852" y="21200"/>
                    <a:pt x="14852" y="20667"/>
                  </a:cubicBezTo>
                  <a:cubicBezTo>
                    <a:pt x="14852" y="12800"/>
                    <a:pt x="14852" y="12800"/>
                    <a:pt x="14852" y="12800"/>
                  </a:cubicBezTo>
                  <a:cubicBezTo>
                    <a:pt x="19313" y="12800"/>
                    <a:pt x="19313" y="12800"/>
                    <a:pt x="19313" y="12800"/>
                  </a:cubicBezTo>
                  <a:cubicBezTo>
                    <a:pt x="14617" y="3067"/>
                    <a:pt x="14617" y="3067"/>
                    <a:pt x="14617" y="3067"/>
                  </a:cubicBezTo>
                  <a:cubicBezTo>
                    <a:pt x="14852" y="3067"/>
                    <a:pt x="14852" y="3067"/>
                    <a:pt x="14852" y="3067"/>
                  </a:cubicBezTo>
                  <a:cubicBezTo>
                    <a:pt x="15087" y="3067"/>
                    <a:pt x="15087" y="3067"/>
                    <a:pt x="15087" y="3067"/>
                  </a:cubicBezTo>
                  <a:cubicBezTo>
                    <a:pt x="18374" y="8533"/>
                    <a:pt x="18374" y="8533"/>
                    <a:pt x="18374" y="8533"/>
                  </a:cubicBezTo>
                  <a:cubicBezTo>
                    <a:pt x="18609" y="8933"/>
                    <a:pt x="19548" y="9200"/>
                    <a:pt x="20252" y="9067"/>
                  </a:cubicBezTo>
                  <a:cubicBezTo>
                    <a:pt x="21191" y="8933"/>
                    <a:pt x="21426" y="8400"/>
                    <a:pt x="21191" y="8000"/>
                  </a:cubicBezTo>
                </a:path>
              </a:pathLst>
            </a:custGeom>
            <a:solidFill>
              <a:srgbClr val="F1F1F1"/>
            </a:solidFill>
            <a:ln w="12700" cap="flat">
              <a:noFill/>
              <a:miter lim="400000"/>
            </a:ln>
            <a:effectLst/>
          </p:spPr>
          <p:txBody>
            <a:bodyPr wrap="square" lIns="0" tIns="0" rIns="0" bIns="0" numCol="1" anchor="t">
              <a:noAutofit/>
            </a:bodyPr>
            <a:lstStyle/>
            <a:p>
              <a:pPr lvl="0">
                <a:defRPr sz="3200">
                  <a:solidFill>
                    <a:srgbClr val="FFFFFF"/>
                  </a:solidFill>
                  <a:latin typeface="Helvetica Light"/>
                  <a:ea typeface="Helvetica Light"/>
                  <a:cs typeface="Helvetica Light"/>
                  <a:sym typeface="Helvetica Light"/>
                </a:defRPr>
              </a:pPr>
              <a:endParaRPr sz="3200"/>
            </a:p>
          </p:txBody>
        </p:sp>
        <p:sp>
          <p:nvSpPr>
            <p:cNvPr id="121" name="Shape 3822"/>
            <p:cNvSpPr/>
            <p:nvPr/>
          </p:nvSpPr>
          <p:spPr>
            <a:xfrm>
              <a:off x="2163852" y="3412078"/>
              <a:ext cx="105606" cy="105605"/>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F1F1F1"/>
            </a:solidFill>
            <a:ln w="12700" cap="flat">
              <a:noFill/>
              <a:miter lim="400000"/>
            </a:ln>
            <a:effectLst/>
          </p:spPr>
          <p:txBody>
            <a:bodyPr wrap="square" lIns="0" tIns="0" rIns="0" bIns="0" numCol="1" anchor="t">
              <a:noAutofit/>
            </a:bodyPr>
            <a:lstStyle/>
            <a:p>
              <a:pPr lvl="0">
                <a:defRPr sz="3200">
                  <a:solidFill>
                    <a:srgbClr val="FFFFFF"/>
                  </a:solidFill>
                  <a:latin typeface="Helvetica Light"/>
                  <a:ea typeface="Helvetica Light"/>
                  <a:cs typeface="Helvetica Light"/>
                  <a:sym typeface="Helvetica Light"/>
                </a:defRPr>
              </a:pPr>
              <a:endParaRPr sz="3200"/>
            </a:p>
          </p:txBody>
        </p:sp>
        <p:sp>
          <p:nvSpPr>
            <p:cNvPr id="122" name="Shape 3823"/>
            <p:cNvSpPr/>
            <p:nvPr/>
          </p:nvSpPr>
          <p:spPr>
            <a:xfrm>
              <a:off x="2054809" y="3539110"/>
              <a:ext cx="328647" cy="586183"/>
            </a:xfrm>
            <a:custGeom>
              <a:avLst/>
              <a:gdLst/>
              <a:ahLst/>
              <a:cxnLst>
                <a:cxn ang="0">
                  <a:pos x="wd2" y="hd2"/>
                </a:cxn>
                <a:cxn ang="5400000">
                  <a:pos x="wd2" y="hd2"/>
                </a:cxn>
                <a:cxn ang="10800000">
                  <a:pos x="wd2" y="hd2"/>
                </a:cxn>
                <a:cxn ang="16200000">
                  <a:pos x="wd2" y="hd2"/>
                </a:cxn>
              </a:cxnLst>
              <a:rect l="0" t="0" r="r" b="b"/>
              <a:pathLst>
                <a:path w="21276" h="21600" extrusionOk="0">
                  <a:moveTo>
                    <a:pt x="21191" y="8000"/>
                  </a:moveTo>
                  <a:cubicBezTo>
                    <a:pt x="17435" y="1333"/>
                    <a:pt x="17435" y="1333"/>
                    <a:pt x="17435" y="1333"/>
                  </a:cubicBezTo>
                  <a:cubicBezTo>
                    <a:pt x="17200" y="533"/>
                    <a:pt x="16261" y="0"/>
                    <a:pt x="14852" y="0"/>
                  </a:cubicBezTo>
                  <a:cubicBezTo>
                    <a:pt x="6400" y="0"/>
                    <a:pt x="6400" y="0"/>
                    <a:pt x="6400" y="0"/>
                  </a:cubicBezTo>
                  <a:cubicBezTo>
                    <a:pt x="5461" y="0"/>
                    <a:pt x="4756" y="267"/>
                    <a:pt x="4287" y="667"/>
                  </a:cubicBezTo>
                  <a:cubicBezTo>
                    <a:pt x="4052" y="800"/>
                    <a:pt x="4052" y="800"/>
                    <a:pt x="4052" y="933"/>
                  </a:cubicBezTo>
                  <a:lnTo>
                    <a:pt x="4052" y="933"/>
                  </a:lnTo>
                  <a:lnTo>
                    <a:pt x="3817" y="1067"/>
                  </a:lnTo>
                  <a:cubicBezTo>
                    <a:pt x="61" y="8000"/>
                    <a:pt x="61" y="8000"/>
                    <a:pt x="61" y="8000"/>
                  </a:cubicBezTo>
                  <a:cubicBezTo>
                    <a:pt x="-174" y="8400"/>
                    <a:pt x="296" y="8933"/>
                    <a:pt x="1000" y="9067"/>
                  </a:cubicBezTo>
                  <a:cubicBezTo>
                    <a:pt x="1939" y="9200"/>
                    <a:pt x="2878" y="8933"/>
                    <a:pt x="3113" y="8533"/>
                  </a:cubicBezTo>
                  <a:cubicBezTo>
                    <a:pt x="5930" y="3067"/>
                    <a:pt x="5930" y="3067"/>
                    <a:pt x="5930" y="3067"/>
                  </a:cubicBezTo>
                  <a:cubicBezTo>
                    <a:pt x="6165" y="3067"/>
                    <a:pt x="6165" y="3067"/>
                    <a:pt x="6400" y="3067"/>
                  </a:cubicBezTo>
                  <a:cubicBezTo>
                    <a:pt x="6635" y="3067"/>
                    <a:pt x="6635" y="3067"/>
                    <a:pt x="6635" y="3067"/>
                  </a:cubicBezTo>
                  <a:cubicBezTo>
                    <a:pt x="1939" y="12800"/>
                    <a:pt x="1939" y="12800"/>
                    <a:pt x="1939" y="12800"/>
                  </a:cubicBezTo>
                  <a:cubicBezTo>
                    <a:pt x="6635" y="12800"/>
                    <a:pt x="6635" y="12800"/>
                    <a:pt x="6635" y="12800"/>
                  </a:cubicBezTo>
                  <a:cubicBezTo>
                    <a:pt x="6635" y="20667"/>
                    <a:pt x="6635" y="20667"/>
                    <a:pt x="6635" y="20667"/>
                  </a:cubicBezTo>
                  <a:cubicBezTo>
                    <a:pt x="6635" y="21200"/>
                    <a:pt x="7574" y="21600"/>
                    <a:pt x="8513" y="21600"/>
                  </a:cubicBezTo>
                  <a:cubicBezTo>
                    <a:pt x="9452" y="21600"/>
                    <a:pt x="10156" y="21200"/>
                    <a:pt x="10156" y="20667"/>
                  </a:cubicBezTo>
                  <a:cubicBezTo>
                    <a:pt x="10156" y="12800"/>
                    <a:pt x="10156" y="12800"/>
                    <a:pt x="10156" y="12800"/>
                  </a:cubicBezTo>
                  <a:cubicBezTo>
                    <a:pt x="11330" y="12800"/>
                    <a:pt x="11330" y="12800"/>
                    <a:pt x="11330" y="12800"/>
                  </a:cubicBezTo>
                  <a:cubicBezTo>
                    <a:pt x="11330" y="20667"/>
                    <a:pt x="11330" y="20667"/>
                    <a:pt x="11330" y="20667"/>
                  </a:cubicBezTo>
                  <a:cubicBezTo>
                    <a:pt x="11330" y="21200"/>
                    <a:pt x="12035" y="21600"/>
                    <a:pt x="12974" y="21600"/>
                  </a:cubicBezTo>
                  <a:cubicBezTo>
                    <a:pt x="13913" y="21600"/>
                    <a:pt x="14852" y="21200"/>
                    <a:pt x="14852" y="20667"/>
                  </a:cubicBezTo>
                  <a:cubicBezTo>
                    <a:pt x="14852" y="12800"/>
                    <a:pt x="14852" y="12800"/>
                    <a:pt x="14852" y="12800"/>
                  </a:cubicBezTo>
                  <a:cubicBezTo>
                    <a:pt x="19313" y="12800"/>
                    <a:pt x="19313" y="12800"/>
                    <a:pt x="19313" y="12800"/>
                  </a:cubicBezTo>
                  <a:cubicBezTo>
                    <a:pt x="14617" y="3067"/>
                    <a:pt x="14617" y="3067"/>
                    <a:pt x="14617" y="3067"/>
                  </a:cubicBezTo>
                  <a:cubicBezTo>
                    <a:pt x="14852" y="3067"/>
                    <a:pt x="14852" y="3067"/>
                    <a:pt x="14852" y="3067"/>
                  </a:cubicBezTo>
                  <a:cubicBezTo>
                    <a:pt x="15087" y="3067"/>
                    <a:pt x="15087" y="3067"/>
                    <a:pt x="15087" y="3067"/>
                  </a:cubicBezTo>
                  <a:cubicBezTo>
                    <a:pt x="18374" y="8533"/>
                    <a:pt x="18374" y="8533"/>
                    <a:pt x="18374" y="8533"/>
                  </a:cubicBezTo>
                  <a:cubicBezTo>
                    <a:pt x="18609" y="8933"/>
                    <a:pt x="19548" y="9200"/>
                    <a:pt x="20252" y="9067"/>
                  </a:cubicBezTo>
                  <a:cubicBezTo>
                    <a:pt x="21191" y="8933"/>
                    <a:pt x="21426" y="8400"/>
                    <a:pt x="21191" y="8000"/>
                  </a:cubicBezTo>
                </a:path>
              </a:pathLst>
            </a:custGeom>
            <a:solidFill>
              <a:srgbClr val="F1F1F1"/>
            </a:solidFill>
            <a:ln w="12700" cap="flat">
              <a:noFill/>
              <a:miter lim="400000"/>
            </a:ln>
            <a:effectLst/>
          </p:spPr>
          <p:txBody>
            <a:bodyPr wrap="square" lIns="0" tIns="0" rIns="0" bIns="0" numCol="1" anchor="t">
              <a:noAutofit/>
            </a:bodyPr>
            <a:lstStyle/>
            <a:p>
              <a:pPr lvl="0">
                <a:defRPr sz="3200">
                  <a:solidFill>
                    <a:srgbClr val="FFFFFF"/>
                  </a:solidFill>
                  <a:latin typeface="Helvetica Light"/>
                  <a:ea typeface="Helvetica Light"/>
                  <a:cs typeface="Helvetica Light"/>
                  <a:sym typeface="Helvetica Light"/>
                </a:defRPr>
              </a:pPr>
              <a:endParaRPr sz="3200"/>
            </a:p>
          </p:txBody>
        </p:sp>
        <p:sp>
          <p:nvSpPr>
            <p:cNvPr id="123" name="Shape 3824"/>
            <p:cNvSpPr/>
            <p:nvPr/>
          </p:nvSpPr>
          <p:spPr>
            <a:xfrm>
              <a:off x="2534274" y="3412078"/>
              <a:ext cx="105605" cy="105605"/>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F1F1F1"/>
            </a:solidFill>
            <a:ln w="12700" cap="flat">
              <a:noFill/>
              <a:miter lim="400000"/>
            </a:ln>
            <a:effectLst/>
          </p:spPr>
          <p:txBody>
            <a:bodyPr wrap="square" lIns="0" tIns="0" rIns="0" bIns="0" numCol="1" anchor="t">
              <a:noAutofit/>
            </a:bodyPr>
            <a:lstStyle/>
            <a:p>
              <a:pPr lvl="0">
                <a:defRPr sz="3200">
                  <a:solidFill>
                    <a:srgbClr val="FFFFFF"/>
                  </a:solidFill>
                  <a:latin typeface="Helvetica Light"/>
                  <a:ea typeface="Helvetica Light"/>
                  <a:cs typeface="Helvetica Light"/>
                  <a:sym typeface="Helvetica Light"/>
                </a:defRPr>
              </a:pPr>
              <a:endParaRPr sz="3200"/>
            </a:p>
          </p:txBody>
        </p:sp>
        <p:sp>
          <p:nvSpPr>
            <p:cNvPr id="124" name="Shape 3825"/>
            <p:cNvSpPr/>
            <p:nvPr/>
          </p:nvSpPr>
          <p:spPr>
            <a:xfrm>
              <a:off x="2425230" y="3539110"/>
              <a:ext cx="328648" cy="586183"/>
            </a:xfrm>
            <a:custGeom>
              <a:avLst/>
              <a:gdLst/>
              <a:ahLst/>
              <a:cxnLst>
                <a:cxn ang="0">
                  <a:pos x="wd2" y="hd2"/>
                </a:cxn>
                <a:cxn ang="5400000">
                  <a:pos x="wd2" y="hd2"/>
                </a:cxn>
                <a:cxn ang="10800000">
                  <a:pos x="wd2" y="hd2"/>
                </a:cxn>
                <a:cxn ang="16200000">
                  <a:pos x="wd2" y="hd2"/>
                </a:cxn>
              </a:cxnLst>
              <a:rect l="0" t="0" r="r" b="b"/>
              <a:pathLst>
                <a:path w="21276" h="21600" extrusionOk="0">
                  <a:moveTo>
                    <a:pt x="21191" y="8000"/>
                  </a:moveTo>
                  <a:cubicBezTo>
                    <a:pt x="17435" y="1333"/>
                    <a:pt x="17435" y="1333"/>
                    <a:pt x="17435" y="1333"/>
                  </a:cubicBezTo>
                  <a:cubicBezTo>
                    <a:pt x="17200" y="533"/>
                    <a:pt x="16261" y="0"/>
                    <a:pt x="14852" y="0"/>
                  </a:cubicBezTo>
                  <a:cubicBezTo>
                    <a:pt x="6400" y="0"/>
                    <a:pt x="6400" y="0"/>
                    <a:pt x="6400" y="0"/>
                  </a:cubicBezTo>
                  <a:cubicBezTo>
                    <a:pt x="5461" y="0"/>
                    <a:pt x="4756" y="267"/>
                    <a:pt x="4287" y="667"/>
                  </a:cubicBezTo>
                  <a:cubicBezTo>
                    <a:pt x="4052" y="800"/>
                    <a:pt x="4052" y="800"/>
                    <a:pt x="4052" y="933"/>
                  </a:cubicBezTo>
                  <a:lnTo>
                    <a:pt x="4052" y="933"/>
                  </a:lnTo>
                  <a:lnTo>
                    <a:pt x="3817" y="1067"/>
                  </a:lnTo>
                  <a:cubicBezTo>
                    <a:pt x="61" y="8000"/>
                    <a:pt x="61" y="8000"/>
                    <a:pt x="61" y="8000"/>
                  </a:cubicBezTo>
                  <a:cubicBezTo>
                    <a:pt x="-174" y="8400"/>
                    <a:pt x="296" y="8933"/>
                    <a:pt x="1000" y="9067"/>
                  </a:cubicBezTo>
                  <a:cubicBezTo>
                    <a:pt x="1939" y="9200"/>
                    <a:pt x="2878" y="8933"/>
                    <a:pt x="3113" y="8533"/>
                  </a:cubicBezTo>
                  <a:cubicBezTo>
                    <a:pt x="5930" y="3067"/>
                    <a:pt x="5930" y="3067"/>
                    <a:pt x="5930" y="3067"/>
                  </a:cubicBezTo>
                  <a:cubicBezTo>
                    <a:pt x="6165" y="3067"/>
                    <a:pt x="6165" y="3067"/>
                    <a:pt x="6400" y="3067"/>
                  </a:cubicBezTo>
                  <a:cubicBezTo>
                    <a:pt x="6635" y="3067"/>
                    <a:pt x="6635" y="3067"/>
                    <a:pt x="6635" y="3067"/>
                  </a:cubicBezTo>
                  <a:cubicBezTo>
                    <a:pt x="1939" y="12800"/>
                    <a:pt x="1939" y="12800"/>
                    <a:pt x="1939" y="12800"/>
                  </a:cubicBezTo>
                  <a:cubicBezTo>
                    <a:pt x="6635" y="12800"/>
                    <a:pt x="6635" y="12800"/>
                    <a:pt x="6635" y="12800"/>
                  </a:cubicBezTo>
                  <a:cubicBezTo>
                    <a:pt x="6635" y="20667"/>
                    <a:pt x="6635" y="20667"/>
                    <a:pt x="6635" y="20667"/>
                  </a:cubicBezTo>
                  <a:cubicBezTo>
                    <a:pt x="6635" y="21200"/>
                    <a:pt x="7574" y="21600"/>
                    <a:pt x="8513" y="21600"/>
                  </a:cubicBezTo>
                  <a:cubicBezTo>
                    <a:pt x="9452" y="21600"/>
                    <a:pt x="10156" y="21200"/>
                    <a:pt x="10156" y="20667"/>
                  </a:cubicBezTo>
                  <a:cubicBezTo>
                    <a:pt x="10156" y="12800"/>
                    <a:pt x="10156" y="12800"/>
                    <a:pt x="10156" y="12800"/>
                  </a:cubicBezTo>
                  <a:cubicBezTo>
                    <a:pt x="11330" y="12800"/>
                    <a:pt x="11330" y="12800"/>
                    <a:pt x="11330" y="12800"/>
                  </a:cubicBezTo>
                  <a:cubicBezTo>
                    <a:pt x="11330" y="20667"/>
                    <a:pt x="11330" y="20667"/>
                    <a:pt x="11330" y="20667"/>
                  </a:cubicBezTo>
                  <a:cubicBezTo>
                    <a:pt x="11330" y="21200"/>
                    <a:pt x="12035" y="21600"/>
                    <a:pt x="12974" y="21600"/>
                  </a:cubicBezTo>
                  <a:cubicBezTo>
                    <a:pt x="13913" y="21600"/>
                    <a:pt x="14852" y="21200"/>
                    <a:pt x="14852" y="20667"/>
                  </a:cubicBezTo>
                  <a:cubicBezTo>
                    <a:pt x="14852" y="12800"/>
                    <a:pt x="14852" y="12800"/>
                    <a:pt x="14852" y="12800"/>
                  </a:cubicBezTo>
                  <a:cubicBezTo>
                    <a:pt x="19313" y="12800"/>
                    <a:pt x="19313" y="12800"/>
                    <a:pt x="19313" y="12800"/>
                  </a:cubicBezTo>
                  <a:cubicBezTo>
                    <a:pt x="14617" y="3067"/>
                    <a:pt x="14617" y="3067"/>
                    <a:pt x="14617" y="3067"/>
                  </a:cubicBezTo>
                  <a:cubicBezTo>
                    <a:pt x="14852" y="3067"/>
                    <a:pt x="14852" y="3067"/>
                    <a:pt x="14852" y="3067"/>
                  </a:cubicBezTo>
                  <a:cubicBezTo>
                    <a:pt x="15087" y="3067"/>
                    <a:pt x="15087" y="3067"/>
                    <a:pt x="15087" y="3067"/>
                  </a:cubicBezTo>
                  <a:cubicBezTo>
                    <a:pt x="18374" y="8533"/>
                    <a:pt x="18374" y="8533"/>
                    <a:pt x="18374" y="8533"/>
                  </a:cubicBezTo>
                  <a:cubicBezTo>
                    <a:pt x="18609" y="8933"/>
                    <a:pt x="19548" y="9200"/>
                    <a:pt x="20252" y="9067"/>
                  </a:cubicBezTo>
                  <a:cubicBezTo>
                    <a:pt x="21191" y="8933"/>
                    <a:pt x="21426" y="8400"/>
                    <a:pt x="21191" y="8000"/>
                  </a:cubicBezTo>
                </a:path>
              </a:pathLst>
            </a:custGeom>
            <a:solidFill>
              <a:srgbClr val="F1F1F1"/>
            </a:solidFill>
            <a:ln w="12700" cap="flat">
              <a:noFill/>
              <a:miter lim="400000"/>
            </a:ln>
            <a:effectLst/>
          </p:spPr>
          <p:txBody>
            <a:bodyPr wrap="square" lIns="0" tIns="0" rIns="0" bIns="0" numCol="1" anchor="t">
              <a:noAutofit/>
            </a:bodyPr>
            <a:lstStyle/>
            <a:p>
              <a:pPr lvl="0">
                <a:defRPr sz="3200">
                  <a:solidFill>
                    <a:srgbClr val="FFFFFF"/>
                  </a:solidFill>
                  <a:latin typeface="Helvetica Light"/>
                  <a:ea typeface="Helvetica Light"/>
                  <a:cs typeface="Helvetica Light"/>
                  <a:sym typeface="Helvetica Light"/>
                </a:defRPr>
              </a:pPr>
              <a:endParaRPr sz="3200"/>
            </a:p>
          </p:txBody>
        </p:sp>
        <p:sp>
          <p:nvSpPr>
            <p:cNvPr id="125" name="Shape 3826"/>
            <p:cNvSpPr/>
            <p:nvPr/>
          </p:nvSpPr>
          <p:spPr>
            <a:xfrm>
              <a:off x="2903241" y="3412078"/>
              <a:ext cx="105605" cy="105605"/>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F1F1F1"/>
            </a:solidFill>
            <a:ln w="12700" cap="flat">
              <a:noFill/>
              <a:miter lim="400000"/>
            </a:ln>
            <a:effectLst/>
          </p:spPr>
          <p:txBody>
            <a:bodyPr wrap="square" lIns="0" tIns="0" rIns="0" bIns="0" numCol="1" anchor="t">
              <a:noAutofit/>
            </a:bodyPr>
            <a:lstStyle/>
            <a:p>
              <a:pPr lvl="0">
                <a:defRPr sz="3200">
                  <a:solidFill>
                    <a:srgbClr val="FFFFFF"/>
                  </a:solidFill>
                  <a:latin typeface="Helvetica Light"/>
                  <a:ea typeface="Helvetica Light"/>
                  <a:cs typeface="Helvetica Light"/>
                  <a:sym typeface="Helvetica Light"/>
                </a:defRPr>
              </a:pPr>
              <a:endParaRPr sz="3200"/>
            </a:p>
          </p:txBody>
        </p:sp>
        <p:sp>
          <p:nvSpPr>
            <p:cNvPr id="126" name="Shape 3827"/>
            <p:cNvSpPr/>
            <p:nvPr/>
          </p:nvSpPr>
          <p:spPr>
            <a:xfrm>
              <a:off x="2794256" y="3539110"/>
              <a:ext cx="328647" cy="586183"/>
            </a:xfrm>
            <a:custGeom>
              <a:avLst/>
              <a:gdLst/>
              <a:ahLst/>
              <a:cxnLst>
                <a:cxn ang="0">
                  <a:pos x="wd2" y="hd2"/>
                </a:cxn>
                <a:cxn ang="5400000">
                  <a:pos x="wd2" y="hd2"/>
                </a:cxn>
                <a:cxn ang="10800000">
                  <a:pos x="wd2" y="hd2"/>
                </a:cxn>
                <a:cxn ang="16200000">
                  <a:pos x="wd2" y="hd2"/>
                </a:cxn>
              </a:cxnLst>
              <a:rect l="0" t="0" r="r" b="b"/>
              <a:pathLst>
                <a:path w="21276" h="21600" extrusionOk="0">
                  <a:moveTo>
                    <a:pt x="21191" y="8000"/>
                  </a:moveTo>
                  <a:cubicBezTo>
                    <a:pt x="17435" y="1333"/>
                    <a:pt x="17435" y="1333"/>
                    <a:pt x="17435" y="1333"/>
                  </a:cubicBezTo>
                  <a:cubicBezTo>
                    <a:pt x="17200" y="533"/>
                    <a:pt x="16261" y="0"/>
                    <a:pt x="14852" y="0"/>
                  </a:cubicBezTo>
                  <a:cubicBezTo>
                    <a:pt x="6400" y="0"/>
                    <a:pt x="6400" y="0"/>
                    <a:pt x="6400" y="0"/>
                  </a:cubicBezTo>
                  <a:cubicBezTo>
                    <a:pt x="5461" y="0"/>
                    <a:pt x="4756" y="267"/>
                    <a:pt x="4287" y="667"/>
                  </a:cubicBezTo>
                  <a:cubicBezTo>
                    <a:pt x="4052" y="800"/>
                    <a:pt x="4052" y="800"/>
                    <a:pt x="4052" y="933"/>
                  </a:cubicBezTo>
                  <a:lnTo>
                    <a:pt x="4052" y="933"/>
                  </a:lnTo>
                  <a:lnTo>
                    <a:pt x="3817" y="1067"/>
                  </a:lnTo>
                  <a:cubicBezTo>
                    <a:pt x="61" y="8000"/>
                    <a:pt x="61" y="8000"/>
                    <a:pt x="61" y="8000"/>
                  </a:cubicBezTo>
                  <a:cubicBezTo>
                    <a:pt x="-174" y="8400"/>
                    <a:pt x="296" y="8933"/>
                    <a:pt x="1000" y="9067"/>
                  </a:cubicBezTo>
                  <a:cubicBezTo>
                    <a:pt x="1939" y="9200"/>
                    <a:pt x="2878" y="8933"/>
                    <a:pt x="3113" y="8533"/>
                  </a:cubicBezTo>
                  <a:cubicBezTo>
                    <a:pt x="5930" y="3067"/>
                    <a:pt x="5930" y="3067"/>
                    <a:pt x="5930" y="3067"/>
                  </a:cubicBezTo>
                  <a:cubicBezTo>
                    <a:pt x="6165" y="3067"/>
                    <a:pt x="6165" y="3067"/>
                    <a:pt x="6400" y="3067"/>
                  </a:cubicBezTo>
                  <a:cubicBezTo>
                    <a:pt x="6635" y="3067"/>
                    <a:pt x="6635" y="3067"/>
                    <a:pt x="6635" y="3067"/>
                  </a:cubicBezTo>
                  <a:cubicBezTo>
                    <a:pt x="1939" y="12800"/>
                    <a:pt x="1939" y="12800"/>
                    <a:pt x="1939" y="12800"/>
                  </a:cubicBezTo>
                  <a:cubicBezTo>
                    <a:pt x="6635" y="12800"/>
                    <a:pt x="6635" y="12800"/>
                    <a:pt x="6635" y="12800"/>
                  </a:cubicBezTo>
                  <a:cubicBezTo>
                    <a:pt x="6635" y="20667"/>
                    <a:pt x="6635" y="20667"/>
                    <a:pt x="6635" y="20667"/>
                  </a:cubicBezTo>
                  <a:cubicBezTo>
                    <a:pt x="6635" y="21200"/>
                    <a:pt x="7574" y="21600"/>
                    <a:pt x="8513" y="21600"/>
                  </a:cubicBezTo>
                  <a:cubicBezTo>
                    <a:pt x="9452" y="21600"/>
                    <a:pt x="10156" y="21200"/>
                    <a:pt x="10156" y="20667"/>
                  </a:cubicBezTo>
                  <a:cubicBezTo>
                    <a:pt x="10156" y="12800"/>
                    <a:pt x="10156" y="12800"/>
                    <a:pt x="10156" y="12800"/>
                  </a:cubicBezTo>
                  <a:cubicBezTo>
                    <a:pt x="11330" y="12800"/>
                    <a:pt x="11330" y="12800"/>
                    <a:pt x="11330" y="12800"/>
                  </a:cubicBezTo>
                  <a:cubicBezTo>
                    <a:pt x="11330" y="20667"/>
                    <a:pt x="11330" y="20667"/>
                    <a:pt x="11330" y="20667"/>
                  </a:cubicBezTo>
                  <a:cubicBezTo>
                    <a:pt x="11330" y="21200"/>
                    <a:pt x="12035" y="21600"/>
                    <a:pt x="12974" y="21600"/>
                  </a:cubicBezTo>
                  <a:cubicBezTo>
                    <a:pt x="13913" y="21600"/>
                    <a:pt x="14852" y="21200"/>
                    <a:pt x="14852" y="20667"/>
                  </a:cubicBezTo>
                  <a:cubicBezTo>
                    <a:pt x="14852" y="12800"/>
                    <a:pt x="14852" y="12800"/>
                    <a:pt x="14852" y="12800"/>
                  </a:cubicBezTo>
                  <a:cubicBezTo>
                    <a:pt x="19313" y="12800"/>
                    <a:pt x="19313" y="12800"/>
                    <a:pt x="19313" y="12800"/>
                  </a:cubicBezTo>
                  <a:cubicBezTo>
                    <a:pt x="14617" y="3067"/>
                    <a:pt x="14617" y="3067"/>
                    <a:pt x="14617" y="3067"/>
                  </a:cubicBezTo>
                  <a:cubicBezTo>
                    <a:pt x="14852" y="3067"/>
                    <a:pt x="14852" y="3067"/>
                    <a:pt x="14852" y="3067"/>
                  </a:cubicBezTo>
                  <a:cubicBezTo>
                    <a:pt x="15087" y="3067"/>
                    <a:pt x="15087" y="3067"/>
                    <a:pt x="15087" y="3067"/>
                  </a:cubicBezTo>
                  <a:cubicBezTo>
                    <a:pt x="18374" y="8533"/>
                    <a:pt x="18374" y="8533"/>
                    <a:pt x="18374" y="8533"/>
                  </a:cubicBezTo>
                  <a:cubicBezTo>
                    <a:pt x="18609" y="8933"/>
                    <a:pt x="19548" y="9200"/>
                    <a:pt x="20252" y="9067"/>
                  </a:cubicBezTo>
                  <a:cubicBezTo>
                    <a:pt x="21191" y="8933"/>
                    <a:pt x="21426" y="8400"/>
                    <a:pt x="21191" y="8000"/>
                  </a:cubicBezTo>
                </a:path>
              </a:pathLst>
            </a:custGeom>
            <a:solidFill>
              <a:srgbClr val="F1F1F1"/>
            </a:solidFill>
            <a:ln w="12700" cap="flat">
              <a:noFill/>
              <a:miter lim="400000"/>
            </a:ln>
            <a:effectLst/>
          </p:spPr>
          <p:txBody>
            <a:bodyPr wrap="square" lIns="0" tIns="0" rIns="0" bIns="0" numCol="1" anchor="t">
              <a:noAutofit/>
            </a:bodyPr>
            <a:lstStyle/>
            <a:p>
              <a:pPr lvl="0">
                <a:defRPr sz="3200">
                  <a:solidFill>
                    <a:srgbClr val="FFFFFF"/>
                  </a:solidFill>
                  <a:latin typeface="Helvetica Light"/>
                  <a:ea typeface="Helvetica Light"/>
                  <a:cs typeface="Helvetica Light"/>
                  <a:sym typeface="Helvetica Light"/>
                </a:defRPr>
              </a:pPr>
              <a:endParaRPr sz="3200"/>
            </a:p>
          </p:txBody>
        </p:sp>
        <p:grpSp>
          <p:nvGrpSpPr>
            <p:cNvPr id="127" name="Group 3876"/>
            <p:cNvGrpSpPr/>
            <p:nvPr/>
          </p:nvGrpSpPr>
          <p:grpSpPr>
            <a:xfrm>
              <a:off x="3167035" y="3415231"/>
              <a:ext cx="328647" cy="713214"/>
              <a:chOff x="0" y="0"/>
              <a:chExt cx="685101" cy="1486772"/>
            </a:xfrm>
            <a:solidFill>
              <a:schemeClr val="accent2"/>
            </a:solidFill>
          </p:grpSpPr>
          <p:sp>
            <p:nvSpPr>
              <p:cNvPr id="160" name="Shape 3874"/>
              <p:cNvSpPr/>
              <p:nvPr/>
            </p:nvSpPr>
            <p:spPr>
              <a:xfrm>
                <a:off x="227313" y="0"/>
                <a:ext cx="220146" cy="22014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grpFill/>
              <a:ln w="12700" cap="flat">
                <a:noFill/>
                <a:miter lim="400000"/>
              </a:ln>
              <a:effectLst/>
            </p:spPr>
            <p:txBody>
              <a:bodyPr wrap="square" lIns="0" tIns="0" rIns="0" bIns="0" numCol="1" anchor="t">
                <a:noAutofit/>
              </a:bodyPr>
              <a:lstStyle/>
              <a:p>
                <a:pPr lvl="0">
                  <a:defRPr sz="3200">
                    <a:solidFill>
                      <a:srgbClr val="FFFFFF"/>
                    </a:solidFill>
                    <a:latin typeface="Helvetica Light"/>
                    <a:ea typeface="Helvetica Light"/>
                    <a:cs typeface="Helvetica Light"/>
                    <a:sym typeface="Helvetica Light"/>
                  </a:defRPr>
                </a:pPr>
                <a:endParaRPr sz="3200"/>
              </a:p>
            </p:txBody>
          </p:sp>
          <p:sp>
            <p:nvSpPr>
              <p:cNvPr id="161" name="Shape 3875"/>
              <p:cNvSpPr/>
              <p:nvPr/>
            </p:nvSpPr>
            <p:spPr>
              <a:xfrm>
                <a:off x="-1" y="264811"/>
                <a:ext cx="685103" cy="1221962"/>
              </a:xfrm>
              <a:custGeom>
                <a:avLst/>
                <a:gdLst/>
                <a:ahLst/>
                <a:cxnLst>
                  <a:cxn ang="0">
                    <a:pos x="wd2" y="hd2"/>
                  </a:cxn>
                  <a:cxn ang="5400000">
                    <a:pos x="wd2" y="hd2"/>
                  </a:cxn>
                  <a:cxn ang="10800000">
                    <a:pos x="wd2" y="hd2"/>
                  </a:cxn>
                  <a:cxn ang="16200000">
                    <a:pos x="wd2" y="hd2"/>
                  </a:cxn>
                </a:cxnLst>
                <a:rect l="0" t="0" r="r" b="b"/>
                <a:pathLst>
                  <a:path w="21276" h="21600" extrusionOk="0">
                    <a:moveTo>
                      <a:pt x="21191" y="8000"/>
                    </a:moveTo>
                    <a:cubicBezTo>
                      <a:pt x="17435" y="1333"/>
                      <a:pt x="17435" y="1333"/>
                      <a:pt x="17435" y="1333"/>
                    </a:cubicBezTo>
                    <a:cubicBezTo>
                      <a:pt x="17200" y="533"/>
                      <a:pt x="16261" y="0"/>
                      <a:pt x="14852" y="0"/>
                    </a:cubicBezTo>
                    <a:cubicBezTo>
                      <a:pt x="6400" y="0"/>
                      <a:pt x="6400" y="0"/>
                      <a:pt x="6400" y="0"/>
                    </a:cubicBezTo>
                    <a:cubicBezTo>
                      <a:pt x="5461" y="0"/>
                      <a:pt x="4756" y="267"/>
                      <a:pt x="4287" y="667"/>
                    </a:cubicBezTo>
                    <a:cubicBezTo>
                      <a:pt x="4052" y="800"/>
                      <a:pt x="4052" y="800"/>
                      <a:pt x="4052" y="933"/>
                    </a:cubicBezTo>
                    <a:lnTo>
                      <a:pt x="4052" y="933"/>
                    </a:lnTo>
                    <a:lnTo>
                      <a:pt x="3817" y="1067"/>
                    </a:lnTo>
                    <a:cubicBezTo>
                      <a:pt x="61" y="8000"/>
                      <a:pt x="61" y="8000"/>
                      <a:pt x="61" y="8000"/>
                    </a:cubicBezTo>
                    <a:cubicBezTo>
                      <a:pt x="-174" y="8400"/>
                      <a:pt x="296" y="8933"/>
                      <a:pt x="1000" y="9067"/>
                    </a:cubicBezTo>
                    <a:cubicBezTo>
                      <a:pt x="1939" y="9200"/>
                      <a:pt x="2878" y="8933"/>
                      <a:pt x="3113" y="8533"/>
                    </a:cubicBezTo>
                    <a:cubicBezTo>
                      <a:pt x="5930" y="3067"/>
                      <a:pt x="5930" y="3067"/>
                      <a:pt x="5930" y="3067"/>
                    </a:cubicBezTo>
                    <a:cubicBezTo>
                      <a:pt x="6165" y="3067"/>
                      <a:pt x="6165" y="3067"/>
                      <a:pt x="6400" y="3067"/>
                    </a:cubicBezTo>
                    <a:cubicBezTo>
                      <a:pt x="6635" y="3067"/>
                      <a:pt x="6635" y="3067"/>
                      <a:pt x="6635" y="3067"/>
                    </a:cubicBezTo>
                    <a:cubicBezTo>
                      <a:pt x="1939" y="12800"/>
                      <a:pt x="1939" y="12800"/>
                      <a:pt x="1939" y="12800"/>
                    </a:cubicBezTo>
                    <a:cubicBezTo>
                      <a:pt x="6635" y="12800"/>
                      <a:pt x="6635" y="12800"/>
                      <a:pt x="6635" y="12800"/>
                    </a:cubicBezTo>
                    <a:cubicBezTo>
                      <a:pt x="6635" y="20667"/>
                      <a:pt x="6635" y="20667"/>
                      <a:pt x="6635" y="20667"/>
                    </a:cubicBezTo>
                    <a:cubicBezTo>
                      <a:pt x="6635" y="21200"/>
                      <a:pt x="7574" y="21600"/>
                      <a:pt x="8513" y="21600"/>
                    </a:cubicBezTo>
                    <a:cubicBezTo>
                      <a:pt x="9452" y="21600"/>
                      <a:pt x="10156" y="21200"/>
                      <a:pt x="10156" y="20667"/>
                    </a:cubicBezTo>
                    <a:cubicBezTo>
                      <a:pt x="10156" y="12800"/>
                      <a:pt x="10156" y="12800"/>
                      <a:pt x="10156" y="12800"/>
                    </a:cubicBezTo>
                    <a:cubicBezTo>
                      <a:pt x="11330" y="12800"/>
                      <a:pt x="11330" y="12800"/>
                      <a:pt x="11330" y="12800"/>
                    </a:cubicBezTo>
                    <a:cubicBezTo>
                      <a:pt x="11330" y="20667"/>
                      <a:pt x="11330" y="20667"/>
                      <a:pt x="11330" y="20667"/>
                    </a:cubicBezTo>
                    <a:cubicBezTo>
                      <a:pt x="11330" y="21200"/>
                      <a:pt x="12035" y="21600"/>
                      <a:pt x="12974" y="21600"/>
                    </a:cubicBezTo>
                    <a:cubicBezTo>
                      <a:pt x="13913" y="21600"/>
                      <a:pt x="14852" y="21200"/>
                      <a:pt x="14852" y="20667"/>
                    </a:cubicBezTo>
                    <a:cubicBezTo>
                      <a:pt x="14852" y="12800"/>
                      <a:pt x="14852" y="12800"/>
                      <a:pt x="14852" y="12800"/>
                    </a:cubicBezTo>
                    <a:cubicBezTo>
                      <a:pt x="19313" y="12800"/>
                      <a:pt x="19313" y="12800"/>
                      <a:pt x="19313" y="12800"/>
                    </a:cubicBezTo>
                    <a:cubicBezTo>
                      <a:pt x="14617" y="3067"/>
                      <a:pt x="14617" y="3067"/>
                      <a:pt x="14617" y="3067"/>
                    </a:cubicBezTo>
                    <a:cubicBezTo>
                      <a:pt x="14852" y="3067"/>
                      <a:pt x="14852" y="3067"/>
                      <a:pt x="14852" y="3067"/>
                    </a:cubicBezTo>
                    <a:cubicBezTo>
                      <a:pt x="15087" y="3067"/>
                      <a:pt x="15087" y="3067"/>
                      <a:pt x="15087" y="3067"/>
                    </a:cubicBezTo>
                    <a:cubicBezTo>
                      <a:pt x="18374" y="8533"/>
                      <a:pt x="18374" y="8533"/>
                      <a:pt x="18374" y="8533"/>
                    </a:cubicBezTo>
                    <a:cubicBezTo>
                      <a:pt x="18609" y="8933"/>
                      <a:pt x="19548" y="9200"/>
                      <a:pt x="20252" y="9067"/>
                    </a:cubicBezTo>
                    <a:cubicBezTo>
                      <a:pt x="21191" y="8933"/>
                      <a:pt x="21426" y="8400"/>
                      <a:pt x="21191" y="8000"/>
                    </a:cubicBezTo>
                  </a:path>
                </a:pathLst>
              </a:custGeom>
              <a:grpFill/>
              <a:ln w="12700" cap="flat">
                <a:noFill/>
                <a:miter lim="400000"/>
              </a:ln>
              <a:effectLst/>
            </p:spPr>
            <p:txBody>
              <a:bodyPr wrap="square" lIns="0" tIns="0" rIns="0" bIns="0" numCol="1" anchor="t">
                <a:noAutofit/>
              </a:bodyPr>
              <a:lstStyle/>
              <a:p>
                <a:pPr lvl="0">
                  <a:defRPr sz="3200">
                    <a:solidFill>
                      <a:srgbClr val="FFFFFF"/>
                    </a:solidFill>
                    <a:latin typeface="Helvetica Light"/>
                    <a:ea typeface="Helvetica Light"/>
                    <a:cs typeface="Helvetica Light"/>
                    <a:sym typeface="Helvetica Light"/>
                  </a:defRPr>
                </a:pPr>
                <a:endParaRPr sz="3200"/>
              </a:p>
            </p:txBody>
          </p:sp>
        </p:grpSp>
        <p:grpSp>
          <p:nvGrpSpPr>
            <p:cNvPr id="128" name="Group 3879"/>
            <p:cNvGrpSpPr/>
            <p:nvPr/>
          </p:nvGrpSpPr>
          <p:grpSpPr>
            <a:xfrm>
              <a:off x="3536061" y="3415231"/>
              <a:ext cx="328647" cy="713214"/>
              <a:chOff x="0" y="0"/>
              <a:chExt cx="685101" cy="1486772"/>
            </a:xfrm>
            <a:solidFill>
              <a:schemeClr val="accent2"/>
            </a:solidFill>
          </p:grpSpPr>
          <p:sp>
            <p:nvSpPr>
              <p:cNvPr id="158" name="Shape 3877"/>
              <p:cNvSpPr/>
              <p:nvPr/>
            </p:nvSpPr>
            <p:spPr>
              <a:xfrm>
                <a:off x="227312" y="0"/>
                <a:ext cx="220147" cy="22014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grpFill/>
              <a:ln w="12700" cap="flat">
                <a:noFill/>
                <a:miter lim="400000"/>
              </a:ln>
              <a:effectLst/>
            </p:spPr>
            <p:txBody>
              <a:bodyPr wrap="square" lIns="0" tIns="0" rIns="0" bIns="0" numCol="1" anchor="t">
                <a:noAutofit/>
              </a:bodyPr>
              <a:lstStyle/>
              <a:p>
                <a:pPr lvl="0">
                  <a:defRPr sz="3200">
                    <a:solidFill>
                      <a:srgbClr val="FFFFFF"/>
                    </a:solidFill>
                    <a:latin typeface="Helvetica Light"/>
                    <a:ea typeface="Helvetica Light"/>
                    <a:cs typeface="Helvetica Light"/>
                    <a:sym typeface="Helvetica Light"/>
                  </a:defRPr>
                </a:pPr>
                <a:endParaRPr sz="3200"/>
              </a:p>
            </p:txBody>
          </p:sp>
          <p:sp>
            <p:nvSpPr>
              <p:cNvPr id="159" name="Shape 3878"/>
              <p:cNvSpPr/>
              <p:nvPr/>
            </p:nvSpPr>
            <p:spPr>
              <a:xfrm>
                <a:off x="-1" y="264811"/>
                <a:ext cx="685103" cy="1221962"/>
              </a:xfrm>
              <a:custGeom>
                <a:avLst/>
                <a:gdLst/>
                <a:ahLst/>
                <a:cxnLst>
                  <a:cxn ang="0">
                    <a:pos x="wd2" y="hd2"/>
                  </a:cxn>
                  <a:cxn ang="5400000">
                    <a:pos x="wd2" y="hd2"/>
                  </a:cxn>
                  <a:cxn ang="10800000">
                    <a:pos x="wd2" y="hd2"/>
                  </a:cxn>
                  <a:cxn ang="16200000">
                    <a:pos x="wd2" y="hd2"/>
                  </a:cxn>
                </a:cxnLst>
                <a:rect l="0" t="0" r="r" b="b"/>
                <a:pathLst>
                  <a:path w="21276" h="21600" extrusionOk="0">
                    <a:moveTo>
                      <a:pt x="21191" y="8000"/>
                    </a:moveTo>
                    <a:cubicBezTo>
                      <a:pt x="17435" y="1333"/>
                      <a:pt x="17435" y="1333"/>
                      <a:pt x="17435" y="1333"/>
                    </a:cubicBezTo>
                    <a:cubicBezTo>
                      <a:pt x="17200" y="533"/>
                      <a:pt x="16261" y="0"/>
                      <a:pt x="14852" y="0"/>
                    </a:cubicBezTo>
                    <a:cubicBezTo>
                      <a:pt x="6400" y="0"/>
                      <a:pt x="6400" y="0"/>
                      <a:pt x="6400" y="0"/>
                    </a:cubicBezTo>
                    <a:cubicBezTo>
                      <a:pt x="5461" y="0"/>
                      <a:pt x="4756" y="267"/>
                      <a:pt x="4287" y="667"/>
                    </a:cubicBezTo>
                    <a:cubicBezTo>
                      <a:pt x="4052" y="800"/>
                      <a:pt x="4052" y="800"/>
                      <a:pt x="4052" y="933"/>
                    </a:cubicBezTo>
                    <a:lnTo>
                      <a:pt x="4052" y="933"/>
                    </a:lnTo>
                    <a:lnTo>
                      <a:pt x="3817" y="1067"/>
                    </a:lnTo>
                    <a:cubicBezTo>
                      <a:pt x="61" y="8000"/>
                      <a:pt x="61" y="8000"/>
                      <a:pt x="61" y="8000"/>
                    </a:cubicBezTo>
                    <a:cubicBezTo>
                      <a:pt x="-174" y="8400"/>
                      <a:pt x="296" y="8933"/>
                      <a:pt x="1000" y="9067"/>
                    </a:cubicBezTo>
                    <a:cubicBezTo>
                      <a:pt x="1939" y="9200"/>
                      <a:pt x="2878" y="8933"/>
                      <a:pt x="3113" y="8533"/>
                    </a:cubicBezTo>
                    <a:cubicBezTo>
                      <a:pt x="5930" y="3067"/>
                      <a:pt x="5930" y="3067"/>
                      <a:pt x="5930" y="3067"/>
                    </a:cubicBezTo>
                    <a:cubicBezTo>
                      <a:pt x="6165" y="3067"/>
                      <a:pt x="6165" y="3067"/>
                      <a:pt x="6400" y="3067"/>
                    </a:cubicBezTo>
                    <a:cubicBezTo>
                      <a:pt x="6635" y="3067"/>
                      <a:pt x="6635" y="3067"/>
                      <a:pt x="6635" y="3067"/>
                    </a:cubicBezTo>
                    <a:cubicBezTo>
                      <a:pt x="1939" y="12800"/>
                      <a:pt x="1939" y="12800"/>
                      <a:pt x="1939" y="12800"/>
                    </a:cubicBezTo>
                    <a:cubicBezTo>
                      <a:pt x="6635" y="12800"/>
                      <a:pt x="6635" y="12800"/>
                      <a:pt x="6635" y="12800"/>
                    </a:cubicBezTo>
                    <a:cubicBezTo>
                      <a:pt x="6635" y="20667"/>
                      <a:pt x="6635" y="20667"/>
                      <a:pt x="6635" y="20667"/>
                    </a:cubicBezTo>
                    <a:cubicBezTo>
                      <a:pt x="6635" y="21200"/>
                      <a:pt x="7574" y="21600"/>
                      <a:pt x="8513" y="21600"/>
                    </a:cubicBezTo>
                    <a:cubicBezTo>
                      <a:pt x="9452" y="21600"/>
                      <a:pt x="10156" y="21200"/>
                      <a:pt x="10156" y="20667"/>
                    </a:cubicBezTo>
                    <a:cubicBezTo>
                      <a:pt x="10156" y="12800"/>
                      <a:pt x="10156" y="12800"/>
                      <a:pt x="10156" y="12800"/>
                    </a:cubicBezTo>
                    <a:cubicBezTo>
                      <a:pt x="11330" y="12800"/>
                      <a:pt x="11330" y="12800"/>
                      <a:pt x="11330" y="12800"/>
                    </a:cubicBezTo>
                    <a:cubicBezTo>
                      <a:pt x="11330" y="20667"/>
                      <a:pt x="11330" y="20667"/>
                      <a:pt x="11330" y="20667"/>
                    </a:cubicBezTo>
                    <a:cubicBezTo>
                      <a:pt x="11330" y="21200"/>
                      <a:pt x="12035" y="21600"/>
                      <a:pt x="12974" y="21600"/>
                    </a:cubicBezTo>
                    <a:cubicBezTo>
                      <a:pt x="13913" y="21600"/>
                      <a:pt x="14852" y="21200"/>
                      <a:pt x="14852" y="20667"/>
                    </a:cubicBezTo>
                    <a:cubicBezTo>
                      <a:pt x="14852" y="12800"/>
                      <a:pt x="14852" y="12800"/>
                      <a:pt x="14852" y="12800"/>
                    </a:cubicBezTo>
                    <a:cubicBezTo>
                      <a:pt x="19313" y="12800"/>
                      <a:pt x="19313" y="12800"/>
                      <a:pt x="19313" y="12800"/>
                    </a:cubicBezTo>
                    <a:cubicBezTo>
                      <a:pt x="14617" y="3067"/>
                      <a:pt x="14617" y="3067"/>
                      <a:pt x="14617" y="3067"/>
                    </a:cubicBezTo>
                    <a:cubicBezTo>
                      <a:pt x="14852" y="3067"/>
                      <a:pt x="14852" y="3067"/>
                      <a:pt x="14852" y="3067"/>
                    </a:cubicBezTo>
                    <a:cubicBezTo>
                      <a:pt x="15087" y="3067"/>
                      <a:pt x="15087" y="3067"/>
                      <a:pt x="15087" y="3067"/>
                    </a:cubicBezTo>
                    <a:cubicBezTo>
                      <a:pt x="18374" y="8533"/>
                      <a:pt x="18374" y="8533"/>
                      <a:pt x="18374" y="8533"/>
                    </a:cubicBezTo>
                    <a:cubicBezTo>
                      <a:pt x="18609" y="8933"/>
                      <a:pt x="19548" y="9200"/>
                      <a:pt x="20252" y="9067"/>
                    </a:cubicBezTo>
                    <a:cubicBezTo>
                      <a:pt x="21191" y="8933"/>
                      <a:pt x="21426" y="8400"/>
                      <a:pt x="21191" y="8000"/>
                    </a:cubicBezTo>
                  </a:path>
                </a:pathLst>
              </a:custGeom>
              <a:grpFill/>
              <a:ln w="12700" cap="flat">
                <a:noFill/>
                <a:miter lim="400000"/>
              </a:ln>
              <a:effectLst/>
            </p:spPr>
            <p:txBody>
              <a:bodyPr wrap="square" lIns="0" tIns="0" rIns="0" bIns="0" numCol="1" anchor="t">
                <a:noAutofit/>
              </a:bodyPr>
              <a:lstStyle/>
              <a:p>
                <a:pPr lvl="0">
                  <a:defRPr sz="3200">
                    <a:solidFill>
                      <a:srgbClr val="FFFFFF"/>
                    </a:solidFill>
                    <a:latin typeface="Helvetica Light"/>
                    <a:ea typeface="Helvetica Light"/>
                    <a:cs typeface="Helvetica Light"/>
                    <a:sym typeface="Helvetica Light"/>
                  </a:defRPr>
                </a:pPr>
                <a:endParaRPr sz="3200"/>
              </a:p>
            </p:txBody>
          </p:sp>
        </p:grpSp>
        <p:grpSp>
          <p:nvGrpSpPr>
            <p:cNvPr id="129" name="Group 3882"/>
            <p:cNvGrpSpPr/>
            <p:nvPr/>
          </p:nvGrpSpPr>
          <p:grpSpPr>
            <a:xfrm>
              <a:off x="3906481" y="3415231"/>
              <a:ext cx="328648" cy="713214"/>
              <a:chOff x="0" y="0"/>
              <a:chExt cx="685101" cy="1486772"/>
            </a:xfrm>
            <a:solidFill>
              <a:schemeClr val="accent2"/>
            </a:solidFill>
          </p:grpSpPr>
          <p:sp>
            <p:nvSpPr>
              <p:cNvPr id="156" name="Shape 3880"/>
              <p:cNvSpPr/>
              <p:nvPr/>
            </p:nvSpPr>
            <p:spPr>
              <a:xfrm>
                <a:off x="227314" y="0"/>
                <a:ext cx="220146" cy="22014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grpFill/>
              <a:ln w="12700" cap="flat">
                <a:noFill/>
                <a:miter lim="400000"/>
              </a:ln>
              <a:effectLst/>
            </p:spPr>
            <p:txBody>
              <a:bodyPr wrap="square" lIns="0" tIns="0" rIns="0" bIns="0" numCol="1" anchor="t">
                <a:noAutofit/>
              </a:bodyPr>
              <a:lstStyle/>
              <a:p>
                <a:pPr lvl="0">
                  <a:defRPr sz="3200">
                    <a:solidFill>
                      <a:srgbClr val="FFFFFF"/>
                    </a:solidFill>
                    <a:latin typeface="Helvetica Light"/>
                    <a:ea typeface="Helvetica Light"/>
                    <a:cs typeface="Helvetica Light"/>
                    <a:sym typeface="Helvetica Light"/>
                  </a:defRPr>
                </a:pPr>
                <a:endParaRPr sz="3200"/>
              </a:p>
            </p:txBody>
          </p:sp>
          <p:sp>
            <p:nvSpPr>
              <p:cNvPr id="157" name="Shape 3881"/>
              <p:cNvSpPr/>
              <p:nvPr/>
            </p:nvSpPr>
            <p:spPr>
              <a:xfrm>
                <a:off x="-1" y="264811"/>
                <a:ext cx="685103" cy="1221962"/>
              </a:xfrm>
              <a:custGeom>
                <a:avLst/>
                <a:gdLst/>
                <a:ahLst/>
                <a:cxnLst>
                  <a:cxn ang="0">
                    <a:pos x="wd2" y="hd2"/>
                  </a:cxn>
                  <a:cxn ang="5400000">
                    <a:pos x="wd2" y="hd2"/>
                  </a:cxn>
                  <a:cxn ang="10800000">
                    <a:pos x="wd2" y="hd2"/>
                  </a:cxn>
                  <a:cxn ang="16200000">
                    <a:pos x="wd2" y="hd2"/>
                  </a:cxn>
                </a:cxnLst>
                <a:rect l="0" t="0" r="r" b="b"/>
                <a:pathLst>
                  <a:path w="21276" h="21600" extrusionOk="0">
                    <a:moveTo>
                      <a:pt x="21191" y="8000"/>
                    </a:moveTo>
                    <a:cubicBezTo>
                      <a:pt x="17435" y="1333"/>
                      <a:pt x="17435" y="1333"/>
                      <a:pt x="17435" y="1333"/>
                    </a:cubicBezTo>
                    <a:cubicBezTo>
                      <a:pt x="17200" y="533"/>
                      <a:pt x="16261" y="0"/>
                      <a:pt x="14852" y="0"/>
                    </a:cubicBezTo>
                    <a:cubicBezTo>
                      <a:pt x="6400" y="0"/>
                      <a:pt x="6400" y="0"/>
                      <a:pt x="6400" y="0"/>
                    </a:cubicBezTo>
                    <a:cubicBezTo>
                      <a:pt x="5461" y="0"/>
                      <a:pt x="4756" y="267"/>
                      <a:pt x="4287" y="667"/>
                    </a:cubicBezTo>
                    <a:cubicBezTo>
                      <a:pt x="4052" y="800"/>
                      <a:pt x="4052" y="800"/>
                      <a:pt x="4052" y="933"/>
                    </a:cubicBezTo>
                    <a:lnTo>
                      <a:pt x="4052" y="933"/>
                    </a:lnTo>
                    <a:lnTo>
                      <a:pt x="3817" y="1067"/>
                    </a:lnTo>
                    <a:cubicBezTo>
                      <a:pt x="61" y="8000"/>
                      <a:pt x="61" y="8000"/>
                      <a:pt x="61" y="8000"/>
                    </a:cubicBezTo>
                    <a:cubicBezTo>
                      <a:pt x="-174" y="8400"/>
                      <a:pt x="296" y="8933"/>
                      <a:pt x="1000" y="9067"/>
                    </a:cubicBezTo>
                    <a:cubicBezTo>
                      <a:pt x="1939" y="9200"/>
                      <a:pt x="2878" y="8933"/>
                      <a:pt x="3113" y="8533"/>
                    </a:cubicBezTo>
                    <a:cubicBezTo>
                      <a:pt x="5930" y="3067"/>
                      <a:pt x="5930" y="3067"/>
                      <a:pt x="5930" y="3067"/>
                    </a:cubicBezTo>
                    <a:cubicBezTo>
                      <a:pt x="6165" y="3067"/>
                      <a:pt x="6165" y="3067"/>
                      <a:pt x="6400" y="3067"/>
                    </a:cubicBezTo>
                    <a:cubicBezTo>
                      <a:pt x="6635" y="3067"/>
                      <a:pt x="6635" y="3067"/>
                      <a:pt x="6635" y="3067"/>
                    </a:cubicBezTo>
                    <a:cubicBezTo>
                      <a:pt x="1939" y="12800"/>
                      <a:pt x="1939" y="12800"/>
                      <a:pt x="1939" y="12800"/>
                    </a:cubicBezTo>
                    <a:cubicBezTo>
                      <a:pt x="6635" y="12800"/>
                      <a:pt x="6635" y="12800"/>
                      <a:pt x="6635" y="12800"/>
                    </a:cubicBezTo>
                    <a:cubicBezTo>
                      <a:pt x="6635" y="20667"/>
                      <a:pt x="6635" y="20667"/>
                      <a:pt x="6635" y="20667"/>
                    </a:cubicBezTo>
                    <a:cubicBezTo>
                      <a:pt x="6635" y="21200"/>
                      <a:pt x="7574" y="21600"/>
                      <a:pt x="8513" y="21600"/>
                    </a:cubicBezTo>
                    <a:cubicBezTo>
                      <a:pt x="9452" y="21600"/>
                      <a:pt x="10156" y="21200"/>
                      <a:pt x="10156" y="20667"/>
                    </a:cubicBezTo>
                    <a:cubicBezTo>
                      <a:pt x="10156" y="12800"/>
                      <a:pt x="10156" y="12800"/>
                      <a:pt x="10156" y="12800"/>
                    </a:cubicBezTo>
                    <a:cubicBezTo>
                      <a:pt x="11330" y="12800"/>
                      <a:pt x="11330" y="12800"/>
                      <a:pt x="11330" y="12800"/>
                    </a:cubicBezTo>
                    <a:cubicBezTo>
                      <a:pt x="11330" y="20667"/>
                      <a:pt x="11330" y="20667"/>
                      <a:pt x="11330" y="20667"/>
                    </a:cubicBezTo>
                    <a:cubicBezTo>
                      <a:pt x="11330" y="21200"/>
                      <a:pt x="12035" y="21600"/>
                      <a:pt x="12974" y="21600"/>
                    </a:cubicBezTo>
                    <a:cubicBezTo>
                      <a:pt x="13913" y="21600"/>
                      <a:pt x="14852" y="21200"/>
                      <a:pt x="14852" y="20667"/>
                    </a:cubicBezTo>
                    <a:cubicBezTo>
                      <a:pt x="14852" y="12800"/>
                      <a:pt x="14852" y="12800"/>
                      <a:pt x="14852" y="12800"/>
                    </a:cubicBezTo>
                    <a:cubicBezTo>
                      <a:pt x="19313" y="12800"/>
                      <a:pt x="19313" y="12800"/>
                      <a:pt x="19313" y="12800"/>
                    </a:cubicBezTo>
                    <a:cubicBezTo>
                      <a:pt x="14617" y="3067"/>
                      <a:pt x="14617" y="3067"/>
                      <a:pt x="14617" y="3067"/>
                    </a:cubicBezTo>
                    <a:cubicBezTo>
                      <a:pt x="14852" y="3067"/>
                      <a:pt x="14852" y="3067"/>
                      <a:pt x="14852" y="3067"/>
                    </a:cubicBezTo>
                    <a:cubicBezTo>
                      <a:pt x="15087" y="3067"/>
                      <a:pt x="15087" y="3067"/>
                      <a:pt x="15087" y="3067"/>
                    </a:cubicBezTo>
                    <a:cubicBezTo>
                      <a:pt x="18374" y="8533"/>
                      <a:pt x="18374" y="8533"/>
                      <a:pt x="18374" y="8533"/>
                    </a:cubicBezTo>
                    <a:cubicBezTo>
                      <a:pt x="18609" y="8933"/>
                      <a:pt x="19548" y="9200"/>
                      <a:pt x="20252" y="9067"/>
                    </a:cubicBezTo>
                    <a:cubicBezTo>
                      <a:pt x="21191" y="8933"/>
                      <a:pt x="21426" y="8400"/>
                      <a:pt x="21191" y="8000"/>
                    </a:cubicBezTo>
                  </a:path>
                </a:pathLst>
              </a:custGeom>
              <a:grpFill/>
              <a:ln w="12700" cap="flat">
                <a:noFill/>
                <a:miter lim="400000"/>
              </a:ln>
              <a:effectLst/>
            </p:spPr>
            <p:txBody>
              <a:bodyPr wrap="square" lIns="0" tIns="0" rIns="0" bIns="0" numCol="1" anchor="t">
                <a:noAutofit/>
              </a:bodyPr>
              <a:lstStyle/>
              <a:p>
                <a:pPr lvl="0">
                  <a:defRPr sz="3200">
                    <a:solidFill>
                      <a:srgbClr val="FFFFFF"/>
                    </a:solidFill>
                    <a:latin typeface="Helvetica Light"/>
                    <a:ea typeface="Helvetica Light"/>
                    <a:cs typeface="Helvetica Light"/>
                    <a:sym typeface="Helvetica Light"/>
                  </a:defRPr>
                </a:pPr>
                <a:endParaRPr sz="3200"/>
              </a:p>
            </p:txBody>
          </p:sp>
        </p:grpSp>
        <p:grpSp>
          <p:nvGrpSpPr>
            <p:cNvPr id="130" name="Group 3885"/>
            <p:cNvGrpSpPr/>
            <p:nvPr/>
          </p:nvGrpSpPr>
          <p:grpSpPr>
            <a:xfrm>
              <a:off x="4275506" y="3415231"/>
              <a:ext cx="328647" cy="713214"/>
              <a:chOff x="0" y="0"/>
              <a:chExt cx="685101" cy="1486772"/>
            </a:xfrm>
            <a:solidFill>
              <a:schemeClr val="accent2"/>
            </a:solidFill>
          </p:grpSpPr>
          <p:sp>
            <p:nvSpPr>
              <p:cNvPr id="154" name="Shape 3883"/>
              <p:cNvSpPr/>
              <p:nvPr/>
            </p:nvSpPr>
            <p:spPr>
              <a:xfrm>
                <a:off x="227314" y="0"/>
                <a:ext cx="220146" cy="22014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grpFill/>
              <a:ln w="12700" cap="flat">
                <a:noFill/>
                <a:miter lim="400000"/>
              </a:ln>
              <a:effectLst/>
            </p:spPr>
            <p:txBody>
              <a:bodyPr wrap="square" lIns="0" tIns="0" rIns="0" bIns="0" numCol="1" anchor="t">
                <a:noAutofit/>
              </a:bodyPr>
              <a:lstStyle/>
              <a:p>
                <a:pPr lvl="0">
                  <a:defRPr sz="3200">
                    <a:solidFill>
                      <a:srgbClr val="FFFFFF"/>
                    </a:solidFill>
                    <a:latin typeface="Helvetica Light"/>
                    <a:ea typeface="Helvetica Light"/>
                    <a:cs typeface="Helvetica Light"/>
                    <a:sym typeface="Helvetica Light"/>
                  </a:defRPr>
                </a:pPr>
                <a:endParaRPr sz="3200"/>
              </a:p>
            </p:txBody>
          </p:sp>
          <p:sp>
            <p:nvSpPr>
              <p:cNvPr id="155" name="Shape 3884"/>
              <p:cNvSpPr/>
              <p:nvPr/>
            </p:nvSpPr>
            <p:spPr>
              <a:xfrm>
                <a:off x="-1" y="264811"/>
                <a:ext cx="685103" cy="1221962"/>
              </a:xfrm>
              <a:custGeom>
                <a:avLst/>
                <a:gdLst/>
                <a:ahLst/>
                <a:cxnLst>
                  <a:cxn ang="0">
                    <a:pos x="wd2" y="hd2"/>
                  </a:cxn>
                  <a:cxn ang="5400000">
                    <a:pos x="wd2" y="hd2"/>
                  </a:cxn>
                  <a:cxn ang="10800000">
                    <a:pos x="wd2" y="hd2"/>
                  </a:cxn>
                  <a:cxn ang="16200000">
                    <a:pos x="wd2" y="hd2"/>
                  </a:cxn>
                </a:cxnLst>
                <a:rect l="0" t="0" r="r" b="b"/>
                <a:pathLst>
                  <a:path w="21276" h="21600" extrusionOk="0">
                    <a:moveTo>
                      <a:pt x="21191" y="8000"/>
                    </a:moveTo>
                    <a:cubicBezTo>
                      <a:pt x="17435" y="1333"/>
                      <a:pt x="17435" y="1333"/>
                      <a:pt x="17435" y="1333"/>
                    </a:cubicBezTo>
                    <a:cubicBezTo>
                      <a:pt x="17200" y="533"/>
                      <a:pt x="16261" y="0"/>
                      <a:pt x="14852" y="0"/>
                    </a:cubicBezTo>
                    <a:cubicBezTo>
                      <a:pt x="6400" y="0"/>
                      <a:pt x="6400" y="0"/>
                      <a:pt x="6400" y="0"/>
                    </a:cubicBezTo>
                    <a:cubicBezTo>
                      <a:pt x="5461" y="0"/>
                      <a:pt x="4756" y="267"/>
                      <a:pt x="4287" y="667"/>
                    </a:cubicBezTo>
                    <a:cubicBezTo>
                      <a:pt x="4052" y="800"/>
                      <a:pt x="4052" y="800"/>
                      <a:pt x="4052" y="933"/>
                    </a:cubicBezTo>
                    <a:lnTo>
                      <a:pt x="4052" y="933"/>
                    </a:lnTo>
                    <a:lnTo>
                      <a:pt x="3817" y="1067"/>
                    </a:lnTo>
                    <a:cubicBezTo>
                      <a:pt x="61" y="8000"/>
                      <a:pt x="61" y="8000"/>
                      <a:pt x="61" y="8000"/>
                    </a:cubicBezTo>
                    <a:cubicBezTo>
                      <a:pt x="-174" y="8400"/>
                      <a:pt x="296" y="8933"/>
                      <a:pt x="1000" y="9067"/>
                    </a:cubicBezTo>
                    <a:cubicBezTo>
                      <a:pt x="1939" y="9200"/>
                      <a:pt x="2878" y="8933"/>
                      <a:pt x="3113" y="8533"/>
                    </a:cubicBezTo>
                    <a:cubicBezTo>
                      <a:pt x="5930" y="3067"/>
                      <a:pt x="5930" y="3067"/>
                      <a:pt x="5930" y="3067"/>
                    </a:cubicBezTo>
                    <a:cubicBezTo>
                      <a:pt x="6165" y="3067"/>
                      <a:pt x="6165" y="3067"/>
                      <a:pt x="6400" y="3067"/>
                    </a:cubicBezTo>
                    <a:cubicBezTo>
                      <a:pt x="6635" y="3067"/>
                      <a:pt x="6635" y="3067"/>
                      <a:pt x="6635" y="3067"/>
                    </a:cubicBezTo>
                    <a:cubicBezTo>
                      <a:pt x="1939" y="12800"/>
                      <a:pt x="1939" y="12800"/>
                      <a:pt x="1939" y="12800"/>
                    </a:cubicBezTo>
                    <a:cubicBezTo>
                      <a:pt x="6635" y="12800"/>
                      <a:pt x="6635" y="12800"/>
                      <a:pt x="6635" y="12800"/>
                    </a:cubicBezTo>
                    <a:cubicBezTo>
                      <a:pt x="6635" y="20667"/>
                      <a:pt x="6635" y="20667"/>
                      <a:pt x="6635" y="20667"/>
                    </a:cubicBezTo>
                    <a:cubicBezTo>
                      <a:pt x="6635" y="21200"/>
                      <a:pt x="7574" y="21600"/>
                      <a:pt x="8513" y="21600"/>
                    </a:cubicBezTo>
                    <a:cubicBezTo>
                      <a:pt x="9452" y="21600"/>
                      <a:pt x="10156" y="21200"/>
                      <a:pt x="10156" y="20667"/>
                    </a:cubicBezTo>
                    <a:cubicBezTo>
                      <a:pt x="10156" y="12800"/>
                      <a:pt x="10156" y="12800"/>
                      <a:pt x="10156" y="12800"/>
                    </a:cubicBezTo>
                    <a:cubicBezTo>
                      <a:pt x="11330" y="12800"/>
                      <a:pt x="11330" y="12800"/>
                      <a:pt x="11330" y="12800"/>
                    </a:cubicBezTo>
                    <a:cubicBezTo>
                      <a:pt x="11330" y="20667"/>
                      <a:pt x="11330" y="20667"/>
                      <a:pt x="11330" y="20667"/>
                    </a:cubicBezTo>
                    <a:cubicBezTo>
                      <a:pt x="11330" y="21200"/>
                      <a:pt x="12035" y="21600"/>
                      <a:pt x="12974" y="21600"/>
                    </a:cubicBezTo>
                    <a:cubicBezTo>
                      <a:pt x="13913" y="21600"/>
                      <a:pt x="14852" y="21200"/>
                      <a:pt x="14852" y="20667"/>
                    </a:cubicBezTo>
                    <a:cubicBezTo>
                      <a:pt x="14852" y="12800"/>
                      <a:pt x="14852" y="12800"/>
                      <a:pt x="14852" y="12800"/>
                    </a:cubicBezTo>
                    <a:cubicBezTo>
                      <a:pt x="19313" y="12800"/>
                      <a:pt x="19313" y="12800"/>
                      <a:pt x="19313" y="12800"/>
                    </a:cubicBezTo>
                    <a:cubicBezTo>
                      <a:pt x="14617" y="3067"/>
                      <a:pt x="14617" y="3067"/>
                      <a:pt x="14617" y="3067"/>
                    </a:cubicBezTo>
                    <a:cubicBezTo>
                      <a:pt x="14852" y="3067"/>
                      <a:pt x="14852" y="3067"/>
                      <a:pt x="14852" y="3067"/>
                    </a:cubicBezTo>
                    <a:cubicBezTo>
                      <a:pt x="15087" y="3067"/>
                      <a:pt x="15087" y="3067"/>
                      <a:pt x="15087" y="3067"/>
                    </a:cubicBezTo>
                    <a:cubicBezTo>
                      <a:pt x="18374" y="8533"/>
                      <a:pt x="18374" y="8533"/>
                      <a:pt x="18374" y="8533"/>
                    </a:cubicBezTo>
                    <a:cubicBezTo>
                      <a:pt x="18609" y="8933"/>
                      <a:pt x="19548" y="9200"/>
                      <a:pt x="20252" y="9067"/>
                    </a:cubicBezTo>
                    <a:cubicBezTo>
                      <a:pt x="21191" y="8933"/>
                      <a:pt x="21426" y="8400"/>
                      <a:pt x="21191" y="8000"/>
                    </a:cubicBezTo>
                  </a:path>
                </a:pathLst>
              </a:custGeom>
              <a:grpFill/>
              <a:ln w="12700" cap="flat">
                <a:noFill/>
                <a:miter lim="400000"/>
              </a:ln>
              <a:effectLst/>
            </p:spPr>
            <p:txBody>
              <a:bodyPr wrap="square" lIns="0" tIns="0" rIns="0" bIns="0" numCol="1" anchor="t">
                <a:noAutofit/>
              </a:bodyPr>
              <a:lstStyle/>
              <a:p>
                <a:pPr lvl="0">
                  <a:defRPr sz="3200">
                    <a:solidFill>
                      <a:srgbClr val="FFFFFF"/>
                    </a:solidFill>
                    <a:latin typeface="Helvetica Light"/>
                    <a:ea typeface="Helvetica Light"/>
                    <a:cs typeface="Helvetica Light"/>
                    <a:sym typeface="Helvetica Light"/>
                  </a:defRPr>
                </a:pPr>
                <a:endParaRPr sz="3200"/>
              </a:p>
            </p:txBody>
          </p:sp>
        </p:grpSp>
        <p:grpSp>
          <p:nvGrpSpPr>
            <p:cNvPr id="131" name="Group 3888"/>
            <p:cNvGrpSpPr/>
            <p:nvPr/>
          </p:nvGrpSpPr>
          <p:grpSpPr>
            <a:xfrm>
              <a:off x="4645555" y="3415231"/>
              <a:ext cx="328648" cy="713214"/>
              <a:chOff x="0" y="0"/>
              <a:chExt cx="685101" cy="1486772"/>
            </a:xfrm>
            <a:solidFill>
              <a:schemeClr val="accent2"/>
            </a:solidFill>
          </p:grpSpPr>
          <p:sp>
            <p:nvSpPr>
              <p:cNvPr id="152" name="Shape 3886"/>
              <p:cNvSpPr/>
              <p:nvPr/>
            </p:nvSpPr>
            <p:spPr>
              <a:xfrm>
                <a:off x="227314" y="0"/>
                <a:ext cx="220146" cy="22014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grpFill/>
              <a:ln w="12700" cap="flat">
                <a:noFill/>
                <a:miter lim="400000"/>
              </a:ln>
              <a:effectLst/>
            </p:spPr>
            <p:txBody>
              <a:bodyPr wrap="square" lIns="0" tIns="0" rIns="0" bIns="0" numCol="1" anchor="t">
                <a:noAutofit/>
              </a:bodyPr>
              <a:lstStyle/>
              <a:p>
                <a:pPr lvl="0">
                  <a:defRPr sz="3200">
                    <a:solidFill>
                      <a:srgbClr val="FFFFFF"/>
                    </a:solidFill>
                    <a:latin typeface="Helvetica Light"/>
                    <a:ea typeface="Helvetica Light"/>
                    <a:cs typeface="Helvetica Light"/>
                    <a:sym typeface="Helvetica Light"/>
                  </a:defRPr>
                </a:pPr>
                <a:endParaRPr sz="3200"/>
              </a:p>
            </p:txBody>
          </p:sp>
          <p:sp>
            <p:nvSpPr>
              <p:cNvPr id="153" name="Shape 3887"/>
              <p:cNvSpPr/>
              <p:nvPr/>
            </p:nvSpPr>
            <p:spPr>
              <a:xfrm>
                <a:off x="-1" y="264811"/>
                <a:ext cx="685103" cy="1221962"/>
              </a:xfrm>
              <a:custGeom>
                <a:avLst/>
                <a:gdLst/>
                <a:ahLst/>
                <a:cxnLst>
                  <a:cxn ang="0">
                    <a:pos x="wd2" y="hd2"/>
                  </a:cxn>
                  <a:cxn ang="5400000">
                    <a:pos x="wd2" y="hd2"/>
                  </a:cxn>
                  <a:cxn ang="10800000">
                    <a:pos x="wd2" y="hd2"/>
                  </a:cxn>
                  <a:cxn ang="16200000">
                    <a:pos x="wd2" y="hd2"/>
                  </a:cxn>
                </a:cxnLst>
                <a:rect l="0" t="0" r="r" b="b"/>
                <a:pathLst>
                  <a:path w="21276" h="21600" extrusionOk="0">
                    <a:moveTo>
                      <a:pt x="21191" y="8000"/>
                    </a:moveTo>
                    <a:cubicBezTo>
                      <a:pt x="17435" y="1333"/>
                      <a:pt x="17435" y="1333"/>
                      <a:pt x="17435" y="1333"/>
                    </a:cubicBezTo>
                    <a:cubicBezTo>
                      <a:pt x="17200" y="533"/>
                      <a:pt x="16261" y="0"/>
                      <a:pt x="14852" y="0"/>
                    </a:cubicBezTo>
                    <a:cubicBezTo>
                      <a:pt x="6400" y="0"/>
                      <a:pt x="6400" y="0"/>
                      <a:pt x="6400" y="0"/>
                    </a:cubicBezTo>
                    <a:cubicBezTo>
                      <a:pt x="5461" y="0"/>
                      <a:pt x="4756" y="267"/>
                      <a:pt x="4287" y="667"/>
                    </a:cubicBezTo>
                    <a:cubicBezTo>
                      <a:pt x="4052" y="800"/>
                      <a:pt x="4052" y="800"/>
                      <a:pt x="4052" y="933"/>
                    </a:cubicBezTo>
                    <a:lnTo>
                      <a:pt x="4052" y="933"/>
                    </a:lnTo>
                    <a:lnTo>
                      <a:pt x="3817" y="1067"/>
                    </a:lnTo>
                    <a:cubicBezTo>
                      <a:pt x="61" y="8000"/>
                      <a:pt x="61" y="8000"/>
                      <a:pt x="61" y="8000"/>
                    </a:cubicBezTo>
                    <a:cubicBezTo>
                      <a:pt x="-174" y="8400"/>
                      <a:pt x="296" y="8933"/>
                      <a:pt x="1000" y="9067"/>
                    </a:cubicBezTo>
                    <a:cubicBezTo>
                      <a:pt x="1939" y="9200"/>
                      <a:pt x="2878" y="8933"/>
                      <a:pt x="3113" y="8533"/>
                    </a:cubicBezTo>
                    <a:cubicBezTo>
                      <a:pt x="5930" y="3067"/>
                      <a:pt x="5930" y="3067"/>
                      <a:pt x="5930" y="3067"/>
                    </a:cubicBezTo>
                    <a:cubicBezTo>
                      <a:pt x="6165" y="3067"/>
                      <a:pt x="6165" y="3067"/>
                      <a:pt x="6400" y="3067"/>
                    </a:cubicBezTo>
                    <a:cubicBezTo>
                      <a:pt x="6635" y="3067"/>
                      <a:pt x="6635" y="3067"/>
                      <a:pt x="6635" y="3067"/>
                    </a:cubicBezTo>
                    <a:cubicBezTo>
                      <a:pt x="1939" y="12800"/>
                      <a:pt x="1939" y="12800"/>
                      <a:pt x="1939" y="12800"/>
                    </a:cubicBezTo>
                    <a:cubicBezTo>
                      <a:pt x="6635" y="12800"/>
                      <a:pt x="6635" y="12800"/>
                      <a:pt x="6635" y="12800"/>
                    </a:cubicBezTo>
                    <a:cubicBezTo>
                      <a:pt x="6635" y="20667"/>
                      <a:pt x="6635" y="20667"/>
                      <a:pt x="6635" y="20667"/>
                    </a:cubicBezTo>
                    <a:cubicBezTo>
                      <a:pt x="6635" y="21200"/>
                      <a:pt x="7574" y="21600"/>
                      <a:pt x="8513" y="21600"/>
                    </a:cubicBezTo>
                    <a:cubicBezTo>
                      <a:pt x="9452" y="21600"/>
                      <a:pt x="10156" y="21200"/>
                      <a:pt x="10156" y="20667"/>
                    </a:cubicBezTo>
                    <a:cubicBezTo>
                      <a:pt x="10156" y="12800"/>
                      <a:pt x="10156" y="12800"/>
                      <a:pt x="10156" y="12800"/>
                    </a:cubicBezTo>
                    <a:cubicBezTo>
                      <a:pt x="11330" y="12800"/>
                      <a:pt x="11330" y="12800"/>
                      <a:pt x="11330" y="12800"/>
                    </a:cubicBezTo>
                    <a:cubicBezTo>
                      <a:pt x="11330" y="20667"/>
                      <a:pt x="11330" y="20667"/>
                      <a:pt x="11330" y="20667"/>
                    </a:cubicBezTo>
                    <a:cubicBezTo>
                      <a:pt x="11330" y="21200"/>
                      <a:pt x="12035" y="21600"/>
                      <a:pt x="12974" y="21600"/>
                    </a:cubicBezTo>
                    <a:cubicBezTo>
                      <a:pt x="13913" y="21600"/>
                      <a:pt x="14852" y="21200"/>
                      <a:pt x="14852" y="20667"/>
                    </a:cubicBezTo>
                    <a:cubicBezTo>
                      <a:pt x="14852" y="12800"/>
                      <a:pt x="14852" y="12800"/>
                      <a:pt x="14852" y="12800"/>
                    </a:cubicBezTo>
                    <a:cubicBezTo>
                      <a:pt x="19313" y="12800"/>
                      <a:pt x="19313" y="12800"/>
                      <a:pt x="19313" y="12800"/>
                    </a:cubicBezTo>
                    <a:cubicBezTo>
                      <a:pt x="14617" y="3067"/>
                      <a:pt x="14617" y="3067"/>
                      <a:pt x="14617" y="3067"/>
                    </a:cubicBezTo>
                    <a:cubicBezTo>
                      <a:pt x="14852" y="3067"/>
                      <a:pt x="14852" y="3067"/>
                      <a:pt x="14852" y="3067"/>
                    </a:cubicBezTo>
                    <a:cubicBezTo>
                      <a:pt x="15087" y="3067"/>
                      <a:pt x="15087" y="3067"/>
                      <a:pt x="15087" y="3067"/>
                    </a:cubicBezTo>
                    <a:cubicBezTo>
                      <a:pt x="18374" y="8533"/>
                      <a:pt x="18374" y="8533"/>
                      <a:pt x="18374" y="8533"/>
                    </a:cubicBezTo>
                    <a:cubicBezTo>
                      <a:pt x="18609" y="8933"/>
                      <a:pt x="19548" y="9200"/>
                      <a:pt x="20252" y="9067"/>
                    </a:cubicBezTo>
                    <a:cubicBezTo>
                      <a:pt x="21191" y="8933"/>
                      <a:pt x="21426" y="8400"/>
                      <a:pt x="21191" y="8000"/>
                    </a:cubicBezTo>
                  </a:path>
                </a:pathLst>
              </a:custGeom>
              <a:grpFill/>
              <a:ln w="12700" cap="flat">
                <a:noFill/>
                <a:miter lim="400000"/>
              </a:ln>
              <a:effectLst/>
            </p:spPr>
            <p:txBody>
              <a:bodyPr wrap="square" lIns="0" tIns="0" rIns="0" bIns="0" numCol="1" anchor="t">
                <a:noAutofit/>
              </a:bodyPr>
              <a:lstStyle/>
              <a:p>
                <a:pPr lvl="0">
                  <a:defRPr sz="3200">
                    <a:solidFill>
                      <a:srgbClr val="FFFFFF"/>
                    </a:solidFill>
                    <a:latin typeface="Helvetica Light"/>
                    <a:ea typeface="Helvetica Light"/>
                    <a:cs typeface="Helvetica Light"/>
                    <a:sym typeface="Helvetica Light"/>
                  </a:defRPr>
                </a:pPr>
                <a:endParaRPr sz="3200"/>
              </a:p>
            </p:txBody>
          </p:sp>
        </p:grpSp>
        <p:grpSp>
          <p:nvGrpSpPr>
            <p:cNvPr id="132" name="Group 3891"/>
            <p:cNvGrpSpPr/>
            <p:nvPr/>
          </p:nvGrpSpPr>
          <p:grpSpPr>
            <a:xfrm>
              <a:off x="5014581" y="3415231"/>
              <a:ext cx="328647" cy="713214"/>
              <a:chOff x="0" y="0"/>
              <a:chExt cx="685101" cy="1486772"/>
            </a:xfrm>
            <a:solidFill>
              <a:schemeClr val="accent2"/>
            </a:solidFill>
          </p:grpSpPr>
          <p:sp>
            <p:nvSpPr>
              <p:cNvPr id="150" name="Shape 3889"/>
              <p:cNvSpPr/>
              <p:nvPr/>
            </p:nvSpPr>
            <p:spPr>
              <a:xfrm>
                <a:off x="227314" y="0"/>
                <a:ext cx="220146" cy="22014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grpFill/>
              <a:ln w="12700" cap="flat">
                <a:noFill/>
                <a:miter lim="400000"/>
              </a:ln>
              <a:effectLst/>
            </p:spPr>
            <p:txBody>
              <a:bodyPr wrap="square" lIns="0" tIns="0" rIns="0" bIns="0" numCol="1" anchor="t">
                <a:noAutofit/>
              </a:bodyPr>
              <a:lstStyle/>
              <a:p>
                <a:pPr lvl="0">
                  <a:defRPr sz="3200">
                    <a:solidFill>
                      <a:srgbClr val="FFFFFF"/>
                    </a:solidFill>
                    <a:latin typeface="Helvetica Light"/>
                    <a:ea typeface="Helvetica Light"/>
                    <a:cs typeface="Helvetica Light"/>
                    <a:sym typeface="Helvetica Light"/>
                  </a:defRPr>
                </a:pPr>
                <a:endParaRPr sz="3200"/>
              </a:p>
            </p:txBody>
          </p:sp>
          <p:sp>
            <p:nvSpPr>
              <p:cNvPr id="151" name="Shape 3890"/>
              <p:cNvSpPr/>
              <p:nvPr/>
            </p:nvSpPr>
            <p:spPr>
              <a:xfrm>
                <a:off x="-1" y="264811"/>
                <a:ext cx="685103" cy="1221962"/>
              </a:xfrm>
              <a:custGeom>
                <a:avLst/>
                <a:gdLst/>
                <a:ahLst/>
                <a:cxnLst>
                  <a:cxn ang="0">
                    <a:pos x="wd2" y="hd2"/>
                  </a:cxn>
                  <a:cxn ang="5400000">
                    <a:pos x="wd2" y="hd2"/>
                  </a:cxn>
                  <a:cxn ang="10800000">
                    <a:pos x="wd2" y="hd2"/>
                  </a:cxn>
                  <a:cxn ang="16200000">
                    <a:pos x="wd2" y="hd2"/>
                  </a:cxn>
                </a:cxnLst>
                <a:rect l="0" t="0" r="r" b="b"/>
                <a:pathLst>
                  <a:path w="21276" h="21600" extrusionOk="0">
                    <a:moveTo>
                      <a:pt x="21191" y="8000"/>
                    </a:moveTo>
                    <a:cubicBezTo>
                      <a:pt x="17435" y="1333"/>
                      <a:pt x="17435" y="1333"/>
                      <a:pt x="17435" y="1333"/>
                    </a:cubicBezTo>
                    <a:cubicBezTo>
                      <a:pt x="17200" y="533"/>
                      <a:pt x="16261" y="0"/>
                      <a:pt x="14852" y="0"/>
                    </a:cubicBezTo>
                    <a:cubicBezTo>
                      <a:pt x="6400" y="0"/>
                      <a:pt x="6400" y="0"/>
                      <a:pt x="6400" y="0"/>
                    </a:cubicBezTo>
                    <a:cubicBezTo>
                      <a:pt x="5461" y="0"/>
                      <a:pt x="4756" y="267"/>
                      <a:pt x="4287" y="667"/>
                    </a:cubicBezTo>
                    <a:cubicBezTo>
                      <a:pt x="4052" y="800"/>
                      <a:pt x="4052" y="800"/>
                      <a:pt x="4052" y="933"/>
                    </a:cubicBezTo>
                    <a:lnTo>
                      <a:pt x="4052" y="933"/>
                    </a:lnTo>
                    <a:lnTo>
                      <a:pt x="3817" y="1067"/>
                    </a:lnTo>
                    <a:cubicBezTo>
                      <a:pt x="61" y="8000"/>
                      <a:pt x="61" y="8000"/>
                      <a:pt x="61" y="8000"/>
                    </a:cubicBezTo>
                    <a:cubicBezTo>
                      <a:pt x="-174" y="8400"/>
                      <a:pt x="296" y="8933"/>
                      <a:pt x="1000" y="9067"/>
                    </a:cubicBezTo>
                    <a:cubicBezTo>
                      <a:pt x="1939" y="9200"/>
                      <a:pt x="2878" y="8933"/>
                      <a:pt x="3113" y="8533"/>
                    </a:cubicBezTo>
                    <a:cubicBezTo>
                      <a:pt x="5930" y="3067"/>
                      <a:pt x="5930" y="3067"/>
                      <a:pt x="5930" y="3067"/>
                    </a:cubicBezTo>
                    <a:cubicBezTo>
                      <a:pt x="6165" y="3067"/>
                      <a:pt x="6165" y="3067"/>
                      <a:pt x="6400" y="3067"/>
                    </a:cubicBezTo>
                    <a:cubicBezTo>
                      <a:pt x="6635" y="3067"/>
                      <a:pt x="6635" y="3067"/>
                      <a:pt x="6635" y="3067"/>
                    </a:cubicBezTo>
                    <a:cubicBezTo>
                      <a:pt x="1939" y="12800"/>
                      <a:pt x="1939" y="12800"/>
                      <a:pt x="1939" y="12800"/>
                    </a:cubicBezTo>
                    <a:cubicBezTo>
                      <a:pt x="6635" y="12800"/>
                      <a:pt x="6635" y="12800"/>
                      <a:pt x="6635" y="12800"/>
                    </a:cubicBezTo>
                    <a:cubicBezTo>
                      <a:pt x="6635" y="20667"/>
                      <a:pt x="6635" y="20667"/>
                      <a:pt x="6635" y="20667"/>
                    </a:cubicBezTo>
                    <a:cubicBezTo>
                      <a:pt x="6635" y="21200"/>
                      <a:pt x="7574" y="21600"/>
                      <a:pt x="8513" y="21600"/>
                    </a:cubicBezTo>
                    <a:cubicBezTo>
                      <a:pt x="9452" y="21600"/>
                      <a:pt x="10156" y="21200"/>
                      <a:pt x="10156" y="20667"/>
                    </a:cubicBezTo>
                    <a:cubicBezTo>
                      <a:pt x="10156" y="12800"/>
                      <a:pt x="10156" y="12800"/>
                      <a:pt x="10156" y="12800"/>
                    </a:cubicBezTo>
                    <a:cubicBezTo>
                      <a:pt x="11330" y="12800"/>
                      <a:pt x="11330" y="12800"/>
                      <a:pt x="11330" y="12800"/>
                    </a:cubicBezTo>
                    <a:cubicBezTo>
                      <a:pt x="11330" y="20667"/>
                      <a:pt x="11330" y="20667"/>
                      <a:pt x="11330" y="20667"/>
                    </a:cubicBezTo>
                    <a:cubicBezTo>
                      <a:pt x="11330" y="21200"/>
                      <a:pt x="12035" y="21600"/>
                      <a:pt x="12974" y="21600"/>
                    </a:cubicBezTo>
                    <a:cubicBezTo>
                      <a:pt x="13913" y="21600"/>
                      <a:pt x="14852" y="21200"/>
                      <a:pt x="14852" y="20667"/>
                    </a:cubicBezTo>
                    <a:cubicBezTo>
                      <a:pt x="14852" y="12800"/>
                      <a:pt x="14852" y="12800"/>
                      <a:pt x="14852" y="12800"/>
                    </a:cubicBezTo>
                    <a:cubicBezTo>
                      <a:pt x="19313" y="12800"/>
                      <a:pt x="19313" y="12800"/>
                      <a:pt x="19313" y="12800"/>
                    </a:cubicBezTo>
                    <a:cubicBezTo>
                      <a:pt x="14617" y="3067"/>
                      <a:pt x="14617" y="3067"/>
                      <a:pt x="14617" y="3067"/>
                    </a:cubicBezTo>
                    <a:cubicBezTo>
                      <a:pt x="14852" y="3067"/>
                      <a:pt x="14852" y="3067"/>
                      <a:pt x="14852" y="3067"/>
                    </a:cubicBezTo>
                    <a:cubicBezTo>
                      <a:pt x="15087" y="3067"/>
                      <a:pt x="15087" y="3067"/>
                      <a:pt x="15087" y="3067"/>
                    </a:cubicBezTo>
                    <a:cubicBezTo>
                      <a:pt x="18374" y="8533"/>
                      <a:pt x="18374" y="8533"/>
                      <a:pt x="18374" y="8533"/>
                    </a:cubicBezTo>
                    <a:cubicBezTo>
                      <a:pt x="18609" y="8933"/>
                      <a:pt x="19548" y="9200"/>
                      <a:pt x="20252" y="9067"/>
                    </a:cubicBezTo>
                    <a:cubicBezTo>
                      <a:pt x="21191" y="8933"/>
                      <a:pt x="21426" y="8400"/>
                      <a:pt x="21191" y="8000"/>
                    </a:cubicBezTo>
                  </a:path>
                </a:pathLst>
              </a:custGeom>
              <a:grpFill/>
              <a:ln w="12700" cap="flat">
                <a:noFill/>
                <a:miter lim="400000"/>
              </a:ln>
              <a:effectLst/>
            </p:spPr>
            <p:txBody>
              <a:bodyPr wrap="square" lIns="0" tIns="0" rIns="0" bIns="0" numCol="1" anchor="t">
                <a:noAutofit/>
              </a:bodyPr>
              <a:lstStyle/>
              <a:p>
                <a:pPr lvl="0">
                  <a:defRPr sz="3200">
                    <a:solidFill>
                      <a:srgbClr val="FFFFFF"/>
                    </a:solidFill>
                    <a:latin typeface="Helvetica Light"/>
                    <a:ea typeface="Helvetica Light"/>
                    <a:cs typeface="Helvetica Light"/>
                    <a:sym typeface="Helvetica Light"/>
                  </a:defRPr>
                </a:pPr>
                <a:endParaRPr sz="3200"/>
              </a:p>
            </p:txBody>
          </p:sp>
        </p:grpSp>
        <p:grpSp>
          <p:nvGrpSpPr>
            <p:cNvPr id="133" name="Group 3894"/>
            <p:cNvGrpSpPr/>
            <p:nvPr/>
          </p:nvGrpSpPr>
          <p:grpSpPr>
            <a:xfrm>
              <a:off x="5385003" y="3415231"/>
              <a:ext cx="328648" cy="713214"/>
              <a:chOff x="0" y="0"/>
              <a:chExt cx="685101" cy="1486772"/>
            </a:xfrm>
            <a:solidFill>
              <a:schemeClr val="accent2"/>
            </a:solidFill>
          </p:grpSpPr>
          <p:sp>
            <p:nvSpPr>
              <p:cNvPr id="148" name="Shape 3892"/>
              <p:cNvSpPr/>
              <p:nvPr/>
            </p:nvSpPr>
            <p:spPr>
              <a:xfrm>
                <a:off x="227314" y="0"/>
                <a:ext cx="220146" cy="22014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grpFill/>
              <a:ln w="12700" cap="flat">
                <a:noFill/>
                <a:miter lim="400000"/>
              </a:ln>
              <a:effectLst/>
            </p:spPr>
            <p:txBody>
              <a:bodyPr wrap="square" lIns="0" tIns="0" rIns="0" bIns="0" numCol="1" anchor="t">
                <a:noAutofit/>
              </a:bodyPr>
              <a:lstStyle/>
              <a:p>
                <a:pPr lvl="0">
                  <a:defRPr sz="3200">
                    <a:solidFill>
                      <a:srgbClr val="FFFFFF"/>
                    </a:solidFill>
                    <a:latin typeface="Helvetica Light"/>
                    <a:ea typeface="Helvetica Light"/>
                    <a:cs typeface="Helvetica Light"/>
                    <a:sym typeface="Helvetica Light"/>
                  </a:defRPr>
                </a:pPr>
                <a:endParaRPr sz="3200"/>
              </a:p>
            </p:txBody>
          </p:sp>
          <p:sp>
            <p:nvSpPr>
              <p:cNvPr id="149" name="Shape 3893"/>
              <p:cNvSpPr/>
              <p:nvPr/>
            </p:nvSpPr>
            <p:spPr>
              <a:xfrm>
                <a:off x="-1" y="264811"/>
                <a:ext cx="685103" cy="1221962"/>
              </a:xfrm>
              <a:custGeom>
                <a:avLst/>
                <a:gdLst/>
                <a:ahLst/>
                <a:cxnLst>
                  <a:cxn ang="0">
                    <a:pos x="wd2" y="hd2"/>
                  </a:cxn>
                  <a:cxn ang="5400000">
                    <a:pos x="wd2" y="hd2"/>
                  </a:cxn>
                  <a:cxn ang="10800000">
                    <a:pos x="wd2" y="hd2"/>
                  </a:cxn>
                  <a:cxn ang="16200000">
                    <a:pos x="wd2" y="hd2"/>
                  </a:cxn>
                </a:cxnLst>
                <a:rect l="0" t="0" r="r" b="b"/>
                <a:pathLst>
                  <a:path w="21276" h="21600" extrusionOk="0">
                    <a:moveTo>
                      <a:pt x="21191" y="8000"/>
                    </a:moveTo>
                    <a:cubicBezTo>
                      <a:pt x="17435" y="1333"/>
                      <a:pt x="17435" y="1333"/>
                      <a:pt x="17435" y="1333"/>
                    </a:cubicBezTo>
                    <a:cubicBezTo>
                      <a:pt x="17200" y="533"/>
                      <a:pt x="16261" y="0"/>
                      <a:pt x="14852" y="0"/>
                    </a:cubicBezTo>
                    <a:cubicBezTo>
                      <a:pt x="6400" y="0"/>
                      <a:pt x="6400" y="0"/>
                      <a:pt x="6400" y="0"/>
                    </a:cubicBezTo>
                    <a:cubicBezTo>
                      <a:pt x="5461" y="0"/>
                      <a:pt x="4756" y="267"/>
                      <a:pt x="4287" y="667"/>
                    </a:cubicBezTo>
                    <a:cubicBezTo>
                      <a:pt x="4052" y="800"/>
                      <a:pt x="4052" y="800"/>
                      <a:pt x="4052" y="933"/>
                    </a:cubicBezTo>
                    <a:lnTo>
                      <a:pt x="4052" y="933"/>
                    </a:lnTo>
                    <a:lnTo>
                      <a:pt x="3817" y="1067"/>
                    </a:lnTo>
                    <a:cubicBezTo>
                      <a:pt x="61" y="8000"/>
                      <a:pt x="61" y="8000"/>
                      <a:pt x="61" y="8000"/>
                    </a:cubicBezTo>
                    <a:cubicBezTo>
                      <a:pt x="-174" y="8400"/>
                      <a:pt x="296" y="8933"/>
                      <a:pt x="1000" y="9067"/>
                    </a:cubicBezTo>
                    <a:cubicBezTo>
                      <a:pt x="1939" y="9200"/>
                      <a:pt x="2878" y="8933"/>
                      <a:pt x="3113" y="8533"/>
                    </a:cubicBezTo>
                    <a:cubicBezTo>
                      <a:pt x="5930" y="3067"/>
                      <a:pt x="5930" y="3067"/>
                      <a:pt x="5930" y="3067"/>
                    </a:cubicBezTo>
                    <a:cubicBezTo>
                      <a:pt x="6165" y="3067"/>
                      <a:pt x="6165" y="3067"/>
                      <a:pt x="6400" y="3067"/>
                    </a:cubicBezTo>
                    <a:cubicBezTo>
                      <a:pt x="6635" y="3067"/>
                      <a:pt x="6635" y="3067"/>
                      <a:pt x="6635" y="3067"/>
                    </a:cubicBezTo>
                    <a:cubicBezTo>
                      <a:pt x="1939" y="12800"/>
                      <a:pt x="1939" y="12800"/>
                      <a:pt x="1939" y="12800"/>
                    </a:cubicBezTo>
                    <a:cubicBezTo>
                      <a:pt x="6635" y="12800"/>
                      <a:pt x="6635" y="12800"/>
                      <a:pt x="6635" y="12800"/>
                    </a:cubicBezTo>
                    <a:cubicBezTo>
                      <a:pt x="6635" y="20667"/>
                      <a:pt x="6635" y="20667"/>
                      <a:pt x="6635" y="20667"/>
                    </a:cubicBezTo>
                    <a:cubicBezTo>
                      <a:pt x="6635" y="21200"/>
                      <a:pt x="7574" y="21600"/>
                      <a:pt x="8513" y="21600"/>
                    </a:cubicBezTo>
                    <a:cubicBezTo>
                      <a:pt x="9452" y="21600"/>
                      <a:pt x="10156" y="21200"/>
                      <a:pt x="10156" y="20667"/>
                    </a:cubicBezTo>
                    <a:cubicBezTo>
                      <a:pt x="10156" y="12800"/>
                      <a:pt x="10156" y="12800"/>
                      <a:pt x="10156" y="12800"/>
                    </a:cubicBezTo>
                    <a:cubicBezTo>
                      <a:pt x="11330" y="12800"/>
                      <a:pt x="11330" y="12800"/>
                      <a:pt x="11330" y="12800"/>
                    </a:cubicBezTo>
                    <a:cubicBezTo>
                      <a:pt x="11330" y="20667"/>
                      <a:pt x="11330" y="20667"/>
                      <a:pt x="11330" y="20667"/>
                    </a:cubicBezTo>
                    <a:cubicBezTo>
                      <a:pt x="11330" y="21200"/>
                      <a:pt x="12035" y="21600"/>
                      <a:pt x="12974" y="21600"/>
                    </a:cubicBezTo>
                    <a:cubicBezTo>
                      <a:pt x="13913" y="21600"/>
                      <a:pt x="14852" y="21200"/>
                      <a:pt x="14852" y="20667"/>
                    </a:cubicBezTo>
                    <a:cubicBezTo>
                      <a:pt x="14852" y="12800"/>
                      <a:pt x="14852" y="12800"/>
                      <a:pt x="14852" y="12800"/>
                    </a:cubicBezTo>
                    <a:cubicBezTo>
                      <a:pt x="19313" y="12800"/>
                      <a:pt x="19313" y="12800"/>
                      <a:pt x="19313" y="12800"/>
                    </a:cubicBezTo>
                    <a:cubicBezTo>
                      <a:pt x="14617" y="3067"/>
                      <a:pt x="14617" y="3067"/>
                      <a:pt x="14617" y="3067"/>
                    </a:cubicBezTo>
                    <a:cubicBezTo>
                      <a:pt x="14852" y="3067"/>
                      <a:pt x="14852" y="3067"/>
                      <a:pt x="14852" y="3067"/>
                    </a:cubicBezTo>
                    <a:cubicBezTo>
                      <a:pt x="15087" y="3067"/>
                      <a:pt x="15087" y="3067"/>
                      <a:pt x="15087" y="3067"/>
                    </a:cubicBezTo>
                    <a:cubicBezTo>
                      <a:pt x="18374" y="8533"/>
                      <a:pt x="18374" y="8533"/>
                      <a:pt x="18374" y="8533"/>
                    </a:cubicBezTo>
                    <a:cubicBezTo>
                      <a:pt x="18609" y="8933"/>
                      <a:pt x="19548" y="9200"/>
                      <a:pt x="20252" y="9067"/>
                    </a:cubicBezTo>
                    <a:cubicBezTo>
                      <a:pt x="21191" y="8933"/>
                      <a:pt x="21426" y="8400"/>
                      <a:pt x="21191" y="8000"/>
                    </a:cubicBezTo>
                  </a:path>
                </a:pathLst>
              </a:custGeom>
              <a:grpFill/>
              <a:ln w="12700" cap="flat">
                <a:noFill/>
                <a:miter lim="400000"/>
              </a:ln>
              <a:effectLst/>
            </p:spPr>
            <p:txBody>
              <a:bodyPr wrap="square" lIns="0" tIns="0" rIns="0" bIns="0" numCol="1" anchor="t">
                <a:noAutofit/>
              </a:bodyPr>
              <a:lstStyle/>
              <a:p>
                <a:pPr lvl="0">
                  <a:defRPr sz="3200">
                    <a:solidFill>
                      <a:srgbClr val="FFFFFF"/>
                    </a:solidFill>
                    <a:latin typeface="Helvetica Light"/>
                    <a:ea typeface="Helvetica Light"/>
                    <a:cs typeface="Helvetica Light"/>
                    <a:sym typeface="Helvetica Light"/>
                  </a:defRPr>
                </a:pPr>
                <a:endParaRPr sz="3200"/>
              </a:p>
            </p:txBody>
          </p:sp>
        </p:grpSp>
        <p:grpSp>
          <p:nvGrpSpPr>
            <p:cNvPr id="134" name="Group 3897"/>
            <p:cNvGrpSpPr/>
            <p:nvPr/>
          </p:nvGrpSpPr>
          <p:grpSpPr>
            <a:xfrm>
              <a:off x="1686818" y="3415231"/>
              <a:ext cx="328648" cy="713214"/>
              <a:chOff x="0" y="0"/>
              <a:chExt cx="685101" cy="1486772"/>
            </a:xfrm>
            <a:solidFill>
              <a:schemeClr val="accent2"/>
            </a:solidFill>
          </p:grpSpPr>
          <p:sp>
            <p:nvSpPr>
              <p:cNvPr id="146" name="Shape 3895"/>
              <p:cNvSpPr/>
              <p:nvPr/>
            </p:nvSpPr>
            <p:spPr>
              <a:xfrm>
                <a:off x="227313" y="0"/>
                <a:ext cx="220146" cy="22014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grpFill/>
              <a:ln w="12700" cap="flat">
                <a:noFill/>
                <a:miter lim="400000"/>
              </a:ln>
              <a:effectLst/>
            </p:spPr>
            <p:txBody>
              <a:bodyPr wrap="square" lIns="0" tIns="0" rIns="0" bIns="0" numCol="1" anchor="t">
                <a:noAutofit/>
              </a:bodyPr>
              <a:lstStyle/>
              <a:p>
                <a:pPr lvl="0">
                  <a:defRPr sz="3200">
                    <a:solidFill>
                      <a:srgbClr val="FFFFFF"/>
                    </a:solidFill>
                    <a:latin typeface="Helvetica Light"/>
                    <a:ea typeface="Helvetica Light"/>
                    <a:cs typeface="Helvetica Light"/>
                    <a:sym typeface="Helvetica Light"/>
                  </a:defRPr>
                </a:pPr>
                <a:endParaRPr sz="3200"/>
              </a:p>
            </p:txBody>
          </p:sp>
          <p:sp>
            <p:nvSpPr>
              <p:cNvPr id="147" name="Shape 3896"/>
              <p:cNvSpPr/>
              <p:nvPr/>
            </p:nvSpPr>
            <p:spPr>
              <a:xfrm>
                <a:off x="-1" y="264811"/>
                <a:ext cx="685103" cy="1221962"/>
              </a:xfrm>
              <a:custGeom>
                <a:avLst/>
                <a:gdLst/>
                <a:ahLst/>
                <a:cxnLst>
                  <a:cxn ang="0">
                    <a:pos x="wd2" y="hd2"/>
                  </a:cxn>
                  <a:cxn ang="5400000">
                    <a:pos x="wd2" y="hd2"/>
                  </a:cxn>
                  <a:cxn ang="10800000">
                    <a:pos x="wd2" y="hd2"/>
                  </a:cxn>
                  <a:cxn ang="16200000">
                    <a:pos x="wd2" y="hd2"/>
                  </a:cxn>
                </a:cxnLst>
                <a:rect l="0" t="0" r="r" b="b"/>
                <a:pathLst>
                  <a:path w="21276" h="21600" extrusionOk="0">
                    <a:moveTo>
                      <a:pt x="21191" y="8000"/>
                    </a:moveTo>
                    <a:cubicBezTo>
                      <a:pt x="17435" y="1333"/>
                      <a:pt x="17435" y="1333"/>
                      <a:pt x="17435" y="1333"/>
                    </a:cubicBezTo>
                    <a:cubicBezTo>
                      <a:pt x="17200" y="533"/>
                      <a:pt x="16261" y="0"/>
                      <a:pt x="14852" y="0"/>
                    </a:cubicBezTo>
                    <a:cubicBezTo>
                      <a:pt x="6400" y="0"/>
                      <a:pt x="6400" y="0"/>
                      <a:pt x="6400" y="0"/>
                    </a:cubicBezTo>
                    <a:cubicBezTo>
                      <a:pt x="5461" y="0"/>
                      <a:pt x="4756" y="267"/>
                      <a:pt x="4287" y="667"/>
                    </a:cubicBezTo>
                    <a:cubicBezTo>
                      <a:pt x="4052" y="800"/>
                      <a:pt x="4052" y="800"/>
                      <a:pt x="4052" y="933"/>
                    </a:cubicBezTo>
                    <a:lnTo>
                      <a:pt x="4052" y="933"/>
                    </a:lnTo>
                    <a:lnTo>
                      <a:pt x="3817" y="1067"/>
                    </a:lnTo>
                    <a:cubicBezTo>
                      <a:pt x="61" y="8000"/>
                      <a:pt x="61" y="8000"/>
                      <a:pt x="61" y="8000"/>
                    </a:cubicBezTo>
                    <a:cubicBezTo>
                      <a:pt x="-174" y="8400"/>
                      <a:pt x="296" y="8933"/>
                      <a:pt x="1000" y="9067"/>
                    </a:cubicBezTo>
                    <a:cubicBezTo>
                      <a:pt x="1939" y="9200"/>
                      <a:pt x="2878" y="8933"/>
                      <a:pt x="3113" y="8533"/>
                    </a:cubicBezTo>
                    <a:cubicBezTo>
                      <a:pt x="5930" y="3067"/>
                      <a:pt x="5930" y="3067"/>
                      <a:pt x="5930" y="3067"/>
                    </a:cubicBezTo>
                    <a:cubicBezTo>
                      <a:pt x="6165" y="3067"/>
                      <a:pt x="6165" y="3067"/>
                      <a:pt x="6400" y="3067"/>
                    </a:cubicBezTo>
                    <a:cubicBezTo>
                      <a:pt x="6635" y="3067"/>
                      <a:pt x="6635" y="3067"/>
                      <a:pt x="6635" y="3067"/>
                    </a:cubicBezTo>
                    <a:cubicBezTo>
                      <a:pt x="1939" y="12800"/>
                      <a:pt x="1939" y="12800"/>
                      <a:pt x="1939" y="12800"/>
                    </a:cubicBezTo>
                    <a:cubicBezTo>
                      <a:pt x="6635" y="12800"/>
                      <a:pt x="6635" y="12800"/>
                      <a:pt x="6635" y="12800"/>
                    </a:cubicBezTo>
                    <a:cubicBezTo>
                      <a:pt x="6635" y="20667"/>
                      <a:pt x="6635" y="20667"/>
                      <a:pt x="6635" y="20667"/>
                    </a:cubicBezTo>
                    <a:cubicBezTo>
                      <a:pt x="6635" y="21200"/>
                      <a:pt x="7574" y="21600"/>
                      <a:pt x="8513" y="21600"/>
                    </a:cubicBezTo>
                    <a:cubicBezTo>
                      <a:pt x="9452" y="21600"/>
                      <a:pt x="10156" y="21200"/>
                      <a:pt x="10156" y="20667"/>
                    </a:cubicBezTo>
                    <a:cubicBezTo>
                      <a:pt x="10156" y="12800"/>
                      <a:pt x="10156" y="12800"/>
                      <a:pt x="10156" y="12800"/>
                    </a:cubicBezTo>
                    <a:cubicBezTo>
                      <a:pt x="11330" y="12800"/>
                      <a:pt x="11330" y="12800"/>
                      <a:pt x="11330" y="12800"/>
                    </a:cubicBezTo>
                    <a:cubicBezTo>
                      <a:pt x="11330" y="20667"/>
                      <a:pt x="11330" y="20667"/>
                      <a:pt x="11330" y="20667"/>
                    </a:cubicBezTo>
                    <a:cubicBezTo>
                      <a:pt x="11330" y="21200"/>
                      <a:pt x="12035" y="21600"/>
                      <a:pt x="12974" y="21600"/>
                    </a:cubicBezTo>
                    <a:cubicBezTo>
                      <a:pt x="13913" y="21600"/>
                      <a:pt x="14852" y="21200"/>
                      <a:pt x="14852" y="20667"/>
                    </a:cubicBezTo>
                    <a:cubicBezTo>
                      <a:pt x="14852" y="12800"/>
                      <a:pt x="14852" y="12800"/>
                      <a:pt x="14852" y="12800"/>
                    </a:cubicBezTo>
                    <a:cubicBezTo>
                      <a:pt x="19313" y="12800"/>
                      <a:pt x="19313" y="12800"/>
                      <a:pt x="19313" y="12800"/>
                    </a:cubicBezTo>
                    <a:cubicBezTo>
                      <a:pt x="14617" y="3067"/>
                      <a:pt x="14617" y="3067"/>
                      <a:pt x="14617" y="3067"/>
                    </a:cubicBezTo>
                    <a:cubicBezTo>
                      <a:pt x="14852" y="3067"/>
                      <a:pt x="14852" y="3067"/>
                      <a:pt x="14852" y="3067"/>
                    </a:cubicBezTo>
                    <a:cubicBezTo>
                      <a:pt x="15087" y="3067"/>
                      <a:pt x="15087" y="3067"/>
                      <a:pt x="15087" y="3067"/>
                    </a:cubicBezTo>
                    <a:cubicBezTo>
                      <a:pt x="18374" y="8533"/>
                      <a:pt x="18374" y="8533"/>
                      <a:pt x="18374" y="8533"/>
                    </a:cubicBezTo>
                    <a:cubicBezTo>
                      <a:pt x="18609" y="8933"/>
                      <a:pt x="19548" y="9200"/>
                      <a:pt x="20252" y="9067"/>
                    </a:cubicBezTo>
                    <a:cubicBezTo>
                      <a:pt x="21191" y="8933"/>
                      <a:pt x="21426" y="8400"/>
                      <a:pt x="21191" y="8000"/>
                    </a:cubicBezTo>
                  </a:path>
                </a:pathLst>
              </a:custGeom>
              <a:grpFill/>
              <a:ln w="12700" cap="flat">
                <a:noFill/>
                <a:miter lim="400000"/>
              </a:ln>
              <a:effectLst/>
            </p:spPr>
            <p:txBody>
              <a:bodyPr wrap="square" lIns="0" tIns="0" rIns="0" bIns="0" numCol="1" anchor="t">
                <a:noAutofit/>
              </a:bodyPr>
              <a:lstStyle/>
              <a:p>
                <a:pPr lvl="0">
                  <a:defRPr sz="3200">
                    <a:solidFill>
                      <a:srgbClr val="FFFFFF"/>
                    </a:solidFill>
                    <a:latin typeface="Helvetica Light"/>
                    <a:ea typeface="Helvetica Light"/>
                    <a:cs typeface="Helvetica Light"/>
                    <a:sym typeface="Helvetica Light"/>
                  </a:defRPr>
                </a:pPr>
                <a:endParaRPr sz="3200"/>
              </a:p>
            </p:txBody>
          </p:sp>
        </p:grpSp>
        <p:grpSp>
          <p:nvGrpSpPr>
            <p:cNvPr id="135" name="Group 3900"/>
            <p:cNvGrpSpPr/>
            <p:nvPr/>
          </p:nvGrpSpPr>
          <p:grpSpPr>
            <a:xfrm>
              <a:off x="2055844" y="3415231"/>
              <a:ext cx="328647" cy="713214"/>
              <a:chOff x="0" y="0"/>
              <a:chExt cx="685101" cy="1486772"/>
            </a:xfrm>
            <a:solidFill>
              <a:schemeClr val="accent2"/>
            </a:solidFill>
          </p:grpSpPr>
          <p:sp>
            <p:nvSpPr>
              <p:cNvPr id="144" name="Shape 3898"/>
              <p:cNvSpPr/>
              <p:nvPr/>
            </p:nvSpPr>
            <p:spPr>
              <a:xfrm>
                <a:off x="227313" y="0"/>
                <a:ext cx="220146" cy="22014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grpFill/>
              <a:ln w="12700" cap="flat">
                <a:noFill/>
                <a:miter lim="400000"/>
              </a:ln>
              <a:effectLst/>
            </p:spPr>
            <p:txBody>
              <a:bodyPr wrap="square" lIns="0" tIns="0" rIns="0" bIns="0" numCol="1" anchor="t">
                <a:noAutofit/>
              </a:bodyPr>
              <a:lstStyle/>
              <a:p>
                <a:pPr lvl="0">
                  <a:defRPr sz="3200">
                    <a:solidFill>
                      <a:srgbClr val="FFFFFF"/>
                    </a:solidFill>
                    <a:latin typeface="Helvetica Light"/>
                    <a:ea typeface="Helvetica Light"/>
                    <a:cs typeface="Helvetica Light"/>
                    <a:sym typeface="Helvetica Light"/>
                  </a:defRPr>
                </a:pPr>
                <a:endParaRPr sz="3200"/>
              </a:p>
            </p:txBody>
          </p:sp>
          <p:sp>
            <p:nvSpPr>
              <p:cNvPr id="145" name="Shape 3899"/>
              <p:cNvSpPr/>
              <p:nvPr/>
            </p:nvSpPr>
            <p:spPr>
              <a:xfrm>
                <a:off x="-1" y="264811"/>
                <a:ext cx="685103" cy="1221962"/>
              </a:xfrm>
              <a:custGeom>
                <a:avLst/>
                <a:gdLst/>
                <a:ahLst/>
                <a:cxnLst>
                  <a:cxn ang="0">
                    <a:pos x="wd2" y="hd2"/>
                  </a:cxn>
                  <a:cxn ang="5400000">
                    <a:pos x="wd2" y="hd2"/>
                  </a:cxn>
                  <a:cxn ang="10800000">
                    <a:pos x="wd2" y="hd2"/>
                  </a:cxn>
                  <a:cxn ang="16200000">
                    <a:pos x="wd2" y="hd2"/>
                  </a:cxn>
                </a:cxnLst>
                <a:rect l="0" t="0" r="r" b="b"/>
                <a:pathLst>
                  <a:path w="21276" h="21600" extrusionOk="0">
                    <a:moveTo>
                      <a:pt x="21191" y="8000"/>
                    </a:moveTo>
                    <a:cubicBezTo>
                      <a:pt x="17435" y="1333"/>
                      <a:pt x="17435" y="1333"/>
                      <a:pt x="17435" y="1333"/>
                    </a:cubicBezTo>
                    <a:cubicBezTo>
                      <a:pt x="17200" y="533"/>
                      <a:pt x="16261" y="0"/>
                      <a:pt x="14852" y="0"/>
                    </a:cubicBezTo>
                    <a:cubicBezTo>
                      <a:pt x="6400" y="0"/>
                      <a:pt x="6400" y="0"/>
                      <a:pt x="6400" y="0"/>
                    </a:cubicBezTo>
                    <a:cubicBezTo>
                      <a:pt x="5461" y="0"/>
                      <a:pt x="4756" y="267"/>
                      <a:pt x="4287" y="667"/>
                    </a:cubicBezTo>
                    <a:cubicBezTo>
                      <a:pt x="4052" y="800"/>
                      <a:pt x="4052" y="800"/>
                      <a:pt x="4052" y="933"/>
                    </a:cubicBezTo>
                    <a:lnTo>
                      <a:pt x="4052" y="933"/>
                    </a:lnTo>
                    <a:lnTo>
                      <a:pt x="3817" y="1067"/>
                    </a:lnTo>
                    <a:cubicBezTo>
                      <a:pt x="61" y="8000"/>
                      <a:pt x="61" y="8000"/>
                      <a:pt x="61" y="8000"/>
                    </a:cubicBezTo>
                    <a:cubicBezTo>
                      <a:pt x="-174" y="8400"/>
                      <a:pt x="296" y="8933"/>
                      <a:pt x="1000" y="9067"/>
                    </a:cubicBezTo>
                    <a:cubicBezTo>
                      <a:pt x="1939" y="9200"/>
                      <a:pt x="2878" y="8933"/>
                      <a:pt x="3113" y="8533"/>
                    </a:cubicBezTo>
                    <a:cubicBezTo>
                      <a:pt x="5930" y="3067"/>
                      <a:pt x="5930" y="3067"/>
                      <a:pt x="5930" y="3067"/>
                    </a:cubicBezTo>
                    <a:cubicBezTo>
                      <a:pt x="6165" y="3067"/>
                      <a:pt x="6165" y="3067"/>
                      <a:pt x="6400" y="3067"/>
                    </a:cubicBezTo>
                    <a:cubicBezTo>
                      <a:pt x="6635" y="3067"/>
                      <a:pt x="6635" y="3067"/>
                      <a:pt x="6635" y="3067"/>
                    </a:cubicBezTo>
                    <a:cubicBezTo>
                      <a:pt x="1939" y="12800"/>
                      <a:pt x="1939" y="12800"/>
                      <a:pt x="1939" y="12800"/>
                    </a:cubicBezTo>
                    <a:cubicBezTo>
                      <a:pt x="6635" y="12800"/>
                      <a:pt x="6635" y="12800"/>
                      <a:pt x="6635" y="12800"/>
                    </a:cubicBezTo>
                    <a:cubicBezTo>
                      <a:pt x="6635" y="20667"/>
                      <a:pt x="6635" y="20667"/>
                      <a:pt x="6635" y="20667"/>
                    </a:cubicBezTo>
                    <a:cubicBezTo>
                      <a:pt x="6635" y="21200"/>
                      <a:pt x="7574" y="21600"/>
                      <a:pt x="8513" y="21600"/>
                    </a:cubicBezTo>
                    <a:cubicBezTo>
                      <a:pt x="9452" y="21600"/>
                      <a:pt x="10156" y="21200"/>
                      <a:pt x="10156" y="20667"/>
                    </a:cubicBezTo>
                    <a:cubicBezTo>
                      <a:pt x="10156" y="12800"/>
                      <a:pt x="10156" y="12800"/>
                      <a:pt x="10156" y="12800"/>
                    </a:cubicBezTo>
                    <a:cubicBezTo>
                      <a:pt x="11330" y="12800"/>
                      <a:pt x="11330" y="12800"/>
                      <a:pt x="11330" y="12800"/>
                    </a:cubicBezTo>
                    <a:cubicBezTo>
                      <a:pt x="11330" y="20667"/>
                      <a:pt x="11330" y="20667"/>
                      <a:pt x="11330" y="20667"/>
                    </a:cubicBezTo>
                    <a:cubicBezTo>
                      <a:pt x="11330" y="21200"/>
                      <a:pt x="12035" y="21600"/>
                      <a:pt x="12974" y="21600"/>
                    </a:cubicBezTo>
                    <a:cubicBezTo>
                      <a:pt x="13913" y="21600"/>
                      <a:pt x="14852" y="21200"/>
                      <a:pt x="14852" y="20667"/>
                    </a:cubicBezTo>
                    <a:cubicBezTo>
                      <a:pt x="14852" y="12800"/>
                      <a:pt x="14852" y="12800"/>
                      <a:pt x="14852" y="12800"/>
                    </a:cubicBezTo>
                    <a:cubicBezTo>
                      <a:pt x="19313" y="12800"/>
                      <a:pt x="19313" y="12800"/>
                      <a:pt x="19313" y="12800"/>
                    </a:cubicBezTo>
                    <a:cubicBezTo>
                      <a:pt x="14617" y="3067"/>
                      <a:pt x="14617" y="3067"/>
                      <a:pt x="14617" y="3067"/>
                    </a:cubicBezTo>
                    <a:cubicBezTo>
                      <a:pt x="14852" y="3067"/>
                      <a:pt x="14852" y="3067"/>
                      <a:pt x="14852" y="3067"/>
                    </a:cubicBezTo>
                    <a:cubicBezTo>
                      <a:pt x="15087" y="3067"/>
                      <a:pt x="15087" y="3067"/>
                      <a:pt x="15087" y="3067"/>
                    </a:cubicBezTo>
                    <a:cubicBezTo>
                      <a:pt x="18374" y="8533"/>
                      <a:pt x="18374" y="8533"/>
                      <a:pt x="18374" y="8533"/>
                    </a:cubicBezTo>
                    <a:cubicBezTo>
                      <a:pt x="18609" y="8933"/>
                      <a:pt x="19548" y="9200"/>
                      <a:pt x="20252" y="9067"/>
                    </a:cubicBezTo>
                    <a:cubicBezTo>
                      <a:pt x="21191" y="8933"/>
                      <a:pt x="21426" y="8400"/>
                      <a:pt x="21191" y="8000"/>
                    </a:cubicBezTo>
                  </a:path>
                </a:pathLst>
              </a:custGeom>
              <a:grpFill/>
              <a:ln w="12700" cap="flat">
                <a:noFill/>
                <a:miter lim="400000"/>
              </a:ln>
              <a:effectLst/>
            </p:spPr>
            <p:txBody>
              <a:bodyPr wrap="square" lIns="0" tIns="0" rIns="0" bIns="0" numCol="1" anchor="t">
                <a:noAutofit/>
              </a:bodyPr>
              <a:lstStyle/>
              <a:p>
                <a:pPr lvl="0">
                  <a:defRPr sz="3200">
                    <a:solidFill>
                      <a:srgbClr val="FFFFFF"/>
                    </a:solidFill>
                    <a:latin typeface="Helvetica Light"/>
                    <a:ea typeface="Helvetica Light"/>
                    <a:cs typeface="Helvetica Light"/>
                    <a:sym typeface="Helvetica Light"/>
                  </a:defRPr>
                </a:pPr>
                <a:endParaRPr sz="3200"/>
              </a:p>
            </p:txBody>
          </p:sp>
        </p:grpSp>
        <p:grpSp>
          <p:nvGrpSpPr>
            <p:cNvPr id="136" name="Group 3903"/>
            <p:cNvGrpSpPr/>
            <p:nvPr/>
          </p:nvGrpSpPr>
          <p:grpSpPr>
            <a:xfrm>
              <a:off x="2426266" y="3415231"/>
              <a:ext cx="328648" cy="713214"/>
              <a:chOff x="0" y="0"/>
              <a:chExt cx="685101" cy="1486772"/>
            </a:xfrm>
            <a:solidFill>
              <a:schemeClr val="accent2"/>
            </a:solidFill>
          </p:grpSpPr>
          <p:sp>
            <p:nvSpPr>
              <p:cNvPr id="142" name="Shape 3901"/>
              <p:cNvSpPr/>
              <p:nvPr/>
            </p:nvSpPr>
            <p:spPr>
              <a:xfrm>
                <a:off x="227313" y="0"/>
                <a:ext cx="220146" cy="22014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grpFill/>
              <a:ln w="12700" cap="flat">
                <a:noFill/>
                <a:miter lim="400000"/>
              </a:ln>
              <a:effectLst/>
            </p:spPr>
            <p:txBody>
              <a:bodyPr wrap="square" lIns="0" tIns="0" rIns="0" bIns="0" numCol="1" anchor="t">
                <a:noAutofit/>
              </a:bodyPr>
              <a:lstStyle/>
              <a:p>
                <a:pPr lvl="0">
                  <a:defRPr sz="3200">
                    <a:solidFill>
                      <a:srgbClr val="FFFFFF"/>
                    </a:solidFill>
                    <a:latin typeface="Helvetica Light"/>
                    <a:ea typeface="Helvetica Light"/>
                    <a:cs typeface="Helvetica Light"/>
                    <a:sym typeface="Helvetica Light"/>
                  </a:defRPr>
                </a:pPr>
                <a:endParaRPr sz="3200"/>
              </a:p>
            </p:txBody>
          </p:sp>
          <p:sp>
            <p:nvSpPr>
              <p:cNvPr id="143" name="Shape 3902"/>
              <p:cNvSpPr/>
              <p:nvPr/>
            </p:nvSpPr>
            <p:spPr>
              <a:xfrm>
                <a:off x="-1" y="264811"/>
                <a:ext cx="685103" cy="1221962"/>
              </a:xfrm>
              <a:custGeom>
                <a:avLst/>
                <a:gdLst/>
                <a:ahLst/>
                <a:cxnLst>
                  <a:cxn ang="0">
                    <a:pos x="wd2" y="hd2"/>
                  </a:cxn>
                  <a:cxn ang="5400000">
                    <a:pos x="wd2" y="hd2"/>
                  </a:cxn>
                  <a:cxn ang="10800000">
                    <a:pos x="wd2" y="hd2"/>
                  </a:cxn>
                  <a:cxn ang="16200000">
                    <a:pos x="wd2" y="hd2"/>
                  </a:cxn>
                </a:cxnLst>
                <a:rect l="0" t="0" r="r" b="b"/>
                <a:pathLst>
                  <a:path w="21276" h="21600" extrusionOk="0">
                    <a:moveTo>
                      <a:pt x="21191" y="8000"/>
                    </a:moveTo>
                    <a:cubicBezTo>
                      <a:pt x="17435" y="1333"/>
                      <a:pt x="17435" y="1333"/>
                      <a:pt x="17435" y="1333"/>
                    </a:cubicBezTo>
                    <a:cubicBezTo>
                      <a:pt x="17200" y="533"/>
                      <a:pt x="16261" y="0"/>
                      <a:pt x="14852" y="0"/>
                    </a:cubicBezTo>
                    <a:cubicBezTo>
                      <a:pt x="6400" y="0"/>
                      <a:pt x="6400" y="0"/>
                      <a:pt x="6400" y="0"/>
                    </a:cubicBezTo>
                    <a:cubicBezTo>
                      <a:pt x="5461" y="0"/>
                      <a:pt x="4756" y="267"/>
                      <a:pt x="4287" y="667"/>
                    </a:cubicBezTo>
                    <a:cubicBezTo>
                      <a:pt x="4052" y="800"/>
                      <a:pt x="4052" y="800"/>
                      <a:pt x="4052" y="933"/>
                    </a:cubicBezTo>
                    <a:lnTo>
                      <a:pt x="4052" y="933"/>
                    </a:lnTo>
                    <a:lnTo>
                      <a:pt x="3817" y="1067"/>
                    </a:lnTo>
                    <a:cubicBezTo>
                      <a:pt x="61" y="8000"/>
                      <a:pt x="61" y="8000"/>
                      <a:pt x="61" y="8000"/>
                    </a:cubicBezTo>
                    <a:cubicBezTo>
                      <a:pt x="-174" y="8400"/>
                      <a:pt x="296" y="8933"/>
                      <a:pt x="1000" y="9067"/>
                    </a:cubicBezTo>
                    <a:cubicBezTo>
                      <a:pt x="1939" y="9200"/>
                      <a:pt x="2878" y="8933"/>
                      <a:pt x="3113" y="8533"/>
                    </a:cubicBezTo>
                    <a:cubicBezTo>
                      <a:pt x="5930" y="3067"/>
                      <a:pt x="5930" y="3067"/>
                      <a:pt x="5930" y="3067"/>
                    </a:cubicBezTo>
                    <a:cubicBezTo>
                      <a:pt x="6165" y="3067"/>
                      <a:pt x="6165" y="3067"/>
                      <a:pt x="6400" y="3067"/>
                    </a:cubicBezTo>
                    <a:cubicBezTo>
                      <a:pt x="6635" y="3067"/>
                      <a:pt x="6635" y="3067"/>
                      <a:pt x="6635" y="3067"/>
                    </a:cubicBezTo>
                    <a:cubicBezTo>
                      <a:pt x="1939" y="12800"/>
                      <a:pt x="1939" y="12800"/>
                      <a:pt x="1939" y="12800"/>
                    </a:cubicBezTo>
                    <a:cubicBezTo>
                      <a:pt x="6635" y="12800"/>
                      <a:pt x="6635" y="12800"/>
                      <a:pt x="6635" y="12800"/>
                    </a:cubicBezTo>
                    <a:cubicBezTo>
                      <a:pt x="6635" y="20667"/>
                      <a:pt x="6635" y="20667"/>
                      <a:pt x="6635" y="20667"/>
                    </a:cubicBezTo>
                    <a:cubicBezTo>
                      <a:pt x="6635" y="21200"/>
                      <a:pt x="7574" y="21600"/>
                      <a:pt x="8513" y="21600"/>
                    </a:cubicBezTo>
                    <a:cubicBezTo>
                      <a:pt x="9452" y="21600"/>
                      <a:pt x="10156" y="21200"/>
                      <a:pt x="10156" y="20667"/>
                    </a:cubicBezTo>
                    <a:cubicBezTo>
                      <a:pt x="10156" y="12800"/>
                      <a:pt x="10156" y="12800"/>
                      <a:pt x="10156" y="12800"/>
                    </a:cubicBezTo>
                    <a:cubicBezTo>
                      <a:pt x="11330" y="12800"/>
                      <a:pt x="11330" y="12800"/>
                      <a:pt x="11330" y="12800"/>
                    </a:cubicBezTo>
                    <a:cubicBezTo>
                      <a:pt x="11330" y="20667"/>
                      <a:pt x="11330" y="20667"/>
                      <a:pt x="11330" y="20667"/>
                    </a:cubicBezTo>
                    <a:cubicBezTo>
                      <a:pt x="11330" y="21200"/>
                      <a:pt x="12035" y="21600"/>
                      <a:pt x="12974" y="21600"/>
                    </a:cubicBezTo>
                    <a:cubicBezTo>
                      <a:pt x="13913" y="21600"/>
                      <a:pt x="14852" y="21200"/>
                      <a:pt x="14852" y="20667"/>
                    </a:cubicBezTo>
                    <a:cubicBezTo>
                      <a:pt x="14852" y="12800"/>
                      <a:pt x="14852" y="12800"/>
                      <a:pt x="14852" y="12800"/>
                    </a:cubicBezTo>
                    <a:cubicBezTo>
                      <a:pt x="19313" y="12800"/>
                      <a:pt x="19313" y="12800"/>
                      <a:pt x="19313" y="12800"/>
                    </a:cubicBezTo>
                    <a:cubicBezTo>
                      <a:pt x="14617" y="3067"/>
                      <a:pt x="14617" y="3067"/>
                      <a:pt x="14617" y="3067"/>
                    </a:cubicBezTo>
                    <a:cubicBezTo>
                      <a:pt x="14852" y="3067"/>
                      <a:pt x="14852" y="3067"/>
                      <a:pt x="14852" y="3067"/>
                    </a:cubicBezTo>
                    <a:cubicBezTo>
                      <a:pt x="15087" y="3067"/>
                      <a:pt x="15087" y="3067"/>
                      <a:pt x="15087" y="3067"/>
                    </a:cubicBezTo>
                    <a:cubicBezTo>
                      <a:pt x="18374" y="8533"/>
                      <a:pt x="18374" y="8533"/>
                      <a:pt x="18374" y="8533"/>
                    </a:cubicBezTo>
                    <a:cubicBezTo>
                      <a:pt x="18609" y="8933"/>
                      <a:pt x="19548" y="9200"/>
                      <a:pt x="20252" y="9067"/>
                    </a:cubicBezTo>
                    <a:cubicBezTo>
                      <a:pt x="21191" y="8933"/>
                      <a:pt x="21426" y="8400"/>
                      <a:pt x="21191" y="8000"/>
                    </a:cubicBezTo>
                  </a:path>
                </a:pathLst>
              </a:custGeom>
              <a:grpFill/>
              <a:ln w="12700" cap="flat">
                <a:noFill/>
                <a:miter lim="400000"/>
              </a:ln>
              <a:effectLst/>
            </p:spPr>
            <p:txBody>
              <a:bodyPr wrap="square" lIns="0" tIns="0" rIns="0" bIns="0" numCol="1" anchor="t">
                <a:noAutofit/>
              </a:bodyPr>
              <a:lstStyle/>
              <a:p>
                <a:pPr lvl="0">
                  <a:defRPr sz="3200">
                    <a:solidFill>
                      <a:srgbClr val="FFFFFF"/>
                    </a:solidFill>
                    <a:latin typeface="Helvetica Light"/>
                    <a:ea typeface="Helvetica Light"/>
                    <a:cs typeface="Helvetica Light"/>
                    <a:sym typeface="Helvetica Light"/>
                  </a:defRPr>
                </a:pPr>
                <a:endParaRPr sz="3200"/>
              </a:p>
            </p:txBody>
          </p:sp>
        </p:grpSp>
        <p:grpSp>
          <p:nvGrpSpPr>
            <p:cNvPr id="137" name="Group 3906"/>
            <p:cNvGrpSpPr/>
            <p:nvPr/>
          </p:nvGrpSpPr>
          <p:grpSpPr>
            <a:xfrm>
              <a:off x="2795292" y="3415231"/>
              <a:ext cx="328648" cy="713214"/>
              <a:chOff x="0" y="0"/>
              <a:chExt cx="685101" cy="1486772"/>
            </a:xfrm>
            <a:solidFill>
              <a:schemeClr val="accent2"/>
            </a:solidFill>
          </p:grpSpPr>
          <p:sp>
            <p:nvSpPr>
              <p:cNvPr id="140" name="Shape 3904"/>
              <p:cNvSpPr/>
              <p:nvPr/>
            </p:nvSpPr>
            <p:spPr>
              <a:xfrm>
                <a:off x="227191" y="0"/>
                <a:ext cx="220147" cy="22014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grpFill/>
              <a:ln w="12700" cap="flat">
                <a:noFill/>
                <a:miter lim="400000"/>
              </a:ln>
              <a:effectLst/>
            </p:spPr>
            <p:txBody>
              <a:bodyPr wrap="square" lIns="0" tIns="0" rIns="0" bIns="0" numCol="1" anchor="t">
                <a:noAutofit/>
              </a:bodyPr>
              <a:lstStyle/>
              <a:p>
                <a:pPr lvl="0">
                  <a:defRPr sz="3200">
                    <a:solidFill>
                      <a:srgbClr val="FFFFFF"/>
                    </a:solidFill>
                    <a:latin typeface="Helvetica Light"/>
                    <a:ea typeface="Helvetica Light"/>
                    <a:cs typeface="Helvetica Light"/>
                    <a:sym typeface="Helvetica Light"/>
                  </a:defRPr>
                </a:pPr>
                <a:endParaRPr sz="3200"/>
              </a:p>
            </p:txBody>
          </p:sp>
          <p:sp>
            <p:nvSpPr>
              <p:cNvPr id="141" name="Shape 3905"/>
              <p:cNvSpPr/>
              <p:nvPr/>
            </p:nvSpPr>
            <p:spPr>
              <a:xfrm>
                <a:off x="-1" y="264811"/>
                <a:ext cx="685103" cy="1221962"/>
              </a:xfrm>
              <a:custGeom>
                <a:avLst/>
                <a:gdLst/>
                <a:ahLst/>
                <a:cxnLst>
                  <a:cxn ang="0">
                    <a:pos x="wd2" y="hd2"/>
                  </a:cxn>
                  <a:cxn ang="5400000">
                    <a:pos x="wd2" y="hd2"/>
                  </a:cxn>
                  <a:cxn ang="10800000">
                    <a:pos x="wd2" y="hd2"/>
                  </a:cxn>
                  <a:cxn ang="16200000">
                    <a:pos x="wd2" y="hd2"/>
                  </a:cxn>
                </a:cxnLst>
                <a:rect l="0" t="0" r="r" b="b"/>
                <a:pathLst>
                  <a:path w="21276" h="21600" extrusionOk="0">
                    <a:moveTo>
                      <a:pt x="21191" y="8000"/>
                    </a:moveTo>
                    <a:cubicBezTo>
                      <a:pt x="17435" y="1333"/>
                      <a:pt x="17435" y="1333"/>
                      <a:pt x="17435" y="1333"/>
                    </a:cubicBezTo>
                    <a:cubicBezTo>
                      <a:pt x="17200" y="533"/>
                      <a:pt x="16261" y="0"/>
                      <a:pt x="14852" y="0"/>
                    </a:cubicBezTo>
                    <a:cubicBezTo>
                      <a:pt x="6400" y="0"/>
                      <a:pt x="6400" y="0"/>
                      <a:pt x="6400" y="0"/>
                    </a:cubicBezTo>
                    <a:cubicBezTo>
                      <a:pt x="5461" y="0"/>
                      <a:pt x="4756" y="267"/>
                      <a:pt x="4287" y="667"/>
                    </a:cubicBezTo>
                    <a:cubicBezTo>
                      <a:pt x="4052" y="800"/>
                      <a:pt x="4052" y="800"/>
                      <a:pt x="4052" y="933"/>
                    </a:cubicBezTo>
                    <a:lnTo>
                      <a:pt x="4052" y="933"/>
                    </a:lnTo>
                    <a:lnTo>
                      <a:pt x="3817" y="1067"/>
                    </a:lnTo>
                    <a:cubicBezTo>
                      <a:pt x="61" y="8000"/>
                      <a:pt x="61" y="8000"/>
                      <a:pt x="61" y="8000"/>
                    </a:cubicBezTo>
                    <a:cubicBezTo>
                      <a:pt x="-174" y="8400"/>
                      <a:pt x="296" y="8933"/>
                      <a:pt x="1000" y="9067"/>
                    </a:cubicBezTo>
                    <a:cubicBezTo>
                      <a:pt x="1939" y="9200"/>
                      <a:pt x="2878" y="8933"/>
                      <a:pt x="3113" y="8533"/>
                    </a:cubicBezTo>
                    <a:cubicBezTo>
                      <a:pt x="5930" y="3067"/>
                      <a:pt x="5930" y="3067"/>
                      <a:pt x="5930" y="3067"/>
                    </a:cubicBezTo>
                    <a:cubicBezTo>
                      <a:pt x="6165" y="3067"/>
                      <a:pt x="6165" y="3067"/>
                      <a:pt x="6400" y="3067"/>
                    </a:cubicBezTo>
                    <a:cubicBezTo>
                      <a:pt x="6635" y="3067"/>
                      <a:pt x="6635" y="3067"/>
                      <a:pt x="6635" y="3067"/>
                    </a:cubicBezTo>
                    <a:cubicBezTo>
                      <a:pt x="1939" y="12800"/>
                      <a:pt x="1939" y="12800"/>
                      <a:pt x="1939" y="12800"/>
                    </a:cubicBezTo>
                    <a:cubicBezTo>
                      <a:pt x="6635" y="12800"/>
                      <a:pt x="6635" y="12800"/>
                      <a:pt x="6635" y="12800"/>
                    </a:cubicBezTo>
                    <a:cubicBezTo>
                      <a:pt x="6635" y="20667"/>
                      <a:pt x="6635" y="20667"/>
                      <a:pt x="6635" y="20667"/>
                    </a:cubicBezTo>
                    <a:cubicBezTo>
                      <a:pt x="6635" y="21200"/>
                      <a:pt x="7574" y="21600"/>
                      <a:pt x="8513" y="21600"/>
                    </a:cubicBezTo>
                    <a:cubicBezTo>
                      <a:pt x="9452" y="21600"/>
                      <a:pt x="10156" y="21200"/>
                      <a:pt x="10156" y="20667"/>
                    </a:cubicBezTo>
                    <a:cubicBezTo>
                      <a:pt x="10156" y="12800"/>
                      <a:pt x="10156" y="12800"/>
                      <a:pt x="10156" y="12800"/>
                    </a:cubicBezTo>
                    <a:cubicBezTo>
                      <a:pt x="11330" y="12800"/>
                      <a:pt x="11330" y="12800"/>
                      <a:pt x="11330" y="12800"/>
                    </a:cubicBezTo>
                    <a:cubicBezTo>
                      <a:pt x="11330" y="20667"/>
                      <a:pt x="11330" y="20667"/>
                      <a:pt x="11330" y="20667"/>
                    </a:cubicBezTo>
                    <a:cubicBezTo>
                      <a:pt x="11330" y="21200"/>
                      <a:pt x="12035" y="21600"/>
                      <a:pt x="12974" y="21600"/>
                    </a:cubicBezTo>
                    <a:cubicBezTo>
                      <a:pt x="13913" y="21600"/>
                      <a:pt x="14852" y="21200"/>
                      <a:pt x="14852" y="20667"/>
                    </a:cubicBezTo>
                    <a:cubicBezTo>
                      <a:pt x="14852" y="12800"/>
                      <a:pt x="14852" y="12800"/>
                      <a:pt x="14852" y="12800"/>
                    </a:cubicBezTo>
                    <a:cubicBezTo>
                      <a:pt x="19313" y="12800"/>
                      <a:pt x="19313" y="12800"/>
                      <a:pt x="19313" y="12800"/>
                    </a:cubicBezTo>
                    <a:cubicBezTo>
                      <a:pt x="14617" y="3067"/>
                      <a:pt x="14617" y="3067"/>
                      <a:pt x="14617" y="3067"/>
                    </a:cubicBezTo>
                    <a:cubicBezTo>
                      <a:pt x="14852" y="3067"/>
                      <a:pt x="14852" y="3067"/>
                      <a:pt x="14852" y="3067"/>
                    </a:cubicBezTo>
                    <a:cubicBezTo>
                      <a:pt x="15087" y="3067"/>
                      <a:pt x="15087" y="3067"/>
                      <a:pt x="15087" y="3067"/>
                    </a:cubicBezTo>
                    <a:cubicBezTo>
                      <a:pt x="18374" y="8533"/>
                      <a:pt x="18374" y="8533"/>
                      <a:pt x="18374" y="8533"/>
                    </a:cubicBezTo>
                    <a:cubicBezTo>
                      <a:pt x="18609" y="8933"/>
                      <a:pt x="19548" y="9200"/>
                      <a:pt x="20252" y="9067"/>
                    </a:cubicBezTo>
                    <a:cubicBezTo>
                      <a:pt x="21191" y="8933"/>
                      <a:pt x="21426" y="8400"/>
                      <a:pt x="21191" y="8000"/>
                    </a:cubicBezTo>
                  </a:path>
                </a:pathLst>
              </a:custGeom>
              <a:grpFill/>
              <a:ln w="12700" cap="flat">
                <a:noFill/>
                <a:miter lim="400000"/>
              </a:ln>
              <a:effectLst/>
            </p:spPr>
            <p:txBody>
              <a:bodyPr wrap="square" lIns="0" tIns="0" rIns="0" bIns="0" numCol="1" anchor="t">
                <a:noAutofit/>
              </a:bodyPr>
              <a:lstStyle/>
              <a:p>
                <a:pPr lvl="0">
                  <a:defRPr sz="3200">
                    <a:solidFill>
                      <a:srgbClr val="FFFFFF"/>
                    </a:solidFill>
                    <a:latin typeface="Helvetica Light"/>
                    <a:ea typeface="Helvetica Light"/>
                    <a:cs typeface="Helvetica Light"/>
                    <a:sym typeface="Helvetica Light"/>
                  </a:defRPr>
                </a:pPr>
                <a:endParaRPr sz="3200"/>
              </a:p>
            </p:txBody>
          </p:sp>
        </p:grpSp>
        <p:sp>
          <p:nvSpPr>
            <p:cNvPr id="138" name="Shape 3907"/>
            <p:cNvSpPr/>
            <p:nvPr/>
          </p:nvSpPr>
          <p:spPr>
            <a:xfrm>
              <a:off x="9275522" y="3675634"/>
              <a:ext cx="239966" cy="19240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8640"/>
                  </a:lnTo>
                  <a:lnTo>
                    <a:pt x="0" y="8640"/>
                  </a:lnTo>
                  <a:cubicBezTo>
                    <a:pt x="0" y="8640"/>
                    <a:pt x="0" y="0"/>
                    <a:pt x="0" y="0"/>
                  </a:cubicBezTo>
                  <a:close/>
                  <a:moveTo>
                    <a:pt x="0" y="12960"/>
                  </a:moveTo>
                  <a:lnTo>
                    <a:pt x="21600" y="12960"/>
                  </a:lnTo>
                  <a:lnTo>
                    <a:pt x="21600" y="21600"/>
                  </a:lnTo>
                  <a:lnTo>
                    <a:pt x="0" y="21600"/>
                  </a:lnTo>
                  <a:cubicBezTo>
                    <a:pt x="0" y="21600"/>
                    <a:pt x="0" y="12960"/>
                    <a:pt x="0" y="12960"/>
                  </a:cubicBezTo>
                  <a:close/>
                </a:path>
              </a:pathLst>
            </a:custGeom>
            <a:solidFill>
              <a:schemeClr val="accent2"/>
            </a:solidFill>
            <a:ln w="12700">
              <a:miter lim="400000"/>
            </a:ln>
          </p:spPr>
          <p:txBody>
            <a:bodyPr lIns="38100" tIns="38100" rIns="38100" bIns="38100" anchor="ctr"/>
            <a:lstStyle/>
            <a:p>
              <a:pPr lvl="0">
                <a:defRPr sz="3200">
                  <a:solidFill>
                    <a:srgbClr val="FFFFFF"/>
                  </a:solidFill>
                  <a:latin typeface="Helvetica Light"/>
                  <a:ea typeface="Helvetica Light"/>
                  <a:cs typeface="Helvetica Light"/>
                  <a:sym typeface="Helvetica Light"/>
                </a:defRPr>
              </a:pPr>
              <a:endParaRPr sz="3200"/>
            </a:p>
          </p:txBody>
        </p:sp>
        <p:sp>
          <p:nvSpPr>
            <p:cNvPr id="139" name="Text Placeholder 2"/>
            <p:cNvSpPr txBox="1"/>
            <p:nvPr/>
          </p:nvSpPr>
          <p:spPr>
            <a:xfrm>
              <a:off x="9776642" y="3527209"/>
              <a:ext cx="890099" cy="531474"/>
            </a:xfrm>
            <a:prstGeom prst="rect">
              <a:avLst/>
            </a:prstGeom>
            <a:noFill/>
          </p:spPr>
          <p:txBody>
            <a:bodyPr anchor="ctr">
              <a:noAutofit/>
            </a:bodyPr>
            <a:lstStyle>
              <a:defPPr>
                <a:defRPr lang="zh-CN"/>
              </a:defPPr>
              <a:lvl1pPr indent="0" algn="ctr">
                <a:lnSpc>
                  <a:spcPct val="90000"/>
                </a:lnSpc>
                <a:spcBef>
                  <a:spcPts val="1000"/>
                </a:spcBef>
                <a:buFont typeface="Arial" panose="020B0604020202020204" pitchFamily="34" charset="0"/>
                <a:buNone/>
                <a:defRPr b="1">
                  <a:solidFill>
                    <a:schemeClr val="tx2"/>
                  </a:solidFill>
                  <a:effectLst/>
                  <a:latin typeface="Poplar Std" panose="04020903030B02020202" pitchFamily="82" charset="0"/>
                  <a:cs typeface="Raleway"/>
                </a:defRPr>
              </a:lvl1pPr>
              <a:lvl2pPr marL="685800" indent="-228600">
                <a:lnSpc>
                  <a:spcPct val="90000"/>
                </a:lnSpc>
                <a:spcBef>
                  <a:spcPts val="500"/>
                </a:spcBef>
                <a:buFont typeface="Arial" panose="020B0604020202020204" pitchFamily="34" charset="0"/>
                <a:buChar char="•"/>
                <a:defRPr sz="2000">
                  <a:effectLst/>
                  <a:latin typeface="Lato" panose="020F0502020204030203" pitchFamily="34" charset="0"/>
                </a:defRPr>
              </a:lvl2pPr>
              <a:lvl3pPr marL="1143000" indent="-228600">
                <a:lnSpc>
                  <a:spcPct val="90000"/>
                </a:lnSpc>
                <a:spcBef>
                  <a:spcPts val="500"/>
                </a:spcBef>
                <a:buFont typeface="Arial" panose="020B0604020202020204" pitchFamily="34" charset="0"/>
                <a:buChar char="•"/>
                <a:defRPr>
                  <a:effectLst/>
                  <a:latin typeface="Lato" panose="020F0502020204030203" pitchFamily="34" charset="0"/>
                </a:defRPr>
              </a:lvl3pPr>
              <a:lvl4pPr marL="1600200" indent="-228600">
                <a:lnSpc>
                  <a:spcPct val="90000"/>
                </a:lnSpc>
                <a:spcBef>
                  <a:spcPts val="500"/>
                </a:spcBef>
                <a:buFont typeface="Arial" panose="020B0604020202020204" pitchFamily="34" charset="0"/>
                <a:buChar char="•"/>
                <a:defRPr sz="1600">
                  <a:effectLst/>
                  <a:latin typeface="Lato" panose="020F0502020204030203" pitchFamily="34" charset="0"/>
                </a:defRPr>
              </a:lvl4pPr>
              <a:lvl5pPr marL="2057400" indent="-228600">
                <a:lnSpc>
                  <a:spcPct val="90000"/>
                </a:lnSpc>
                <a:spcBef>
                  <a:spcPts val="500"/>
                </a:spcBef>
                <a:buFont typeface="Arial" panose="020B0604020202020204" pitchFamily="34" charset="0"/>
                <a:buChar char="•"/>
                <a:defRPr sz="1600">
                  <a:effectLst/>
                  <a:latin typeface="Lato" panose="020F0502020204030203" pitchFamily="34" charset="0"/>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GB" sz="4000" dirty="0">
                  <a:solidFill>
                    <a:schemeClr val="bg1">
                      <a:lumMod val="50000"/>
                    </a:schemeClr>
                  </a:solidFill>
                </a:rPr>
                <a:t>40%</a:t>
              </a:r>
            </a:p>
          </p:txBody>
        </p:sp>
      </p:grpSp>
      <p:sp>
        <p:nvSpPr>
          <p:cNvPr id="180" name="矩形 179"/>
          <p:cNvSpPr/>
          <p:nvPr/>
        </p:nvSpPr>
        <p:spPr>
          <a:xfrm>
            <a:off x="1497867" y="4833112"/>
            <a:ext cx="2875280" cy="954107"/>
          </a:xfrm>
          <a:prstGeom prst="rect">
            <a:avLst/>
          </a:prstGeom>
        </p:spPr>
        <p:txBody>
          <a:bodyPr wrap="square">
            <a:spAutoFit/>
          </a:bodyPr>
          <a:lstStyle/>
          <a:p>
            <a:r>
              <a:rPr lang="en-US" altLang="zh-CN" sz="1400" dirty="0" smtClean="0">
                <a:solidFill>
                  <a:schemeClr val="bg1">
                    <a:lumMod val="50000"/>
                  </a:schemeClr>
                </a:solidFill>
              </a:rPr>
              <a:t>copy or write your text and paste it here copy or write your text and paste it here copy or write your text and paste it. </a:t>
            </a:r>
            <a:endParaRPr lang="en-US" altLang="zh-CN" sz="1400" dirty="0">
              <a:solidFill>
                <a:schemeClr val="bg1">
                  <a:lumMod val="50000"/>
                </a:schemeClr>
              </a:solidFill>
            </a:endParaRPr>
          </a:p>
        </p:txBody>
      </p:sp>
      <p:sp>
        <p:nvSpPr>
          <p:cNvPr id="181" name="Shape 3862"/>
          <p:cNvSpPr/>
          <p:nvPr/>
        </p:nvSpPr>
        <p:spPr>
          <a:xfrm>
            <a:off x="1128053" y="5048481"/>
            <a:ext cx="321452" cy="672616"/>
          </a:xfrm>
          <a:custGeom>
            <a:avLst/>
            <a:gdLst/>
            <a:ahLst/>
            <a:cxnLst>
              <a:cxn ang="0">
                <a:pos x="wd2" y="hd2"/>
              </a:cxn>
              <a:cxn ang="5400000">
                <a:pos x="wd2" y="hd2"/>
              </a:cxn>
              <a:cxn ang="10800000">
                <a:pos x="wd2" y="hd2"/>
              </a:cxn>
              <a:cxn ang="16200000">
                <a:pos x="wd2" y="hd2"/>
              </a:cxn>
            </a:cxnLst>
            <a:rect l="0" t="0" r="r" b="b"/>
            <a:pathLst>
              <a:path w="21600" h="21600" extrusionOk="0">
                <a:moveTo>
                  <a:pt x="16338" y="0"/>
                </a:moveTo>
                <a:cubicBezTo>
                  <a:pt x="5538" y="0"/>
                  <a:pt x="5538" y="0"/>
                  <a:pt x="5538" y="0"/>
                </a:cubicBezTo>
                <a:cubicBezTo>
                  <a:pt x="1662" y="0"/>
                  <a:pt x="0" y="1580"/>
                  <a:pt x="0" y="2107"/>
                </a:cubicBezTo>
                <a:cubicBezTo>
                  <a:pt x="0" y="9746"/>
                  <a:pt x="0" y="9746"/>
                  <a:pt x="0" y="9746"/>
                </a:cubicBezTo>
                <a:cubicBezTo>
                  <a:pt x="0" y="10141"/>
                  <a:pt x="831" y="10537"/>
                  <a:pt x="1938" y="10537"/>
                </a:cubicBezTo>
                <a:cubicBezTo>
                  <a:pt x="3046" y="10537"/>
                  <a:pt x="3600" y="10141"/>
                  <a:pt x="3600" y="9746"/>
                </a:cubicBezTo>
                <a:cubicBezTo>
                  <a:pt x="3600" y="3424"/>
                  <a:pt x="3600" y="3424"/>
                  <a:pt x="3600" y="3424"/>
                </a:cubicBezTo>
                <a:cubicBezTo>
                  <a:pt x="5262" y="3424"/>
                  <a:pt x="5262" y="3424"/>
                  <a:pt x="5262" y="3424"/>
                </a:cubicBezTo>
                <a:cubicBezTo>
                  <a:pt x="5262" y="9483"/>
                  <a:pt x="5262" y="9483"/>
                  <a:pt x="5262" y="9483"/>
                </a:cubicBezTo>
                <a:cubicBezTo>
                  <a:pt x="5262" y="9483"/>
                  <a:pt x="5262" y="9615"/>
                  <a:pt x="5262" y="9746"/>
                </a:cubicBezTo>
                <a:cubicBezTo>
                  <a:pt x="5262" y="20283"/>
                  <a:pt x="5262" y="20283"/>
                  <a:pt x="5262" y="20283"/>
                </a:cubicBezTo>
                <a:cubicBezTo>
                  <a:pt x="5262" y="21073"/>
                  <a:pt x="6369" y="21600"/>
                  <a:pt x="7754" y="21600"/>
                </a:cubicBezTo>
                <a:cubicBezTo>
                  <a:pt x="9138" y="21600"/>
                  <a:pt x="10246" y="21073"/>
                  <a:pt x="10246" y="20283"/>
                </a:cubicBezTo>
                <a:cubicBezTo>
                  <a:pt x="10246" y="10932"/>
                  <a:pt x="10246" y="10932"/>
                  <a:pt x="10246" y="10932"/>
                </a:cubicBezTo>
                <a:cubicBezTo>
                  <a:pt x="11354" y="10932"/>
                  <a:pt x="11354" y="10932"/>
                  <a:pt x="11354" y="10932"/>
                </a:cubicBezTo>
                <a:cubicBezTo>
                  <a:pt x="11354" y="20283"/>
                  <a:pt x="11354" y="20283"/>
                  <a:pt x="11354" y="20283"/>
                </a:cubicBezTo>
                <a:cubicBezTo>
                  <a:pt x="11354" y="21073"/>
                  <a:pt x="12462" y="21600"/>
                  <a:pt x="13846" y="21600"/>
                </a:cubicBezTo>
                <a:cubicBezTo>
                  <a:pt x="15231" y="21600"/>
                  <a:pt x="16338" y="21073"/>
                  <a:pt x="16338" y="20283"/>
                </a:cubicBezTo>
                <a:cubicBezTo>
                  <a:pt x="16338" y="3424"/>
                  <a:pt x="16338" y="3424"/>
                  <a:pt x="16338" y="3424"/>
                </a:cubicBezTo>
                <a:cubicBezTo>
                  <a:pt x="17723" y="3424"/>
                  <a:pt x="17723" y="3424"/>
                  <a:pt x="17723" y="3424"/>
                </a:cubicBezTo>
                <a:cubicBezTo>
                  <a:pt x="17723" y="9746"/>
                  <a:pt x="17723" y="9746"/>
                  <a:pt x="17723" y="9746"/>
                </a:cubicBezTo>
                <a:cubicBezTo>
                  <a:pt x="17723" y="10141"/>
                  <a:pt x="18554" y="10537"/>
                  <a:pt x="19662" y="10537"/>
                </a:cubicBezTo>
                <a:cubicBezTo>
                  <a:pt x="20769" y="10537"/>
                  <a:pt x="21600" y="10141"/>
                  <a:pt x="21600" y="9746"/>
                </a:cubicBezTo>
                <a:cubicBezTo>
                  <a:pt x="21600" y="1976"/>
                  <a:pt x="21600" y="1976"/>
                  <a:pt x="21600" y="1976"/>
                </a:cubicBezTo>
                <a:cubicBezTo>
                  <a:pt x="21600" y="1317"/>
                  <a:pt x="19938" y="0"/>
                  <a:pt x="16338" y="0"/>
                </a:cubicBezTo>
              </a:path>
            </a:pathLst>
          </a:custGeom>
          <a:solidFill>
            <a:schemeClr val="accent1"/>
          </a:solidFill>
          <a:ln w="12700" cap="flat">
            <a:noFill/>
            <a:miter lim="400000"/>
          </a:ln>
          <a:effectLst/>
        </p:spPr>
        <p:txBody>
          <a:bodyPr wrap="square" lIns="0" tIns="0" rIns="0" bIns="0" numCol="1" anchor="t">
            <a:noAutofit/>
          </a:bodyPr>
          <a:lstStyle/>
          <a:p>
            <a:pPr lvl="0">
              <a:defRPr sz="3200">
                <a:solidFill>
                  <a:srgbClr val="FFFFFF"/>
                </a:solidFill>
                <a:latin typeface="Helvetica Light"/>
                <a:ea typeface="Helvetica Light"/>
                <a:cs typeface="Helvetica Light"/>
                <a:sym typeface="Helvetica Light"/>
              </a:defRPr>
            </a:pPr>
            <a:endParaRPr sz="3200"/>
          </a:p>
        </p:txBody>
      </p:sp>
      <p:sp>
        <p:nvSpPr>
          <p:cNvPr id="182" name="Shape 3863"/>
          <p:cNvSpPr/>
          <p:nvPr/>
        </p:nvSpPr>
        <p:spPr>
          <a:xfrm>
            <a:off x="1227095" y="4909439"/>
            <a:ext cx="128582" cy="12687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chemeClr val="accent1"/>
          </a:solidFill>
          <a:ln w="12700" cap="flat">
            <a:noFill/>
            <a:miter lim="400000"/>
          </a:ln>
          <a:effectLst/>
        </p:spPr>
        <p:txBody>
          <a:bodyPr wrap="square" lIns="0" tIns="0" rIns="0" bIns="0" numCol="1" anchor="t">
            <a:noAutofit/>
          </a:bodyPr>
          <a:lstStyle/>
          <a:p>
            <a:pPr lvl="0">
              <a:defRPr sz="3200">
                <a:solidFill>
                  <a:srgbClr val="FFFFFF"/>
                </a:solidFill>
                <a:latin typeface="Helvetica Light"/>
                <a:ea typeface="Helvetica Light"/>
                <a:cs typeface="Helvetica Light"/>
                <a:sym typeface="Helvetica Light"/>
              </a:defRPr>
            </a:pPr>
            <a:endParaRPr sz="3200"/>
          </a:p>
        </p:txBody>
      </p:sp>
      <p:sp>
        <p:nvSpPr>
          <p:cNvPr id="183" name="Shape 3896"/>
          <p:cNvSpPr/>
          <p:nvPr/>
        </p:nvSpPr>
        <p:spPr>
          <a:xfrm>
            <a:off x="4337596" y="5062085"/>
            <a:ext cx="373112" cy="665660"/>
          </a:xfrm>
          <a:custGeom>
            <a:avLst/>
            <a:gdLst/>
            <a:ahLst/>
            <a:cxnLst>
              <a:cxn ang="0">
                <a:pos x="wd2" y="hd2"/>
              </a:cxn>
              <a:cxn ang="5400000">
                <a:pos x="wd2" y="hd2"/>
              </a:cxn>
              <a:cxn ang="10800000">
                <a:pos x="wd2" y="hd2"/>
              </a:cxn>
              <a:cxn ang="16200000">
                <a:pos x="wd2" y="hd2"/>
              </a:cxn>
            </a:cxnLst>
            <a:rect l="0" t="0" r="r" b="b"/>
            <a:pathLst>
              <a:path w="21276" h="21600" extrusionOk="0">
                <a:moveTo>
                  <a:pt x="21191" y="8000"/>
                </a:moveTo>
                <a:cubicBezTo>
                  <a:pt x="17435" y="1333"/>
                  <a:pt x="17435" y="1333"/>
                  <a:pt x="17435" y="1333"/>
                </a:cubicBezTo>
                <a:cubicBezTo>
                  <a:pt x="17200" y="533"/>
                  <a:pt x="16261" y="0"/>
                  <a:pt x="14852" y="0"/>
                </a:cubicBezTo>
                <a:cubicBezTo>
                  <a:pt x="6400" y="0"/>
                  <a:pt x="6400" y="0"/>
                  <a:pt x="6400" y="0"/>
                </a:cubicBezTo>
                <a:cubicBezTo>
                  <a:pt x="5461" y="0"/>
                  <a:pt x="4756" y="267"/>
                  <a:pt x="4287" y="667"/>
                </a:cubicBezTo>
                <a:cubicBezTo>
                  <a:pt x="4052" y="800"/>
                  <a:pt x="4052" y="800"/>
                  <a:pt x="4052" y="933"/>
                </a:cubicBezTo>
                <a:lnTo>
                  <a:pt x="4052" y="933"/>
                </a:lnTo>
                <a:lnTo>
                  <a:pt x="3817" y="1067"/>
                </a:lnTo>
                <a:cubicBezTo>
                  <a:pt x="61" y="8000"/>
                  <a:pt x="61" y="8000"/>
                  <a:pt x="61" y="8000"/>
                </a:cubicBezTo>
                <a:cubicBezTo>
                  <a:pt x="-174" y="8400"/>
                  <a:pt x="296" y="8933"/>
                  <a:pt x="1000" y="9067"/>
                </a:cubicBezTo>
                <a:cubicBezTo>
                  <a:pt x="1939" y="9200"/>
                  <a:pt x="2878" y="8933"/>
                  <a:pt x="3113" y="8533"/>
                </a:cubicBezTo>
                <a:cubicBezTo>
                  <a:pt x="5930" y="3067"/>
                  <a:pt x="5930" y="3067"/>
                  <a:pt x="5930" y="3067"/>
                </a:cubicBezTo>
                <a:cubicBezTo>
                  <a:pt x="6165" y="3067"/>
                  <a:pt x="6165" y="3067"/>
                  <a:pt x="6400" y="3067"/>
                </a:cubicBezTo>
                <a:cubicBezTo>
                  <a:pt x="6635" y="3067"/>
                  <a:pt x="6635" y="3067"/>
                  <a:pt x="6635" y="3067"/>
                </a:cubicBezTo>
                <a:cubicBezTo>
                  <a:pt x="1939" y="12800"/>
                  <a:pt x="1939" y="12800"/>
                  <a:pt x="1939" y="12800"/>
                </a:cubicBezTo>
                <a:cubicBezTo>
                  <a:pt x="6635" y="12800"/>
                  <a:pt x="6635" y="12800"/>
                  <a:pt x="6635" y="12800"/>
                </a:cubicBezTo>
                <a:cubicBezTo>
                  <a:pt x="6635" y="20667"/>
                  <a:pt x="6635" y="20667"/>
                  <a:pt x="6635" y="20667"/>
                </a:cubicBezTo>
                <a:cubicBezTo>
                  <a:pt x="6635" y="21200"/>
                  <a:pt x="7574" y="21600"/>
                  <a:pt x="8513" y="21600"/>
                </a:cubicBezTo>
                <a:cubicBezTo>
                  <a:pt x="9452" y="21600"/>
                  <a:pt x="10156" y="21200"/>
                  <a:pt x="10156" y="20667"/>
                </a:cubicBezTo>
                <a:cubicBezTo>
                  <a:pt x="10156" y="12800"/>
                  <a:pt x="10156" y="12800"/>
                  <a:pt x="10156" y="12800"/>
                </a:cubicBezTo>
                <a:cubicBezTo>
                  <a:pt x="11330" y="12800"/>
                  <a:pt x="11330" y="12800"/>
                  <a:pt x="11330" y="12800"/>
                </a:cubicBezTo>
                <a:cubicBezTo>
                  <a:pt x="11330" y="20667"/>
                  <a:pt x="11330" y="20667"/>
                  <a:pt x="11330" y="20667"/>
                </a:cubicBezTo>
                <a:cubicBezTo>
                  <a:pt x="11330" y="21200"/>
                  <a:pt x="12035" y="21600"/>
                  <a:pt x="12974" y="21600"/>
                </a:cubicBezTo>
                <a:cubicBezTo>
                  <a:pt x="13913" y="21600"/>
                  <a:pt x="14852" y="21200"/>
                  <a:pt x="14852" y="20667"/>
                </a:cubicBezTo>
                <a:cubicBezTo>
                  <a:pt x="14852" y="12800"/>
                  <a:pt x="14852" y="12800"/>
                  <a:pt x="14852" y="12800"/>
                </a:cubicBezTo>
                <a:cubicBezTo>
                  <a:pt x="19313" y="12800"/>
                  <a:pt x="19313" y="12800"/>
                  <a:pt x="19313" y="12800"/>
                </a:cubicBezTo>
                <a:cubicBezTo>
                  <a:pt x="14617" y="3067"/>
                  <a:pt x="14617" y="3067"/>
                  <a:pt x="14617" y="3067"/>
                </a:cubicBezTo>
                <a:cubicBezTo>
                  <a:pt x="14852" y="3067"/>
                  <a:pt x="14852" y="3067"/>
                  <a:pt x="14852" y="3067"/>
                </a:cubicBezTo>
                <a:cubicBezTo>
                  <a:pt x="15087" y="3067"/>
                  <a:pt x="15087" y="3067"/>
                  <a:pt x="15087" y="3067"/>
                </a:cubicBezTo>
                <a:cubicBezTo>
                  <a:pt x="18374" y="8533"/>
                  <a:pt x="18374" y="8533"/>
                  <a:pt x="18374" y="8533"/>
                </a:cubicBezTo>
                <a:cubicBezTo>
                  <a:pt x="18609" y="8933"/>
                  <a:pt x="19548" y="9200"/>
                  <a:pt x="20252" y="9067"/>
                </a:cubicBezTo>
                <a:cubicBezTo>
                  <a:pt x="21191" y="8933"/>
                  <a:pt x="21426" y="8400"/>
                  <a:pt x="21191" y="8000"/>
                </a:cubicBezTo>
              </a:path>
            </a:pathLst>
          </a:custGeom>
          <a:solidFill>
            <a:schemeClr val="accent2"/>
          </a:solidFill>
          <a:ln w="12700" cap="flat">
            <a:noFill/>
            <a:miter lim="400000"/>
          </a:ln>
          <a:effectLst/>
        </p:spPr>
        <p:txBody>
          <a:bodyPr wrap="square" lIns="0" tIns="0" rIns="0" bIns="0" numCol="1" anchor="t">
            <a:noAutofit/>
          </a:bodyPr>
          <a:lstStyle/>
          <a:p>
            <a:pPr lvl="0">
              <a:defRPr sz="3200">
                <a:solidFill>
                  <a:srgbClr val="FFFFFF"/>
                </a:solidFill>
                <a:latin typeface="Helvetica Light"/>
                <a:ea typeface="Helvetica Light"/>
                <a:cs typeface="Helvetica Light"/>
                <a:sym typeface="Helvetica Light"/>
              </a:defRPr>
            </a:pPr>
            <a:endParaRPr sz="3200"/>
          </a:p>
        </p:txBody>
      </p:sp>
      <p:sp>
        <p:nvSpPr>
          <p:cNvPr id="184" name="Shape 3895"/>
          <p:cNvSpPr/>
          <p:nvPr/>
        </p:nvSpPr>
        <p:spPr>
          <a:xfrm>
            <a:off x="4464206" y="4926974"/>
            <a:ext cx="119893" cy="119924"/>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chemeClr val="accent2"/>
          </a:solidFill>
          <a:ln w="12700" cap="flat">
            <a:noFill/>
            <a:miter lim="400000"/>
          </a:ln>
          <a:effectLst/>
        </p:spPr>
        <p:txBody>
          <a:bodyPr wrap="square" lIns="0" tIns="0" rIns="0" bIns="0" numCol="1" anchor="t">
            <a:noAutofit/>
          </a:bodyPr>
          <a:lstStyle/>
          <a:p>
            <a:pPr lvl="0">
              <a:defRPr sz="3200">
                <a:solidFill>
                  <a:srgbClr val="FFFFFF"/>
                </a:solidFill>
                <a:latin typeface="Helvetica Light"/>
                <a:ea typeface="Helvetica Light"/>
                <a:cs typeface="Helvetica Light"/>
                <a:sym typeface="Helvetica Light"/>
              </a:defRPr>
            </a:pPr>
            <a:endParaRPr sz="3200"/>
          </a:p>
        </p:txBody>
      </p:sp>
      <p:sp>
        <p:nvSpPr>
          <p:cNvPr id="185" name="矩形 184"/>
          <p:cNvSpPr/>
          <p:nvPr/>
        </p:nvSpPr>
        <p:spPr>
          <a:xfrm>
            <a:off x="4795803" y="4820920"/>
            <a:ext cx="2875280" cy="954107"/>
          </a:xfrm>
          <a:prstGeom prst="rect">
            <a:avLst/>
          </a:prstGeom>
        </p:spPr>
        <p:txBody>
          <a:bodyPr wrap="square">
            <a:spAutoFit/>
          </a:bodyPr>
          <a:lstStyle/>
          <a:p>
            <a:r>
              <a:rPr lang="en-US" altLang="zh-CN" sz="1400" dirty="0" smtClean="0">
                <a:solidFill>
                  <a:schemeClr val="bg1">
                    <a:lumMod val="50000"/>
                  </a:schemeClr>
                </a:solidFill>
              </a:rPr>
              <a:t>copy or write your text and paste it here copy or write your text and paste it here copy or write your text and paste it. </a:t>
            </a:r>
            <a:endParaRPr lang="en-US" altLang="zh-CN" sz="1400" dirty="0">
              <a:solidFill>
                <a:schemeClr val="bg1">
                  <a:lumMod val="50000"/>
                </a:schemeClr>
              </a:solidFill>
            </a:endParaRPr>
          </a:p>
        </p:txBody>
      </p:sp>
      <p:sp>
        <p:nvSpPr>
          <p:cNvPr id="186" name="矩形 185"/>
          <p:cNvSpPr/>
          <p:nvPr/>
        </p:nvSpPr>
        <p:spPr>
          <a:xfrm>
            <a:off x="8532651" y="4790440"/>
            <a:ext cx="2875280" cy="954107"/>
          </a:xfrm>
          <a:prstGeom prst="rect">
            <a:avLst/>
          </a:prstGeom>
        </p:spPr>
        <p:txBody>
          <a:bodyPr wrap="square">
            <a:spAutoFit/>
          </a:bodyPr>
          <a:lstStyle/>
          <a:p>
            <a:r>
              <a:rPr lang="en-US" altLang="zh-CN" sz="1400" dirty="0" smtClean="0">
                <a:solidFill>
                  <a:schemeClr val="bg1">
                    <a:lumMod val="50000"/>
                  </a:schemeClr>
                </a:solidFill>
              </a:rPr>
              <a:t>copy or write your text and paste it here copy or write your text and paste it here copy or write your text and paste it. </a:t>
            </a:r>
            <a:endParaRPr lang="en-US" altLang="zh-CN" sz="1400" dirty="0">
              <a:solidFill>
                <a:schemeClr val="bg1">
                  <a:lumMod val="50000"/>
                </a:schemeClr>
              </a:solidFill>
            </a:endParaRPr>
          </a:p>
        </p:txBody>
      </p:sp>
      <p:sp>
        <p:nvSpPr>
          <p:cNvPr id="187" name="流程图: 决策 186"/>
          <p:cNvSpPr/>
          <p:nvPr/>
        </p:nvSpPr>
        <p:spPr>
          <a:xfrm>
            <a:off x="7911875" y="5020056"/>
            <a:ext cx="512064" cy="502920"/>
          </a:xfrm>
          <a:prstGeom prst="flowChartDecision">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8" name="矩形 187"/>
          <p:cNvSpPr/>
          <p:nvPr/>
        </p:nvSpPr>
        <p:spPr>
          <a:xfrm>
            <a:off x="1375946" y="1327912"/>
            <a:ext cx="9926037" cy="738664"/>
          </a:xfrm>
          <a:prstGeom prst="rect">
            <a:avLst/>
          </a:prstGeom>
        </p:spPr>
        <p:txBody>
          <a:bodyPr wrap="square">
            <a:spAutoFit/>
          </a:bodyPr>
          <a:lstStyle/>
          <a:p>
            <a:r>
              <a:rPr lang="en-US" altLang="zh-CN" sz="1400" dirty="0" smtClean="0">
                <a:solidFill>
                  <a:schemeClr val="bg1">
                    <a:lumMod val="50000"/>
                  </a:schemeClr>
                </a:solidFill>
              </a:rPr>
              <a:t>copy or write your text and paste it here copy or write your text and paste it here copy or write your text and paste it. copy or write your text and paste it here copy or write your text and paste it here copy or write your text and paste it. copy or write your text and paste it here copy or write your text and paste it here copy or write your text and paste it. </a:t>
            </a:r>
          </a:p>
        </p:txBody>
      </p:sp>
      <p:sp>
        <p:nvSpPr>
          <p:cNvPr id="189" name="矩形 188"/>
          <p:cNvSpPr/>
          <p:nvPr/>
        </p:nvSpPr>
        <p:spPr>
          <a:xfrm>
            <a:off x="1139952" y="1344168"/>
            <a:ext cx="164592" cy="16459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0" name="矩形 189"/>
          <p:cNvSpPr/>
          <p:nvPr/>
        </p:nvSpPr>
        <p:spPr>
          <a:xfrm>
            <a:off x="1139952" y="1606296"/>
            <a:ext cx="164592" cy="16459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91" name="矩形 190"/>
          <p:cNvSpPr/>
          <p:nvPr/>
        </p:nvSpPr>
        <p:spPr>
          <a:xfrm>
            <a:off x="1139952" y="1871472"/>
            <a:ext cx="164592" cy="16459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2" name="文本框 191"/>
          <p:cNvSpPr txBox="1"/>
          <p:nvPr/>
        </p:nvSpPr>
        <p:spPr>
          <a:xfrm>
            <a:off x="1704425" y="482685"/>
            <a:ext cx="4812536" cy="646331"/>
          </a:xfrm>
          <a:prstGeom prst="rect">
            <a:avLst/>
          </a:prstGeom>
          <a:noFill/>
        </p:spPr>
        <p:txBody>
          <a:bodyPr wrap="none" rtlCol="0">
            <a:spAutoFit/>
          </a:bodyPr>
          <a:lstStyle/>
          <a:p>
            <a:r>
              <a:rPr lang="en-US" altLang="zh-CN" sz="3600" dirty="0" smtClean="0">
                <a:solidFill>
                  <a:schemeClr val="accent1"/>
                </a:solidFill>
                <a:latin typeface="Adobe Gothic Std B" panose="020B0800000000000000" pitchFamily="34" charset="-128"/>
                <a:ea typeface="Adobe Gothic Std B" panose="020B0800000000000000" pitchFamily="34" charset="-128"/>
              </a:rPr>
              <a:t>ADD YOUR TEXT HERE</a:t>
            </a:r>
            <a:endParaRPr lang="zh-CN" altLang="en-US" sz="3600" dirty="0">
              <a:solidFill>
                <a:schemeClr val="accent1"/>
              </a:solidFill>
              <a:latin typeface="Adobe Gothic Std B" panose="020B0800000000000000" pitchFamily="34" charset="-128"/>
            </a:endParaRPr>
          </a:p>
        </p:txBody>
      </p:sp>
      <p:sp>
        <p:nvSpPr>
          <p:cNvPr id="193" name="Freeform 3"/>
          <p:cNvSpPr/>
          <p:nvPr/>
        </p:nvSpPr>
        <p:spPr>
          <a:xfrm>
            <a:off x="988125" y="589803"/>
            <a:ext cx="601307" cy="390832"/>
          </a:xfrm>
          <a:custGeom>
            <a:avLst/>
            <a:gdLst/>
            <a:ahLst/>
            <a:cxnLst/>
            <a:rect l="l" t="t" r="r" b="b"/>
            <a:pathLst>
              <a:path w="203814" h="132473">
                <a:moveTo>
                  <a:pt x="51660" y="13663"/>
                </a:moveTo>
                <a:cubicBezTo>
                  <a:pt x="47280" y="13663"/>
                  <a:pt x="43066" y="14553"/>
                  <a:pt x="39019" y="16333"/>
                </a:cubicBezTo>
                <a:cubicBezTo>
                  <a:pt x="34971" y="18112"/>
                  <a:pt x="31421" y="21053"/>
                  <a:pt x="28368" y="25155"/>
                </a:cubicBezTo>
                <a:cubicBezTo>
                  <a:pt x="25316" y="29257"/>
                  <a:pt x="22877" y="34672"/>
                  <a:pt x="21052" y="41398"/>
                </a:cubicBezTo>
                <a:cubicBezTo>
                  <a:pt x="19227" y="48124"/>
                  <a:pt x="18315" y="56434"/>
                  <a:pt x="18315" y="66327"/>
                </a:cubicBezTo>
                <a:cubicBezTo>
                  <a:pt x="18315" y="76220"/>
                  <a:pt x="19227" y="84515"/>
                  <a:pt x="21052" y="91211"/>
                </a:cubicBezTo>
                <a:cubicBezTo>
                  <a:pt x="22877" y="97907"/>
                  <a:pt x="25316" y="103306"/>
                  <a:pt x="28368" y="107408"/>
                </a:cubicBezTo>
                <a:cubicBezTo>
                  <a:pt x="31421" y="111511"/>
                  <a:pt x="34971" y="114451"/>
                  <a:pt x="39019" y="116231"/>
                </a:cubicBezTo>
                <a:cubicBezTo>
                  <a:pt x="43066" y="118011"/>
                  <a:pt x="47280" y="118900"/>
                  <a:pt x="51660" y="118900"/>
                </a:cubicBezTo>
                <a:cubicBezTo>
                  <a:pt x="56039" y="118900"/>
                  <a:pt x="60253" y="118011"/>
                  <a:pt x="64301" y="116231"/>
                </a:cubicBezTo>
                <a:cubicBezTo>
                  <a:pt x="68349" y="114451"/>
                  <a:pt x="71915" y="111511"/>
                  <a:pt x="75001" y="107408"/>
                </a:cubicBezTo>
                <a:cubicBezTo>
                  <a:pt x="78087" y="103306"/>
                  <a:pt x="80542" y="97907"/>
                  <a:pt x="82367" y="91211"/>
                </a:cubicBezTo>
                <a:cubicBezTo>
                  <a:pt x="84191" y="84515"/>
                  <a:pt x="85104" y="76220"/>
                  <a:pt x="85104" y="66327"/>
                </a:cubicBezTo>
                <a:cubicBezTo>
                  <a:pt x="85104" y="56434"/>
                  <a:pt x="84191" y="48124"/>
                  <a:pt x="82367" y="41398"/>
                </a:cubicBezTo>
                <a:cubicBezTo>
                  <a:pt x="80542" y="34672"/>
                  <a:pt x="78087" y="29257"/>
                  <a:pt x="75001" y="25155"/>
                </a:cubicBezTo>
                <a:cubicBezTo>
                  <a:pt x="71915" y="21053"/>
                  <a:pt x="68349" y="18112"/>
                  <a:pt x="64301" y="16333"/>
                </a:cubicBezTo>
                <a:cubicBezTo>
                  <a:pt x="60253" y="14553"/>
                  <a:pt x="56039" y="13663"/>
                  <a:pt x="51660" y="13663"/>
                </a:cubicBezTo>
                <a:close/>
                <a:moveTo>
                  <a:pt x="161312" y="1176"/>
                </a:moveTo>
                <a:lnTo>
                  <a:pt x="175745" y="1176"/>
                </a:lnTo>
                <a:lnTo>
                  <a:pt x="175745" y="118810"/>
                </a:lnTo>
                <a:lnTo>
                  <a:pt x="203814" y="118810"/>
                </a:lnTo>
                <a:lnTo>
                  <a:pt x="203814" y="131116"/>
                </a:lnTo>
                <a:lnTo>
                  <a:pt x="127370" y="131116"/>
                </a:lnTo>
                <a:lnTo>
                  <a:pt x="127370" y="118810"/>
                </a:lnTo>
                <a:lnTo>
                  <a:pt x="158027" y="118810"/>
                </a:lnTo>
                <a:lnTo>
                  <a:pt x="158027" y="30404"/>
                </a:lnTo>
                <a:cubicBezTo>
                  <a:pt x="158027" y="27749"/>
                  <a:pt x="158127" y="25065"/>
                  <a:pt x="158326" y="22350"/>
                </a:cubicBezTo>
                <a:lnTo>
                  <a:pt x="132845" y="42167"/>
                </a:lnTo>
                <a:cubicBezTo>
                  <a:pt x="132181" y="42650"/>
                  <a:pt x="131517" y="42996"/>
                  <a:pt x="130854" y="43208"/>
                </a:cubicBezTo>
                <a:cubicBezTo>
                  <a:pt x="130190" y="43419"/>
                  <a:pt x="129560" y="43524"/>
                  <a:pt x="128963" y="43524"/>
                </a:cubicBezTo>
                <a:cubicBezTo>
                  <a:pt x="127967" y="43524"/>
                  <a:pt x="127071" y="43328"/>
                  <a:pt x="126275" y="42936"/>
                </a:cubicBezTo>
                <a:cubicBezTo>
                  <a:pt x="125479" y="42544"/>
                  <a:pt x="124882" y="42076"/>
                  <a:pt x="124483" y="41534"/>
                </a:cubicBezTo>
                <a:lnTo>
                  <a:pt x="118909" y="34566"/>
                </a:lnTo>
                <a:close/>
                <a:moveTo>
                  <a:pt x="51660" y="0"/>
                </a:moveTo>
                <a:cubicBezTo>
                  <a:pt x="58893" y="0"/>
                  <a:pt x="65678" y="1327"/>
                  <a:pt x="72017" y="3981"/>
                </a:cubicBezTo>
                <a:cubicBezTo>
                  <a:pt x="78352" y="6635"/>
                  <a:pt x="83843" y="10692"/>
                  <a:pt x="88488" y="16152"/>
                </a:cubicBezTo>
                <a:cubicBezTo>
                  <a:pt x="93133" y="21611"/>
                  <a:pt x="96799" y="28503"/>
                  <a:pt x="99487" y="36828"/>
                </a:cubicBezTo>
                <a:cubicBezTo>
                  <a:pt x="102174" y="45153"/>
                  <a:pt x="103518" y="54986"/>
                  <a:pt x="103518" y="66327"/>
                </a:cubicBezTo>
                <a:cubicBezTo>
                  <a:pt x="103518" y="77668"/>
                  <a:pt x="102174" y="87486"/>
                  <a:pt x="99487" y="95781"/>
                </a:cubicBezTo>
                <a:cubicBezTo>
                  <a:pt x="96799" y="104075"/>
                  <a:pt x="93133" y="110937"/>
                  <a:pt x="88488" y="116367"/>
                </a:cubicBezTo>
                <a:cubicBezTo>
                  <a:pt x="83843" y="121796"/>
                  <a:pt x="78352" y="125838"/>
                  <a:pt x="72017" y="128492"/>
                </a:cubicBezTo>
                <a:cubicBezTo>
                  <a:pt x="65678" y="131146"/>
                  <a:pt x="58893" y="132473"/>
                  <a:pt x="51660" y="132473"/>
                </a:cubicBezTo>
                <a:cubicBezTo>
                  <a:pt x="44360" y="132473"/>
                  <a:pt x="37575" y="131146"/>
                  <a:pt x="31304" y="128492"/>
                </a:cubicBezTo>
                <a:cubicBezTo>
                  <a:pt x="25034" y="125838"/>
                  <a:pt x="19576" y="121796"/>
                  <a:pt x="14931" y="116367"/>
                </a:cubicBezTo>
                <a:cubicBezTo>
                  <a:pt x="10286" y="110937"/>
                  <a:pt x="6636" y="104075"/>
                  <a:pt x="3982" y="95781"/>
                </a:cubicBezTo>
                <a:cubicBezTo>
                  <a:pt x="1327" y="87486"/>
                  <a:pt x="0" y="77668"/>
                  <a:pt x="0" y="66327"/>
                </a:cubicBezTo>
                <a:cubicBezTo>
                  <a:pt x="0" y="54986"/>
                  <a:pt x="1327" y="45153"/>
                  <a:pt x="3982" y="36828"/>
                </a:cubicBezTo>
                <a:cubicBezTo>
                  <a:pt x="6636" y="28503"/>
                  <a:pt x="10286" y="21611"/>
                  <a:pt x="14931" y="16152"/>
                </a:cubicBezTo>
                <a:cubicBezTo>
                  <a:pt x="19576" y="10692"/>
                  <a:pt x="25034" y="6635"/>
                  <a:pt x="31304" y="3981"/>
                </a:cubicBezTo>
                <a:cubicBezTo>
                  <a:pt x="37575" y="1327"/>
                  <a:pt x="44360" y="0"/>
                  <a:pt x="51660" y="0"/>
                </a:cubicBezTo>
                <a:close/>
              </a:path>
            </a:pathLst>
          </a:custGeom>
          <a:solidFill>
            <a:schemeClr val="accent1">
              <a:lumMod val="20000"/>
              <a:lumOff val="80000"/>
            </a:schemeClr>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2000"/>
                                        <p:tgtEl>
                                          <p:spTgt spid="2"/>
                                        </p:tgtEl>
                                      </p:cBhvr>
                                    </p:animEffect>
                                  </p:childTnLst>
                                </p:cTn>
                              </p:par>
                            </p:childTnLst>
                          </p:cTn>
                        </p:par>
                        <p:par>
                          <p:cTn id="8" fill="hold">
                            <p:stCondLst>
                              <p:cond delay="2000"/>
                            </p:stCondLst>
                            <p:childTnLst>
                              <p:par>
                                <p:cTn id="9" presetID="22" presetClass="entr" presetSubtype="8" fill="hold" nodeType="afterEffect">
                                  <p:stCondLst>
                                    <p:cond delay="0"/>
                                  </p:stCondLst>
                                  <p:childTnLst>
                                    <p:set>
                                      <p:cBhvr>
                                        <p:cTn id="10" dur="1" fill="hold">
                                          <p:stCondLst>
                                            <p:cond delay="0"/>
                                          </p:stCondLst>
                                        </p:cTn>
                                        <p:tgtEl>
                                          <p:spTgt spid="95"/>
                                        </p:tgtEl>
                                        <p:attrNameLst>
                                          <p:attrName>style.visibility</p:attrName>
                                        </p:attrNameLst>
                                      </p:cBhvr>
                                      <p:to>
                                        <p:strVal val="visible"/>
                                      </p:to>
                                    </p:set>
                                    <p:animEffect transition="in" filter="wipe(left)">
                                      <p:cBhvr>
                                        <p:cTn id="11" dur="2000"/>
                                        <p:tgtEl>
                                          <p:spTgt spid="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 name="组合 34"/>
          <p:cNvGrpSpPr/>
          <p:nvPr/>
        </p:nvGrpSpPr>
        <p:grpSpPr>
          <a:xfrm>
            <a:off x="6960891" y="1278422"/>
            <a:ext cx="3784042" cy="4054182"/>
            <a:chOff x="14232018" y="4098309"/>
            <a:chExt cx="6571090" cy="7040194"/>
          </a:xfrm>
        </p:grpSpPr>
        <p:sp>
          <p:nvSpPr>
            <p:cNvPr id="2" name="TextBox 186"/>
            <p:cNvSpPr txBox="1"/>
            <p:nvPr/>
          </p:nvSpPr>
          <p:spPr>
            <a:xfrm>
              <a:off x="14232018" y="4098309"/>
              <a:ext cx="1774222" cy="985689"/>
            </a:xfrm>
            <a:prstGeom prst="rect">
              <a:avLst/>
            </a:prstGeom>
            <a:noFill/>
          </p:spPr>
          <p:txBody>
            <a:bodyPr wrap="none" lIns="182843" tIns="91422" rIns="182843" bIns="91422" rtlCol="0">
              <a:spAutoFit/>
            </a:bodyPr>
            <a:lstStyle/>
            <a:p>
              <a:r>
                <a:rPr lang="id-ID" dirty="0">
                  <a:solidFill>
                    <a:schemeClr val="accent2"/>
                  </a:solidFill>
                  <a:latin typeface="+mn-ea"/>
                  <a:cs typeface="Raleway Regular"/>
                </a:rPr>
                <a:t>50%</a:t>
              </a:r>
            </a:p>
          </p:txBody>
        </p:sp>
        <p:sp>
          <p:nvSpPr>
            <p:cNvPr id="3" name="TextBox 188"/>
            <p:cNvSpPr txBox="1"/>
            <p:nvPr/>
          </p:nvSpPr>
          <p:spPr>
            <a:xfrm>
              <a:off x="15863753" y="4110933"/>
              <a:ext cx="1774222" cy="985689"/>
            </a:xfrm>
            <a:prstGeom prst="rect">
              <a:avLst/>
            </a:prstGeom>
            <a:noFill/>
          </p:spPr>
          <p:txBody>
            <a:bodyPr wrap="none" lIns="182843" tIns="91422" rIns="182843" bIns="91422" rtlCol="0">
              <a:spAutoFit/>
            </a:bodyPr>
            <a:lstStyle/>
            <a:p>
              <a:r>
                <a:rPr lang="id-ID" dirty="0">
                  <a:solidFill>
                    <a:schemeClr val="accent2"/>
                  </a:solidFill>
                  <a:latin typeface="+mn-ea"/>
                  <a:cs typeface="Raleway Regular"/>
                </a:rPr>
                <a:t>60%</a:t>
              </a:r>
            </a:p>
          </p:txBody>
        </p:sp>
        <p:sp>
          <p:nvSpPr>
            <p:cNvPr id="4" name="TextBox 190"/>
            <p:cNvSpPr txBox="1"/>
            <p:nvPr/>
          </p:nvSpPr>
          <p:spPr>
            <a:xfrm>
              <a:off x="17451254" y="4112598"/>
              <a:ext cx="1774222" cy="985689"/>
            </a:xfrm>
            <a:prstGeom prst="rect">
              <a:avLst/>
            </a:prstGeom>
            <a:noFill/>
          </p:spPr>
          <p:txBody>
            <a:bodyPr wrap="none" lIns="182843" tIns="91422" rIns="182843" bIns="91422" rtlCol="0">
              <a:spAutoFit/>
            </a:bodyPr>
            <a:lstStyle/>
            <a:p>
              <a:r>
                <a:rPr lang="id-ID" dirty="0">
                  <a:solidFill>
                    <a:schemeClr val="accent2"/>
                  </a:solidFill>
                  <a:latin typeface="+mn-ea"/>
                  <a:cs typeface="Raleway Regular"/>
                </a:rPr>
                <a:t>70%</a:t>
              </a:r>
            </a:p>
          </p:txBody>
        </p:sp>
        <p:grpSp>
          <p:nvGrpSpPr>
            <p:cNvPr id="5" name="组合 4"/>
            <p:cNvGrpSpPr/>
            <p:nvPr/>
          </p:nvGrpSpPr>
          <p:grpSpPr>
            <a:xfrm>
              <a:off x="14420699" y="4990372"/>
              <a:ext cx="6080504" cy="6148131"/>
              <a:chOff x="14420699" y="4990372"/>
              <a:chExt cx="6080504" cy="6148131"/>
            </a:xfrm>
          </p:grpSpPr>
          <p:grpSp>
            <p:nvGrpSpPr>
              <p:cNvPr id="6" name="Group 211"/>
              <p:cNvGrpSpPr/>
              <p:nvPr/>
            </p:nvGrpSpPr>
            <p:grpSpPr>
              <a:xfrm>
                <a:off x="14420699" y="6195219"/>
                <a:ext cx="1275729" cy="4943284"/>
                <a:chOff x="-1" y="0"/>
                <a:chExt cx="1816102" cy="7035333"/>
              </a:xfrm>
            </p:grpSpPr>
            <p:sp>
              <p:nvSpPr>
                <p:cNvPr id="30" name="Shape 206"/>
                <p:cNvSpPr/>
                <p:nvPr/>
              </p:nvSpPr>
              <p:spPr>
                <a:xfrm>
                  <a:off x="-1" y="5219232"/>
                  <a:ext cx="1816102" cy="181610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chemeClr val="accent1"/>
                </a:solidFill>
                <a:ln w="25400" cap="flat">
                  <a:solidFill>
                    <a:srgbClr val="000000">
                      <a:alpha val="0"/>
                    </a:srgbClr>
                  </a:solidFill>
                  <a:prstDash val="solid"/>
                  <a:miter lim="400000"/>
                </a:ln>
                <a:effectLst/>
              </p:spPr>
              <p:txBody>
                <a:bodyPr wrap="square" lIns="0" tIns="0" rIns="0" bIns="0" numCol="1" anchor="ctr">
                  <a:noAutofit/>
                </a:bodyPr>
                <a:lstStyle/>
                <a:p>
                  <a:pPr defTabSz="584200">
                    <a:defRPr sz="4000">
                      <a:solidFill>
                        <a:srgbClr val="FFFFFF"/>
                      </a:solidFill>
                      <a:effectLst>
                        <a:outerShdw blurRad="38100" dist="12700" dir="5400000" rotWithShape="0">
                          <a:srgbClr val="000000">
                            <a:alpha val="50000"/>
                          </a:srgbClr>
                        </a:outerShdw>
                      </a:effectLst>
                    </a:defRPr>
                  </a:pPr>
                  <a:endParaRPr sz="4000"/>
                </a:p>
              </p:txBody>
            </p:sp>
            <p:sp>
              <p:nvSpPr>
                <p:cNvPr id="31" name="Shape 207"/>
                <p:cNvSpPr/>
                <p:nvPr/>
              </p:nvSpPr>
              <p:spPr>
                <a:xfrm>
                  <a:off x="506672" y="0"/>
                  <a:ext cx="863601" cy="6324600"/>
                </a:xfrm>
                <a:prstGeom prst="roundRect">
                  <a:avLst>
                    <a:gd name="adj" fmla="val 50000"/>
                  </a:avLst>
                </a:prstGeom>
                <a:solidFill>
                  <a:schemeClr val="accent1"/>
                </a:solidFill>
                <a:ln w="25400" cap="flat">
                  <a:solidFill>
                    <a:srgbClr val="000000">
                      <a:alpha val="0"/>
                    </a:srgbClr>
                  </a:solidFill>
                  <a:prstDash val="solid"/>
                  <a:miter lim="400000"/>
                </a:ln>
                <a:effectLst/>
              </p:spPr>
              <p:txBody>
                <a:bodyPr wrap="square" lIns="0" tIns="0" rIns="0" bIns="0" numCol="1" anchor="ctr">
                  <a:noAutofit/>
                </a:bodyPr>
                <a:lstStyle/>
                <a:p>
                  <a:pPr defTabSz="584200">
                    <a:defRPr sz="4000">
                      <a:solidFill>
                        <a:srgbClr val="FFFFFF"/>
                      </a:solidFill>
                      <a:effectLst>
                        <a:outerShdw blurRad="38100" dist="12700" dir="5400000" rotWithShape="0">
                          <a:srgbClr val="000000">
                            <a:alpha val="50000"/>
                          </a:srgbClr>
                        </a:outerShdw>
                      </a:effectLst>
                    </a:defRPr>
                  </a:pPr>
                  <a:endParaRPr sz="4000"/>
                </a:p>
              </p:txBody>
            </p:sp>
            <p:sp>
              <p:nvSpPr>
                <p:cNvPr id="32" name="Shape 208"/>
                <p:cNvSpPr/>
                <p:nvPr/>
              </p:nvSpPr>
              <p:spPr>
                <a:xfrm>
                  <a:off x="592918" y="4251279"/>
                  <a:ext cx="681854" cy="2361640"/>
                </a:xfrm>
                <a:prstGeom prst="roundRect">
                  <a:avLst>
                    <a:gd name="adj" fmla="val 50000"/>
                  </a:avLst>
                </a:prstGeom>
                <a:solidFill>
                  <a:schemeClr val="bg1"/>
                </a:solidFill>
                <a:ln w="25400" cap="flat">
                  <a:solidFill>
                    <a:srgbClr val="000000">
                      <a:alpha val="0"/>
                    </a:srgbClr>
                  </a:solidFill>
                  <a:prstDash val="solid"/>
                  <a:miter lim="400000"/>
                </a:ln>
                <a:effectLst/>
              </p:spPr>
              <p:txBody>
                <a:bodyPr wrap="square" lIns="0" tIns="0" rIns="0" bIns="0" numCol="1" anchor="ctr">
                  <a:noAutofit/>
                </a:bodyPr>
                <a:lstStyle/>
                <a:p>
                  <a:pPr defTabSz="584200">
                    <a:defRPr sz="4000">
                      <a:solidFill>
                        <a:srgbClr val="FFFFFF"/>
                      </a:solidFill>
                      <a:effectLst>
                        <a:outerShdw blurRad="38100" dist="12700" dir="5400000" rotWithShape="0">
                          <a:srgbClr val="000000">
                            <a:alpha val="50000"/>
                          </a:srgbClr>
                        </a:outerShdw>
                      </a:effectLst>
                    </a:defRPr>
                  </a:pPr>
                  <a:endParaRPr sz="4000"/>
                </a:p>
              </p:txBody>
            </p:sp>
            <p:sp>
              <p:nvSpPr>
                <p:cNvPr id="33" name="Shape 209"/>
                <p:cNvSpPr/>
                <p:nvPr/>
              </p:nvSpPr>
              <p:spPr>
                <a:xfrm>
                  <a:off x="94640" y="5327136"/>
                  <a:ext cx="1612848" cy="1613787"/>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chemeClr val="bg1"/>
                </a:solidFill>
                <a:ln w="25400" cap="flat">
                  <a:solidFill>
                    <a:schemeClr val="accent1">
                      <a:alpha val="0"/>
                    </a:schemeClr>
                  </a:solidFill>
                  <a:prstDash val="solid"/>
                  <a:miter lim="400000"/>
                </a:ln>
                <a:effectLst/>
              </p:spPr>
              <p:txBody>
                <a:bodyPr wrap="square" lIns="0" tIns="0" rIns="0" bIns="0" numCol="1" anchor="ctr">
                  <a:noAutofit/>
                </a:bodyPr>
                <a:lstStyle/>
                <a:p>
                  <a:pPr defTabSz="584200">
                    <a:defRPr sz="4000">
                      <a:solidFill>
                        <a:srgbClr val="FFFFFF"/>
                      </a:solidFill>
                      <a:effectLst>
                        <a:outerShdw blurRad="38100" dist="12700" dir="5400000" rotWithShape="0">
                          <a:srgbClr val="000000">
                            <a:alpha val="50000"/>
                          </a:srgbClr>
                        </a:outerShdw>
                      </a:effectLst>
                    </a:defRPr>
                  </a:pPr>
                  <a:endParaRPr sz="4000"/>
                </a:p>
              </p:txBody>
            </p:sp>
          </p:grpSp>
          <p:grpSp>
            <p:nvGrpSpPr>
              <p:cNvPr id="7" name="Group 221"/>
              <p:cNvGrpSpPr/>
              <p:nvPr/>
            </p:nvGrpSpPr>
            <p:grpSpPr>
              <a:xfrm>
                <a:off x="16058464" y="6193555"/>
                <a:ext cx="1275729" cy="4943613"/>
                <a:chOff x="-1" y="0"/>
                <a:chExt cx="1816102" cy="7035801"/>
              </a:xfrm>
            </p:grpSpPr>
            <p:sp>
              <p:nvSpPr>
                <p:cNvPr id="26" name="Shape 216"/>
                <p:cNvSpPr/>
                <p:nvPr/>
              </p:nvSpPr>
              <p:spPr>
                <a:xfrm>
                  <a:off x="508000" y="0"/>
                  <a:ext cx="863600" cy="6324600"/>
                </a:xfrm>
                <a:prstGeom prst="roundRect">
                  <a:avLst>
                    <a:gd name="adj" fmla="val 50000"/>
                  </a:avLst>
                </a:prstGeom>
                <a:solidFill>
                  <a:schemeClr val="accent2"/>
                </a:solidFill>
                <a:ln w="25400" cap="flat">
                  <a:solidFill>
                    <a:srgbClr val="000000">
                      <a:alpha val="0"/>
                    </a:srgbClr>
                  </a:solidFill>
                  <a:prstDash val="solid"/>
                  <a:miter lim="400000"/>
                </a:ln>
                <a:effectLst/>
              </p:spPr>
              <p:txBody>
                <a:bodyPr wrap="square" lIns="0" tIns="0" rIns="0" bIns="0" numCol="1" anchor="ctr">
                  <a:noAutofit/>
                </a:bodyPr>
                <a:lstStyle/>
                <a:p>
                  <a:pPr defTabSz="584200">
                    <a:defRPr sz="4000">
                      <a:solidFill>
                        <a:srgbClr val="FFFFFF"/>
                      </a:solidFill>
                      <a:effectLst>
                        <a:outerShdw blurRad="38100" dist="12700" dir="5400000" rotWithShape="0">
                          <a:srgbClr val="000000">
                            <a:alpha val="50000"/>
                          </a:srgbClr>
                        </a:outerShdw>
                      </a:effectLst>
                    </a:defRPr>
                  </a:pPr>
                  <a:endParaRPr sz="4000"/>
                </a:p>
              </p:txBody>
            </p:sp>
            <p:sp>
              <p:nvSpPr>
                <p:cNvPr id="27" name="Shape 217"/>
                <p:cNvSpPr/>
                <p:nvPr/>
              </p:nvSpPr>
              <p:spPr>
                <a:xfrm>
                  <a:off x="-1" y="5219699"/>
                  <a:ext cx="1816102" cy="181610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chemeClr val="accent2"/>
                </a:solidFill>
                <a:ln w="25400" cap="flat">
                  <a:solidFill>
                    <a:srgbClr val="000000">
                      <a:alpha val="0"/>
                    </a:srgbClr>
                  </a:solidFill>
                  <a:prstDash val="solid"/>
                  <a:miter lim="400000"/>
                </a:ln>
                <a:effectLst/>
              </p:spPr>
              <p:txBody>
                <a:bodyPr wrap="square" lIns="0" tIns="0" rIns="0" bIns="0" numCol="1" anchor="ctr">
                  <a:noAutofit/>
                </a:bodyPr>
                <a:lstStyle/>
                <a:p>
                  <a:pPr defTabSz="584200">
                    <a:defRPr sz="4000">
                      <a:solidFill>
                        <a:srgbClr val="FFFFFF"/>
                      </a:solidFill>
                      <a:effectLst>
                        <a:outerShdw blurRad="38100" dist="12700" dir="5400000" rotWithShape="0">
                          <a:srgbClr val="000000">
                            <a:alpha val="50000"/>
                          </a:srgbClr>
                        </a:outerShdw>
                      </a:effectLst>
                    </a:defRPr>
                  </a:pPr>
                  <a:endParaRPr sz="4000"/>
                </a:p>
              </p:txBody>
            </p:sp>
            <p:sp>
              <p:nvSpPr>
                <p:cNvPr id="28" name="Shape 218"/>
                <p:cNvSpPr/>
                <p:nvPr/>
              </p:nvSpPr>
              <p:spPr>
                <a:xfrm>
                  <a:off x="603391" y="3335992"/>
                  <a:ext cx="685801" cy="3276601"/>
                </a:xfrm>
                <a:prstGeom prst="roundRect">
                  <a:avLst>
                    <a:gd name="adj" fmla="val 50000"/>
                  </a:avLst>
                </a:prstGeom>
                <a:solidFill>
                  <a:schemeClr val="bg1"/>
                </a:solidFill>
                <a:ln w="25400" cap="flat">
                  <a:solidFill>
                    <a:srgbClr val="000000">
                      <a:alpha val="0"/>
                    </a:srgbClr>
                  </a:solidFill>
                  <a:prstDash val="solid"/>
                  <a:miter lim="400000"/>
                </a:ln>
                <a:effectLst/>
              </p:spPr>
              <p:txBody>
                <a:bodyPr wrap="square" lIns="0" tIns="0" rIns="0" bIns="0" numCol="1" anchor="ctr">
                  <a:noAutofit/>
                </a:bodyPr>
                <a:lstStyle/>
                <a:p>
                  <a:pPr defTabSz="584200">
                    <a:defRPr sz="4000">
                      <a:solidFill>
                        <a:srgbClr val="FFFFFF"/>
                      </a:solidFill>
                      <a:effectLst>
                        <a:outerShdw blurRad="38100" dist="12700" dir="5400000" rotWithShape="0">
                          <a:srgbClr val="000000">
                            <a:alpha val="50000"/>
                          </a:srgbClr>
                        </a:outerShdw>
                      </a:effectLst>
                    </a:defRPr>
                  </a:pPr>
                  <a:endParaRPr sz="4000"/>
                </a:p>
              </p:txBody>
            </p:sp>
            <p:sp>
              <p:nvSpPr>
                <p:cNvPr id="29" name="Shape 219"/>
                <p:cNvSpPr/>
                <p:nvPr/>
              </p:nvSpPr>
              <p:spPr>
                <a:xfrm>
                  <a:off x="107088" y="5326808"/>
                  <a:ext cx="1612847" cy="1613787"/>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chemeClr val="bg1"/>
                </a:solidFill>
                <a:ln w="25400" cap="flat">
                  <a:solidFill>
                    <a:srgbClr val="000000">
                      <a:alpha val="0"/>
                    </a:srgbClr>
                  </a:solidFill>
                  <a:prstDash val="solid"/>
                  <a:miter lim="400000"/>
                </a:ln>
                <a:effectLst/>
              </p:spPr>
              <p:txBody>
                <a:bodyPr wrap="square" lIns="0" tIns="0" rIns="0" bIns="0" numCol="1" anchor="ctr">
                  <a:noAutofit/>
                </a:bodyPr>
                <a:lstStyle/>
                <a:p>
                  <a:pPr defTabSz="584200">
                    <a:defRPr sz="4000">
                      <a:solidFill>
                        <a:srgbClr val="FFFFFF"/>
                      </a:solidFill>
                      <a:effectLst>
                        <a:outerShdw blurRad="38100" dist="12700" dir="5400000" rotWithShape="0">
                          <a:srgbClr val="000000">
                            <a:alpha val="50000"/>
                          </a:srgbClr>
                        </a:outerShdw>
                      </a:effectLst>
                    </a:defRPr>
                  </a:pPr>
                  <a:endParaRPr sz="4000"/>
                </a:p>
              </p:txBody>
            </p:sp>
          </p:grpSp>
          <p:grpSp>
            <p:nvGrpSpPr>
              <p:cNvPr id="8" name="Group 3"/>
              <p:cNvGrpSpPr/>
              <p:nvPr/>
            </p:nvGrpSpPr>
            <p:grpSpPr>
              <a:xfrm>
                <a:off x="17646429" y="6193555"/>
                <a:ext cx="1275728" cy="4943613"/>
                <a:chOff x="18309669" y="3867220"/>
                <a:chExt cx="1815630" cy="7035803"/>
              </a:xfrm>
            </p:grpSpPr>
            <p:sp>
              <p:nvSpPr>
                <p:cNvPr id="22" name="Shape 226"/>
                <p:cNvSpPr/>
                <p:nvPr/>
              </p:nvSpPr>
              <p:spPr>
                <a:xfrm>
                  <a:off x="18817538" y="3867220"/>
                  <a:ext cx="863376" cy="6324602"/>
                </a:xfrm>
                <a:prstGeom prst="roundRect">
                  <a:avLst>
                    <a:gd name="adj" fmla="val 50000"/>
                  </a:avLst>
                </a:prstGeom>
                <a:solidFill>
                  <a:schemeClr val="accent3"/>
                </a:solidFill>
                <a:ln w="25400" cap="flat">
                  <a:solidFill>
                    <a:srgbClr val="000000">
                      <a:alpha val="0"/>
                    </a:srgbClr>
                  </a:solidFill>
                  <a:prstDash val="solid"/>
                  <a:miter lim="400000"/>
                </a:ln>
                <a:effectLst/>
              </p:spPr>
              <p:txBody>
                <a:bodyPr wrap="square" lIns="0" tIns="0" rIns="0" bIns="0" numCol="1" anchor="ctr">
                  <a:noAutofit/>
                </a:bodyPr>
                <a:lstStyle/>
                <a:p>
                  <a:pPr defTabSz="584200">
                    <a:defRPr sz="4000">
                      <a:solidFill>
                        <a:srgbClr val="FFFFFF"/>
                      </a:solidFill>
                      <a:effectLst>
                        <a:outerShdw blurRad="38100" dist="12700" dir="5400000" rotWithShape="0">
                          <a:srgbClr val="000000">
                            <a:alpha val="50000"/>
                          </a:srgbClr>
                        </a:outerShdw>
                      </a:effectLst>
                    </a:defRPr>
                  </a:pPr>
                  <a:endParaRPr sz="4000"/>
                </a:p>
              </p:txBody>
            </p:sp>
            <p:sp>
              <p:nvSpPr>
                <p:cNvPr id="23" name="Shape 227"/>
                <p:cNvSpPr/>
                <p:nvPr/>
              </p:nvSpPr>
              <p:spPr>
                <a:xfrm>
                  <a:off x="18309669" y="9086920"/>
                  <a:ext cx="1815630" cy="1816103"/>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chemeClr val="accent3"/>
                </a:solidFill>
                <a:ln w="25400" cap="flat">
                  <a:solidFill>
                    <a:srgbClr val="000000">
                      <a:alpha val="0"/>
                    </a:srgbClr>
                  </a:solidFill>
                  <a:prstDash val="solid"/>
                  <a:miter lim="400000"/>
                </a:ln>
                <a:effectLst/>
              </p:spPr>
              <p:txBody>
                <a:bodyPr wrap="square" lIns="0" tIns="0" rIns="0" bIns="0" numCol="1" anchor="ctr">
                  <a:noAutofit/>
                </a:bodyPr>
                <a:lstStyle/>
                <a:p>
                  <a:pPr defTabSz="584200">
                    <a:defRPr sz="4000">
                      <a:solidFill>
                        <a:srgbClr val="FFFFFF"/>
                      </a:solidFill>
                      <a:effectLst>
                        <a:outerShdw blurRad="38100" dist="12700" dir="5400000" rotWithShape="0">
                          <a:srgbClr val="000000">
                            <a:alpha val="50000"/>
                          </a:srgbClr>
                        </a:outerShdw>
                      </a:effectLst>
                    </a:defRPr>
                  </a:pPr>
                  <a:endParaRPr sz="4000"/>
                </a:p>
              </p:txBody>
            </p:sp>
            <p:sp>
              <p:nvSpPr>
                <p:cNvPr id="24" name="Shape 228"/>
                <p:cNvSpPr/>
                <p:nvPr/>
              </p:nvSpPr>
              <p:spPr>
                <a:xfrm>
                  <a:off x="18902306" y="5795893"/>
                  <a:ext cx="681677" cy="4683920"/>
                </a:xfrm>
                <a:prstGeom prst="roundRect">
                  <a:avLst>
                    <a:gd name="adj" fmla="val 50000"/>
                  </a:avLst>
                </a:prstGeom>
                <a:solidFill>
                  <a:schemeClr val="bg1"/>
                </a:solidFill>
                <a:ln w="25400" cap="flat">
                  <a:solidFill>
                    <a:srgbClr val="000000">
                      <a:alpha val="0"/>
                    </a:srgbClr>
                  </a:solidFill>
                  <a:prstDash val="solid"/>
                  <a:miter lim="400000"/>
                </a:ln>
                <a:effectLst/>
              </p:spPr>
              <p:txBody>
                <a:bodyPr wrap="square" lIns="0" tIns="0" rIns="0" bIns="0" numCol="1" anchor="ctr">
                  <a:noAutofit/>
                </a:bodyPr>
                <a:lstStyle/>
                <a:p>
                  <a:pPr defTabSz="584200">
                    <a:defRPr sz="4000">
                      <a:solidFill>
                        <a:srgbClr val="FFFFFF"/>
                      </a:solidFill>
                      <a:effectLst>
                        <a:outerShdw blurRad="38100" dist="12700" dir="5400000" rotWithShape="0">
                          <a:srgbClr val="000000">
                            <a:alpha val="50000"/>
                          </a:srgbClr>
                        </a:outerShdw>
                      </a:effectLst>
                    </a:defRPr>
                  </a:pPr>
                  <a:endParaRPr sz="4000"/>
                </a:p>
              </p:txBody>
            </p:sp>
            <p:sp>
              <p:nvSpPr>
                <p:cNvPr id="25" name="Shape 229"/>
                <p:cNvSpPr/>
                <p:nvPr/>
              </p:nvSpPr>
              <p:spPr>
                <a:xfrm>
                  <a:off x="18404160" y="9194030"/>
                  <a:ext cx="1612428" cy="1613787"/>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chemeClr val="bg1"/>
                </a:solidFill>
                <a:ln w="25400" cap="flat">
                  <a:solidFill>
                    <a:srgbClr val="000000">
                      <a:alpha val="0"/>
                    </a:srgbClr>
                  </a:solidFill>
                  <a:prstDash val="solid"/>
                  <a:miter lim="400000"/>
                </a:ln>
                <a:effectLst/>
              </p:spPr>
              <p:txBody>
                <a:bodyPr wrap="square" lIns="0" tIns="0" rIns="0" bIns="0" numCol="1" anchor="ctr">
                  <a:noAutofit/>
                </a:bodyPr>
                <a:lstStyle/>
                <a:p>
                  <a:pPr defTabSz="584200">
                    <a:defRPr sz="4000">
                      <a:solidFill>
                        <a:srgbClr val="FFFFFF"/>
                      </a:solidFill>
                      <a:effectLst>
                        <a:outerShdw blurRad="38100" dist="12700" dir="5400000" rotWithShape="0">
                          <a:srgbClr val="000000">
                            <a:alpha val="50000"/>
                          </a:srgbClr>
                        </a:outerShdw>
                      </a:effectLst>
                    </a:defRPr>
                  </a:pPr>
                  <a:endParaRPr sz="4000"/>
                </a:p>
              </p:txBody>
            </p:sp>
          </p:grpSp>
          <p:grpSp>
            <p:nvGrpSpPr>
              <p:cNvPr id="9" name="Group 4"/>
              <p:cNvGrpSpPr/>
              <p:nvPr/>
            </p:nvGrpSpPr>
            <p:grpSpPr>
              <a:xfrm>
                <a:off x="19225475" y="6193555"/>
                <a:ext cx="1275728" cy="4943613"/>
                <a:chOff x="20556984" y="3867220"/>
                <a:chExt cx="1815630" cy="7035803"/>
              </a:xfrm>
            </p:grpSpPr>
            <p:sp>
              <p:nvSpPr>
                <p:cNvPr id="18" name="Shape 236"/>
                <p:cNvSpPr/>
                <p:nvPr/>
              </p:nvSpPr>
              <p:spPr>
                <a:xfrm>
                  <a:off x="21064853" y="3867220"/>
                  <a:ext cx="863376" cy="6324602"/>
                </a:xfrm>
                <a:prstGeom prst="roundRect">
                  <a:avLst>
                    <a:gd name="adj" fmla="val 50000"/>
                  </a:avLst>
                </a:prstGeom>
                <a:solidFill>
                  <a:schemeClr val="accent4"/>
                </a:solidFill>
                <a:ln w="25400" cap="flat">
                  <a:solidFill>
                    <a:srgbClr val="000000">
                      <a:alpha val="0"/>
                    </a:srgbClr>
                  </a:solidFill>
                  <a:prstDash val="solid"/>
                  <a:miter lim="400000"/>
                </a:ln>
                <a:effectLst/>
              </p:spPr>
              <p:txBody>
                <a:bodyPr wrap="square" lIns="0" tIns="0" rIns="0" bIns="0" numCol="1" anchor="ctr">
                  <a:noAutofit/>
                </a:bodyPr>
                <a:lstStyle/>
                <a:p>
                  <a:pPr defTabSz="584200">
                    <a:defRPr sz="4000">
                      <a:solidFill>
                        <a:srgbClr val="FFFFFF"/>
                      </a:solidFill>
                      <a:effectLst>
                        <a:outerShdw blurRad="38100" dist="12700" dir="5400000" rotWithShape="0">
                          <a:srgbClr val="000000">
                            <a:alpha val="50000"/>
                          </a:srgbClr>
                        </a:outerShdw>
                      </a:effectLst>
                    </a:defRPr>
                  </a:pPr>
                  <a:endParaRPr sz="4000"/>
                </a:p>
              </p:txBody>
            </p:sp>
            <p:sp>
              <p:nvSpPr>
                <p:cNvPr id="19" name="Shape 237"/>
                <p:cNvSpPr/>
                <p:nvPr/>
              </p:nvSpPr>
              <p:spPr>
                <a:xfrm>
                  <a:off x="20556984" y="9086920"/>
                  <a:ext cx="1815630" cy="1816103"/>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chemeClr val="accent4"/>
                </a:solidFill>
                <a:ln w="25400" cap="flat">
                  <a:solidFill>
                    <a:srgbClr val="000000">
                      <a:alpha val="0"/>
                    </a:srgbClr>
                  </a:solidFill>
                  <a:prstDash val="solid"/>
                  <a:miter lim="400000"/>
                </a:ln>
                <a:effectLst/>
              </p:spPr>
              <p:txBody>
                <a:bodyPr wrap="square" lIns="0" tIns="0" rIns="0" bIns="0" numCol="1" anchor="ctr">
                  <a:noAutofit/>
                </a:bodyPr>
                <a:lstStyle/>
                <a:p>
                  <a:pPr defTabSz="584200">
                    <a:defRPr sz="4000">
                      <a:solidFill>
                        <a:srgbClr val="FFFFFF"/>
                      </a:solidFill>
                      <a:effectLst>
                        <a:outerShdw blurRad="38100" dist="12700" dir="5400000" rotWithShape="0">
                          <a:srgbClr val="000000">
                            <a:alpha val="50000"/>
                          </a:srgbClr>
                        </a:outerShdw>
                      </a:effectLst>
                    </a:defRPr>
                  </a:pPr>
                  <a:endParaRPr sz="4000"/>
                </a:p>
              </p:txBody>
            </p:sp>
            <p:sp>
              <p:nvSpPr>
                <p:cNvPr id="20" name="Shape 238"/>
                <p:cNvSpPr/>
                <p:nvPr/>
              </p:nvSpPr>
              <p:spPr>
                <a:xfrm>
                  <a:off x="21147770" y="4688609"/>
                  <a:ext cx="685623" cy="5791203"/>
                </a:xfrm>
                <a:prstGeom prst="roundRect">
                  <a:avLst>
                    <a:gd name="adj" fmla="val 50000"/>
                  </a:avLst>
                </a:prstGeom>
                <a:solidFill>
                  <a:schemeClr val="bg1"/>
                </a:solidFill>
                <a:ln w="25400" cap="flat">
                  <a:solidFill>
                    <a:srgbClr val="000000">
                      <a:alpha val="0"/>
                    </a:srgbClr>
                  </a:solidFill>
                  <a:prstDash val="solid"/>
                  <a:miter lim="400000"/>
                </a:ln>
                <a:effectLst/>
              </p:spPr>
              <p:txBody>
                <a:bodyPr wrap="square" lIns="0" tIns="0" rIns="0" bIns="0" numCol="1" anchor="ctr">
                  <a:noAutofit/>
                </a:bodyPr>
                <a:lstStyle/>
                <a:p>
                  <a:pPr defTabSz="584200">
                    <a:defRPr sz="4000">
                      <a:solidFill>
                        <a:srgbClr val="FFFFFF"/>
                      </a:solidFill>
                      <a:effectLst>
                        <a:outerShdw blurRad="38100" dist="12700" dir="5400000" rotWithShape="0">
                          <a:srgbClr val="000000">
                            <a:alpha val="50000"/>
                          </a:srgbClr>
                        </a:outerShdw>
                      </a:effectLst>
                    </a:defRPr>
                  </a:pPr>
                  <a:endParaRPr sz="4000"/>
                </a:p>
              </p:txBody>
            </p:sp>
            <p:sp>
              <p:nvSpPr>
                <p:cNvPr id="21" name="Shape 239"/>
                <p:cNvSpPr/>
                <p:nvPr/>
              </p:nvSpPr>
              <p:spPr>
                <a:xfrm>
                  <a:off x="20651600" y="9194030"/>
                  <a:ext cx="1612429" cy="1613787"/>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chemeClr val="bg1"/>
                </a:solidFill>
                <a:ln w="25400" cap="flat">
                  <a:solidFill>
                    <a:srgbClr val="000000">
                      <a:alpha val="0"/>
                    </a:srgbClr>
                  </a:solidFill>
                  <a:prstDash val="solid"/>
                  <a:miter lim="400000"/>
                </a:ln>
                <a:effectLst/>
              </p:spPr>
              <p:txBody>
                <a:bodyPr wrap="square" lIns="0" tIns="0" rIns="0" bIns="0" numCol="1" anchor="ctr">
                  <a:noAutofit/>
                </a:bodyPr>
                <a:lstStyle/>
                <a:p>
                  <a:pPr defTabSz="584200">
                    <a:defRPr sz="4000">
                      <a:solidFill>
                        <a:srgbClr val="FFFFFF"/>
                      </a:solidFill>
                      <a:effectLst>
                        <a:outerShdw blurRad="38100" dist="12700" dir="5400000" rotWithShape="0">
                          <a:srgbClr val="000000">
                            <a:alpha val="50000"/>
                          </a:srgbClr>
                        </a:outerShdw>
                      </a:effectLst>
                    </a:defRPr>
                  </a:pPr>
                  <a:endParaRPr sz="4000"/>
                </a:p>
              </p:txBody>
            </p:sp>
          </p:grpSp>
          <p:sp>
            <p:nvSpPr>
              <p:cNvPr id="10" name="Freeform 13"/>
              <p:cNvSpPr>
                <a:spLocks noEditPoints="1"/>
              </p:cNvSpPr>
              <p:nvPr/>
            </p:nvSpPr>
            <p:spPr bwMode="auto">
              <a:xfrm>
                <a:off x="14695021" y="10257714"/>
                <a:ext cx="718884" cy="516107"/>
              </a:xfrm>
              <a:custGeom>
                <a:avLst/>
                <a:gdLst>
                  <a:gd name="T0" fmla="*/ 312 w 312"/>
                  <a:gd name="T1" fmla="*/ 59 h 224"/>
                  <a:gd name="T2" fmla="*/ 289 w 312"/>
                  <a:gd name="T3" fmla="*/ 30 h 224"/>
                  <a:gd name="T4" fmla="*/ 162 w 312"/>
                  <a:gd name="T5" fmla="*/ 1 h 224"/>
                  <a:gd name="T6" fmla="*/ 156 w 312"/>
                  <a:gd name="T7" fmla="*/ 0 h 224"/>
                  <a:gd name="T8" fmla="*/ 149 w 312"/>
                  <a:gd name="T9" fmla="*/ 1 h 224"/>
                  <a:gd name="T10" fmla="*/ 23 w 312"/>
                  <a:gd name="T11" fmla="*/ 30 h 224"/>
                  <a:gd name="T12" fmla="*/ 0 w 312"/>
                  <a:gd name="T13" fmla="*/ 59 h 224"/>
                  <a:gd name="T14" fmla="*/ 23 w 312"/>
                  <a:gd name="T15" fmla="*/ 87 h 224"/>
                  <a:gd name="T16" fmla="*/ 49 w 312"/>
                  <a:gd name="T17" fmla="*/ 93 h 224"/>
                  <a:gd name="T18" fmla="*/ 49 w 312"/>
                  <a:gd name="T19" fmla="*/ 176 h 224"/>
                  <a:gd name="T20" fmla="*/ 156 w 312"/>
                  <a:gd name="T21" fmla="*/ 224 h 224"/>
                  <a:gd name="T22" fmla="*/ 263 w 312"/>
                  <a:gd name="T23" fmla="*/ 176 h 224"/>
                  <a:gd name="T24" fmla="*/ 263 w 312"/>
                  <a:gd name="T25" fmla="*/ 93 h 224"/>
                  <a:gd name="T26" fmla="*/ 289 w 312"/>
                  <a:gd name="T27" fmla="*/ 87 h 224"/>
                  <a:gd name="T28" fmla="*/ 312 w 312"/>
                  <a:gd name="T29" fmla="*/ 59 h 224"/>
                  <a:gd name="T30" fmla="*/ 244 w 312"/>
                  <a:gd name="T31" fmla="*/ 176 h 224"/>
                  <a:gd name="T32" fmla="*/ 156 w 312"/>
                  <a:gd name="T33" fmla="*/ 205 h 224"/>
                  <a:gd name="T34" fmla="*/ 68 w 312"/>
                  <a:gd name="T35" fmla="*/ 176 h 224"/>
                  <a:gd name="T36" fmla="*/ 68 w 312"/>
                  <a:gd name="T37" fmla="*/ 98 h 224"/>
                  <a:gd name="T38" fmla="*/ 150 w 312"/>
                  <a:gd name="T39" fmla="*/ 116 h 224"/>
                  <a:gd name="T40" fmla="*/ 156 w 312"/>
                  <a:gd name="T41" fmla="*/ 117 h 224"/>
                  <a:gd name="T42" fmla="*/ 163 w 312"/>
                  <a:gd name="T43" fmla="*/ 116 h 224"/>
                  <a:gd name="T44" fmla="*/ 244 w 312"/>
                  <a:gd name="T45" fmla="*/ 98 h 224"/>
                  <a:gd name="T46" fmla="*/ 244 w 312"/>
                  <a:gd name="T47" fmla="*/ 176 h 224"/>
                  <a:gd name="T48" fmla="*/ 158 w 312"/>
                  <a:gd name="T49" fmla="*/ 97 h 224"/>
                  <a:gd name="T50" fmla="*/ 156 w 312"/>
                  <a:gd name="T51" fmla="*/ 98 h 224"/>
                  <a:gd name="T52" fmla="*/ 154 w 312"/>
                  <a:gd name="T53" fmla="*/ 97 h 224"/>
                  <a:gd name="T54" fmla="*/ 27 w 312"/>
                  <a:gd name="T55" fmla="*/ 68 h 224"/>
                  <a:gd name="T56" fmla="*/ 20 w 312"/>
                  <a:gd name="T57" fmla="*/ 59 h 224"/>
                  <a:gd name="T58" fmla="*/ 27 w 312"/>
                  <a:gd name="T59" fmla="*/ 49 h 224"/>
                  <a:gd name="T60" fmla="*/ 154 w 312"/>
                  <a:gd name="T61" fmla="*/ 20 h 224"/>
                  <a:gd name="T62" fmla="*/ 156 w 312"/>
                  <a:gd name="T63" fmla="*/ 20 h 224"/>
                  <a:gd name="T64" fmla="*/ 158 w 312"/>
                  <a:gd name="T65" fmla="*/ 20 h 224"/>
                  <a:gd name="T66" fmla="*/ 285 w 312"/>
                  <a:gd name="T67" fmla="*/ 49 h 224"/>
                  <a:gd name="T68" fmla="*/ 293 w 312"/>
                  <a:gd name="T69" fmla="*/ 59 h 224"/>
                  <a:gd name="T70" fmla="*/ 285 w 312"/>
                  <a:gd name="T71" fmla="*/ 68 h 224"/>
                  <a:gd name="T72" fmla="*/ 158 w 312"/>
                  <a:gd name="T73" fmla="*/ 97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12" h="224">
                    <a:moveTo>
                      <a:pt x="312" y="59"/>
                    </a:moveTo>
                    <a:cubicBezTo>
                      <a:pt x="312" y="45"/>
                      <a:pt x="303" y="33"/>
                      <a:pt x="289" y="30"/>
                    </a:cubicBezTo>
                    <a:cubicBezTo>
                      <a:pt x="162" y="1"/>
                      <a:pt x="162" y="1"/>
                      <a:pt x="162" y="1"/>
                    </a:cubicBezTo>
                    <a:cubicBezTo>
                      <a:pt x="160" y="0"/>
                      <a:pt x="158" y="0"/>
                      <a:pt x="156" y="0"/>
                    </a:cubicBezTo>
                    <a:cubicBezTo>
                      <a:pt x="154" y="0"/>
                      <a:pt x="152" y="0"/>
                      <a:pt x="149" y="1"/>
                    </a:cubicBezTo>
                    <a:cubicBezTo>
                      <a:pt x="23" y="30"/>
                      <a:pt x="23" y="30"/>
                      <a:pt x="23" y="30"/>
                    </a:cubicBezTo>
                    <a:cubicBezTo>
                      <a:pt x="9" y="33"/>
                      <a:pt x="0" y="45"/>
                      <a:pt x="0" y="59"/>
                    </a:cubicBezTo>
                    <a:cubicBezTo>
                      <a:pt x="0" y="72"/>
                      <a:pt x="9" y="84"/>
                      <a:pt x="23" y="87"/>
                    </a:cubicBezTo>
                    <a:cubicBezTo>
                      <a:pt x="49" y="93"/>
                      <a:pt x="49" y="93"/>
                      <a:pt x="49" y="93"/>
                    </a:cubicBezTo>
                    <a:cubicBezTo>
                      <a:pt x="49" y="176"/>
                      <a:pt x="49" y="176"/>
                      <a:pt x="49" y="176"/>
                    </a:cubicBezTo>
                    <a:cubicBezTo>
                      <a:pt x="49" y="201"/>
                      <a:pt x="78" y="224"/>
                      <a:pt x="156" y="224"/>
                    </a:cubicBezTo>
                    <a:cubicBezTo>
                      <a:pt x="234" y="224"/>
                      <a:pt x="263" y="201"/>
                      <a:pt x="263" y="176"/>
                    </a:cubicBezTo>
                    <a:cubicBezTo>
                      <a:pt x="263" y="93"/>
                      <a:pt x="263" y="93"/>
                      <a:pt x="263" y="93"/>
                    </a:cubicBezTo>
                    <a:cubicBezTo>
                      <a:pt x="289" y="87"/>
                      <a:pt x="289" y="87"/>
                      <a:pt x="289" y="87"/>
                    </a:cubicBezTo>
                    <a:cubicBezTo>
                      <a:pt x="303" y="84"/>
                      <a:pt x="312" y="72"/>
                      <a:pt x="312" y="59"/>
                    </a:cubicBezTo>
                    <a:close/>
                    <a:moveTo>
                      <a:pt x="244" y="176"/>
                    </a:moveTo>
                    <a:cubicBezTo>
                      <a:pt x="244" y="186"/>
                      <a:pt x="215" y="205"/>
                      <a:pt x="156" y="205"/>
                    </a:cubicBezTo>
                    <a:cubicBezTo>
                      <a:pt x="98" y="205"/>
                      <a:pt x="68" y="186"/>
                      <a:pt x="68" y="176"/>
                    </a:cubicBezTo>
                    <a:cubicBezTo>
                      <a:pt x="68" y="98"/>
                      <a:pt x="68" y="98"/>
                      <a:pt x="68" y="98"/>
                    </a:cubicBezTo>
                    <a:cubicBezTo>
                      <a:pt x="150" y="116"/>
                      <a:pt x="150" y="116"/>
                      <a:pt x="150" y="116"/>
                    </a:cubicBezTo>
                    <a:cubicBezTo>
                      <a:pt x="152" y="117"/>
                      <a:pt x="154" y="117"/>
                      <a:pt x="156" y="117"/>
                    </a:cubicBezTo>
                    <a:cubicBezTo>
                      <a:pt x="158" y="117"/>
                      <a:pt x="160" y="117"/>
                      <a:pt x="163" y="116"/>
                    </a:cubicBezTo>
                    <a:cubicBezTo>
                      <a:pt x="244" y="98"/>
                      <a:pt x="244" y="98"/>
                      <a:pt x="244" y="98"/>
                    </a:cubicBezTo>
                    <a:lnTo>
                      <a:pt x="244" y="176"/>
                    </a:lnTo>
                    <a:close/>
                    <a:moveTo>
                      <a:pt x="158" y="97"/>
                    </a:moveTo>
                    <a:cubicBezTo>
                      <a:pt x="157" y="97"/>
                      <a:pt x="157" y="98"/>
                      <a:pt x="156" y="98"/>
                    </a:cubicBezTo>
                    <a:cubicBezTo>
                      <a:pt x="155" y="98"/>
                      <a:pt x="155" y="97"/>
                      <a:pt x="154" y="97"/>
                    </a:cubicBezTo>
                    <a:cubicBezTo>
                      <a:pt x="27" y="68"/>
                      <a:pt x="27" y="68"/>
                      <a:pt x="27" y="68"/>
                    </a:cubicBezTo>
                    <a:cubicBezTo>
                      <a:pt x="23" y="67"/>
                      <a:pt x="20" y="63"/>
                      <a:pt x="20" y="59"/>
                    </a:cubicBezTo>
                    <a:cubicBezTo>
                      <a:pt x="20" y="54"/>
                      <a:pt x="23" y="50"/>
                      <a:pt x="27" y="49"/>
                    </a:cubicBezTo>
                    <a:cubicBezTo>
                      <a:pt x="154" y="20"/>
                      <a:pt x="154" y="20"/>
                      <a:pt x="154" y="20"/>
                    </a:cubicBezTo>
                    <a:cubicBezTo>
                      <a:pt x="155" y="20"/>
                      <a:pt x="155" y="20"/>
                      <a:pt x="156" y="20"/>
                    </a:cubicBezTo>
                    <a:cubicBezTo>
                      <a:pt x="157" y="20"/>
                      <a:pt x="157" y="20"/>
                      <a:pt x="158" y="20"/>
                    </a:cubicBezTo>
                    <a:cubicBezTo>
                      <a:pt x="285" y="49"/>
                      <a:pt x="285" y="49"/>
                      <a:pt x="285" y="49"/>
                    </a:cubicBezTo>
                    <a:cubicBezTo>
                      <a:pt x="289" y="50"/>
                      <a:pt x="293" y="54"/>
                      <a:pt x="293" y="59"/>
                    </a:cubicBezTo>
                    <a:cubicBezTo>
                      <a:pt x="293" y="63"/>
                      <a:pt x="289" y="67"/>
                      <a:pt x="285" y="68"/>
                    </a:cubicBezTo>
                    <a:lnTo>
                      <a:pt x="158" y="97"/>
                    </a:lnTo>
                    <a:close/>
                  </a:path>
                </a:pathLst>
              </a:custGeom>
              <a:solidFill>
                <a:schemeClr val="bg1">
                  <a:lumMod val="50000"/>
                </a:schemeClr>
              </a:solidFill>
              <a:ln>
                <a:noFill/>
              </a:ln>
            </p:spPr>
            <p:txBody>
              <a:bodyPr vert="horz" wrap="square" lIns="91440" tIns="45720" rIns="91440" bIns="45720" numCol="1" anchor="t" anchorCtr="0" compatLnSpc="1"/>
              <a:lstStyle/>
              <a:p>
                <a:endParaRPr lang="id-ID"/>
              </a:p>
            </p:txBody>
          </p:sp>
          <p:sp>
            <p:nvSpPr>
              <p:cNvPr id="11" name="Freeform 13"/>
              <p:cNvSpPr>
                <a:spLocks noEditPoints="1"/>
              </p:cNvSpPr>
              <p:nvPr/>
            </p:nvSpPr>
            <p:spPr bwMode="auto">
              <a:xfrm>
                <a:off x="16363337" y="10243396"/>
                <a:ext cx="718884" cy="516107"/>
              </a:xfrm>
              <a:custGeom>
                <a:avLst/>
                <a:gdLst>
                  <a:gd name="T0" fmla="*/ 312 w 312"/>
                  <a:gd name="T1" fmla="*/ 59 h 224"/>
                  <a:gd name="T2" fmla="*/ 289 w 312"/>
                  <a:gd name="T3" fmla="*/ 30 h 224"/>
                  <a:gd name="T4" fmla="*/ 162 w 312"/>
                  <a:gd name="T5" fmla="*/ 1 h 224"/>
                  <a:gd name="T6" fmla="*/ 156 w 312"/>
                  <a:gd name="T7" fmla="*/ 0 h 224"/>
                  <a:gd name="T8" fmla="*/ 149 w 312"/>
                  <a:gd name="T9" fmla="*/ 1 h 224"/>
                  <a:gd name="T10" fmla="*/ 23 w 312"/>
                  <a:gd name="T11" fmla="*/ 30 h 224"/>
                  <a:gd name="T12" fmla="*/ 0 w 312"/>
                  <a:gd name="T13" fmla="*/ 59 h 224"/>
                  <a:gd name="T14" fmla="*/ 23 w 312"/>
                  <a:gd name="T15" fmla="*/ 87 h 224"/>
                  <a:gd name="T16" fmla="*/ 49 w 312"/>
                  <a:gd name="T17" fmla="*/ 93 h 224"/>
                  <a:gd name="T18" fmla="*/ 49 w 312"/>
                  <a:gd name="T19" fmla="*/ 176 h 224"/>
                  <a:gd name="T20" fmla="*/ 156 w 312"/>
                  <a:gd name="T21" fmla="*/ 224 h 224"/>
                  <a:gd name="T22" fmla="*/ 263 w 312"/>
                  <a:gd name="T23" fmla="*/ 176 h 224"/>
                  <a:gd name="T24" fmla="*/ 263 w 312"/>
                  <a:gd name="T25" fmla="*/ 93 h 224"/>
                  <a:gd name="T26" fmla="*/ 289 w 312"/>
                  <a:gd name="T27" fmla="*/ 87 h 224"/>
                  <a:gd name="T28" fmla="*/ 312 w 312"/>
                  <a:gd name="T29" fmla="*/ 59 h 224"/>
                  <a:gd name="T30" fmla="*/ 244 w 312"/>
                  <a:gd name="T31" fmla="*/ 176 h 224"/>
                  <a:gd name="T32" fmla="*/ 156 w 312"/>
                  <a:gd name="T33" fmla="*/ 205 h 224"/>
                  <a:gd name="T34" fmla="*/ 68 w 312"/>
                  <a:gd name="T35" fmla="*/ 176 h 224"/>
                  <a:gd name="T36" fmla="*/ 68 w 312"/>
                  <a:gd name="T37" fmla="*/ 98 h 224"/>
                  <a:gd name="T38" fmla="*/ 150 w 312"/>
                  <a:gd name="T39" fmla="*/ 116 h 224"/>
                  <a:gd name="T40" fmla="*/ 156 w 312"/>
                  <a:gd name="T41" fmla="*/ 117 h 224"/>
                  <a:gd name="T42" fmla="*/ 163 w 312"/>
                  <a:gd name="T43" fmla="*/ 116 h 224"/>
                  <a:gd name="T44" fmla="*/ 244 w 312"/>
                  <a:gd name="T45" fmla="*/ 98 h 224"/>
                  <a:gd name="T46" fmla="*/ 244 w 312"/>
                  <a:gd name="T47" fmla="*/ 176 h 224"/>
                  <a:gd name="T48" fmla="*/ 158 w 312"/>
                  <a:gd name="T49" fmla="*/ 97 h 224"/>
                  <a:gd name="T50" fmla="*/ 156 w 312"/>
                  <a:gd name="T51" fmla="*/ 98 h 224"/>
                  <a:gd name="T52" fmla="*/ 154 w 312"/>
                  <a:gd name="T53" fmla="*/ 97 h 224"/>
                  <a:gd name="T54" fmla="*/ 27 w 312"/>
                  <a:gd name="T55" fmla="*/ 68 h 224"/>
                  <a:gd name="T56" fmla="*/ 20 w 312"/>
                  <a:gd name="T57" fmla="*/ 59 h 224"/>
                  <a:gd name="T58" fmla="*/ 27 w 312"/>
                  <a:gd name="T59" fmla="*/ 49 h 224"/>
                  <a:gd name="T60" fmla="*/ 154 w 312"/>
                  <a:gd name="T61" fmla="*/ 20 h 224"/>
                  <a:gd name="T62" fmla="*/ 156 w 312"/>
                  <a:gd name="T63" fmla="*/ 20 h 224"/>
                  <a:gd name="T64" fmla="*/ 158 w 312"/>
                  <a:gd name="T65" fmla="*/ 20 h 224"/>
                  <a:gd name="T66" fmla="*/ 285 w 312"/>
                  <a:gd name="T67" fmla="*/ 49 h 224"/>
                  <a:gd name="T68" fmla="*/ 293 w 312"/>
                  <a:gd name="T69" fmla="*/ 59 h 224"/>
                  <a:gd name="T70" fmla="*/ 285 w 312"/>
                  <a:gd name="T71" fmla="*/ 68 h 224"/>
                  <a:gd name="T72" fmla="*/ 158 w 312"/>
                  <a:gd name="T73" fmla="*/ 97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12" h="224">
                    <a:moveTo>
                      <a:pt x="312" y="59"/>
                    </a:moveTo>
                    <a:cubicBezTo>
                      <a:pt x="312" y="45"/>
                      <a:pt x="303" y="33"/>
                      <a:pt x="289" y="30"/>
                    </a:cubicBezTo>
                    <a:cubicBezTo>
                      <a:pt x="162" y="1"/>
                      <a:pt x="162" y="1"/>
                      <a:pt x="162" y="1"/>
                    </a:cubicBezTo>
                    <a:cubicBezTo>
                      <a:pt x="160" y="0"/>
                      <a:pt x="158" y="0"/>
                      <a:pt x="156" y="0"/>
                    </a:cubicBezTo>
                    <a:cubicBezTo>
                      <a:pt x="154" y="0"/>
                      <a:pt x="152" y="0"/>
                      <a:pt x="149" y="1"/>
                    </a:cubicBezTo>
                    <a:cubicBezTo>
                      <a:pt x="23" y="30"/>
                      <a:pt x="23" y="30"/>
                      <a:pt x="23" y="30"/>
                    </a:cubicBezTo>
                    <a:cubicBezTo>
                      <a:pt x="9" y="33"/>
                      <a:pt x="0" y="45"/>
                      <a:pt x="0" y="59"/>
                    </a:cubicBezTo>
                    <a:cubicBezTo>
                      <a:pt x="0" y="72"/>
                      <a:pt x="9" y="84"/>
                      <a:pt x="23" y="87"/>
                    </a:cubicBezTo>
                    <a:cubicBezTo>
                      <a:pt x="49" y="93"/>
                      <a:pt x="49" y="93"/>
                      <a:pt x="49" y="93"/>
                    </a:cubicBezTo>
                    <a:cubicBezTo>
                      <a:pt x="49" y="176"/>
                      <a:pt x="49" y="176"/>
                      <a:pt x="49" y="176"/>
                    </a:cubicBezTo>
                    <a:cubicBezTo>
                      <a:pt x="49" y="201"/>
                      <a:pt x="78" y="224"/>
                      <a:pt x="156" y="224"/>
                    </a:cubicBezTo>
                    <a:cubicBezTo>
                      <a:pt x="234" y="224"/>
                      <a:pt x="263" y="201"/>
                      <a:pt x="263" y="176"/>
                    </a:cubicBezTo>
                    <a:cubicBezTo>
                      <a:pt x="263" y="93"/>
                      <a:pt x="263" y="93"/>
                      <a:pt x="263" y="93"/>
                    </a:cubicBezTo>
                    <a:cubicBezTo>
                      <a:pt x="289" y="87"/>
                      <a:pt x="289" y="87"/>
                      <a:pt x="289" y="87"/>
                    </a:cubicBezTo>
                    <a:cubicBezTo>
                      <a:pt x="303" y="84"/>
                      <a:pt x="312" y="72"/>
                      <a:pt x="312" y="59"/>
                    </a:cubicBezTo>
                    <a:close/>
                    <a:moveTo>
                      <a:pt x="244" y="176"/>
                    </a:moveTo>
                    <a:cubicBezTo>
                      <a:pt x="244" y="186"/>
                      <a:pt x="215" y="205"/>
                      <a:pt x="156" y="205"/>
                    </a:cubicBezTo>
                    <a:cubicBezTo>
                      <a:pt x="98" y="205"/>
                      <a:pt x="68" y="186"/>
                      <a:pt x="68" y="176"/>
                    </a:cubicBezTo>
                    <a:cubicBezTo>
                      <a:pt x="68" y="98"/>
                      <a:pt x="68" y="98"/>
                      <a:pt x="68" y="98"/>
                    </a:cubicBezTo>
                    <a:cubicBezTo>
                      <a:pt x="150" y="116"/>
                      <a:pt x="150" y="116"/>
                      <a:pt x="150" y="116"/>
                    </a:cubicBezTo>
                    <a:cubicBezTo>
                      <a:pt x="152" y="117"/>
                      <a:pt x="154" y="117"/>
                      <a:pt x="156" y="117"/>
                    </a:cubicBezTo>
                    <a:cubicBezTo>
                      <a:pt x="158" y="117"/>
                      <a:pt x="160" y="117"/>
                      <a:pt x="163" y="116"/>
                    </a:cubicBezTo>
                    <a:cubicBezTo>
                      <a:pt x="244" y="98"/>
                      <a:pt x="244" y="98"/>
                      <a:pt x="244" y="98"/>
                    </a:cubicBezTo>
                    <a:lnTo>
                      <a:pt x="244" y="176"/>
                    </a:lnTo>
                    <a:close/>
                    <a:moveTo>
                      <a:pt x="158" y="97"/>
                    </a:moveTo>
                    <a:cubicBezTo>
                      <a:pt x="157" y="97"/>
                      <a:pt x="157" y="98"/>
                      <a:pt x="156" y="98"/>
                    </a:cubicBezTo>
                    <a:cubicBezTo>
                      <a:pt x="155" y="98"/>
                      <a:pt x="155" y="97"/>
                      <a:pt x="154" y="97"/>
                    </a:cubicBezTo>
                    <a:cubicBezTo>
                      <a:pt x="27" y="68"/>
                      <a:pt x="27" y="68"/>
                      <a:pt x="27" y="68"/>
                    </a:cubicBezTo>
                    <a:cubicBezTo>
                      <a:pt x="23" y="67"/>
                      <a:pt x="20" y="63"/>
                      <a:pt x="20" y="59"/>
                    </a:cubicBezTo>
                    <a:cubicBezTo>
                      <a:pt x="20" y="54"/>
                      <a:pt x="23" y="50"/>
                      <a:pt x="27" y="49"/>
                    </a:cubicBezTo>
                    <a:cubicBezTo>
                      <a:pt x="154" y="20"/>
                      <a:pt x="154" y="20"/>
                      <a:pt x="154" y="20"/>
                    </a:cubicBezTo>
                    <a:cubicBezTo>
                      <a:pt x="155" y="20"/>
                      <a:pt x="155" y="20"/>
                      <a:pt x="156" y="20"/>
                    </a:cubicBezTo>
                    <a:cubicBezTo>
                      <a:pt x="157" y="20"/>
                      <a:pt x="157" y="20"/>
                      <a:pt x="158" y="20"/>
                    </a:cubicBezTo>
                    <a:cubicBezTo>
                      <a:pt x="285" y="49"/>
                      <a:pt x="285" y="49"/>
                      <a:pt x="285" y="49"/>
                    </a:cubicBezTo>
                    <a:cubicBezTo>
                      <a:pt x="289" y="50"/>
                      <a:pt x="293" y="54"/>
                      <a:pt x="293" y="59"/>
                    </a:cubicBezTo>
                    <a:cubicBezTo>
                      <a:pt x="293" y="63"/>
                      <a:pt x="289" y="67"/>
                      <a:pt x="285" y="68"/>
                    </a:cubicBezTo>
                    <a:lnTo>
                      <a:pt x="158" y="97"/>
                    </a:lnTo>
                    <a:close/>
                  </a:path>
                </a:pathLst>
              </a:custGeom>
              <a:solidFill>
                <a:schemeClr val="bg1">
                  <a:lumMod val="50000"/>
                </a:schemeClr>
              </a:solidFill>
              <a:ln>
                <a:noFill/>
              </a:ln>
            </p:spPr>
            <p:txBody>
              <a:bodyPr vert="horz" wrap="square" lIns="91440" tIns="45720" rIns="91440" bIns="45720" numCol="1" anchor="t" anchorCtr="0" compatLnSpc="1"/>
              <a:lstStyle/>
              <a:p>
                <a:endParaRPr lang="id-ID"/>
              </a:p>
            </p:txBody>
          </p:sp>
          <p:sp>
            <p:nvSpPr>
              <p:cNvPr id="12" name="Freeform 13"/>
              <p:cNvSpPr>
                <a:spLocks noEditPoints="1"/>
              </p:cNvSpPr>
              <p:nvPr/>
            </p:nvSpPr>
            <p:spPr bwMode="auto">
              <a:xfrm>
                <a:off x="17943006" y="10243396"/>
                <a:ext cx="718884" cy="516107"/>
              </a:xfrm>
              <a:custGeom>
                <a:avLst/>
                <a:gdLst>
                  <a:gd name="T0" fmla="*/ 312 w 312"/>
                  <a:gd name="T1" fmla="*/ 59 h 224"/>
                  <a:gd name="T2" fmla="*/ 289 w 312"/>
                  <a:gd name="T3" fmla="*/ 30 h 224"/>
                  <a:gd name="T4" fmla="*/ 162 w 312"/>
                  <a:gd name="T5" fmla="*/ 1 h 224"/>
                  <a:gd name="T6" fmla="*/ 156 w 312"/>
                  <a:gd name="T7" fmla="*/ 0 h 224"/>
                  <a:gd name="T8" fmla="*/ 149 w 312"/>
                  <a:gd name="T9" fmla="*/ 1 h 224"/>
                  <a:gd name="T10" fmla="*/ 23 w 312"/>
                  <a:gd name="T11" fmla="*/ 30 h 224"/>
                  <a:gd name="T12" fmla="*/ 0 w 312"/>
                  <a:gd name="T13" fmla="*/ 59 h 224"/>
                  <a:gd name="T14" fmla="*/ 23 w 312"/>
                  <a:gd name="T15" fmla="*/ 87 h 224"/>
                  <a:gd name="T16" fmla="*/ 49 w 312"/>
                  <a:gd name="T17" fmla="*/ 93 h 224"/>
                  <a:gd name="T18" fmla="*/ 49 w 312"/>
                  <a:gd name="T19" fmla="*/ 176 h 224"/>
                  <a:gd name="T20" fmla="*/ 156 w 312"/>
                  <a:gd name="T21" fmla="*/ 224 h 224"/>
                  <a:gd name="T22" fmla="*/ 263 w 312"/>
                  <a:gd name="T23" fmla="*/ 176 h 224"/>
                  <a:gd name="T24" fmla="*/ 263 w 312"/>
                  <a:gd name="T25" fmla="*/ 93 h 224"/>
                  <a:gd name="T26" fmla="*/ 289 w 312"/>
                  <a:gd name="T27" fmla="*/ 87 h 224"/>
                  <a:gd name="T28" fmla="*/ 312 w 312"/>
                  <a:gd name="T29" fmla="*/ 59 h 224"/>
                  <a:gd name="T30" fmla="*/ 244 w 312"/>
                  <a:gd name="T31" fmla="*/ 176 h 224"/>
                  <a:gd name="T32" fmla="*/ 156 w 312"/>
                  <a:gd name="T33" fmla="*/ 205 h 224"/>
                  <a:gd name="T34" fmla="*/ 68 w 312"/>
                  <a:gd name="T35" fmla="*/ 176 h 224"/>
                  <a:gd name="T36" fmla="*/ 68 w 312"/>
                  <a:gd name="T37" fmla="*/ 98 h 224"/>
                  <a:gd name="T38" fmla="*/ 150 w 312"/>
                  <a:gd name="T39" fmla="*/ 116 h 224"/>
                  <a:gd name="T40" fmla="*/ 156 w 312"/>
                  <a:gd name="T41" fmla="*/ 117 h 224"/>
                  <a:gd name="T42" fmla="*/ 163 w 312"/>
                  <a:gd name="T43" fmla="*/ 116 h 224"/>
                  <a:gd name="T44" fmla="*/ 244 w 312"/>
                  <a:gd name="T45" fmla="*/ 98 h 224"/>
                  <a:gd name="T46" fmla="*/ 244 w 312"/>
                  <a:gd name="T47" fmla="*/ 176 h 224"/>
                  <a:gd name="T48" fmla="*/ 158 w 312"/>
                  <a:gd name="T49" fmla="*/ 97 h 224"/>
                  <a:gd name="T50" fmla="*/ 156 w 312"/>
                  <a:gd name="T51" fmla="*/ 98 h 224"/>
                  <a:gd name="T52" fmla="*/ 154 w 312"/>
                  <a:gd name="T53" fmla="*/ 97 h 224"/>
                  <a:gd name="T54" fmla="*/ 27 w 312"/>
                  <a:gd name="T55" fmla="*/ 68 h 224"/>
                  <a:gd name="T56" fmla="*/ 20 w 312"/>
                  <a:gd name="T57" fmla="*/ 59 h 224"/>
                  <a:gd name="T58" fmla="*/ 27 w 312"/>
                  <a:gd name="T59" fmla="*/ 49 h 224"/>
                  <a:gd name="T60" fmla="*/ 154 w 312"/>
                  <a:gd name="T61" fmla="*/ 20 h 224"/>
                  <a:gd name="T62" fmla="*/ 156 w 312"/>
                  <a:gd name="T63" fmla="*/ 20 h 224"/>
                  <a:gd name="T64" fmla="*/ 158 w 312"/>
                  <a:gd name="T65" fmla="*/ 20 h 224"/>
                  <a:gd name="T66" fmla="*/ 285 w 312"/>
                  <a:gd name="T67" fmla="*/ 49 h 224"/>
                  <a:gd name="T68" fmla="*/ 293 w 312"/>
                  <a:gd name="T69" fmla="*/ 59 h 224"/>
                  <a:gd name="T70" fmla="*/ 285 w 312"/>
                  <a:gd name="T71" fmla="*/ 68 h 224"/>
                  <a:gd name="T72" fmla="*/ 158 w 312"/>
                  <a:gd name="T73" fmla="*/ 97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12" h="224">
                    <a:moveTo>
                      <a:pt x="312" y="59"/>
                    </a:moveTo>
                    <a:cubicBezTo>
                      <a:pt x="312" y="45"/>
                      <a:pt x="303" y="33"/>
                      <a:pt x="289" y="30"/>
                    </a:cubicBezTo>
                    <a:cubicBezTo>
                      <a:pt x="162" y="1"/>
                      <a:pt x="162" y="1"/>
                      <a:pt x="162" y="1"/>
                    </a:cubicBezTo>
                    <a:cubicBezTo>
                      <a:pt x="160" y="0"/>
                      <a:pt x="158" y="0"/>
                      <a:pt x="156" y="0"/>
                    </a:cubicBezTo>
                    <a:cubicBezTo>
                      <a:pt x="154" y="0"/>
                      <a:pt x="152" y="0"/>
                      <a:pt x="149" y="1"/>
                    </a:cubicBezTo>
                    <a:cubicBezTo>
                      <a:pt x="23" y="30"/>
                      <a:pt x="23" y="30"/>
                      <a:pt x="23" y="30"/>
                    </a:cubicBezTo>
                    <a:cubicBezTo>
                      <a:pt x="9" y="33"/>
                      <a:pt x="0" y="45"/>
                      <a:pt x="0" y="59"/>
                    </a:cubicBezTo>
                    <a:cubicBezTo>
                      <a:pt x="0" y="72"/>
                      <a:pt x="9" y="84"/>
                      <a:pt x="23" y="87"/>
                    </a:cubicBezTo>
                    <a:cubicBezTo>
                      <a:pt x="49" y="93"/>
                      <a:pt x="49" y="93"/>
                      <a:pt x="49" y="93"/>
                    </a:cubicBezTo>
                    <a:cubicBezTo>
                      <a:pt x="49" y="176"/>
                      <a:pt x="49" y="176"/>
                      <a:pt x="49" y="176"/>
                    </a:cubicBezTo>
                    <a:cubicBezTo>
                      <a:pt x="49" y="201"/>
                      <a:pt x="78" y="224"/>
                      <a:pt x="156" y="224"/>
                    </a:cubicBezTo>
                    <a:cubicBezTo>
                      <a:pt x="234" y="224"/>
                      <a:pt x="263" y="201"/>
                      <a:pt x="263" y="176"/>
                    </a:cubicBezTo>
                    <a:cubicBezTo>
                      <a:pt x="263" y="93"/>
                      <a:pt x="263" y="93"/>
                      <a:pt x="263" y="93"/>
                    </a:cubicBezTo>
                    <a:cubicBezTo>
                      <a:pt x="289" y="87"/>
                      <a:pt x="289" y="87"/>
                      <a:pt x="289" y="87"/>
                    </a:cubicBezTo>
                    <a:cubicBezTo>
                      <a:pt x="303" y="84"/>
                      <a:pt x="312" y="72"/>
                      <a:pt x="312" y="59"/>
                    </a:cubicBezTo>
                    <a:close/>
                    <a:moveTo>
                      <a:pt x="244" y="176"/>
                    </a:moveTo>
                    <a:cubicBezTo>
                      <a:pt x="244" y="186"/>
                      <a:pt x="215" y="205"/>
                      <a:pt x="156" y="205"/>
                    </a:cubicBezTo>
                    <a:cubicBezTo>
                      <a:pt x="98" y="205"/>
                      <a:pt x="68" y="186"/>
                      <a:pt x="68" y="176"/>
                    </a:cubicBezTo>
                    <a:cubicBezTo>
                      <a:pt x="68" y="98"/>
                      <a:pt x="68" y="98"/>
                      <a:pt x="68" y="98"/>
                    </a:cubicBezTo>
                    <a:cubicBezTo>
                      <a:pt x="150" y="116"/>
                      <a:pt x="150" y="116"/>
                      <a:pt x="150" y="116"/>
                    </a:cubicBezTo>
                    <a:cubicBezTo>
                      <a:pt x="152" y="117"/>
                      <a:pt x="154" y="117"/>
                      <a:pt x="156" y="117"/>
                    </a:cubicBezTo>
                    <a:cubicBezTo>
                      <a:pt x="158" y="117"/>
                      <a:pt x="160" y="117"/>
                      <a:pt x="163" y="116"/>
                    </a:cubicBezTo>
                    <a:cubicBezTo>
                      <a:pt x="244" y="98"/>
                      <a:pt x="244" y="98"/>
                      <a:pt x="244" y="98"/>
                    </a:cubicBezTo>
                    <a:lnTo>
                      <a:pt x="244" y="176"/>
                    </a:lnTo>
                    <a:close/>
                    <a:moveTo>
                      <a:pt x="158" y="97"/>
                    </a:moveTo>
                    <a:cubicBezTo>
                      <a:pt x="157" y="97"/>
                      <a:pt x="157" y="98"/>
                      <a:pt x="156" y="98"/>
                    </a:cubicBezTo>
                    <a:cubicBezTo>
                      <a:pt x="155" y="98"/>
                      <a:pt x="155" y="97"/>
                      <a:pt x="154" y="97"/>
                    </a:cubicBezTo>
                    <a:cubicBezTo>
                      <a:pt x="27" y="68"/>
                      <a:pt x="27" y="68"/>
                      <a:pt x="27" y="68"/>
                    </a:cubicBezTo>
                    <a:cubicBezTo>
                      <a:pt x="23" y="67"/>
                      <a:pt x="20" y="63"/>
                      <a:pt x="20" y="59"/>
                    </a:cubicBezTo>
                    <a:cubicBezTo>
                      <a:pt x="20" y="54"/>
                      <a:pt x="23" y="50"/>
                      <a:pt x="27" y="49"/>
                    </a:cubicBezTo>
                    <a:cubicBezTo>
                      <a:pt x="154" y="20"/>
                      <a:pt x="154" y="20"/>
                      <a:pt x="154" y="20"/>
                    </a:cubicBezTo>
                    <a:cubicBezTo>
                      <a:pt x="155" y="20"/>
                      <a:pt x="155" y="20"/>
                      <a:pt x="156" y="20"/>
                    </a:cubicBezTo>
                    <a:cubicBezTo>
                      <a:pt x="157" y="20"/>
                      <a:pt x="157" y="20"/>
                      <a:pt x="158" y="20"/>
                    </a:cubicBezTo>
                    <a:cubicBezTo>
                      <a:pt x="285" y="49"/>
                      <a:pt x="285" y="49"/>
                      <a:pt x="285" y="49"/>
                    </a:cubicBezTo>
                    <a:cubicBezTo>
                      <a:pt x="289" y="50"/>
                      <a:pt x="293" y="54"/>
                      <a:pt x="293" y="59"/>
                    </a:cubicBezTo>
                    <a:cubicBezTo>
                      <a:pt x="293" y="63"/>
                      <a:pt x="289" y="67"/>
                      <a:pt x="285" y="68"/>
                    </a:cubicBezTo>
                    <a:lnTo>
                      <a:pt x="158" y="97"/>
                    </a:lnTo>
                    <a:close/>
                  </a:path>
                </a:pathLst>
              </a:custGeom>
              <a:solidFill>
                <a:schemeClr val="bg1">
                  <a:lumMod val="50000"/>
                </a:schemeClr>
              </a:solidFill>
              <a:ln>
                <a:noFill/>
              </a:ln>
            </p:spPr>
            <p:txBody>
              <a:bodyPr vert="horz" wrap="square" lIns="91440" tIns="45720" rIns="91440" bIns="45720" numCol="1" anchor="t" anchorCtr="0" compatLnSpc="1"/>
              <a:lstStyle/>
              <a:p>
                <a:endParaRPr lang="id-ID"/>
              </a:p>
            </p:txBody>
          </p:sp>
          <p:sp>
            <p:nvSpPr>
              <p:cNvPr id="13" name="Freeform 13"/>
              <p:cNvSpPr>
                <a:spLocks noEditPoints="1"/>
              </p:cNvSpPr>
              <p:nvPr/>
            </p:nvSpPr>
            <p:spPr bwMode="auto">
              <a:xfrm>
                <a:off x="19530348" y="10257099"/>
                <a:ext cx="718884" cy="516107"/>
              </a:xfrm>
              <a:custGeom>
                <a:avLst/>
                <a:gdLst>
                  <a:gd name="T0" fmla="*/ 312 w 312"/>
                  <a:gd name="T1" fmla="*/ 59 h 224"/>
                  <a:gd name="T2" fmla="*/ 289 w 312"/>
                  <a:gd name="T3" fmla="*/ 30 h 224"/>
                  <a:gd name="T4" fmla="*/ 162 w 312"/>
                  <a:gd name="T5" fmla="*/ 1 h 224"/>
                  <a:gd name="T6" fmla="*/ 156 w 312"/>
                  <a:gd name="T7" fmla="*/ 0 h 224"/>
                  <a:gd name="T8" fmla="*/ 149 w 312"/>
                  <a:gd name="T9" fmla="*/ 1 h 224"/>
                  <a:gd name="T10" fmla="*/ 23 w 312"/>
                  <a:gd name="T11" fmla="*/ 30 h 224"/>
                  <a:gd name="T12" fmla="*/ 0 w 312"/>
                  <a:gd name="T13" fmla="*/ 59 h 224"/>
                  <a:gd name="T14" fmla="*/ 23 w 312"/>
                  <a:gd name="T15" fmla="*/ 87 h 224"/>
                  <a:gd name="T16" fmla="*/ 49 w 312"/>
                  <a:gd name="T17" fmla="*/ 93 h 224"/>
                  <a:gd name="T18" fmla="*/ 49 w 312"/>
                  <a:gd name="T19" fmla="*/ 176 h 224"/>
                  <a:gd name="T20" fmla="*/ 156 w 312"/>
                  <a:gd name="T21" fmla="*/ 224 h 224"/>
                  <a:gd name="T22" fmla="*/ 263 w 312"/>
                  <a:gd name="T23" fmla="*/ 176 h 224"/>
                  <a:gd name="T24" fmla="*/ 263 w 312"/>
                  <a:gd name="T25" fmla="*/ 93 h 224"/>
                  <a:gd name="T26" fmla="*/ 289 w 312"/>
                  <a:gd name="T27" fmla="*/ 87 h 224"/>
                  <a:gd name="T28" fmla="*/ 312 w 312"/>
                  <a:gd name="T29" fmla="*/ 59 h 224"/>
                  <a:gd name="T30" fmla="*/ 244 w 312"/>
                  <a:gd name="T31" fmla="*/ 176 h 224"/>
                  <a:gd name="T32" fmla="*/ 156 w 312"/>
                  <a:gd name="T33" fmla="*/ 205 h 224"/>
                  <a:gd name="T34" fmla="*/ 68 w 312"/>
                  <a:gd name="T35" fmla="*/ 176 h 224"/>
                  <a:gd name="T36" fmla="*/ 68 w 312"/>
                  <a:gd name="T37" fmla="*/ 98 h 224"/>
                  <a:gd name="T38" fmla="*/ 150 w 312"/>
                  <a:gd name="T39" fmla="*/ 116 h 224"/>
                  <a:gd name="T40" fmla="*/ 156 w 312"/>
                  <a:gd name="T41" fmla="*/ 117 h 224"/>
                  <a:gd name="T42" fmla="*/ 163 w 312"/>
                  <a:gd name="T43" fmla="*/ 116 h 224"/>
                  <a:gd name="T44" fmla="*/ 244 w 312"/>
                  <a:gd name="T45" fmla="*/ 98 h 224"/>
                  <a:gd name="T46" fmla="*/ 244 w 312"/>
                  <a:gd name="T47" fmla="*/ 176 h 224"/>
                  <a:gd name="T48" fmla="*/ 158 w 312"/>
                  <a:gd name="T49" fmla="*/ 97 h 224"/>
                  <a:gd name="T50" fmla="*/ 156 w 312"/>
                  <a:gd name="T51" fmla="*/ 98 h 224"/>
                  <a:gd name="T52" fmla="*/ 154 w 312"/>
                  <a:gd name="T53" fmla="*/ 97 h 224"/>
                  <a:gd name="T54" fmla="*/ 27 w 312"/>
                  <a:gd name="T55" fmla="*/ 68 h 224"/>
                  <a:gd name="T56" fmla="*/ 20 w 312"/>
                  <a:gd name="T57" fmla="*/ 59 h 224"/>
                  <a:gd name="T58" fmla="*/ 27 w 312"/>
                  <a:gd name="T59" fmla="*/ 49 h 224"/>
                  <a:gd name="T60" fmla="*/ 154 w 312"/>
                  <a:gd name="T61" fmla="*/ 20 h 224"/>
                  <a:gd name="T62" fmla="*/ 156 w 312"/>
                  <a:gd name="T63" fmla="*/ 20 h 224"/>
                  <a:gd name="T64" fmla="*/ 158 w 312"/>
                  <a:gd name="T65" fmla="*/ 20 h 224"/>
                  <a:gd name="T66" fmla="*/ 285 w 312"/>
                  <a:gd name="T67" fmla="*/ 49 h 224"/>
                  <a:gd name="T68" fmla="*/ 293 w 312"/>
                  <a:gd name="T69" fmla="*/ 59 h 224"/>
                  <a:gd name="T70" fmla="*/ 285 w 312"/>
                  <a:gd name="T71" fmla="*/ 68 h 224"/>
                  <a:gd name="T72" fmla="*/ 158 w 312"/>
                  <a:gd name="T73" fmla="*/ 97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12" h="224">
                    <a:moveTo>
                      <a:pt x="312" y="59"/>
                    </a:moveTo>
                    <a:cubicBezTo>
                      <a:pt x="312" y="45"/>
                      <a:pt x="303" y="33"/>
                      <a:pt x="289" y="30"/>
                    </a:cubicBezTo>
                    <a:cubicBezTo>
                      <a:pt x="162" y="1"/>
                      <a:pt x="162" y="1"/>
                      <a:pt x="162" y="1"/>
                    </a:cubicBezTo>
                    <a:cubicBezTo>
                      <a:pt x="160" y="0"/>
                      <a:pt x="158" y="0"/>
                      <a:pt x="156" y="0"/>
                    </a:cubicBezTo>
                    <a:cubicBezTo>
                      <a:pt x="154" y="0"/>
                      <a:pt x="152" y="0"/>
                      <a:pt x="149" y="1"/>
                    </a:cubicBezTo>
                    <a:cubicBezTo>
                      <a:pt x="23" y="30"/>
                      <a:pt x="23" y="30"/>
                      <a:pt x="23" y="30"/>
                    </a:cubicBezTo>
                    <a:cubicBezTo>
                      <a:pt x="9" y="33"/>
                      <a:pt x="0" y="45"/>
                      <a:pt x="0" y="59"/>
                    </a:cubicBezTo>
                    <a:cubicBezTo>
                      <a:pt x="0" y="72"/>
                      <a:pt x="9" y="84"/>
                      <a:pt x="23" y="87"/>
                    </a:cubicBezTo>
                    <a:cubicBezTo>
                      <a:pt x="49" y="93"/>
                      <a:pt x="49" y="93"/>
                      <a:pt x="49" y="93"/>
                    </a:cubicBezTo>
                    <a:cubicBezTo>
                      <a:pt x="49" y="176"/>
                      <a:pt x="49" y="176"/>
                      <a:pt x="49" y="176"/>
                    </a:cubicBezTo>
                    <a:cubicBezTo>
                      <a:pt x="49" y="201"/>
                      <a:pt x="78" y="224"/>
                      <a:pt x="156" y="224"/>
                    </a:cubicBezTo>
                    <a:cubicBezTo>
                      <a:pt x="234" y="224"/>
                      <a:pt x="263" y="201"/>
                      <a:pt x="263" y="176"/>
                    </a:cubicBezTo>
                    <a:cubicBezTo>
                      <a:pt x="263" y="93"/>
                      <a:pt x="263" y="93"/>
                      <a:pt x="263" y="93"/>
                    </a:cubicBezTo>
                    <a:cubicBezTo>
                      <a:pt x="289" y="87"/>
                      <a:pt x="289" y="87"/>
                      <a:pt x="289" y="87"/>
                    </a:cubicBezTo>
                    <a:cubicBezTo>
                      <a:pt x="303" y="84"/>
                      <a:pt x="312" y="72"/>
                      <a:pt x="312" y="59"/>
                    </a:cubicBezTo>
                    <a:close/>
                    <a:moveTo>
                      <a:pt x="244" y="176"/>
                    </a:moveTo>
                    <a:cubicBezTo>
                      <a:pt x="244" y="186"/>
                      <a:pt x="215" y="205"/>
                      <a:pt x="156" y="205"/>
                    </a:cubicBezTo>
                    <a:cubicBezTo>
                      <a:pt x="98" y="205"/>
                      <a:pt x="68" y="186"/>
                      <a:pt x="68" y="176"/>
                    </a:cubicBezTo>
                    <a:cubicBezTo>
                      <a:pt x="68" y="98"/>
                      <a:pt x="68" y="98"/>
                      <a:pt x="68" y="98"/>
                    </a:cubicBezTo>
                    <a:cubicBezTo>
                      <a:pt x="150" y="116"/>
                      <a:pt x="150" y="116"/>
                      <a:pt x="150" y="116"/>
                    </a:cubicBezTo>
                    <a:cubicBezTo>
                      <a:pt x="152" y="117"/>
                      <a:pt x="154" y="117"/>
                      <a:pt x="156" y="117"/>
                    </a:cubicBezTo>
                    <a:cubicBezTo>
                      <a:pt x="158" y="117"/>
                      <a:pt x="160" y="117"/>
                      <a:pt x="163" y="116"/>
                    </a:cubicBezTo>
                    <a:cubicBezTo>
                      <a:pt x="244" y="98"/>
                      <a:pt x="244" y="98"/>
                      <a:pt x="244" y="98"/>
                    </a:cubicBezTo>
                    <a:lnTo>
                      <a:pt x="244" y="176"/>
                    </a:lnTo>
                    <a:close/>
                    <a:moveTo>
                      <a:pt x="158" y="97"/>
                    </a:moveTo>
                    <a:cubicBezTo>
                      <a:pt x="157" y="97"/>
                      <a:pt x="157" y="98"/>
                      <a:pt x="156" y="98"/>
                    </a:cubicBezTo>
                    <a:cubicBezTo>
                      <a:pt x="155" y="98"/>
                      <a:pt x="155" y="97"/>
                      <a:pt x="154" y="97"/>
                    </a:cubicBezTo>
                    <a:cubicBezTo>
                      <a:pt x="27" y="68"/>
                      <a:pt x="27" y="68"/>
                      <a:pt x="27" y="68"/>
                    </a:cubicBezTo>
                    <a:cubicBezTo>
                      <a:pt x="23" y="67"/>
                      <a:pt x="20" y="63"/>
                      <a:pt x="20" y="59"/>
                    </a:cubicBezTo>
                    <a:cubicBezTo>
                      <a:pt x="20" y="54"/>
                      <a:pt x="23" y="50"/>
                      <a:pt x="27" y="49"/>
                    </a:cubicBezTo>
                    <a:cubicBezTo>
                      <a:pt x="154" y="20"/>
                      <a:pt x="154" y="20"/>
                      <a:pt x="154" y="20"/>
                    </a:cubicBezTo>
                    <a:cubicBezTo>
                      <a:pt x="155" y="20"/>
                      <a:pt x="155" y="20"/>
                      <a:pt x="156" y="20"/>
                    </a:cubicBezTo>
                    <a:cubicBezTo>
                      <a:pt x="157" y="20"/>
                      <a:pt x="157" y="20"/>
                      <a:pt x="158" y="20"/>
                    </a:cubicBezTo>
                    <a:cubicBezTo>
                      <a:pt x="285" y="49"/>
                      <a:pt x="285" y="49"/>
                      <a:pt x="285" y="49"/>
                    </a:cubicBezTo>
                    <a:cubicBezTo>
                      <a:pt x="289" y="50"/>
                      <a:pt x="293" y="54"/>
                      <a:pt x="293" y="59"/>
                    </a:cubicBezTo>
                    <a:cubicBezTo>
                      <a:pt x="293" y="63"/>
                      <a:pt x="289" y="67"/>
                      <a:pt x="285" y="68"/>
                    </a:cubicBezTo>
                    <a:lnTo>
                      <a:pt x="158" y="97"/>
                    </a:lnTo>
                    <a:close/>
                  </a:path>
                </a:pathLst>
              </a:custGeom>
              <a:solidFill>
                <a:schemeClr val="bg1">
                  <a:lumMod val="50000"/>
                </a:schemeClr>
              </a:solidFill>
              <a:ln>
                <a:noFill/>
              </a:ln>
            </p:spPr>
            <p:txBody>
              <a:bodyPr vert="horz" wrap="square" lIns="91440" tIns="45720" rIns="91440" bIns="45720" numCol="1" anchor="t" anchorCtr="0" compatLnSpc="1"/>
              <a:lstStyle/>
              <a:p>
                <a:endParaRPr lang="id-ID"/>
              </a:p>
            </p:txBody>
          </p:sp>
          <p:cxnSp>
            <p:nvCxnSpPr>
              <p:cNvPr id="14" name="Straight Connector 185"/>
              <p:cNvCxnSpPr/>
              <p:nvPr/>
            </p:nvCxnSpPr>
            <p:spPr>
              <a:xfrm flipV="1">
                <a:off x="15066091" y="4990372"/>
                <a:ext cx="0" cy="1190558"/>
              </a:xfrm>
              <a:prstGeom prst="line">
                <a:avLst/>
              </a:prstGeom>
              <a:ln w="19050">
                <a:solidFill>
                  <a:schemeClr val="bg1">
                    <a:lumMod val="75000"/>
                  </a:schemeClr>
                </a:solidFill>
                <a:prstDash val="sysDash"/>
                <a:tailEnd type="oval"/>
              </a:ln>
            </p:spPr>
            <p:style>
              <a:lnRef idx="1">
                <a:schemeClr val="accent1"/>
              </a:lnRef>
              <a:fillRef idx="0">
                <a:schemeClr val="accent1"/>
              </a:fillRef>
              <a:effectRef idx="0">
                <a:schemeClr val="accent1"/>
              </a:effectRef>
              <a:fontRef idx="minor">
                <a:schemeClr val="tx1"/>
              </a:fontRef>
            </p:style>
          </p:cxnSp>
          <p:cxnSp>
            <p:nvCxnSpPr>
              <p:cNvPr id="15" name="Straight Connector 187"/>
              <p:cNvCxnSpPr/>
              <p:nvPr/>
            </p:nvCxnSpPr>
            <p:spPr>
              <a:xfrm flipV="1">
                <a:off x="16697826" y="5002996"/>
                <a:ext cx="0" cy="1190558"/>
              </a:xfrm>
              <a:prstGeom prst="line">
                <a:avLst/>
              </a:prstGeom>
              <a:ln w="19050">
                <a:solidFill>
                  <a:schemeClr val="bg1">
                    <a:lumMod val="75000"/>
                  </a:schemeClr>
                </a:solidFill>
                <a:prstDash val="sysDash"/>
                <a:tailEnd type="oval"/>
              </a:ln>
            </p:spPr>
            <p:style>
              <a:lnRef idx="1">
                <a:schemeClr val="accent1"/>
              </a:lnRef>
              <a:fillRef idx="0">
                <a:schemeClr val="accent1"/>
              </a:fillRef>
              <a:effectRef idx="0">
                <a:schemeClr val="accent1"/>
              </a:effectRef>
              <a:fontRef idx="minor">
                <a:schemeClr val="tx1"/>
              </a:fontRef>
            </p:style>
          </p:cxnSp>
          <p:cxnSp>
            <p:nvCxnSpPr>
              <p:cNvPr id="16" name="Straight Connector 189"/>
              <p:cNvCxnSpPr/>
              <p:nvPr/>
            </p:nvCxnSpPr>
            <p:spPr>
              <a:xfrm flipV="1">
                <a:off x="18285326" y="5004661"/>
                <a:ext cx="0" cy="1190558"/>
              </a:xfrm>
              <a:prstGeom prst="line">
                <a:avLst/>
              </a:prstGeom>
              <a:ln w="19050">
                <a:solidFill>
                  <a:schemeClr val="bg1">
                    <a:lumMod val="75000"/>
                  </a:schemeClr>
                </a:solidFill>
                <a:prstDash val="sysDash"/>
                <a:tailEnd type="oval"/>
              </a:ln>
            </p:spPr>
            <p:style>
              <a:lnRef idx="1">
                <a:schemeClr val="accent1"/>
              </a:lnRef>
              <a:fillRef idx="0">
                <a:schemeClr val="accent1"/>
              </a:fillRef>
              <a:effectRef idx="0">
                <a:schemeClr val="accent1"/>
              </a:effectRef>
              <a:fontRef idx="minor">
                <a:schemeClr val="tx1"/>
              </a:fontRef>
            </p:style>
          </p:cxnSp>
          <p:cxnSp>
            <p:nvCxnSpPr>
              <p:cNvPr id="17" name="Straight Connector 191"/>
              <p:cNvCxnSpPr/>
              <p:nvPr/>
            </p:nvCxnSpPr>
            <p:spPr>
              <a:xfrm flipV="1">
                <a:off x="19872641" y="5004661"/>
                <a:ext cx="0" cy="1190558"/>
              </a:xfrm>
              <a:prstGeom prst="line">
                <a:avLst/>
              </a:prstGeom>
              <a:ln w="19050">
                <a:solidFill>
                  <a:schemeClr val="bg1">
                    <a:lumMod val="75000"/>
                  </a:schemeClr>
                </a:solidFill>
                <a:prstDash val="sysDash"/>
                <a:tailEnd type="oval"/>
              </a:ln>
            </p:spPr>
            <p:style>
              <a:lnRef idx="1">
                <a:schemeClr val="accent1"/>
              </a:lnRef>
              <a:fillRef idx="0">
                <a:schemeClr val="accent1"/>
              </a:fillRef>
              <a:effectRef idx="0">
                <a:schemeClr val="accent1"/>
              </a:effectRef>
              <a:fontRef idx="minor">
                <a:schemeClr val="tx1"/>
              </a:fontRef>
            </p:style>
          </p:cxnSp>
        </p:grpSp>
        <p:sp>
          <p:nvSpPr>
            <p:cNvPr id="34" name="TextBox 192"/>
            <p:cNvSpPr txBox="1"/>
            <p:nvPr/>
          </p:nvSpPr>
          <p:spPr>
            <a:xfrm>
              <a:off x="19028886" y="4112598"/>
              <a:ext cx="1774222" cy="985689"/>
            </a:xfrm>
            <a:prstGeom prst="rect">
              <a:avLst/>
            </a:prstGeom>
            <a:noFill/>
          </p:spPr>
          <p:txBody>
            <a:bodyPr wrap="none" lIns="182843" tIns="91422" rIns="182843" bIns="91422" rtlCol="0">
              <a:spAutoFit/>
            </a:bodyPr>
            <a:lstStyle/>
            <a:p>
              <a:r>
                <a:rPr lang="id-ID" dirty="0">
                  <a:solidFill>
                    <a:schemeClr val="accent2"/>
                  </a:solidFill>
                  <a:latin typeface="+mn-ea"/>
                  <a:cs typeface="Raleway Regular"/>
                </a:rPr>
                <a:t>80%</a:t>
              </a:r>
            </a:p>
          </p:txBody>
        </p:sp>
      </p:grpSp>
      <p:sp>
        <p:nvSpPr>
          <p:cNvPr id="36" name="矩形 35"/>
          <p:cNvSpPr/>
          <p:nvPr/>
        </p:nvSpPr>
        <p:spPr>
          <a:xfrm>
            <a:off x="1800658" y="1806938"/>
            <a:ext cx="4755222" cy="523220"/>
          </a:xfrm>
          <a:prstGeom prst="rect">
            <a:avLst/>
          </a:prstGeom>
        </p:spPr>
        <p:txBody>
          <a:bodyPr wrap="square">
            <a:spAutoFit/>
          </a:bodyPr>
          <a:lstStyle/>
          <a:p>
            <a:r>
              <a:rPr lang="en-US" altLang="zh-CN" sz="1400" dirty="0" smtClean="0">
                <a:solidFill>
                  <a:schemeClr val="bg1">
                    <a:lumMod val="50000"/>
                  </a:schemeClr>
                </a:solidFill>
              </a:rPr>
              <a:t>copy or write your text and paste it here copy or write your text and paste it here copy or write your text and paste it. </a:t>
            </a:r>
            <a:endParaRPr lang="en-US" altLang="zh-CN" sz="1400" dirty="0">
              <a:solidFill>
                <a:schemeClr val="bg1">
                  <a:lumMod val="50000"/>
                </a:schemeClr>
              </a:solidFill>
            </a:endParaRPr>
          </a:p>
        </p:txBody>
      </p:sp>
      <p:sp>
        <p:nvSpPr>
          <p:cNvPr id="37" name="矩形 36"/>
          <p:cNvSpPr/>
          <p:nvPr/>
        </p:nvSpPr>
        <p:spPr>
          <a:xfrm>
            <a:off x="1804446" y="2782293"/>
            <a:ext cx="4755222" cy="523220"/>
          </a:xfrm>
          <a:prstGeom prst="rect">
            <a:avLst/>
          </a:prstGeom>
        </p:spPr>
        <p:txBody>
          <a:bodyPr wrap="square">
            <a:spAutoFit/>
          </a:bodyPr>
          <a:lstStyle/>
          <a:p>
            <a:r>
              <a:rPr lang="en-US" altLang="zh-CN" sz="1400" dirty="0" smtClean="0">
                <a:solidFill>
                  <a:schemeClr val="bg1">
                    <a:lumMod val="50000"/>
                  </a:schemeClr>
                </a:solidFill>
              </a:rPr>
              <a:t>copy or write your text and paste it here copy or write your text and paste it here copy or write your text and paste it. </a:t>
            </a:r>
            <a:endParaRPr lang="en-US" altLang="zh-CN" sz="1400" dirty="0">
              <a:solidFill>
                <a:schemeClr val="bg1">
                  <a:lumMod val="50000"/>
                </a:schemeClr>
              </a:solidFill>
            </a:endParaRPr>
          </a:p>
        </p:txBody>
      </p:sp>
      <p:sp>
        <p:nvSpPr>
          <p:cNvPr id="38" name="矩形 37"/>
          <p:cNvSpPr/>
          <p:nvPr/>
        </p:nvSpPr>
        <p:spPr>
          <a:xfrm>
            <a:off x="1810732" y="3762047"/>
            <a:ext cx="4755222" cy="523220"/>
          </a:xfrm>
          <a:prstGeom prst="rect">
            <a:avLst/>
          </a:prstGeom>
        </p:spPr>
        <p:txBody>
          <a:bodyPr wrap="square">
            <a:spAutoFit/>
          </a:bodyPr>
          <a:lstStyle/>
          <a:p>
            <a:r>
              <a:rPr lang="en-US" altLang="zh-CN" sz="1400" dirty="0" smtClean="0">
                <a:solidFill>
                  <a:schemeClr val="bg1">
                    <a:lumMod val="50000"/>
                  </a:schemeClr>
                </a:solidFill>
              </a:rPr>
              <a:t>copy or write your text and paste it here copy or write your text and paste it here copy or write your text and paste it. </a:t>
            </a:r>
            <a:endParaRPr lang="en-US" altLang="zh-CN" sz="1400" dirty="0">
              <a:solidFill>
                <a:schemeClr val="bg1">
                  <a:lumMod val="50000"/>
                </a:schemeClr>
              </a:solidFill>
            </a:endParaRPr>
          </a:p>
        </p:txBody>
      </p:sp>
      <p:sp>
        <p:nvSpPr>
          <p:cNvPr id="39" name="矩形 38"/>
          <p:cNvSpPr/>
          <p:nvPr/>
        </p:nvSpPr>
        <p:spPr>
          <a:xfrm>
            <a:off x="1857711" y="4737402"/>
            <a:ext cx="4755222" cy="523220"/>
          </a:xfrm>
          <a:prstGeom prst="rect">
            <a:avLst/>
          </a:prstGeom>
        </p:spPr>
        <p:txBody>
          <a:bodyPr wrap="square">
            <a:spAutoFit/>
          </a:bodyPr>
          <a:lstStyle/>
          <a:p>
            <a:r>
              <a:rPr lang="en-US" altLang="zh-CN" sz="1400" dirty="0" smtClean="0">
                <a:solidFill>
                  <a:schemeClr val="bg1">
                    <a:lumMod val="50000"/>
                  </a:schemeClr>
                </a:solidFill>
              </a:rPr>
              <a:t>copy or write your text and paste it here copy or write your text and paste it here copy or write your text and paste it. </a:t>
            </a:r>
            <a:endParaRPr lang="en-US" altLang="zh-CN" sz="1400" dirty="0">
              <a:solidFill>
                <a:schemeClr val="bg1">
                  <a:lumMod val="50000"/>
                </a:schemeClr>
              </a:solidFill>
            </a:endParaRPr>
          </a:p>
        </p:txBody>
      </p:sp>
      <p:sp>
        <p:nvSpPr>
          <p:cNvPr id="41" name="Freeform 13"/>
          <p:cNvSpPr>
            <a:spLocks noEditPoints="1"/>
          </p:cNvSpPr>
          <p:nvPr/>
        </p:nvSpPr>
        <p:spPr bwMode="auto">
          <a:xfrm>
            <a:off x="1324190" y="1919944"/>
            <a:ext cx="413978" cy="297207"/>
          </a:xfrm>
          <a:custGeom>
            <a:avLst/>
            <a:gdLst>
              <a:gd name="T0" fmla="*/ 312 w 312"/>
              <a:gd name="T1" fmla="*/ 59 h 224"/>
              <a:gd name="T2" fmla="*/ 289 w 312"/>
              <a:gd name="T3" fmla="*/ 30 h 224"/>
              <a:gd name="T4" fmla="*/ 162 w 312"/>
              <a:gd name="T5" fmla="*/ 1 h 224"/>
              <a:gd name="T6" fmla="*/ 156 w 312"/>
              <a:gd name="T7" fmla="*/ 0 h 224"/>
              <a:gd name="T8" fmla="*/ 149 w 312"/>
              <a:gd name="T9" fmla="*/ 1 h 224"/>
              <a:gd name="T10" fmla="*/ 23 w 312"/>
              <a:gd name="T11" fmla="*/ 30 h 224"/>
              <a:gd name="T12" fmla="*/ 0 w 312"/>
              <a:gd name="T13" fmla="*/ 59 h 224"/>
              <a:gd name="T14" fmla="*/ 23 w 312"/>
              <a:gd name="T15" fmla="*/ 87 h 224"/>
              <a:gd name="T16" fmla="*/ 49 w 312"/>
              <a:gd name="T17" fmla="*/ 93 h 224"/>
              <a:gd name="T18" fmla="*/ 49 w 312"/>
              <a:gd name="T19" fmla="*/ 176 h 224"/>
              <a:gd name="T20" fmla="*/ 156 w 312"/>
              <a:gd name="T21" fmla="*/ 224 h 224"/>
              <a:gd name="T22" fmla="*/ 263 w 312"/>
              <a:gd name="T23" fmla="*/ 176 h 224"/>
              <a:gd name="T24" fmla="*/ 263 w 312"/>
              <a:gd name="T25" fmla="*/ 93 h 224"/>
              <a:gd name="T26" fmla="*/ 289 w 312"/>
              <a:gd name="T27" fmla="*/ 87 h 224"/>
              <a:gd name="T28" fmla="*/ 312 w 312"/>
              <a:gd name="T29" fmla="*/ 59 h 224"/>
              <a:gd name="T30" fmla="*/ 244 w 312"/>
              <a:gd name="T31" fmla="*/ 176 h 224"/>
              <a:gd name="T32" fmla="*/ 156 w 312"/>
              <a:gd name="T33" fmla="*/ 205 h 224"/>
              <a:gd name="T34" fmla="*/ 68 w 312"/>
              <a:gd name="T35" fmla="*/ 176 h 224"/>
              <a:gd name="T36" fmla="*/ 68 w 312"/>
              <a:gd name="T37" fmla="*/ 98 h 224"/>
              <a:gd name="T38" fmla="*/ 150 w 312"/>
              <a:gd name="T39" fmla="*/ 116 h 224"/>
              <a:gd name="T40" fmla="*/ 156 w 312"/>
              <a:gd name="T41" fmla="*/ 117 h 224"/>
              <a:gd name="T42" fmla="*/ 163 w 312"/>
              <a:gd name="T43" fmla="*/ 116 h 224"/>
              <a:gd name="T44" fmla="*/ 244 w 312"/>
              <a:gd name="T45" fmla="*/ 98 h 224"/>
              <a:gd name="T46" fmla="*/ 244 w 312"/>
              <a:gd name="T47" fmla="*/ 176 h 224"/>
              <a:gd name="T48" fmla="*/ 158 w 312"/>
              <a:gd name="T49" fmla="*/ 97 h 224"/>
              <a:gd name="T50" fmla="*/ 156 w 312"/>
              <a:gd name="T51" fmla="*/ 98 h 224"/>
              <a:gd name="T52" fmla="*/ 154 w 312"/>
              <a:gd name="T53" fmla="*/ 97 h 224"/>
              <a:gd name="T54" fmla="*/ 27 w 312"/>
              <a:gd name="T55" fmla="*/ 68 h 224"/>
              <a:gd name="T56" fmla="*/ 20 w 312"/>
              <a:gd name="T57" fmla="*/ 59 h 224"/>
              <a:gd name="T58" fmla="*/ 27 w 312"/>
              <a:gd name="T59" fmla="*/ 49 h 224"/>
              <a:gd name="T60" fmla="*/ 154 w 312"/>
              <a:gd name="T61" fmla="*/ 20 h 224"/>
              <a:gd name="T62" fmla="*/ 156 w 312"/>
              <a:gd name="T63" fmla="*/ 20 h 224"/>
              <a:gd name="T64" fmla="*/ 158 w 312"/>
              <a:gd name="T65" fmla="*/ 20 h 224"/>
              <a:gd name="T66" fmla="*/ 285 w 312"/>
              <a:gd name="T67" fmla="*/ 49 h 224"/>
              <a:gd name="T68" fmla="*/ 293 w 312"/>
              <a:gd name="T69" fmla="*/ 59 h 224"/>
              <a:gd name="T70" fmla="*/ 285 w 312"/>
              <a:gd name="T71" fmla="*/ 68 h 224"/>
              <a:gd name="T72" fmla="*/ 158 w 312"/>
              <a:gd name="T73" fmla="*/ 97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12" h="224">
                <a:moveTo>
                  <a:pt x="312" y="59"/>
                </a:moveTo>
                <a:cubicBezTo>
                  <a:pt x="312" y="45"/>
                  <a:pt x="303" y="33"/>
                  <a:pt x="289" y="30"/>
                </a:cubicBezTo>
                <a:cubicBezTo>
                  <a:pt x="162" y="1"/>
                  <a:pt x="162" y="1"/>
                  <a:pt x="162" y="1"/>
                </a:cubicBezTo>
                <a:cubicBezTo>
                  <a:pt x="160" y="0"/>
                  <a:pt x="158" y="0"/>
                  <a:pt x="156" y="0"/>
                </a:cubicBezTo>
                <a:cubicBezTo>
                  <a:pt x="154" y="0"/>
                  <a:pt x="152" y="0"/>
                  <a:pt x="149" y="1"/>
                </a:cubicBezTo>
                <a:cubicBezTo>
                  <a:pt x="23" y="30"/>
                  <a:pt x="23" y="30"/>
                  <a:pt x="23" y="30"/>
                </a:cubicBezTo>
                <a:cubicBezTo>
                  <a:pt x="9" y="33"/>
                  <a:pt x="0" y="45"/>
                  <a:pt x="0" y="59"/>
                </a:cubicBezTo>
                <a:cubicBezTo>
                  <a:pt x="0" y="72"/>
                  <a:pt x="9" y="84"/>
                  <a:pt x="23" y="87"/>
                </a:cubicBezTo>
                <a:cubicBezTo>
                  <a:pt x="49" y="93"/>
                  <a:pt x="49" y="93"/>
                  <a:pt x="49" y="93"/>
                </a:cubicBezTo>
                <a:cubicBezTo>
                  <a:pt x="49" y="176"/>
                  <a:pt x="49" y="176"/>
                  <a:pt x="49" y="176"/>
                </a:cubicBezTo>
                <a:cubicBezTo>
                  <a:pt x="49" y="201"/>
                  <a:pt x="78" y="224"/>
                  <a:pt x="156" y="224"/>
                </a:cubicBezTo>
                <a:cubicBezTo>
                  <a:pt x="234" y="224"/>
                  <a:pt x="263" y="201"/>
                  <a:pt x="263" y="176"/>
                </a:cubicBezTo>
                <a:cubicBezTo>
                  <a:pt x="263" y="93"/>
                  <a:pt x="263" y="93"/>
                  <a:pt x="263" y="93"/>
                </a:cubicBezTo>
                <a:cubicBezTo>
                  <a:pt x="289" y="87"/>
                  <a:pt x="289" y="87"/>
                  <a:pt x="289" y="87"/>
                </a:cubicBezTo>
                <a:cubicBezTo>
                  <a:pt x="303" y="84"/>
                  <a:pt x="312" y="72"/>
                  <a:pt x="312" y="59"/>
                </a:cubicBezTo>
                <a:close/>
                <a:moveTo>
                  <a:pt x="244" y="176"/>
                </a:moveTo>
                <a:cubicBezTo>
                  <a:pt x="244" y="186"/>
                  <a:pt x="215" y="205"/>
                  <a:pt x="156" y="205"/>
                </a:cubicBezTo>
                <a:cubicBezTo>
                  <a:pt x="98" y="205"/>
                  <a:pt x="68" y="186"/>
                  <a:pt x="68" y="176"/>
                </a:cubicBezTo>
                <a:cubicBezTo>
                  <a:pt x="68" y="98"/>
                  <a:pt x="68" y="98"/>
                  <a:pt x="68" y="98"/>
                </a:cubicBezTo>
                <a:cubicBezTo>
                  <a:pt x="150" y="116"/>
                  <a:pt x="150" y="116"/>
                  <a:pt x="150" y="116"/>
                </a:cubicBezTo>
                <a:cubicBezTo>
                  <a:pt x="152" y="117"/>
                  <a:pt x="154" y="117"/>
                  <a:pt x="156" y="117"/>
                </a:cubicBezTo>
                <a:cubicBezTo>
                  <a:pt x="158" y="117"/>
                  <a:pt x="160" y="117"/>
                  <a:pt x="163" y="116"/>
                </a:cubicBezTo>
                <a:cubicBezTo>
                  <a:pt x="244" y="98"/>
                  <a:pt x="244" y="98"/>
                  <a:pt x="244" y="98"/>
                </a:cubicBezTo>
                <a:lnTo>
                  <a:pt x="244" y="176"/>
                </a:lnTo>
                <a:close/>
                <a:moveTo>
                  <a:pt x="158" y="97"/>
                </a:moveTo>
                <a:cubicBezTo>
                  <a:pt x="157" y="97"/>
                  <a:pt x="157" y="98"/>
                  <a:pt x="156" y="98"/>
                </a:cubicBezTo>
                <a:cubicBezTo>
                  <a:pt x="155" y="98"/>
                  <a:pt x="155" y="97"/>
                  <a:pt x="154" y="97"/>
                </a:cubicBezTo>
                <a:cubicBezTo>
                  <a:pt x="27" y="68"/>
                  <a:pt x="27" y="68"/>
                  <a:pt x="27" y="68"/>
                </a:cubicBezTo>
                <a:cubicBezTo>
                  <a:pt x="23" y="67"/>
                  <a:pt x="20" y="63"/>
                  <a:pt x="20" y="59"/>
                </a:cubicBezTo>
                <a:cubicBezTo>
                  <a:pt x="20" y="54"/>
                  <a:pt x="23" y="50"/>
                  <a:pt x="27" y="49"/>
                </a:cubicBezTo>
                <a:cubicBezTo>
                  <a:pt x="154" y="20"/>
                  <a:pt x="154" y="20"/>
                  <a:pt x="154" y="20"/>
                </a:cubicBezTo>
                <a:cubicBezTo>
                  <a:pt x="155" y="20"/>
                  <a:pt x="155" y="20"/>
                  <a:pt x="156" y="20"/>
                </a:cubicBezTo>
                <a:cubicBezTo>
                  <a:pt x="157" y="20"/>
                  <a:pt x="157" y="20"/>
                  <a:pt x="158" y="20"/>
                </a:cubicBezTo>
                <a:cubicBezTo>
                  <a:pt x="285" y="49"/>
                  <a:pt x="285" y="49"/>
                  <a:pt x="285" y="49"/>
                </a:cubicBezTo>
                <a:cubicBezTo>
                  <a:pt x="289" y="50"/>
                  <a:pt x="293" y="54"/>
                  <a:pt x="293" y="59"/>
                </a:cubicBezTo>
                <a:cubicBezTo>
                  <a:pt x="293" y="63"/>
                  <a:pt x="289" y="67"/>
                  <a:pt x="285" y="68"/>
                </a:cubicBezTo>
                <a:lnTo>
                  <a:pt x="158" y="97"/>
                </a:lnTo>
                <a:close/>
              </a:path>
            </a:pathLst>
          </a:custGeom>
          <a:solidFill>
            <a:schemeClr val="bg1">
              <a:lumMod val="50000"/>
            </a:schemeClr>
          </a:solidFill>
          <a:ln>
            <a:noFill/>
          </a:ln>
        </p:spPr>
        <p:txBody>
          <a:bodyPr vert="horz" wrap="square" lIns="91440" tIns="45720" rIns="91440" bIns="45720" numCol="1" anchor="t" anchorCtr="0" compatLnSpc="1"/>
          <a:lstStyle/>
          <a:p>
            <a:endParaRPr lang="id-ID"/>
          </a:p>
        </p:txBody>
      </p:sp>
      <p:sp>
        <p:nvSpPr>
          <p:cNvPr id="42" name="Freeform 13"/>
          <p:cNvSpPr>
            <a:spLocks noEditPoints="1"/>
          </p:cNvSpPr>
          <p:nvPr/>
        </p:nvSpPr>
        <p:spPr bwMode="auto">
          <a:xfrm>
            <a:off x="1324190" y="2855445"/>
            <a:ext cx="413978" cy="297207"/>
          </a:xfrm>
          <a:custGeom>
            <a:avLst/>
            <a:gdLst>
              <a:gd name="T0" fmla="*/ 312 w 312"/>
              <a:gd name="T1" fmla="*/ 59 h 224"/>
              <a:gd name="T2" fmla="*/ 289 w 312"/>
              <a:gd name="T3" fmla="*/ 30 h 224"/>
              <a:gd name="T4" fmla="*/ 162 w 312"/>
              <a:gd name="T5" fmla="*/ 1 h 224"/>
              <a:gd name="T6" fmla="*/ 156 w 312"/>
              <a:gd name="T7" fmla="*/ 0 h 224"/>
              <a:gd name="T8" fmla="*/ 149 w 312"/>
              <a:gd name="T9" fmla="*/ 1 h 224"/>
              <a:gd name="T10" fmla="*/ 23 w 312"/>
              <a:gd name="T11" fmla="*/ 30 h 224"/>
              <a:gd name="T12" fmla="*/ 0 w 312"/>
              <a:gd name="T13" fmla="*/ 59 h 224"/>
              <a:gd name="T14" fmla="*/ 23 w 312"/>
              <a:gd name="T15" fmla="*/ 87 h 224"/>
              <a:gd name="T16" fmla="*/ 49 w 312"/>
              <a:gd name="T17" fmla="*/ 93 h 224"/>
              <a:gd name="T18" fmla="*/ 49 w 312"/>
              <a:gd name="T19" fmla="*/ 176 h 224"/>
              <a:gd name="T20" fmla="*/ 156 w 312"/>
              <a:gd name="T21" fmla="*/ 224 h 224"/>
              <a:gd name="T22" fmla="*/ 263 w 312"/>
              <a:gd name="T23" fmla="*/ 176 h 224"/>
              <a:gd name="T24" fmla="*/ 263 w 312"/>
              <a:gd name="T25" fmla="*/ 93 h 224"/>
              <a:gd name="T26" fmla="*/ 289 w 312"/>
              <a:gd name="T27" fmla="*/ 87 h 224"/>
              <a:gd name="T28" fmla="*/ 312 w 312"/>
              <a:gd name="T29" fmla="*/ 59 h 224"/>
              <a:gd name="T30" fmla="*/ 244 w 312"/>
              <a:gd name="T31" fmla="*/ 176 h 224"/>
              <a:gd name="T32" fmla="*/ 156 w 312"/>
              <a:gd name="T33" fmla="*/ 205 h 224"/>
              <a:gd name="T34" fmla="*/ 68 w 312"/>
              <a:gd name="T35" fmla="*/ 176 h 224"/>
              <a:gd name="T36" fmla="*/ 68 w 312"/>
              <a:gd name="T37" fmla="*/ 98 h 224"/>
              <a:gd name="T38" fmla="*/ 150 w 312"/>
              <a:gd name="T39" fmla="*/ 116 h 224"/>
              <a:gd name="T40" fmla="*/ 156 w 312"/>
              <a:gd name="T41" fmla="*/ 117 h 224"/>
              <a:gd name="T42" fmla="*/ 163 w 312"/>
              <a:gd name="T43" fmla="*/ 116 h 224"/>
              <a:gd name="T44" fmla="*/ 244 w 312"/>
              <a:gd name="T45" fmla="*/ 98 h 224"/>
              <a:gd name="T46" fmla="*/ 244 w 312"/>
              <a:gd name="T47" fmla="*/ 176 h 224"/>
              <a:gd name="T48" fmla="*/ 158 w 312"/>
              <a:gd name="T49" fmla="*/ 97 h 224"/>
              <a:gd name="T50" fmla="*/ 156 w 312"/>
              <a:gd name="T51" fmla="*/ 98 h 224"/>
              <a:gd name="T52" fmla="*/ 154 w 312"/>
              <a:gd name="T53" fmla="*/ 97 h 224"/>
              <a:gd name="T54" fmla="*/ 27 w 312"/>
              <a:gd name="T55" fmla="*/ 68 h 224"/>
              <a:gd name="T56" fmla="*/ 20 w 312"/>
              <a:gd name="T57" fmla="*/ 59 h 224"/>
              <a:gd name="T58" fmla="*/ 27 w 312"/>
              <a:gd name="T59" fmla="*/ 49 h 224"/>
              <a:gd name="T60" fmla="*/ 154 w 312"/>
              <a:gd name="T61" fmla="*/ 20 h 224"/>
              <a:gd name="T62" fmla="*/ 156 w 312"/>
              <a:gd name="T63" fmla="*/ 20 h 224"/>
              <a:gd name="T64" fmla="*/ 158 w 312"/>
              <a:gd name="T65" fmla="*/ 20 h 224"/>
              <a:gd name="T66" fmla="*/ 285 w 312"/>
              <a:gd name="T67" fmla="*/ 49 h 224"/>
              <a:gd name="T68" fmla="*/ 293 w 312"/>
              <a:gd name="T69" fmla="*/ 59 h 224"/>
              <a:gd name="T70" fmla="*/ 285 w 312"/>
              <a:gd name="T71" fmla="*/ 68 h 224"/>
              <a:gd name="T72" fmla="*/ 158 w 312"/>
              <a:gd name="T73" fmla="*/ 97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12" h="224">
                <a:moveTo>
                  <a:pt x="312" y="59"/>
                </a:moveTo>
                <a:cubicBezTo>
                  <a:pt x="312" y="45"/>
                  <a:pt x="303" y="33"/>
                  <a:pt x="289" y="30"/>
                </a:cubicBezTo>
                <a:cubicBezTo>
                  <a:pt x="162" y="1"/>
                  <a:pt x="162" y="1"/>
                  <a:pt x="162" y="1"/>
                </a:cubicBezTo>
                <a:cubicBezTo>
                  <a:pt x="160" y="0"/>
                  <a:pt x="158" y="0"/>
                  <a:pt x="156" y="0"/>
                </a:cubicBezTo>
                <a:cubicBezTo>
                  <a:pt x="154" y="0"/>
                  <a:pt x="152" y="0"/>
                  <a:pt x="149" y="1"/>
                </a:cubicBezTo>
                <a:cubicBezTo>
                  <a:pt x="23" y="30"/>
                  <a:pt x="23" y="30"/>
                  <a:pt x="23" y="30"/>
                </a:cubicBezTo>
                <a:cubicBezTo>
                  <a:pt x="9" y="33"/>
                  <a:pt x="0" y="45"/>
                  <a:pt x="0" y="59"/>
                </a:cubicBezTo>
                <a:cubicBezTo>
                  <a:pt x="0" y="72"/>
                  <a:pt x="9" y="84"/>
                  <a:pt x="23" y="87"/>
                </a:cubicBezTo>
                <a:cubicBezTo>
                  <a:pt x="49" y="93"/>
                  <a:pt x="49" y="93"/>
                  <a:pt x="49" y="93"/>
                </a:cubicBezTo>
                <a:cubicBezTo>
                  <a:pt x="49" y="176"/>
                  <a:pt x="49" y="176"/>
                  <a:pt x="49" y="176"/>
                </a:cubicBezTo>
                <a:cubicBezTo>
                  <a:pt x="49" y="201"/>
                  <a:pt x="78" y="224"/>
                  <a:pt x="156" y="224"/>
                </a:cubicBezTo>
                <a:cubicBezTo>
                  <a:pt x="234" y="224"/>
                  <a:pt x="263" y="201"/>
                  <a:pt x="263" y="176"/>
                </a:cubicBezTo>
                <a:cubicBezTo>
                  <a:pt x="263" y="93"/>
                  <a:pt x="263" y="93"/>
                  <a:pt x="263" y="93"/>
                </a:cubicBezTo>
                <a:cubicBezTo>
                  <a:pt x="289" y="87"/>
                  <a:pt x="289" y="87"/>
                  <a:pt x="289" y="87"/>
                </a:cubicBezTo>
                <a:cubicBezTo>
                  <a:pt x="303" y="84"/>
                  <a:pt x="312" y="72"/>
                  <a:pt x="312" y="59"/>
                </a:cubicBezTo>
                <a:close/>
                <a:moveTo>
                  <a:pt x="244" y="176"/>
                </a:moveTo>
                <a:cubicBezTo>
                  <a:pt x="244" y="186"/>
                  <a:pt x="215" y="205"/>
                  <a:pt x="156" y="205"/>
                </a:cubicBezTo>
                <a:cubicBezTo>
                  <a:pt x="98" y="205"/>
                  <a:pt x="68" y="186"/>
                  <a:pt x="68" y="176"/>
                </a:cubicBezTo>
                <a:cubicBezTo>
                  <a:pt x="68" y="98"/>
                  <a:pt x="68" y="98"/>
                  <a:pt x="68" y="98"/>
                </a:cubicBezTo>
                <a:cubicBezTo>
                  <a:pt x="150" y="116"/>
                  <a:pt x="150" y="116"/>
                  <a:pt x="150" y="116"/>
                </a:cubicBezTo>
                <a:cubicBezTo>
                  <a:pt x="152" y="117"/>
                  <a:pt x="154" y="117"/>
                  <a:pt x="156" y="117"/>
                </a:cubicBezTo>
                <a:cubicBezTo>
                  <a:pt x="158" y="117"/>
                  <a:pt x="160" y="117"/>
                  <a:pt x="163" y="116"/>
                </a:cubicBezTo>
                <a:cubicBezTo>
                  <a:pt x="244" y="98"/>
                  <a:pt x="244" y="98"/>
                  <a:pt x="244" y="98"/>
                </a:cubicBezTo>
                <a:lnTo>
                  <a:pt x="244" y="176"/>
                </a:lnTo>
                <a:close/>
                <a:moveTo>
                  <a:pt x="158" y="97"/>
                </a:moveTo>
                <a:cubicBezTo>
                  <a:pt x="157" y="97"/>
                  <a:pt x="157" y="98"/>
                  <a:pt x="156" y="98"/>
                </a:cubicBezTo>
                <a:cubicBezTo>
                  <a:pt x="155" y="98"/>
                  <a:pt x="155" y="97"/>
                  <a:pt x="154" y="97"/>
                </a:cubicBezTo>
                <a:cubicBezTo>
                  <a:pt x="27" y="68"/>
                  <a:pt x="27" y="68"/>
                  <a:pt x="27" y="68"/>
                </a:cubicBezTo>
                <a:cubicBezTo>
                  <a:pt x="23" y="67"/>
                  <a:pt x="20" y="63"/>
                  <a:pt x="20" y="59"/>
                </a:cubicBezTo>
                <a:cubicBezTo>
                  <a:pt x="20" y="54"/>
                  <a:pt x="23" y="50"/>
                  <a:pt x="27" y="49"/>
                </a:cubicBezTo>
                <a:cubicBezTo>
                  <a:pt x="154" y="20"/>
                  <a:pt x="154" y="20"/>
                  <a:pt x="154" y="20"/>
                </a:cubicBezTo>
                <a:cubicBezTo>
                  <a:pt x="155" y="20"/>
                  <a:pt x="155" y="20"/>
                  <a:pt x="156" y="20"/>
                </a:cubicBezTo>
                <a:cubicBezTo>
                  <a:pt x="157" y="20"/>
                  <a:pt x="157" y="20"/>
                  <a:pt x="158" y="20"/>
                </a:cubicBezTo>
                <a:cubicBezTo>
                  <a:pt x="285" y="49"/>
                  <a:pt x="285" y="49"/>
                  <a:pt x="285" y="49"/>
                </a:cubicBezTo>
                <a:cubicBezTo>
                  <a:pt x="289" y="50"/>
                  <a:pt x="293" y="54"/>
                  <a:pt x="293" y="59"/>
                </a:cubicBezTo>
                <a:cubicBezTo>
                  <a:pt x="293" y="63"/>
                  <a:pt x="289" y="67"/>
                  <a:pt x="285" y="68"/>
                </a:cubicBezTo>
                <a:lnTo>
                  <a:pt x="158" y="97"/>
                </a:lnTo>
                <a:close/>
              </a:path>
            </a:pathLst>
          </a:custGeom>
          <a:solidFill>
            <a:schemeClr val="bg1">
              <a:lumMod val="50000"/>
            </a:schemeClr>
          </a:solidFill>
          <a:ln>
            <a:noFill/>
          </a:ln>
        </p:spPr>
        <p:txBody>
          <a:bodyPr vert="horz" wrap="square" lIns="91440" tIns="45720" rIns="91440" bIns="45720" numCol="1" anchor="t" anchorCtr="0" compatLnSpc="1"/>
          <a:lstStyle/>
          <a:p>
            <a:endParaRPr lang="id-ID"/>
          </a:p>
        </p:txBody>
      </p:sp>
      <p:sp>
        <p:nvSpPr>
          <p:cNvPr id="43" name="Freeform 13"/>
          <p:cNvSpPr>
            <a:spLocks noEditPoints="1"/>
          </p:cNvSpPr>
          <p:nvPr/>
        </p:nvSpPr>
        <p:spPr bwMode="auto">
          <a:xfrm>
            <a:off x="1324190" y="3861285"/>
            <a:ext cx="413978" cy="297207"/>
          </a:xfrm>
          <a:custGeom>
            <a:avLst/>
            <a:gdLst>
              <a:gd name="T0" fmla="*/ 312 w 312"/>
              <a:gd name="T1" fmla="*/ 59 h 224"/>
              <a:gd name="T2" fmla="*/ 289 w 312"/>
              <a:gd name="T3" fmla="*/ 30 h 224"/>
              <a:gd name="T4" fmla="*/ 162 w 312"/>
              <a:gd name="T5" fmla="*/ 1 h 224"/>
              <a:gd name="T6" fmla="*/ 156 w 312"/>
              <a:gd name="T7" fmla="*/ 0 h 224"/>
              <a:gd name="T8" fmla="*/ 149 w 312"/>
              <a:gd name="T9" fmla="*/ 1 h 224"/>
              <a:gd name="T10" fmla="*/ 23 w 312"/>
              <a:gd name="T11" fmla="*/ 30 h 224"/>
              <a:gd name="T12" fmla="*/ 0 w 312"/>
              <a:gd name="T13" fmla="*/ 59 h 224"/>
              <a:gd name="T14" fmla="*/ 23 w 312"/>
              <a:gd name="T15" fmla="*/ 87 h 224"/>
              <a:gd name="T16" fmla="*/ 49 w 312"/>
              <a:gd name="T17" fmla="*/ 93 h 224"/>
              <a:gd name="T18" fmla="*/ 49 w 312"/>
              <a:gd name="T19" fmla="*/ 176 h 224"/>
              <a:gd name="T20" fmla="*/ 156 w 312"/>
              <a:gd name="T21" fmla="*/ 224 h 224"/>
              <a:gd name="T22" fmla="*/ 263 w 312"/>
              <a:gd name="T23" fmla="*/ 176 h 224"/>
              <a:gd name="T24" fmla="*/ 263 w 312"/>
              <a:gd name="T25" fmla="*/ 93 h 224"/>
              <a:gd name="T26" fmla="*/ 289 w 312"/>
              <a:gd name="T27" fmla="*/ 87 h 224"/>
              <a:gd name="T28" fmla="*/ 312 w 312"/>
              <a:gd name="T29" fmla="*/ 59 h 224"/>
              <a:gd name="T30" fmla="*/ 244 w 312"/>
              <a:gd name="T31" fmla="*/ 176 h 224"/>
              <a:gd name="T32" fmla="*/ 156 w 312"/>
              <a:gd name="T33" fmla="*/ 205 h 224"/>
              <a:gd name="T34" fmla="*/ 68 w 312"/>
              <a:gd name="T35" fmla="*/ 176 h 224"/>
              <a:gd name="T36" fmla="*/ 68 w 312"/>
              <a:gd name="T37" fmla="*/ 98 h 224"/>
              <a:gd name="T38" fmla="*/ 150 w 312"/>
              <a:gd name="T39" fmla="*/ 116 h 224"/>
              <a:gd name="T40" fmla="*/ 156 w 312"/>
              <a:gd name="T41" fmla="*/ 117 h 224"/>
              <a:gd name="T42" fmla="*/ 163 w 312"/>
              <a:gd name="T43" fmla="*/ 116 h 224"/>
              <a:gd name="T44" fmla="*/ 244 w 312"/>
              <a:gd name="T45" fmla="*/ 98 h 224"/>
              <a:gd name="T46" fmla="*/ 244 w 312"/>
              <a:gd name="T47" fmla="*/ 176 h 224"/>
              <a:gd name="T48" fmla="*/ 158 w 312"/>
              <a:gd name="T49" fmla="*/ 97 h 224"/>
              <a:gd name="T50" fmla="*/ 156 w 312"/>
              <a:gd name="T51" fmla="*/ 98 h 224"/>
              <a:gd name="T52" fmla="*/ 154 w 312"/>
              <a:gd name="T53" fmla="*/ 97 h 224"/>
              <a:gd name="T54" fmla="*/ 27 w 312"/>
              <a:gd name="T55" fmla="*/ 68 h 224"/>
              <a:gd name="T56" fmla="*/ 20 w 312"/>
              <a:gd name="T57" fmla="*/ 59 h 224"/>
              <a:gd name="T58" fmla="*/ 27 w 312"/>
              <a:gd name="T59" fmla="*/ 49 h 224"/>
              <a:gd name="T60" fmla="*/ 154 w 312"/>
              <a:gd name="T61" fmla="*/ 20 h 224"/>
              <a:gd name="T62" fmla="*/ 156 w 312"/>
              <a:gd name="T63" fmla="*/ 20 h 224"/>
              <a:gd name="T64" fmla="*/ 158 w 312"/>
              <a:gd name="T65" fmla="*/ 20 h 224"/>
              <a:gd name="T66" fmla="*/ 285 w 312"/>
              <a:gd name="T67" fmla="*/ 49 h 224"/>
              <a:gd name="T68" fmla="*/ 293 w 312"/>
              <a:gd name="T69" fmla="*/ 59 h 224"/>
              <a:gd name="T70" fmla="*/ 285 w 312"/>
              <a:gd name="T71" fmla="*/ 68 h 224"/>
              <a:gd name="T72" fmla="*/ 158 w 312"/>
              <a:gd name="T73" fmla="*/ 97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12" h="224">
                <a:moveTo>
                  <a:pt x="312" y="59"/>
                </a:moveTo>
                <a:cubicBezTo>
                  <a:pt x="312" y="45"/>
                  <a:pt x="303" y="33"/>
                  <a:pt x="289" y="30"/>
                </a:cubicBezTo>
                <a:cubicBezTo>
                  <a:pt x="162" y="1"/>
                  <a:pt x="162" y="1"/>
                  <a:pt x="162" y="1"/>
                </a:cubicBezTo>
                <a:cubicBezTo>
                  <a:pt x="160" y="0"/>
                  <a:pt x="158" y="0"/>
                  <a:pt x="156" y="0"/>
                </a:cubicBezTo>
                <a:cubicBezTo>
                  <a:pt x="154" y="0"/>
                  <a:pt x="152" y="0"/>
                  <a:pt x="149" y="1"/>
                </a:cubicBezTo>
                <a:cubicBezTo>
                  <a:pt x="23" y="30"/>
                  <a:pt x="23" y="30"/>
                  <a:pt x="23" y="30"/>
                </a:cubicBezTo>
                <a:cubicBezTo>
                  <a:pt x="9" y="33"/>
                  <a:pt x="0" y="45"/>
                  <a:pt x="0" y="59"/>
                </a:cubicBezTo>
                <a:cubicBezTo>
                  <a:pt x="0" y="72"/>
                  <a:pt x="9" y="84"/>
                  <a:pt x="23" y="87"/>
                </a:cubicBezTo>
                <a:cubicBezTo>
                  <a:pt x="49" y="93"/>
                  <a:pt x="49" y="93"/>
                  <a:pt x="49" y="93"/>
                </a:cubicBezTo>
                <a:cubicBezTo>
                  <a:pt x="49" y="176"/>
                  <a:pt x="49" y="176"/>
                  <a:pt x="49" y="176"/>
                </a:cubicBezTo>
                <a:cubicBezTo>
                  <a:pt x="49" y="201"/>
                  <a:pt x="78" y="224"/>
                  <a:pt x="156" y="224"/>
                </a:cubicBezTo>
                <a:cubicBezTo>
                  <a:pt x="234" y="224"/>
                  <a:pt x="263" y="201"/>
                  <a:pt x="263" y="176"/>
                </a:cubicBezTo>
                <a:cubicBezTo>
                  <a:pt x="263" y="93"/>
                  <a:pt x="263" y="93"/>
                  <a:pt x="263" y="93"/>
                </a:cubicBezTo>
                <a:cubicBezTo>
                  <a:pt x="289" y="87"/>
                  <a:pt x="289" y="87"/>
                  <a:pt x="289" y="87"/>
                </a:cubicBezTo>
                <a:cubicBezTo>
                  <a:pt x="303" y="84"/>
                  <a:pt x="312" y="72"/>
                  <a:pt x="312" y="59"/>
                </a:cubicBezTo>
                <a:close/>
                <a:moveTo>
                  <a:pt x="244" y="176"/>
                </a:moveTo>
                <a:cubicBezTo>
                  <a:pt x="244" y="186"/>
                  <a:pt x="215" y="205"/>
                  <a:pt x="156" y="205"/>
                </a:cubicBezTo>
                <a:cubicBezTo>
                  <a:pt x="98" y="205"/>
                  <a:pt x="68" y="186"/>
                  <a:pt x="68" y="176"/>
                </a:cubicBezTo>
                <a:cubicBezTo>
                  <a:pt x="68" y="98"/>
                  <a:pt x="68" y="98"/>
                  <a:pt x="68" y="98"/>
                </a:cubicBezTo>
                <a:cubicBezTo>
                  <a:pt x="150" y="116"/>
                  <a:pt x="150" y="116"/>
                  <a:pt x="150" y="116"/>
                </a:cubicBezTo>
                <a:cubicBezTo>
                  <a:pt x="152" y="117"/>
                  <a:pt x="154" y="117"/>
                  <a:pt x="156" y="117"/>
                </a:cubicBezTo>
                <a:cubicBezTo>
                  <a:pt x="158" y="117"/>
                  <a:pt x="160" y="117"/>
                  <a:pt x="163" y="116"/>
                </a:cubicBezTo>
                <a:cubicBezTo>
                  <a:pt x="244" y="98"/>
                  <a:pt x="244" y="98"/>
                  <a:pt x="244" y="98"/>
                </a:cubicBezTo>
                <a:lnTo>
                  <a:pt x="244" y="176"/>
                </a:lnTo>
                <a:close/>
                <a:moveTo>
                  <a:pt x="158" y="97"/>
                </a:moveTo>
                <a:cubicBezTo>
                  <a:pt x="157" y="97"/>
                  <a:pt x="157" y="98"/>
                  <a:pt x="156" y="98"/>
                </a:cubicBezTo>
                <a:cubicBezTo>
                  <a:pt x="155" y="98"/>
                  <a:pt x="155" y="97"/>
                  <a:pt x="154" y="97"/>
                </a:cubicBezTo>
                <a:cubicBezTo>
                  <a:pt x="27" y="68"/>
                  <a:pt x="27" y="68"/>
                  <a:pt x="27" y="68"/>
                </a:cubicBezTo>
                <a:cubicBezTo>
                  <a:pt x="23" y="67"/>
                  <a:pt x="20" y="63"/>
                  <a:pt x="20" y="59"/>
                </a:cubicBezTo>
                <a:cubicBezTo>
                  <a:pt x="20" y="54"/>
                  <a:pt x="23" y="50"/>
                  <a:pt x="27" y="49"/>
                </a:cubicBezTo>
                <a:cubicBezTo>
                  <a:pt x="154" y="20"/>
                  <a:pt x="154" y="20"/>
                  <a:pt x="154" y="20"/>
                </a:cubicBezTo>
                <a:cubicBezTo>
                  <a:pt x="155" y="20"/>
                  <a:pt x="155" y="20"/>
                  <a:pt x="156" y="20"/>
                </a:cubicBezTo>
                <a:cubicBezTo>
                  <a:pt x="157" y="20"/>
                  <a:pt x="157" y="20"/>
                  <a:pt x="158" y="20"/>
                </a:cubicBezTo>
                <a:cubicBezTo>
                  <a:pt x="285" y="49"/>
                  <a:pt x="285" y="49"/>
                  <a:pt x="285" y="49"/>
                </a:cubicBezTo>
                <a:cubicBezTo>
                  <a:pt x="289" y="50"/>
                  <a:pt x="293" y="54"/>
                  <a:pt x="293" y="59"/>
                </a:cubicBezTo>
                <a:cubicBezTo>
                  <a:pt x="293" y="63"/>
                  <a:pt x="289" y="67"/>
                  <a:pt x="285" y="68"/>
                </a:cubicBezTo>
                <a:lnTo>
                  <a:pt x="158" y="97"/>
                </a:lnTo>
                <a:close/>
              </a:path>
            </a:pathLst>
          </a:custGeom>
          <a:solidFill>
            <a:schemeClr val="bg1">
              <a:lumMod val="50000"/>
            </a:schemeClr>
          </a:solidFill>
          <a:ln>
            <a:noFill/>
          </a:ln>
        </p:spPr>
        <p:txBody>
          <a:bodyPr vert="horz" wrap="square" lIns="91440" tIns="45720" rIns="91440" bIns="45720" numCol="1" anchor="t" anchorCtr="0" compatLnSpc="1"/>
          <a:lstStyle/>
          <a:p>
            <a:endParaRPr lang="id-ID"/>
          </a:p>
        </p:txBody>
      </p:sp>
      <p:sp>
        <p:nvSpPr>
          <p:cNvPr id="44" name="Freeform 13"/>
          <p:cNvSpPr>
            <a:spLocks noEditPoints="1"/>
          </p:cNvSpPr>
          <p:nvPr/>
        </p:nvSpPr>
        <p:spPr bwMode="auto">
          <a:xfrm>
            <a:off x="1324190" y="4853058"/>
            <a:ext cx="413978" cy="297207"/>
          </a:xfrm>
          <a:custGeom>
            <a:avLst/>
            <a:gdLst>
              <a:gd name="T0" fmla="*/ 312 w 312"/>
              <a:gd name="T1" fmla="*/ 59 h 224"/>
              <a:gd name="T2" fmla="*/ 289 w 312"/>
              <a:gd name="T3" fmla="*/ 30 h 224"/>
              <a:gd name="T4" fmla="*/ 162 w 312"/>
              <a:gd name="T5" fmla="*/ 1 h 224"/>
              <a:gd name="T6" fmla="*/ 156 w 312"/>
              <a:gd name="T7" fmla="*/ 0 h 224"/>
              <a:gd name="T8" fmla="*/ 149 w 312"/>
              <a:gd name="T9" fmla="*/ 1 h 224"/>
              <a:gd name="T10" fmla="*/ 23 w 312"/>
              <a:gd name="T11" fmla="*/ 30 h 224"/>
              <a:gd name="T12" fmla="*/ 0 w 312"/>
              <a:gd name="T13" fmla="*/ 59 h 224"/>
              <a:gd name="T14" fmla="*/ 23 w 312"/>
              <a:gd name="T15" fmla="*/ 87 h 224"/>
              <a:gd name="T16" fmla="*/ 49 w 312"/>
              <a:gd name="T17" fmla="*/ 93 h 224"/>
              <a:gd name="T18" fmla="*/ 49 w 312"/>
              <a:gd name="T19" fmla="*/ 176 h 224"/>
              <a:gd name="T20" fmla="*/ 156 w 312"/>
              <a:gd name="T21" fmla="*/ 224 h 224"/>
              <a:gd name="T22" fmla="*/ 263 w 312"/>
              <a:gd name="T23" fmla="*/ 176 h 224"/>
              <a:gd name="T24" fmla="*/ 263 w 312"/>
              <a:gd name="T25" fmla="*/ 93 h 224"/>
              <a:gd name="T26" fmla="*/ 289 w 312"/>
              <a:gd name="T27" fmla="*/ 87 h 224"/>
              <a:gd name="T28" fmla="*/ 312 w 312"/>
              <a:gd name="T29" fmla="*/ 59 h 224"/>
              <a:gd name="T30" fmla="*/ 244 w 312"/>
              <a:gd name="T31" fmla="*/ 176 h 224"/>
              <a:gd name="T32" fmla="*/ 156 w 312"/>
              <a:gd name="T33" fmla="*/ 205 h 224"/>
              <a:gd name="T34" fmla="*/ 68 w 312"/>
              <a:gd name="T35" fmla="*/ 176 h 224"/>
              <a:gd name="T36" fmla="*/ 68 w 312"/>
              <a:gd name="T37" fmla="*/ 98 h 224"/>
              <a:gd name="T38" fmla="*/ 150 w 312"/>
              <a:gd name="T39" fmla="*/ 116 h 224"/>
              <a:gd name="T40" fmla="*/ 156 w 312"/>
              <a:gd name="T41" fmla="*/ 117 h 224"/>
              <a:gd name="T42" fmla="*/ 163 w 312"/>
              <a:gd name="T43" fmla="*/ 116 h 224"/>
              <a:gd name="T44" fmla="*/ 244 w 312"/>
              <a:gd name="T45" fmla="*/ 98 h 224"/>
              <a:gd name="T46" fmla="*/ 244 w 312"/>
              <a:gd name="T47" fmla="*/ 176 h 224"/>
              <a:gd name="T48" fmla="*/ 158 w 312"/>
              <a:gd name="T49" fmla="*/ 97 h 224"/>
              <a:gd name="T50" fmla="*/ 156 w 312"/>
              <a:gd name="T51" fmla="*/ 98 h 224"/>
              <a:gd name="T52" fmla="*/ 154 w 312"/>
              <a:gd name="T53" fmla="*/ 97 h 224"/>
              <a:gd name="T54" fmla="*/ 27 w 312"/>
              <a:gd name="T55" fmla="*/ 68 h 224"/>
              <a:gd name="T56" fmla="*/ 20 w 312"/>
              <a:gd name="T57" fmla="*/ 59 h 224"/>
              <a:gd name="T58" fmla="*/ 27 w 312"/>
              <a:gd name="T59" fmla="*/ 49 h 224"/>
              <a:gd name="T60" fmla="*/ 154 w 312"/>
              <a:gd name="T61" fmla="*/ 20 h 224"/>
              <a:gd name="T62" fmla="*/ 156 w 312"/>
              <a:gd name="T63" fmla="*/ 20 h 224"/>
              <a:gd name="T64" fmla="*/ 158 w 312"/>
              <a:gd name="T65" fmla="*/ 20 h 224"/>
              <a:gd name="T66" fmla="*/ 285 w 312"/>
              <a:gd name="T67" fmla="*/ 49 h 224"/>
              <a:gd name="T68" fmla="*/ 293 w 312"/>
              <a:gd name="T69" fmla="*/ 59 h 224"/>
              <a:gd name="T70" fmla="*/ 285 w 312"/>
              <a:gd name="T71" fmla="*/ 68 h 224"/>
              <a:gd name="T72" fmla="*/ 158 w 312"/>
              <a:gd name="T73" fmla="*/ 97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12" h="224">
                <a:moveTo>
                  <a:pt x="312" y="59"/>
                </a:moveTo>
                <a:cubicBezTo>
                  <a:pt x="312" y="45"/>
                  <a:pt x="303" y="33"/>
                  <a:pt x="289" y="30"/>
                </a:cubicBezTo>
                <a:cubicBezTo>
                  <a:pt x="162" y="1"/>
                  <a:pt x="162" y="1"/>
                  <a:pt x="162" y="1"/>
                </a:cubicBezTo>
                <a:cubicBezTo>
                  <a:pt x="160" y="0"/>
                  <a:pt x="158" y="0"/>
                  <a:pt x="156" y="0"/>
                </a:cubicBezTo>
                <a:cubicBezTo>
                  <a:pt x="154" y="0"/>
                  <a:pt x="152" y="0"/>
                  <a:pt x="149" y="1"/>
                </a:cubicBezTo>
                <a:cubicBezTo>
                  <a:pt x="23" y="30"/>
                  <a:pt x="23" y="30"/>
                  <a:pt x="23" y="30"/>
                </a:cubicBezTo>
                <a:cubicBezTo>
                  <a:pt x="9" y="33"/>
                  <a:pt x="0" y="45"/>
                  <a:pt x="0" y="59"/>
                </a:cubicBezTo>
                <a:cubicBezTo>
                  <a:pt x="0" y="72"/>
                  <a:pt x="9" y="84"/>
                  <a:pt x="23" y="87"/>
                </a:cubicBezTo>
                <a:cubicBezTo>
                  <a:pt x="49" y="93"/>
                  <a:pt x="49" y="93"/>
                  <a:pt x="49" y="93"/>
                </a:cubicBezTo>
                <a:cubicBezTo>
                  <a:pt x="49" y="176"/>
                  <a:pt x="49" y="176"/>
                  <a:pt x="49" y="176"/>
                </a:cubicBezTo>
                <a:cubicBezTo>
                  <a:pt x="49" y="201"/>
                  <a:pt x="78" y="224"/>
                  <a:pt x="156" y="224"/>
                </a:cubicBezTo>
                <a:cubicBezTo>
                  <a:pt x="234" y="224"/>
                  <a:pt x="263" y="201"/>
                  <a:pt x="263" y="176"/>
                </a:cubicBezTo>
                <a:cubicBezTo>
                  <a:pt x="263" y="93"/>
                  <a:pt x="263" y="93"/>
                  <a:pt x="263" y="93"/>
                </a:cubicBezTo>
                <a:cubicBezTo>
                  <a:pt x="289" y="87"/>
                  <a:pt x="289" y="87"/>
                  <a:pt x="289" y="87"/>
                </a:cubicBezTo>
                <a:cubicBezTo>
                  <a:pt x="303" y="84"/>
                  <a:pt x="312" y="72"/>
                  <a:pt x="312" y="59"/>
                </a:cubicBezTo>
                <a:close/>
                <a:moveTo>
                  <a:pt x="244" y="176"/>
                </a:moveTo>
                <a:cubicBezTo>
                  <a:pt x="244" y="186"/>
                  <a:pt x="215" y="205"/>
                  <a:pt x="156" y="205"/>
                </a:cubicBezTo>
                <a:cubicBezTo>
                  <a:pt x="98" y="205"/>
                  <a:pt x="68" y="186"/>
                  <a:pt x="68" y="176"/>
                </a:cubicBezTo>
                <a:cubicBezTo>
                  <a:pt x="68" y="98"/>
                  <a:pt x="68" y="98"/>
                  <a:pt x="68" y="98"/>
                </a:cubicBezTo>
                <a:cubicBezTo>
                  <a:pt x="150" y="116"/>
                  <a:pt x="150" y="116"/>
                  <a:pt x="150" y="116"/>
                </a:cubicBezTo>
                <a:cubicBezTo>
                  <a:pt x="152" y="117"/>
                  <a:pt x="154" y="117"/>
                  <a:pt x="156" y="117"/>
                </a:cubicBezTo>
                <a:cubicBezTo>
                  <a:pt x="158" y="117"/>
                  <a:pt x="160" y="117"/>
                  <a:pt x="163" y="116"/>
                </a:cubicBezTo>
                <a:cubicBezTo>
                  <a:pt x="244" y="98"/>
                  <a:pt x="244" y="98"/>
                  <a:pt x="244" y="98"/>
                </a:cubicBezTo>
                <a:lnTo>
                  <a:pt x="244" y="176"/>
                </a:lnTo>
                <a:close/>
                <a:moveTo>
                  <a:pt x="158" y="97"/>
                </a:moveTo>
                <a:cubicBezTo>
                  <a:pt x="157" y="97"/>
                  <a:pt x="157" y="98"/>
                  <a:pt x="156" y="98"/>
                </a:cubicBezTo>
                <a:cubicBezTo>
                  <a:pt x="155" y="98"/>
                  <a:pt x="155" y="97"/>
                  <a:pt x="154" y="97"/>
                </a:cubicBezTo>
                <a:cubicBezTo>
                  <a:pt x="27" y="68"/>
                  <a:pt x="27" y="68"/>
                  <a:pt x="27" y="68"/>
                </a:cubicBezTo>
                <a:cubicBezTo>
                  <a:pt x="23" y="67"/>
                  <a:pt x="20" y="63"/>
                  <a:pt x="20" y="59"/>
                </a:cubicBezTo>
                <a:cubicBezTo>
                  <a:pt x="20" y="54"/>
                  <a:pt x="23" y="50"/>
                  <a:pt x="27" y="49"/>
                </a:cubicBezTo>
                <a:cubicBezTo>
                  <a:pt x="154" y="20"/>
                  <a:pt x="154" y="20"/>
                  <a:pt x="154" y="20"/>
                </a:cubicBezTo>
                <a:cubicBezTo>
                  <a:pt x="155" y="20"/>
                  <a:pt x="155" y="20"/>
                  <a:pt x="156" y="20"/>
                </a:cubicBezTo>
                <a:cubicBezTo>
                  <a:pt x="157" y="20"/>
                  <a:pt x="157" y="20"/>
                  <a:pt x="158" y="20"/>
                </a:cubicBezTo>
                <a:cubicBezTo>
                  <a:pt x="285" y="49"/>
                  <a:pt x="285" y="49"/>
                  <a:pt x="285" y="49"/>
                </a:cubicBezTo>
                <a:cubicBezTo>
                  <a:pt x="289" y="50"/>
                  <a:pt x="293" y="54"/>
                  <a:pt x="293" y="59"/>
                </a:cubicBezTo>
                <a:cubicBezTo>
                  <a:pt x="293" y="63"/>
                  <a:pt x="289" y="67"/>
                  <a:pt x="285" y="68"/>
                </a:cubicBezTo>
                <a:lnTo>
                  <a:pt x="158" y="97"/>
                </a:lnTo>
                <a:close/>
              </a:path>
            </a:pathLst>
          </a:custGeom>
          <a:solidFill>
            <a:schemeClr val="bg1">
              <a:lumMod val="50000"/>
            </a:schemeClr>
          </a:solidFill>
          <a:ln>
            <a:noFill/>
          </a:ln>
        </p:spPr>
        <p:txBody>
          <a:bodyPr vert="horz" wrap="square" lIns="91440" tIns="45720" rIns="91440" bIns="45720" numCol="1" anchor="t" anchorCtr="0" compatLnSpc="1"/>
          <a:lstStyle/>
          <a:p>
            <a:endParaRPr lang="id-ID"/>
          </a:p>
        </p:txBody>
      </p:sp>
      <p:sp>
        <p:nvSpPr>
          <p:cNvPr id="46" name="文本框 45"/>
          <p:cNvSpPr txBox="1"/>
          <p:nvPr/>
        </p:nvSpPr>
        <p:spPr>
          <a:xfrm>
            <a:off x="1704425" y="482685"/>
            <a:ext cx="4812536" cy="646331"/>
          </a:xfrm>
          <a:prstGeom prst="rect">
            <a:avLst/>
          </a:prstGeom>
          <a:noFill/>
        </p:spPr>
        <p:txBody>
          <a:bodyPr wrap="none" rtlCol="0">
            <a:spAutoFit/>
          </a:bodyPr>
          <a:lstStyle/>
          <a:p>
            <a:r>
              <a:rPr lang="en-US" altLang="zh-CN" sz="3600" dirty="0" smtClean="0">
                <a:solidFill>
                  <a:schemeClr val="accent1"/>
                </a:solidFill>
                <a:latin typeface="Adobe Gothic Std B" panose="020B0800000000000000" pitchFamily="34" charset="-128"/>
                <a:ea typeface="Adobe Gothic Std B" panose="020B0800000000000000" pitchFamily="34" charset="-128"/>
              </a:rPr>
              <a:t>ADD YOUR TEXT HERE</a:t>
            </a:r>
            <a:endParaRPr lang="zh-CN" altLang="en-US" sz="3600" dirty="0">
              <a:solidFill>
                <a:schemeClr val="accent1"/>
              </a:solidFill>
              <a:latin typeface="Adobe Gothic Std B" panose="020B0800000000000000" pitchFamily="34" charset="-128"/>
            </a:endParaRPr>
          </a:p>
        </p:txBody>
      </p:sp>
      <p:sp>
        <p:nvSpPr>
          <p:cNvPr id="47" name="Freeform 3"/>
          <p:cNvSpPr/>
          <p:nvPr/>
        </p:nvSpPr>
        <p:spPr>
          <a:xfrm>
            <a:off x="988125" y="589803"/>
            <a:ext cx="601307" cy="390832"/>
          </a:xfrm>
          <a:custGeom>
            <a:avLst/>
            <a:gdLst/>
            <a:ahLst/>
            <a:cxnLst/>
            <a:rect l="l" t="t" r="r" b="b"/>
            <a:pathLst>
              <a:path w="203814" h="132473">
                <a:moveTo>
                  <a:pt x="51660" y="13663"/>
                </a:moveTo>
                <a:cubicBezTo>
                  <a:pt x="47280" y="13663"/>
                  <a:pt x="43066" y="14553"/>
                  <a:pt x="39019" y="16333"/>
                </a:cubicBezTo>
                <a:cubicBezTo>
                  <a:pt x="34971" y="18112"/>
                  <a:pt x="31421" y="21053"/>
                  <a:pt x="28368" y="25155"/>
                </a:cubicBezTo>
                <a:cubicBezTo>
                  <a:pt x="25316" y="29257"/>
                  <a:pt x="22877" y="34672"/>
                  <a:pt x="21052" y="41398"/>
                </a:cubicBezTo>
                <a:cubicBezTo>
                  <a:pt x="19227" y="48124"/>
                  <a:pt x="18315" y="56434"/>
                  <a:pt x="18315" y="66327"/>
                </a:cubicBezTo>
                <a:cubicBezTo>
                  <a:pt x="18315" y="76220"/>
                  <a:pt x="19227" y="84515"/>
                  <a:pt x="21052" y="91211"/>
                </a:cubicBezTo>
                <a:cubicBezTo>
                  <a:pt x="22877" y="97907"/>
                  <a:pt x="25316" y="103306"/>
                  <a:pt x="28368" y="107408"/>
                </a:cubicBezTo>
                <a:cubicBezTo>
                  <a:pt x="31421" y="111511"/>
                  <a:pt x="34971" y="114451"/>
                  <a:pt x="39019" y="116231"/>
                </a:cubicBezTo>
                <a:cubicBezTo>
                  <a:pt x="43066" y="118011"/>
                  <a:pt x="47280" y="118900"/>
                  <a:pt x="51660" y="118900"/>
                </a:cubicBezTo>
                <a:cubicBezTo>
                  <a:pt x="56039" y="118900"/>
                  <a:pt x="60253" y="118011"/>
                  <a:pt x="64301" y="116231"/>
                </a:cubicBezTo>
                <a:cubicBezTo>
                  <a:pt x="68349" y="114451"/>
                  <a:pt x="71915" y="111511"/>
                  <a:pt x="75001" y="107408"/>
                </a:cubicBezTo>
                <a:cubicBezTo>
                  <a:pt x="78087" y="103306"/>
                  <a:pt x="80542" y="97907"/>
                  <a:pt x="82367" y="91211"/>
                </a:cubicBezTo>
                <a:cubicBezTo>
                  <a:pt x="84191" y="84515"/>
                  <a:pt x="85104" y="76220"/>
                  <a:pt x="85104" y="66327"/>
                </a:cubicBezTo>
                <a:cubicBezTo>
                  <a:pt x="85104" y="56434"/>
                  <a:pt x="84191" y="48124"/>
                  <a:pt x="82367" y="41398"/>
                </a:cubicBezTo>
                <a:cubicBezTo>
                  <a:pt x="80542" y="34672"/>
                  <a:pt x="78087" y="29257"/>
                  <a:pt x="75001" y="25155"/>
                </a:cubicBezTo>
                <a:cubicBezTo>
                  <a:pt x="71915" y="21053"/>
                  <a:pt x="68349" y="18112"/>
                  <a:pt x="64301" y="16333"/>
                </a:cubicBezTo>
                <a:cubicBezTo>
                  <a:pt x="60253" y="14553"/>
                  <a:pt x="56039" y="13663"/>
                  <a:pt x="51660" y="13663"/>
                </a:cubicBezTo>
                <a:close/>
                <a:moveTo>
                  <a:pt x="161312" y="1176"/>
                </a:moveTo>
                <a:lnTo>
                  <a:pt x="175745" y="1176"/>
                </a:lnTo>
                <a:lnTo>
                  <a:pt x="175745" y="118810"/>
                </a:lnTo>
                <a:lnTo>
                  <a:pt x="203814" y="118810"/>
                </a:lnTo>
                <a:lnTo>
                  <a:pt x="203814" y="131116"/>
                </a:lnTo>
                <a:lnTo>
                  <a:pt x="127370" y="131116"/>
                </a:lnTo>
                <a:lnTo>
                  <a:pt x="127370" y="118810"/>
                </a:lnTo>
                <a:lnTo>
                  <a:pt x="158027" y="118810"/>
                </a:lnTo>
                <a:lnTo>
                  <a:pt x="158027" y="30404"/>
                </a:lnTo>
                <a:cubicBezTo>
                  <a:pt x="158027" y="27749"/>
                  <a:pt x="158127" y="25065"/>
                  <a:pt x="158326" y="22350"/>
                </a:cubicBezTo>
                <a:lnTo>
                  <a:pt x="132845" y="42167"/>
                </a:lnTo>
                <a:cubicBezTo>
                  <a:pt x="132181" y="42650"/>
                  <a:pt x="131517" y="42996"/>
                  <a:pt x="130854" y="43208"/>
                </a:cubicBezTo>
                <a:cubicBezTo>
                  <a:pt x="130190" y="43419"/>
                  <a:pt x="129560" y="43524"/>
                  <a:pt x="128963" y="43524"/>
                </a:cubicBezTo>
                <a:cubicBezTo>
                  <a:pt x="127967" y="43524"/>
                  <a:pt x="127071" y="43328"/>
                  <a:pt x="126275" y="42936"/>
                </a:cubicBezTo>
                <a:cubicBezTo>
                  <a:pt x="125479" y="42544"/>
                  <a:pt x="124882" y="42076"/>
                  <a:pt x="124483" y="41534"/>
                </a:cubicBezTo>
                <a:lnTo>
                  <a:pt x="118909" y="34566"/>
                </a:lnTo>
                <a:close/>
                <a:moveTo>
                  <a:pt x="51660" y="0"/>
                </a:moveTo>
                <a:cubicBezTo>
                  <a:pt x="58893" y="0"/>
                  <a:pt x="65678" y="1327"/>
                  <a:pt x="72017" y="3981"/>
                </a:cubicBezTo>
                <a:cubicBezTo>
                  <a:pt x="78352" y="6635"/>
                  <a:pt x="83843" y="10692"/>
                  <a:pt x="88488" y="16152"/>
                </a:cubicBezTo>
                <a:cubicBezTo>
                  <a:pt x="93133" y="21611"/>
                  <a:pt x="96799" y="28503"/>
                  <a:pt x="99487" y="36828"/>
                </a:cubicBezTo>
                <a:cubicBezTo>
                  <a:pt x="102174" y="45153"/>
                  <a:pt x="103518" y="54986"/>
                  <a:pt x="103518" y="66327"/>
                </a:cubicBezTo>
                <a:cubicBezTo>
                  <a:pt x="103518" y="77668"/>
                  <a:pt x="102174" y="87486"/>
                  <a:pt x="99487" y="95781"/>
                </a:cubicBezTo>
                <a:cubicBezTo>
                  <a:pt x="96799" y="104075"/>
                  <a:pt x="93133" y="110937"/>
                  <a:pt x="88488" y="116367"/>
                </a:cubicBezTo>
                <a:cubicBezTo>
                  <a:pt x="83843" y="121796"/>
                  <a:pt x="78352" y="125838"/>
                  <a:pt x="72017" y="128492"/>
                </a:cubicBezTo>
                <a:cubicBezTo>
                  <a:pt x="65678" y="131146"/>
                  <a:pt x="58893" y="132473"/>
                  <a:pt x="51660" y="132473"/>
                </a:cubicBezTo>
                <a:cubicBezTo>
                  <a:pt x="44360" y="132473"/>
                  <a:pt x="37575" y="131146"/>
                  <a:pt x="31304" y="128492"/>
                </a:cubicBezTo>
                <a:cubicBezTo>
                  <a:pt x="25034" y="125838"/>
                  <a:pt x="19576" y="121796"/>
                  <a:pt x="14931" y="116367"/>
                </a:cubicBezTo>
                <a:cubicBezTo>
                  <a:pt x="10286" y="110937"/>
                  <a:pt x="6636" y="104075"/>
                  <a:pt x="3982" y="95781"/>
                </a:cubicBezTo>
                <a:cubicBezTo>
                  <a:pt x="1327" y="87486"/>
                  <a:pt x="0" y="77668"/>
                  <a:pt x="0" y="66327"/>
                </a:cubicBezTo>
                <a:cubicBezTo>
                  <a:pt x="0" y="54986"/>
                  <a:pt x="1327" y="45153"/>
                  <a:pt x="3982" y="36828"/>
                </a:cubicBezTo>
                <a:cubicBezTo>
                  <a:pt x="6636" y="28503"/>
                  <a:pt x="10286" y="21611"/>
                  <a:pt x="14931" y="16152"/>
                </a:cubicBezTo>
                <a:cubicBezTo>
                  <a:pt x="19576" y="10692"/>
                  <a:pt x="25034" y="6635"/>
                  <a:pt x="31304" y="3981"/>
                </a:cubicBezTo>
                <a:cubicBezTo>
                  <a:pt x="37575" y="1327"/>
                  <a:pt x="44360" y="0"/>
                  <a:pt x="51660" y="0"/>
                </a:cubicBezTo>
                <a:close/>
              </a:path>
            </a:pathLst>
          </a:custGeom>
          <a:solidFill>
            <a:schemeClr val="accent1">
              <a:lumMod val="20000"/>
              <a:lumOff val="80000"/>
            </a:schemeClr>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15"/>
          <p:cNvGrpSpPr/>
          <p:nvPr/>
        </p:nvGrpSpPr>
        <p:grpSpPr>
          <a:xfrm>
            <a:off x="6491915" y="1246947"/>
            <a:ext cx="1002683" cy="1002683"/>
            <a:chOff x="9309498" y="725193"/>
            <a:chExt cx="737050" cy="737050"/>
          </a:xfrm>
        </p:grpSpPr>
        <p:sp>
          <p:nvSpPr>
            <p:cNvPr id="19" name="Oval 16"/>
            <p:cNvSpPr/>
            <p:nvPr/>
          </p:nvSpPr>
          <p:spPr>
            <a:xfrm>
              <a:off x="9309498" y="725193"/>
              <a:ext cx="737050" cy="737050"/>
            </a:xfrm>
            <a:prstGeom prst="ellipse">
              <a:avLst/>
            </a:prstGeom>
            <a:solidFill>
              <a:schemeClr val="accent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en-US">
                <a:solidFill>
                  <a:schemeClr val="tx2">
                    <a:lumMod val="75000"/>
                    <a:lumOff val="25000"/>
                  </a:schemeClr>
                </a:solidFill>
              </a:endParaRPr>
            </a:p>
          </p:txBody>
        </p:sp>
        <p:sp>
          <p:nvSpPr>
            <p:cNvPr id="20" name="Freeform 138"/>
            <p:cNvSpPr>
              <a:spLocks noChangeArrowheads="1"/>
            </p:cNvSpPr>
            <p:nvPr/>
          </p:nvSpPr>
          <p:spPr bwMode="auto">
            <a:xfrm>
              <a:off x="9511492" y="930887"/>
              <a:ext cx="333062" cy="325662"/>
            </a:xfrm>
            <a:custGeom>
              <a:avLst/>
              <a:gdLst>
                <a:gd name="T0" fmla="*/ 203841 w 594"/>
                <a:gd name="T1" fmla="*/ 122628 h 581"/>
                <a:gd name="T2" fmla="*/ 201316 w 594"/>
                <a:gd name="T3" fmla="*/ 122628 h 581"/>
                <a:gd name="T4" fmla="*/ 196265 w 594"/>
                <a:gd name="T5" fmla="*/ 140301 h 581"/>
                <a:gd name="T6" fmla="*/ 196265 w 594"/>
                <a:gd name="T7" fmla="*/ 142826 h 581"/>
                <a:gd name="T8" fmla="*/ 196265 w 594"/>
                <a:gd name="T9" fmla="*/ 145351 h 581"/>
                <a:gd name="T10" fmla="*/ 196265 w 594"/>
                <a:gd name="T11" fmla="*/ 145351 h 581"/>
                <a:gd name="T12" fmla="*/ 193739 w 594"/>
                <a:gd name="T13" fmla="*/ 147875 h 581"/>
                <a:gd name="T14" fmla="*/ 185802 w 594"/>
                <a:gd name="T15" fmla="*/ 150400 h 581"/>
                <a:gd name="T16" fmla="*/ 185802 w 594"/>
                <a:gd name="T17" fmla="*/ 150400 h 581"/>
                <a:gd name="T18" fmla="*/ 155497 w 594"/>
                <a:gd name="T19" fmla="*/ 122628 h 581"/>
                <a:gd name="T20" fmla="*/ 155497 w 594"/>
                <a:gd name="T21" fmla="*/ 122628 h 581"/>
                <a:gd name="T22" fmla="*/ 50870 w 594"/>
                <a:gd name="T23" fmla="*/ 112169 h 581"/>
                <a:gd name="T24" fmla="*/ 60972 w 594"/>
                <a:gd name="T25" fmla="*/ 0 h 581"/>
                <a:gd name="T26" fmla="*/ 213943 w 594"/>
                <a:gd name="T27" fmla="*/ 10459 h 581"/>
                <a:gd name="T28" fmla="*/ 203841 w 594"/>
                <a:gd name="T29" fmla="*/ 122628 h 581"/>
                <a:gd name="T30" fmla="*/ 150446 w 594"/>
                <a:gd name="T31" fmla="*/ 132727 h 581"/>
                <a:gd name="T32" fmla="*/ 173175 w 594"/>
                <a:gd name="T33" fmla="*/ 155810 h 581"/>
                <a:gd name="T34" fmla="*/ 185802 w 594"/>
                <a:gd name="T35" fmla="*/ 168433 h 581"/>
                <a:gd name="T36" fmla="*/ 175700 w 594"/>
                <a:gd name="T37" fmla="*/ 178532 h 581"/>
                <a:gd name="T38" fmla="*/ 104266 w 594"/>
                <a:gd name="T39" fmla="*/ 178532 h 581"/>
                <a:gd name="T40" fmla="*/ 81537 w 594"/>
                <a:gd name="T41" fmla="*/ 178532 h 581"/>
                <a:gd name="T42" fmla="*/ 71074 w 594"/>
                <a:gd name="T43" fmla="*/ 178532 h 581"/>
                <a:gd name="T44" fmla="*/ 40768 w 594"/>
                <a:gd name="T45" fmla="*/ 204140 h 581"/>
                <a:gd name="T46" fmla="*/ 32831 w 594"/>
                <a:gd name="T47" fmla="*/ 209189 h 581"/>
                <a:gd name="T48" fmla="*/ 32831 w 594"/>
                <a:gd name="T49" fmla="*/ 209189 h 581"/>
                <a:gd name="T50" fmla="*/ 25255 w 594"/>
                <a:gd name="T51" fmla="*/ 204140 h 581"/>
                <a:gd name="T52" fmla="*/ 25255 w 594"/>
                <a:gd name="T53" fmla="*/ 204140 h 581"/>
                <a:gd name="T54" fmla="*/ 25255 w 594"/>
                <a:gd name="T55" fmla="*/ 201715 h 581"/>
                <a:gd name="T56" fmla="*/ 22729 w 594"/>
                <a:gd name="T57" fmla="*/ 199091 h 581"/>
                <a:gd name="T58" fmla="*/ 22729 w 594"/>
                <a:gd name="T59" fmla="*/ 178532 h 581"/>
                <a:gd name="T60" fmla="*/ 22729 w 594"/>
                <a:gd name="T61" fmla="*/ 178532 h 581"/>
                <a:gd name="T62" fmla="*/ 0 w 594"/>
                <a:gd name="T63" fmla="*/ 168433 h 581"/>
                <a:gd name="T64" fmla="*/ 0 w 594"/>
                <a:gd name="T65" fmla="*/ 51215 h 581"/>
                <a:gd name="T66" fmla="*/ 40768 w 594"/>
                <a:gd name="T67" fmla="*/ 40756 h 581"/>
                <a:gd name="T68" fmla="*/ 60972 w 594"/>
                <a:gd name="T69" fmla="*/ 132727 h 581"/>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594" h="581">
                  <a:moveTo>
                    <a:pt x="565" y="340"/>
                  </a:moveTo>
                  <a:lnTo>
                    <a:pt x="565" y="340"/>
                  </a:lnTo>
                  <a:cubicBezTo>
                    <a:pt x="558" y="340"/>
                    <a:pt x="558" y="340"/>
                    <a:pt x="558" y="340"/>
                  </a:cubicBezTo>
                  <a:cubicBezTo>
                    <a:pt x="544" y="340"/>
                    <a:pt x="544" y="340"/>
                    <a:pt x="544" y="340"/>
                  </a:cubicBezTo>
                  <a:cubicBezTo>
                    <a:pt x="544" y="389"/>
                    <a:pt x="544" y="389"/>
                    <a:pt x="544" y="389"/>
                  </a:cubicBezTo>
                  <a:lnTo>
                    <a:pt x="544" y="396"/>
                  </a:lnTo>
                  <a:cubicBezTo>
                    <a:pt x="544" y="396"/>
                    <a:pt x="544" y="396"/>
                    <a:pt x="544" y="403"/>
                  </a:cubicBezTo>
                  <a:lnTo>
                    <a:pt x="537" y="410"/>
                  </a:lnTo>
                  <a:cubicBezTo>
                    <a:pt x="530" y="417"/>
                    <a:pt x="523" y="417"/>
                    <a:pt x="515" y="417"/>
                  </a:cubicBezTo>
                  <a:cubicBezTo>
                    <a:pt x="508" y="417"/>
                    <a:pt x="501" y="417"/>
                    <a:pt x="501" y="410"/>
                  </a:cubicBezTo>
                  <a:cubicBezTo>
                    <a:pt x="431" y="340"/>
                    <a:pt x="431" y="340"/>
                    <a:pt x="431" y="340"/>
                  </a:cubicBezTo>
                  <a:cubicBezTo>
                    <a:pt x="169" y="340"/>
                    <a:pt x="169" y="340"/>
                    <a:pt x="169" y="340"/>
                  </a:cubicBezTo>
                  <a:cubicBezTo>
                    <a:pt x="155" y="340"/>
                    <a:pt x="141" y="332"/>
                    <a:pt x="141" y="311"/>
                  </a:cubicBezTo>
                  <a:cubicBezTo>
                    <a:pt x="141" y="29"/>
                    <a:pt x="141" y="29"/>
                    <a:pt x="141" y="29"/>
                  </a:cubicBezTo>
                  <a:cubicBezTo>
                    <a:pt x="141" y="14"/>
                    <a:pt x="155" y="0"/>
                    <a:pt x="169" y="0"/>
                  </a:cubicBezTo>
                  <a:cubicBezTo>
                    <a:pt x="565" y="0"/>
                    <a:pt x="565" y="0"/>
                    <a:pt x="565" y="0"/>
                  </a:cubicBezTo>
                  <a:cubicBezTo>
                    <a:pt x="579" y="0"/>
                    <a:pt x="593" y="14"/>
                    <a:pt x="593" y="29"/>
                  </a:cubicBezTo>
                  <a:cubicBezTo>
                    <a:pt x="593" y="311"/>
                    <a:pt x="593" y="311"/>
                    <a:pt x="593" y="311"/>
                  </a:cubicBezTo>
                  <a:cubicBezTo>
                    <a:pt x="593" y="332"/>
                    <a:pt x="579" y="340"/>
                    <a:pt x="565" y="340"/>
                  </a:cubicBezTo>
                  <a:close/>
                  <a:moveTo>
                    <a:pt x="417" y="368"/>
                  </a:moveTo>
                  <a:lnTo>
                    <a:pt x="417" y="368"/>
                  </a:lnTo>
                  <a:cubicBezTo>
                    <a:pt x="480" y="432"/>
                    <a:pt x="480" y="432"/>
                    <a:pt x="480" y="432"/>
                  </a:cubicBezTo>
                  <a:cubicBezTo>
                    <a:pt x="487" y="439"/>
                    <a:pt x="501" y="446"/>
                    <a:pt x="515" y="446"/>
                  </a:cubicBezTo>
                  <a:cubicBezTo>
                    <a:pt x="515" y="467"/>
                    <a:pt x="515" y="467"/>
                    <a:pt x="515" y="467"/>
                  </a:cubicBezTo>
                  <a:cubicBezTo>
                    <a:pt x="515" y="481"/>
                    <a:pt x="508" y="495"/>
                    <a:pt x="487" y="495"/>
                  </a:cubicBezTo>
                  <a:cubicBezTo>
                    <a:pt x="289" y="495"/>
                    <a:pt x="289" y="495"/>
                    <a:pt x="289" y="495"/>
                  </a:cubicBezTo>
                  <a:cubicBezTo>
                    <a:pt x="226" y="495"/>
                    <a:pt x="226" y="495"/>
                    <a:pt x="226" y="495"/>
                  </a:cubicBezTo>
                  <a:cubicBezTo>
                    <a:pt x="197" y="495"/>
                    <a:pt x="197" y="495"/>
                    <a:pt x="197" y="495"/>
                  </a:cubicBezTo>
                  <a:cubicBezTo>
                    <a:pt x="190" y="495"/>
                    <a:pt x="190" y="495"/>
                    <a:pt x="190" y="495"/>
                  </a:cubicBezTo>
                  <a:cubicBezTo>
                    <a:pt x="113" y="566"/>
                    <a:pt x="113" y="566"/>
                    <a:pt x="113" y="566"/>
                  </a:cubicBezTo>
                  <a:cubicBezTo>
                    <a:pt x="106" y="573"/>
                    <a:pt x="99" y="580"/>
                    <a:pt x="91" y="580"/>
                  </a:cubicBezTo>
                  <a:cubicBezTo>
                    <a:pt x="84" y="580"/>
                    <a:pt x="77" y="573"/>
                    <a:pt x="77" y="566"/>
                  </a:cubicBezTo>
                  <a:cubicBezTo>
                    <a:pt x="70" y="566"/>
                    <a:pt x="70" y="566"/>
                    <a:pt x="70" y="566"/>
                  </a:cubicBezTo>
                  <a:lnTo>
                    <a:pt x="70" y="559"/>
                  </a:lnTo>
                  <a:cubicBezTo>
                    <a:pt x="70" y="559"/>
                    <a:pt x="63" y="559"/>
                    <a:pt x="63" y="552"/>
                  </a:cubicBezTo>
                  <a:cubicBezTo>
                    <a:pt x="63" y="495"/>
                    <a:pt x="63" y="495"/>
                    <a:pt x="63" y="495"/>
                  </a:cubicBezTo>
                  <a:cubicBezTo>
                    <a:pt x="28" y="495"/>
                    <a:pt x="28" y="495"/>
                    <a:pt x="28" y="495"/>
                  </a:cubicBezTo>
                  <a:cubicBezTo>
                    <a:pt x="14" y="495"/>
                    <a:pt x="0" y="481"/>
                    <a:pt x="0" y="467"/>
                  </a:cubicBezTo>
                  <a:cubicBezTo>
                    <a:pt x="0" y="142"/>
                    <a:pt x="0" y="142"/>
                    <a:pt x="0" y="142"/>
                  </a:cubicBezTo>
                  <a:cubicBezTo>
                    <a:pt x="0" y="128"/>
                    <a:pt x="14" y="113"/>
                    <a:pt x="28" y="113"/>
                  </a:cubicBezTo>
                  <a:cubicBezTo>
                    <a:pt x="113" y="113"/>
                    <a:pt x="113" y="113"/>
                    <a:pt x="113" y="113"/>
                  </a:cubicBezTo>
                  <a:cubicBezTo>
                    <a:pt x="113" y="311"/>
                    <a:pt x="113" y="311"/>
                    <a:pt x="113" y="311"/>
                  </a:cubicBezTo>
                  <a:cubicBezTo>
                    <a:pt x="113" y="347"/>
                    <a:pt x="141" y="368"/>
                    <a:pt x="169" y="368"/>
                  </a:cubicBezTo>
                  <a:lnTo>
                    <a:pt x="417" y="368"/>
                  </a:lnTo>
                  <a:close/>
                </a:path>
              </a:pathLst>
            </a:custGeom>
            <a:solidFill>
              <a:schemeClr val="bg1"/>
            </a:solid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endParaRPr lang="en-US">
                <a:solidFill>
                  <a:schemeClr val="tx2">
                    <a:lumMod val="75000"/>
                    <a:lumOff val="25000"/>
                  </a:schemeClr>
                </a:solidFill>
              </a:endParaRPr>
            </a:p>
          </p:txBody>
        </p:sp>
      </p:grpSp>
      <p:grpSp>
        <p:nvGrpSpPr>
          <p:cNvPr id="4" name="Group 21"/>
          <p:cNvGrpSpPr/>
          <p:nvPr/>
        </p:nvGrpSpPr>
        <p:grpSpPr>
          <a:xfrm>
            <a:off x="6491914" y="2929491"/>
            <a:ext cx="1002683" cy="1002683"/>
            <a:chOff x="8909343" y="1931570"/>
            <a:chExt cx="737050" cy="737050"/>
          </a:xfrm>
        </p:grpSpPr>
        <p:sp>
          <p:nvSpPr>
            <p:cNvPr id="17" name="Oval 22"/>
            <p:cNvSpPr/>
            <p:nvPr/>
          </p:nvSpPr>
          <p:spPr>
            <a:xfrm>
              <a:off x="8909343" y="1931570"/>
              <a:ext cx="737050" cy="737050"/>
            </a:xfrm>
            <a:prstGeom prst="ellipse">
              <a:avLst/>
            </a:prstGeom>
            <a:solidFill>
              <a:schemeClr val="accent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en-US">
                <a:solidFill>
                  <a:schemeClr val="tx2">
                    <a:lumMod val="75000"/>
                    <a:lumOff val="25000"/>
                  </a:schemeClr>
                </a:solidFill>
              </a:endParaRPr>
            </a:p>
          </p:txBody>
        </p:sp>
        <p:sp>
          <p:nvSpPr>
            <p:cNvPr id="18" name="Freeform 98"/>
            <p:cNvSpPr>
              <a:spLocks noChangeArrowheads="1"/>
            </p:cNvSpPr>
            <p:nvPr/>
          </p:nvSpPr>
          <p:spPr bwMode="auto">
            <a:xfrm>
              <a:off x="9140942" y="2132330"/>
              <a:ext cx="273853" cy="335530"/>
            </a:xfrm>
            <a:custGeom>
              <a:avLst/>
              <a:gdLst>
                <a:gd name="T0" fmla="*/ 165736 w 488"/>
                <a:gd name="T1" fmla="*/ 215541 h 601"/>
                <a:gd name="T2" fmla="*/ 165736 w 488"/>
                <a:gd name="T3" fmla="*/ 215541 h 601"/>
                <a:gd name="T4" fmla="*/ 10110 w 488"/>
                <a:gd name="T5" fmla="*/ 215541 h 601"/>
                <a:gd name="T6" fmla="*/ 0 w 488"/>
                <a:gd name="T7" fmla="*/ 205482 h 601"/>
                <a:gd name="T8" fmla="*/ 0 w 488"/>
                <a:gd name="T9" fmla="*/ 116751 h 601"/>
                <a:gd name="T10" fmla="*/ 10110 w 488"/>
                <a:gd name="T11" fmla="*/ 106333 h 601"/>
                <a:gd name="T12" fmla="*/ 25276 w 488"/>
                <a:gd name="T13" fmla="*/ 106333 h 601"/>
                <a:gd name="T14" fmla="*/ 25276 w 488"/>
                <a:gd name="T15" fmla="*/ 60711 h 601"/>
                <a:gd name="T16" fmla="*/ 86659 w 488"/>
                <a:gd name="T17" fmla="*/ 0 h 601"/>
                <a:gd name="T18" fmla="*/ 147682 w 488"/>
                <a:gd name="T19" fmla="*/ 60711 h 601"/>
                <a:gd name="T20" fmla="*/ 147682 w 488"/>
                <a:gd name="T21" fmla="*/ 106333 h 601"/>
                <a:gd name="T22" fmla="*/ 165736 w 488"/>
                <a:gd name="T23" fmla="*/ 106333 h 601"/>
                <a:gd name="T24" fmla="*/ 175846 w 488"/>
                <a:gd name="T25" fmla="*/ 116751 h 601"/>
                <a:gd name="T26" fmla="*/ 175846 w 488"/>
                <a:gd name="T27" fmla="*/ 205482 h 601"/>
                <a:gd name="T28" fmla="*/ 165736 w 488"/>
                <a:gd name="T29" fmla="*/ 215541 h 601"/>
                <a:gd name="T30" fmla="*/ 76549 w 488"/>
                <a:gd name="T31" fmla="*/ 164889 h 601"/>
                <a:gd name="T32" fmla="*/ 76549 w 488"/>
                <a:gd name="T33" fmla="*/ 164889 h 601"/>
                <a:gd name="T34" fmla="*/ 76549 w 488"/>
                <a:gd name="T35" fmla="*/ 185365 h 601"/>
                <a:gd name="T36" fmla="*/ 86659 w 488"/>
                <a:gd name="T37" fmla="*/ 195424 h 601"/>
                <a:gd name="T38" fmla="*/ 96769 w 488"/>
                <a:gd name="T39" fmla="*/ 185365 h 601"/>
                <a:gd name="T40" fmla="*/ 96769 w 488"/>
                <a:gd name="T41" fmla="*/ 164889 h 601"/>
                <a:gd name="T42" fmla="*/ 106880 w 488"/>
                <a:gd name="T43" fmla="*/ 147286 h 601"/>
                <a:gd name="T44" fmla="*/ 86659 w 488"/>
                <a:gd name="T45" fmla="*/ 126810 h 601"/>
                <a:gd name="T46" fmla="*/ 66078 w 488"/>
                <a:gd name="T47" fmla="*/ 147286 h 601"/>
                <a:gd name="T48" fmla="*/ 76549 w 488"/>
                <a:gd name="T49" fmla="*/ 164889 h 601"/>
                <a:gd name="T50" fmla="*/ 127461 w 488"/>
                <a:gd name="T51" fmla="*/ 60711 h 601"/>
                <a:gd name="T52" fmla="*/ 127461 w 488"/>
                <a:gd name="T53" fmla="*/ 60711 h 601"/>
                <a:gd name="T54" fmla="*/ 86659 w 488"/>
                <a:gd name="T55" fmla="*/ 20117 h 601"/>
                <a:gd name="T56" fmla="*/ 45857 w 488"/>
                <a:gd name="T57" fmla="*/ 60711 h 601"/>
                <a:gd name="T58" fmla="*/ 45857 w 488"/>
                <a:gd name="T59" fmla="*/ 106333 h 601"/>
                <a:gd name="T60" fmla="*/ 127461 w 488"/>
                <a:gd name="T61" fmla="*/ 106333 h 601"/>
                <a:gd name="T62" fmla="*/ 127461 w 488"/>
                <a:gd name="T63" fmla="*/ 60711 h 60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488" h="601">
                  <a:moveTo>
                    <a:pt x="459" y="600"/>
                  </a:moveTo>
                  <a:lnTo>
                    <a:pt x="459" y="600"/>
                  </a:lnTo>
                  <a:cubicBezTo>
                    <a:pt x="28" y="600"/>
                    <a:pt x="28" y="600"/>
                    <a:pt x="28" y="600"/>
                  </a:cubicBezTo>
                  <a:cubicBezTo>
                    <a:pt x="7" y="600"/>
                    <a:pt x="0" y="586"/>
                    <a:pt x="0" y="572"/>
                  </a:cubicBezTo>
                  <a:cubicBezTo>
                    <a:pt x="0" y="325"/>
                    <a:pt x="0" y="325"/>
                    <a:pt x="0" y="325"/>
                  </a:cubicBezTo>
                  <a:cubicBezTo>
                    <a:pt x="0" y="311"/>
                    <a:pt x="7" y="296"/>
                    <a:pt x="28" y="296"/>
                  </a:cubicBezTo>
                  <a:cubicBezTo>
                    <a:pt x="70" y="296"/>
                    <a:pt x="70" y="296"/>
                    <a:pt x="70" y="296"/>
                  </a:cubicBezTo>
                  <a:cubicBezTo>
                    <a:pt x="70" y="169"/>
                    <a:pt x="70" y="169"/>
                    <a:pt x="70" y="169"/>
                  </a:cubicBezTo>
                  <a:cubicBezTo>
                    <a:pt x="70" y="70"/>
                    <a:pt x="148" y="0"/>
                    <a:pt x="240" y="0"/>
                  </a:cubicBezTo>
                  <a:cubicBezTo>
                    <a:pt x="339" y="0"/>
                    <a:pt x="409" y="70"/>
                    <a:pt x="409" y="169"/>
                  </a:cubicBezTo>
                  <a:cubicBezTo>
                    <a:pt x="409" y="296"/>
                    <a:pt x="409" y="296"/>
                    <a:pt x="409" y="296"/>
                  </a:cubicBezTo>
                  <a:cubicBezTo>
                    <a:pt x="459" y="296"/>
                    <a:pt x="459" y="296"/>
                    <a:pt x="459" y="296"/>
                  </a:cubicBezTo>
                  <a:cubicBezTo>
                    <a:pt x="473" y="296"/>
                    <a:pt x="487" y="311"/>
                    <a:pt x="487" y="325"/>
                  </a:cubicBezTo>
                  <a:cubicBezTo>
                    <a:pt x="487" y="572"/>
                    <a:pt x="487" y="572"/>
                    <a:pt x="487" y="572"/>
                  </a:cubicBezTo>
                  <a:cubicBezTo>
                    <a:pt x="487" y="586"/>
                    <a:pt x="473" y="600"/>
                    <a:pt x="459" y="600"/>
                  </a:cubicBezTo>
                  <a:close/>
                  <a:moveTo>
                    <a:pt x="212" y="459"/>
                  </a:moveTo>
                  <a:lnTo>
                    <a:pt x="212" y="459"/>
                  </a:lnTo>
                  <a:cubicBezTo>
                    <a:pt x="212" y="516"/>
                    <a:pt x="212" y="516"/>
                    <a:pt x="212" y="516"/>
                  </a:cubicBezTo>
                  <a:cubicBezTo>
                    <a:pt x="212" y="530"/>
                    <a:pt x="226" y="544"/>
                    <a:pt x="240" y="544"/>
                  </a:cubicBezTo>
                  <a:cubicBezTo>
                    <a:pt x="261" y="544"/>
                    <a:pt x="268" y="530"/>
                    <a:pt x="268" y="516"/>
                  </a:cubicBezTo>
                  <a:cubicBezTo>
                    <a:pt x="268" y="459"/>
                    <a:pt x="268" y="459"/>
                    <a:pt x="268" y="459"/>
                  </a:cubicBezTo>
                  <a:cubicBezTo>
                    <a:pt x="289" y="452"/>
                    <a:pt x="296" y="431"/>
                    <a:pt x="296" y="410"/>
                  </a:cubicBezTo>
                  <a:cubicBezTo>
                    <a:pt x="296" y="381"/>
                    <a:pt x="275" y="353"/>
                    <a:pt x="240" y="353"/>
                  </a:cubicBezTo>
                  <a:cubicBezTo>
                    <a:pt x="212" y="353"/>
                    <a:pt x="183" y="381"/>
                    <a:pt x="183" y="410"/>
                  </a:cubicBezTo>
                  <a:cubicBezTo>
                    <a:pt x="183" y="431"/>
                    <a:pt x="198" y="452"/>
                    <a:pt x="212" y="459"/>
                  </a:cubicBezTo>
                  <a:close/>
                  <a:moveTo>
                    <a:pt x="353" y="169"/>
                  </a:moveTo>
                  <a:lnTo>
                    <a:pt x="353" y="169"/>
                  </a:lnTo>
                  <a:cubicBezTo>
                    <a:pt x="353" y="106"/>
                    <a:pt x="304" y="56"/>
                    <a:pt x="240" y="56"/>
                  </a:cubicBezTo>
                  <a:cubicBezTo>
                    <a:pt x="176" y="56"/>
                    <a:pt x="127" y="106"/>
                    <a:pt x="127" y="169"/>
                  </a:cubicBezTo>
                  <a:cubicBezTo>
                    <a:pt x="127" y="296"/>
                    <a:pt x="127" y="296"/>
                    <a:pt x="127" y="296"/>
                  </a:cubicBezTo>
                  <a:cubicBezTo>
                    <a:pt x="353" y="296"/>
                    <a:pt x="353" y="296"/>
                    <a:pt x="353" y="296"/>
                  </a:cubicBezTo>
                  <a:lnTo>
                    <a:pt x="353" y="169"/>
                  </a:lnTo>
                  <a:close/>
                </a:path>
              </a:pathLst>
            </a:custGeom>
            <a:solidFill>
              <a:schemeClr val="bg1"/>
            </a:solid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endParaRPr lang="en-US">
                <a:solidFill>
                  <a:schemeClr val="tx2">
                    <a:lumMod val="75000"/>
                    <a:lumOff val="25000"/>
                  </a:schemeClr>
                </a:solidFill>
              </a:endParaRPr>
            </a:p>
          </p:txBody>
        </p:sp>
      </p:grpSp>
      <p:grpSp>
        <p:nvGrpSpPr>
          <p:cNvPr id="5" name="Group 24"/>
          <p:cNvGrpSpPr/>
          <p:nvPr/>
        </p:nvGrpSpPr>
        <p:grpSpPr>
          <a:xfrm>
            <a:off x="6491914" y="4612034"/>
            <a:ext cx="1002683" cy="1002683"/>
            <a:chOff x="10890349" y="3158572"/>
            <a:chExt cx="737050" cy="737050"/>
          </a:xfrm>
        </p:grpSpPr>
        <p:sp>
          <p:nvSpPr>
            <p:cNvPr id="15" name="Oval 25"/>
            <p:cNvSpPr/>
            <p:nvPr/>
          </p:nvSpPr>
          <p:spPr>
            <a:xfrm>
              <a:off x="10890349" y="3158572"/>
              <a:ext cx="737050" cy="737050"/>
            </a:xfrm>
            <a:prstGeom prst="ellipse">
              <a:avLst/>
            </a:prstGeom>
            <a:solidFill>
              <a:schemeClr val="tx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en-US">
                <a:solidFill>
                  <a:schemeClr val="tx2">
                    <a:lumMod val="75000"/>
                    <a:lumOff val="25000"/>
                  </a:schemeClr>
                </a:solidFill>
              </a:endParaRPr>
            </a:p>
          </p:txBody>
        </p:sp>
        <p:sp>
          <p:nvSpPr>
            <p:cNvPr id="16" name="Freeform 50"/>
            <p:cNvSpPr>
              <a:spLocks noChangeArrowheads="1"/>
            </p:cNvSpPr>
            <p:nvPr/>
          </p:nvSpPr>
          <p:spPr bwMode="auto">
            <a:xfrm>
              <a:off x="11088642" y="3358098"/>
              <a:ext cx="340465" cy="337998"/>
            </a:xfrm>
            <a:custGeom>
              <a:avLst/>
              <a:gdLst>
                <a:gd name="T0" fmla="*/ 218707 w 609"/>
                <a:gd name="T1" fmla="*/ 109828 h 602"/>
                <a:gd name="T2" fmla="*/ 218707 w 609"/>
                <a:gd name="T3" fmla="*/ 109828 h 602"/>
                <a:gd name="T4" fmla="*/ 218707 w 609"/>
                <a:gd name="T5" fmla="*/ 207011 h 602"/>
                <a:gd name="T6" fmla="*/ 208276 w 609"/>
                <a:gd name="T7" fmla="*/ 217127 h 602"/>
                <a:gd name="T8" fmla="*/ 109354 w 609"/>
                <a:gd name="T9" fmla="*/ 217127 h 602"/>
                <a:gd name="T10" fmla="*/ 109354 w 609"/>
                <a:gd name="T11" fmla="*/ 217127 h 602"/>
                <a:gd name="T12" fmla="*/ 0 w 609"/>
                <a:gd name="T13" fmla="*/ 109828 h 602"/>
                <a:gd name="T14" fmla="*/ 109354 w 609"/>
                <a:gd name="T15" fmla="*/ 0 h 602"/>
                <a:gd name="T16" fmla="*/ 218707 w 609"/>
                <a:gd name="T17" fmla="*/ 109828 h 602"/>
                <a:gd name="T18" fmla="*/ 109354 w 609"/>
                <a:gd name="T19" fmla="*/ 20593 h 602"/>
                <a:gd name="T20" fmla="*/ 109354 w 609"/>
                <a:gd name="T21" fmla="*/ 20593 h 602"/>
                <a:gd name="T22" fmla="*/ 20144 w 609"/>
                <a:gd name="T23" fmla="*/ 109828 h 602"/>
                <a:gd name="T24" fmla="*/ 109354 w 609"/>
                <a:gd name="T25" fmla="*/ 196534 h 602"/>
                <a:gd name="T26" fmla="*/ 109354 w 609"/>
                <a:gd name="T27" fmla="*/ 196534 h 602"/>
                <a:gd name="T28" fmla="*/ 109354 w 609"/>
                <a:gd name="T29" fmla="*/ 196534 h 602"/>
                <a:gd name="T30" fmla="*/ 198203 w 609"/>
                <a:gd name="T31" fmla="*/ 109828 h 602"/>
                <a:gd name="T32" fmla="*/ 198203 w 609"/>
                <a:gd name="T33" fmla="*/ 109828 h 602"/>
                <a:gd name="T34" fmla="*/ 198203 w 609"/>
                <a:gd name="T35" fmla="*/ 109828 h 602"/>
                <a:gd name="T36" fmla="*/ 109354 w 609"/>
                <a:gd name="T37" fmla="*/ 20593 h 602"/>
                <a:gd name="T38" fmla="*/ 152520 w 609"/>
                <a:gd name="T39" fmla="*/ 120305 h 602"/>
                <a:gd name="T40" fmla="*/ 152520 w 609"/>
                <a:gd name="T41" fmla="*/ 120305 h 602"/>
                <a:gd name="T42" fmla="*/ 119426 w 609"/>
                <a:gd name="T43" fmla="*/ 120305 h 602"/>
                <a:gd name="T44" fmla="*/ 119426 w 609"/>
                <a:gd name="T45" fmla="*/ 153181 h 602"/>
                <a:gd name="T46" fmla="*/ 109354 w 609"/>
                <a:gd name="T47" fmla="*/ 163658 h 602"/>
                <a:gd name="T48" fmla="*/ 99282 w 609"/>
                <a:gd name="T49" fmla="*/ 153181 h 602"/>
                <a:gd name="T50" fmla="*/ 99282 w 609"/>
                <a:gd name="T51" fmla="*/ 120305 h 602"/>
                <a:gd name="T52" fmla="*/ 66188 w 609"/>
                <a:gd name="T53" fmla="*/ 120305 h 602"/>
                <a:gd name="T54" fmla="*/ 55756 w 609"/>
                <a:gd name="T55" fmla="*/ 109828 h 602"/>
                <a:gd name="T56" fmla="*/ 66188 w 609"/>
                <a:gd name="T57" fmla="*/ 99712 h 602"/>
                <a:gd name="T58" fmla="*/ 99282 w 609"/>
                <a:gd name="T59" fmla="*/ 99712 h 602"/>
                <a:gd name="T60" fmla="*/ 99282 w 609"/>
                <a:gd name="T61" fmla="*/ 63946 h 602"/>
                <a:gd name="T62" fmla="*/ 109354 w 609"/>
                <a:gd name="T63" fmla="*/ 53830 h 602"/>
                <a:gd name="T64" fmla="*/ 119426 w 609"/>
                <a:gd name="T65" fmla="*/ 63946 h 602"/>
                <a:gd name="T66" fmla="*/ 119426 w 609"/>
                <a:gd name="T67" fmla="*/ 99712 h 602"/>
                <a:gd name="T68" fmla="*/ 152520 w 609"/>
                <a:gd name="T69" fmla="*/ 99712 h 602"/>
                <a:gd name="T70" fmla="*/ 162592 w 609"/>
                <a:gd name="T71" fmla="*/ 109828 h 602"/>
                <a:gd name="T72" fmla="*/ 152520 w 609"/>
                <a:gd name="T73" fmla="*/ 120305 h 602"/>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609" h="602">
                  <a:moveTo>
                    <a:pt x="608" y="304"/>
                  </a:moveTo>
                  <a:lnTo>
                    <a:pt x="608" y="304"/>
                  </a:lnTo>
                  <a:cubicBezTo>
                    <a:pt x="608" y="573"/>
                    <a:pt x="608" y="573"/>
                    <a:pt x="608" y="573"/>
                  </a:cubicBezTo>
                  <a:cubicBezTo>
                    <a:pt x="608" y="594"/>
                    <a:pt x="594" y="601"/>
                    <a:pt x="579" y="601"/>
                  </a:cubicBezTo>
                  <a:cubicBezTo>
                    <a:pt x="304" y="601"/>
                    <a:pt x="304" y="601"/>
                    <a:pt x="304" y="601"/>
                  </a:cubicBezTo>
                  <a:cubicBezTo>
                    <a:pt x="134" y="601"/>
                    <a:pt x="0" y="467"/>
                    <a:pt x="0" y="304"/>
                  </a:cubicBezTo>
                  <a:cubicBezTo>
                    <a:pt x="0" y="135"/>
                    <a:pt x="134" y="0"/>
                    <a:pt x="304" y="0"/>
                  </a:cubicBezTo>
                  <a:cubicBezTo>
                    <a:pt x="473" y="0"/>
                    <a:pt x="608" y="135"/>
                    <a:pt x="608" y="304"/>
                  </a:cubicBezTo>
                  <a:close/>
                  <a:moveTo>
                    <a:pt x="304" y="57"/>
                  </a:moveTo>
                  <a:lnTo>
                    <a:pt x="304" y="57"/>
                  </a:lnTo>
                  <a:cubicBezTo>
                    <a:pt x="169" y="57"/>
                    <a:pt x="56" y="170"/>
                    <a:pt x="56" y="304"/>
                  </a:cubicBezTo>
                  <a:cubicBezTo>
                    <a:pt x="56" y="439"/>
                    <a:pt x="169" y="544"/>
                    <a:pt x="304" y="544"/>
                  </a:cubicBezTo>
                  <a:cubicBezTo>
                    <a:pt x="438" y="544"/>
                    <a:pt x="551" y="439"/>
                    <a:pt x="551" y="304"/>
                  </a:cubicBezTo>
                  <a:cubicBezTo>
                    <a:pt x="551" y="170"/>
                    <a:pt x="438" y="57"/>
                    <a:pt x="304" y="57"/>
                  </a:cubicBezTo>
                  <a:close/>
                  <a:moveTo>
                    <a:pt x="424" y="333"/>
                  </a:moveTo>
                  <a:lnTo>
                    <a:pt x="424" y="333"/>
                  </a:lnTo>
                  <a:cubicBezTo>
                    <a:pt x="332" y="333"/>
                    <a:pt x="332" y="333"/>
                    <a:pt x="332" y="333"/>
                  </a:cubicBezTo>
                  <a:cubicBezTo>
                    <a:pt x="332" y="424"/>
                    <a:pt x="332" y="424"/>
                    <a:pt x="332" y="424"/>
                  </a:cubicBezTo>
                  <a:cubicBezTo>
                    <a:pt x="332" y="439"/>
                    <a:pt x="318" y="453"/>
                    <a:pt x="304" y="453"/>
                  </a:cubicBezTo>
                  <a:cubicBezTo>
                    <a:pt x="290" y="453"/>
                    <a:pt x="276" y="439"/>
                    <a:pt x="276" y="424"/>
                  </a:cubicBezTo>
                  <a:cubicBezTo>
                    <a:pt x="276" y="333"/>
                    <a:pt x="276" y="333"/>
                    <a:pt x="276" y="333"/>
                  </a:cubicBezTo>
                  <a:cubicBezTo>
                    <a:pt x="184" y="333"/>
                    <a:pt x="184" y="333"/>
                    <a:pt x="184" y="333"/>
                  </a:cubicBezTo>
                  <a:cubicBezTo>
                    <a:pt x="162" y="333"/>
                    <a:pt x="155" y="318"/>
                    <a:pt x="155" y="304"/>
                  </a:cubicBezTo>
                  <a:cubicBezTo>
                    <a:pt x="155" y="283"/>
                    <a:pt x="162" y="276"/>
                    <a:pt x="184" y="276"/>
                  </a:cubicBezTo>
                  <a:cubicBezTo>
                    <a:pt x="276" y="276"/>
                    <a:pt x="276" y="276"/>
                    <a:pt x="276" y="276"/>
                  </a:cubicBezTo>
                  <a:cubicBezTo>
                    <a:pt x="276" y="177"/>
                    <a:pt x="276" y="177"/>
                    <a:pt x="276" y="177"/>
                  </a:cubicBezTo>
                  <a:cubicBezTo>
                    <a:pt x="276" y="163"/>
                    <a:pt x="290" y="149"/>
                    <a:pt x="304" y="149"/>
                  </a:cubicBezTo>
                  <a:cubicBezTo>
                    <a:pt x="318" y="149"/>
                    <a:pt x="332" y="163"/>
                    <a:pt x="332" y="177"/>
                  </a:cubicBezTo>
                  <a:cubicBezTo>
                    <a:pt x="332" y="276"/>
                    <a:pt x="332" y="276"/>
                    <a:pt x="332" y="276"/>
                  </a:cubicBezTo>
                  <a:cubicBezTo>
                    <a:pt x="424" y="276"/>
                    <a:pt x="424" y="276"/>
                    <a:pt x="424" y="276"/>
                  </a:cubicBezTo>
                  <a:cubicBezTo>
                    <a:pt x="445" y="276"/>
                    <a:pt x="452" y="283"/>
                    <a:pt x="452" y="304"/>
                  </a:cubicBezTo>
                  <a:cubicBezTo>
                    <a:pt x="452" y="318"/>
                    <a:pt x="445" y="333"/>
                    <a:pt x="424" y="333"/>
                  </a:cubicBezTo>
                  <a:close/>
                </a:path>
              </a:pathLst>
            </a:custGeom>
            <a:solidFill>
              <a:schemeClr val="bg1"/>
            </a:solid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endParaRPr lang="en-US">
                <a:solidFill>
                  <a:schemeClr val="tx2">
                    <a:lumMod val="75000"/>
                    <a:lumOff val="25000"/>
                  </a:schemeClr>
                </a:solidFill>
              </a:endParaRPr>
            </a:p>
          </p:txBody>
        </p:sp>
      </p:grpSp>
      <p:grpSp>
        <p:nvGrpSpPr>
          <p:cNvPr id="6" name="Group 18"/>
          <p:cNvGrpSpPr/>
          <p:nvPr/>
        </p:nvGrpSpPr>
        <p:grpSpPr>
          <a:xfrm>
            <a:off x="4697402" y="2936035"/>
            <a:ext cx="1002683" cy="1002683"/>
            <a:chOff x="6950917" y="2500287"/>
            <a:chExt cx="737050" cy="737050"/>
          </a:xfrm>
        </p:grpSpPr>
        <p:sp>
          <p:nvSpPr>
            <p:cNvPr id="13" name="Oval 19"/>
            <p:cNvSpPr/>
            <p:nvPr/>
          </p:nvSpPr>
          <p:spPr>
            <a:xfrm>
              <a:off x="6950917" y="2500287"/>
              <a:ext cx="737050" cy="737050"/>
            </a:xfrm>
            <a:prstGeom prst="ellipse">
              <a:avLst/>
            </a:prstGeom>
            <a:solidFill>
              <a:schemeClr val="accent3"/>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en-US">
                <a:solidFill>
                  <a:schemeClr val="tx2">
                    <a:lumMod val="75000"/>
                    <a:lumOff val="25000"/>
                  </a:schemeClr>
                </a:solidFill>
              </a:endParaRPr>
            </a:p>
          </p:txBody>
        </p:sp>
        <p:sp>
          <p:nvSpPr>
            <p:cNvPr id="14" name="Freeform 106"/>
            <p:cNvSpPr>
              <a:spLocks noChangeArrowheads="1"/>
            </p:cNvSpPr>
            <p:nvPr/>
          </p:nvSpPr>
          <p:spPr bwMode="auto">
            <a:xfrm>
              <a:off x="7150443" y="2709691"/>
              <a:ext cx="337998" cy="305925"/>
            </a:xfrm>
            <a:custGeom>
              <a:avLst/>
              <a:gdLst>
                <a:gd name="T0" fmla="*/ 207003 w 602"/>
                <a:gd name="T1" fmla="*/ 196489 h 545"/>
                <a:gd name="T2" fmla="*/ 207003 w 602"/>
                <a:gd name="T3" fmla="*/ 196489 h 545"/>
                <a:gd name="T4" fmla="*/ 188940 w 602"/>
                <a:gd name="T5" fmla="*/ 196489 h 545"/>
                <a:gd name="T6" fmla="*/ 188940 w 602"/>
                <a:gd name="T7" fmla="*/ 114859 h 545"/>
                <a:gd name="T8" fmla="*/ 188940 w 602"/>
                <a:gd name="T9" fmla="*/ 50928 h 545"/>
                <a:gd name="T10" fmla="*/ 207003 w 602"/>
                <a:gd name="T11" fmla="*/ 50928 h 545"/>
                <a:gd name="T12" fmla="*/ 217119 w 602"/>
                <a:gd name="T13" fmla="*/ 61403 h 545"/>
                <a:gd name="T14" fmla="*/ 217119 w 602"/>
                <a:gd name="T15" fmla="*/ 124973 h 545"/>
                <a:gd name="T16" fmla="*/ 217119 w 602"/>
                <a:gd name="T17" fmla="*/ 165787 h 545"/>
                <a:gd name="T18" fmla="*/ 217119 w 602"/>
                <a:gd name="T19" fmla="*/ 186375 h 545"/>
                <a:gd name="T20" fmla="*/ 207003 w 602"/>
                <a:gd name="T21" fmla="*/ 196489 h 545"/>
                <a:gd name="T22" fmla="*/ 35765 w 602"/>
                <a:gd name="T23" fmla="*/ 196489 h 545"/>
                <a:gd name="T24" fmla="*/ 35765 w 602"/>
                <a:gd name="T25" fmla="*/ 196489 h 545"/>
                <a:gd name="T26" fmla="*/ 35765 w 602"/>
                <a:gd name="T27" fmla="*/ 114859 h 545"/>
                <a:gd name="T28" fmla="*/ 35765 w 602"/>
                <a:gd name="T29" fmla="*/ 112331 h 545"/>
                <a:gd name="T30" fmla="*/ 35765 w 602"/>
                <a:gd name="T31" fmla="*/ 50928 h 545"/>
                <a:gd name="T32" fmla="*/ 56357 w 602"/>
                <a:gd name="T33" fmla="*/ 50928 h 545"/>
                <a:gd name="T34" fmla="*/ 107295 w 602"/>
                <a:gd name="T35" fmla="*/ 0 h 545"/>
                <a:gd name="T36" fmla="*/ 158233 w 602"/>
                <a:gd name="T37" fmla="*/ 50928 h 545"/>
                <a:gd name="T38" fmla="*/ 178825 w 602"/>
                <a:gd name="T39" fmla="*/ 50928 h 545"/>
                <a:gd name="T40" fmla="*/ 178825 w 602"/>
                <a:gd name="T41" fmla="*/ 114859 h 545"/>
                <a:gd name="T42" fmla="*/ 178825 w 602"/>
                <a:gd name="T43" fmla="*/ 196489 h 545"/>
                <a:gd name="T44" fmla="*/ 35765 w 602"/>
                <a:gd name="T45" fmla="*/ 196489 h 545"/>
                <a:gd name="T46" fmla="*/ 107295 w 602"/>
                <a:gd name="T47" fmla="*/ 20588 h 545"/>
                <a:gd name="T48" fmla="*/ 107295 w 602"/>
                <a:gd name="T49" fmla="*/ 20588 h 545"/>
                <a:gd name="T50" fmla="*/ 76588 w 602"/>
                <a:gd name="T51" fmla="*/ 50928 h 545"/>
                <a:gd name="T52" fmla="*/ 138002 w 602"/>
                <a:gd name="T53" fmla="*/ 50928 h 545"/>
                <a:gd name="T54" fmla="*/ 107295 w 602"/>
                <a:gd name="T55" fmla="*/ 20588 h 545"/>
                <a:gd name="T56" fmla="*/ 0 w 602"/>
                <a:gd name="T57" fmla="*/ 186375 h 545"/>
                <a:gd name="T58" fmla="*/ 0 w 602"/>
                <a:gd name="T59" fmla="*/ 186375 h 545"/>
                <a:gd name="T60" fmla="*/ 0 w 602"/>
                <a:gd name="T61" fmla="*/ 165787 h 545"/>
                <a:gd name="T62" fmla="*/ 0 w 602"/>
                <a:gd name="T63" fmla="*/ 124973 h 545"/>
                <a:gd name="T64" fmla="*/ 0 w 602"/>
                <a:gd name="T65" fmla="*/ 61403 h 545"/>
                <a:gd name="T66" fmla="*/ 10477 w 602"/>
                <a:gd name="T67" fmla="*/ 50928 h 545"/>
                <a:gd name="T68" fmla="*/ 25650 w 602"/>
                <a:gd name="T69" fmla="*/ 50928 h 545"/>
                <a:gd name="T70" fmla="*/ 25650 w 602"/>
                <a:gd name="T71" fmla="*/ 112331 h 545"/>
                <a:gd name="T72" fmla="*/ 25650 w 602"/>
                <a:gd name="T73" fmla="*/ 114859 h 545"/>
                <a:gd name="T74" fmla="*/ 25650 w 602"/>
                <a:gd name="T75" fmla="*/ 196489 h 545"/>
                <a:gd name="T76" fmla="*/ 10477 w 602"/>
                <a:gd name="T77" fmla="*/ 196489 h 545"/>
                <a:gd name="T78" fmla="*/ 0 w 602"/>
                <a:gd name="T79" fmla="*/ 186375 h 545"/>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602" h="545">
                  <a:moveTo>
                    <a:pt x="573" y="544"/>
                  </a:moveTo>
                  <a:lnTo>
                    <a:pt x="573" y="544"/>
                  </a:lnTo>
                  <a:cubicBezTo>
                    <a:pt x="523" y="544"/>
                    <a:pt x="523" y="544"/>
                    <a:pt x="523" y="544"/>
                  </a:cubicBezTo>
                  <a:cubicBezTo>
                    <a:pt x="523" y="318"/>
                    <a:pt x="523" y="318"/>
                    <a:pt x="523" y="318"/>
                  </a:cubicBezTo>
                  <a:cubicBezTo>
                    <a:pt x="523" y="141"/>
                    <a:pt x="523" y="141"/>
                    <a:pt x="523" y="141"/>
                  </a:cubicBezTo>
                  <a:cubicBezTo>
                    <a:pt x="573" y="141"/>
                    <a:pt x="573" y="141"/>
                    <a:pt x="573" y="141"/>
                  </a:cubicBezTo>
                  <a:cubicBezTo>
                    <a:pt x="587" y="141"/>
                    <a:pt x="601" y="148"/>
                    <a:pt x="601" y="170"/>
                  </a:cubicBezTo>
                  <a:cubicBezTo>
                    <a:pt x="601" y="346"/>
                    <a:pt x="601" y="346"/>
                    <a:pt x="601" y="346"/>
                  </a:cubicBezTo>
                  <a:cubicBezTo>
                    <a:pt x="601" y="459"/>
                    <a:pt x="601" y="459"/>
                    <a:pt x="601" y="459"/>
                  </a:cubicBezTo>
                  <a:cubicBezTo>
                    <a:pt x="601" y="516"/>
                    <a:pt x="601" y="516"/>
                    <a:pt x="601" y="516"/>
                  </a:cubicBezTo>
                  <a:cubicBezTo>
                    <a:pt x="601" y="530"/>
                    <a:pt x="587" y="544"/>
                    <a:pt x="573" y="544"/>
                  </a:cubicBezTo>
                  <a:close/>
                  <a:moveTo>
                    <a:pt x="99" y="544"/>
                  </a:moveTo>
                  <a:lnTo>
                    <a:pt x="99" y="544"/>
                  </a:lnTo>
                  <a:cubicBezTo>
                    <a:pt x="99" y="318"/>
                    <a:pt x="99" y="318"/>
                    <a:pt x="99" y="318"/>
                  </a:cubicBezTo>
                  <a:cubicBezTo>
                    <a:pt x="99" y="311"/>
                    <a:pt x="99" y="311"/>
                    <a:pt x="99" y="311"/>
                  </a:cubicBezTo>
                  <a:cubicBezTo>
                    <a:pt x="99" y="141"/>
                    <a:pt x="99" y="141"/>
                    <a:pt x="99" y="141"/>
                  </a:cubicBezTo>
                  <a:cubicBezTo>
                    <a:pt x="156" y="141"/>
                    <a:pt x="156" y="141"/>
                    <a:pt x="156" y="141"/>
                  </a:cubicBezTo>
                  <a:cubicBezTo>
                    <a:pt x="156" y="64"/>
                    <a:pt x="219" y="0"/>
                    <a:pt x="297" y="0"/>
                  </a:cubicBezTo>
                  <a:cubicBezTo>
                    <a:pt x="375" y="0"/>
                    <a:pt x="438" y="64"/>
                    <a:pt x="438" y="141"/>
                  </a:cubicBezTo>
                  <a:cubicBezTo>
                    <a:pt x="495" y="141"/>
                    <a:pt x="495" y="141"/>
                    <a:pt x="495" y="141"/>
                  </a:cubicBezTo>
                  <a:cubicBezTo>
                    <a:pt x="495" y="318"/>
                    <a:pt x="495" y="318"/>
                    <a:pt x="495" y="318"/>
                  </a:cubicBezTo>
                  <a:cubicBezTo>
                    <a:pt x="495" y="544"/>
                    <a:pt x="495" y="544"/>
                    <a:pt x="495" y="544"/>
                  </a:cubicBezTo>
                  <a:lnTo>
                    <a:pt x="99" y="544"/>
                  </a:lnTo>
                  <a:close/>
                  <a:moveTo>
                    <a:pt x="297" y="57"/>
                  </a:moveTo>
                  <a:lnTo>
                    <a:pt x="297" y="57"/>
                  </a:lnTo>
                  <a:cubicBezTo>
                    <a:pt x="255" y="57"/>
                    <a:pt x="212" y="92"/>
                    <a:pt x="212" y="141"/>
                  </a:cubicBezTo>
                  <a:cubicBezTo>
                    <a:pt x="382" y="141"/>
                    <a:pt x="382" y="141"/>
                    <a:pt x="382" y="141"/>
                  </a:cubicBezTo>
                  <a:cubicBezTo>
                    <a:pt x="382" y="92"/>
                    <a:pt x="347" y="57"/>
                    <a:pt x="297" y="57"/>
                  </a:cubicBezTo>
                  <a:close/>
                  <a:moveTo>
                    <a:pt x="0" y="516"/>
                  </a:moveTo>
                  <a:lnTo>
                    <a:pt x="0" y="516"/>
                  </a:lnTo>
                  <a:cubicBezTo>
                    <a:pt x="0" y="459"/>
                    <a:pt x="0" y="459"/>
                    <a:pt x="0" y="459"/>
                  </a:cubicBezTo>
                  <a:cubicBezTo>
                    <a:pt x="0" y="346"/>
                    <a:pt x="0" y="346"/>
                    <a:pt x="0" y="346"/>
                  </a:cubicBezTo>
                  <a:cubicBezTo>
                    <a:pt x="0" y="170"/>
                    <a:pt x="0" y="170"/>
                    <a:pt x="0" y="170"/>
                  </a:cubicBezTo>
                  <a:cubicBezTo>
                    <a:pt x="0" y="148"/>
                    <a:pt x="7" y="141"/>
                    <a:pt x="29" y="141"/>
                  </a:cubicBezTo>
                  <a:cubicBezTo>
                    <a:pt x="71" y="141"/>
                    <a:pt x="71" y="141"/>
                    <a:pt x="71" y="141"/>
                  </a:cubicBezTo>
                  <a:cubicBezTo>
                    <a:pt x="71" y="311"/>
                    <a:pt x="71" y="311"/>
                    <a:pt x="71" y="311"/>
                  </a:cubicBezTo>
                  <a:cubicBezTo>
                    <a:pt x="71" y="318"/>
                    <a:pt x="71" y="318"/>
                    <a:pt x="71" y="318"/>
                  </a:cubicBezTo>
                  <a:cubicBezTo>
                    <a:pt x="71" y="544"/>
                    <a:pt x="71" y="544"/>
                    <a:pt x="71" y="544"/>
                  </a:cubicBezTo>
                  <a:cubicBezTo>
                    <a:pt x="29" y="544"/>
                    <a:pt x="29" y="544"/>
                    <a:pt x="29" y="544"/>
                  </a:cubicBezTo>
                  <a:cubicBezTo>
                    <a:pt x="7" y="544"/>
                    <a:pt x="0" y="530"/>
                    <a:pt x="0" y="516"/>
                  </a:cubicBezTo>
                  <a:close/>
                </a:path>
              </a:pathLst>
            </a:custGeom>
            <a:solidFill>
              <a:schemeClr val="bg1"/>
            </a:solid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endParaRPr lang="en-US">
                <a:solidFill>
                  <a:schemeClr val="tx2">
                    <a:lumMod val="75000"/>
                    <a:lumOff val="25000"/>
                  </a:schemeClr>
                </a:solidFill>
              </a:endParaRPr>
            </a:p>
          </p:txBody>
        </p:sp>
      </p:grpSp>
      <p:grpSp>
        <p:nvGrpSpPr>
          <p:cNvPr id="7" name="Group 12"/>
          <p:cNvGrpSpPr/>
          <p:nvPr/>
        </p:nvGrpSpPr>
        <p:grpSpPr>
          <a:xfrm>
            <a:off x="4697402" y="1243283"/>
            <a:ext cx="1002683" cy="1002683"/>
            <a:chOff x="6197019" y="1440267"/>
            <a:chExt cx="737050" cy="737050"/>
          </a:xfrm>
        </p:grpSpPr>
        <p:sp>
          <p:nvSpPr>
            <p:cNvPr id="11" name="Oval 13"/>
            <p:cNvSpPr/>
            <p:nvPr/>
          </p:nvSpPr>
          <p:spPr>
            <a:xfrm>
              <a:off x="6197019" y="1440267"/>
              <a:ext cx="737050" cy="737050"/>
            </a:xfrm>
            <a:prstGeom prst="ellipse">
              <a:avLst/>
            </a:prstGeom>
            <a:solidFill>
              <a:schemeClr val="accent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en-US">
                <a:solidFill>
                  <a:schemeClr val="tx2">
                    <a:lumMod val="75000"/>
                    <a:lumOff val="25000"/>
                  </a:schemeClr>
                </a:solidFill>
              </a:endParaRPr>
            </a:p>
          </p:txBody>
        </p:sp>
        <p:sp>
          <p:nvSpPr>
            <p:cNvPr id="12" name="Freeform 112"/>
            <p:cNvSpPr>
              <a:spLocks noChangeArrowheads="1"/>
            </p:cNvSpPr>
            <p:nvPr/>
          </p:nvSpPr>
          <p:spPr bwMode="auto">
            <a:xfrm>
              <a:off x="6397779" y="1665698"/>
              <a:ext cx="335530" cy="286188"/>
            </a:xfrm>
            <a:custGeom>
              <a:avLst/>
              <a:gdLst>
                <a:gd name="T0" fmla="*/ 172426 w 601"/>
                <a:gd name="T1" fmla="*/ 114823 h 510"/>
                <a:gd name="T2" fmla="*/ 172426 w 601"/>
                <a:gd name="T3" fmla="*/ 28164 h 510"/>
                <a:gd name="T4" fmla="*/ 172426 w 601"/>
                <a:gd name="T5" fmla="*/ 114823 h 510"/>
                <a:gd name="T6" fmla="*/ 192902 w 601"/>
                <a:gd name="T7" fmla="*/ 61383 h 510"/>
                <a:gd name="T8" fmla="*/ 182844 w 601"/>
                <a:gd name="T9" fmla="*/ 50912 h 510"/>
                <a:gd name="T10" fmla="*/ 162368 w 601"/>
                <a:gd name="T11" fmla="*/ 50912 h 510"/>
                <a:gd name="T12" fmla="*/ 152310 w 601"/>
                <a:gd name="T13" fmla="*/ 61383 h 510"/>
                <a:gd name="T14" fmla="*/ 152310 w 601"/>
                <a:gd name="T15" fmla="*/ 81604 h 510"/>
                <a:gd name="T16" fmla="*/ 162368 w 601"/>
                <a:gd name="T17" fmla="*/ 91714 h 510"/>
                <a:gd name="T18" fmla="*/ 182844 w 601"/>
                <a:gd name="T19" fmla="*/ 91714 h 510"/>
                <a:gd name="T20" fmla="*/ 192902 w 601"/>
                <a:gd name="T21" fmla="*/ 81604 h 510"/>
                <a:gd name="T22" fmla="*/ 192902 w 601"/>
                <a:gd name="T23" fmla="*/ 61383 h 510"/>
                <a:gd name="T24" fmla="*/ 129320 w 601"/>
                <a:gd name="T25" fmla="*/ 35747 h 510"/>
                <a:gd name="T26" fmla="*/ 119261 w 601"/>
                <a:gd name="T27" fmla="*/ 15165 h 510"/>
                <a:gd name="T28" fmla="*/ 126805 w 601"/>
                <a:gd name="T29" fmla="*/ 0 h 510"/>
                <a:gd name="T30" fmla="*/ 136863 w 601"/>
                <a:gd name="T31" fmla="*/ 5055 h 510"/>
                <a:gd name="T32" fmla="*/ 129320 w 601"/>
                <a:gd name="T33" fmla="*/ 35747 h 510"/>
                <a:gd name="T34" fmla="*/ 96271 w 601"/>
                <a:gd name="T35" fmla="*/ 15165 h 510"/>
                <a:gd name="T36" fmla="*/ 50650 w 601"/>
                <a:gd name="T37" fmla="*/ 58856 h 510"/>
                <a:gd name="T38" fmla="*/ 78669 w 601"/>
                <a:gd name="T39" fmla="*/ 5055 h 510"/>
                <a:gd name="T40" fmla="*/ 96271 w 601"/>
                <a:gd name="T41" fmla="*/ 10110 h 510"/>
                <a:gd name="T42" fmla="*/ 81184 w 601"/>
                <a:gd name="T43" fmla="*/ 68966 h 510"/>
                <a:gd name="T44" fmla="*/ 116747 w 601"/>
                <a:gd name="T45" fmla="*/ 68966 h 510"/>
                <a:gd name="T46" fmla="*/ 136863 w 601"/>
                <a:gd name="T47" fmla="*/ 114823 h 510"/>
                <a:gd name="T48" fmla="*/ 147281 w 601"/>
                <a:gd name="T49" fmla="*/ 163207 h 510"/>
                <a:gd name="T50" fmla="*/ 157339 w 601"/>
                <a:gd name="T51" fmla="*/ 124933 h 510"/>
                <a:gd name="T52" fmla="*/ 187873 w 601"/>
                <a:gd name="T53" fmla="*/ 122406 h 510"/>
                <a:gd name="T54" fmla="*/ 174941 w 601"/>
                <a:gd name="T55" fmla="*/ 176206 h 510"/>
                <a:gd name="T56" fmla="*/ 164883 w 601"/>
                <a:gd name="T57" fmla="*/ 183789 h 510"/>
                <a:gd name="T58" fmla="*/ 159853 w 601"/>
                <a:gd name="T59" fmla="*/ 183789 h 510"/>
                <a:gd name="T60" fmla="*/ 50650 w 601"/>
                <a:gd name="T61" fmla="*/ 183789 h 510"/>
                <a:gd name="T62" fmla="*/ 50650 w 601"/>
                <a:gd name="T63" fmla="*/ 183789 h 510"/>
                <a:gd name="T64" fmla="*/ 40592 w 601"/>
                <a:gd name="T65" fmla="*/ 176206 h 510"/>
                <a:gd name="T66" fmla="*/ 10058 w 601"/>
                <a:gd name="T67" fmla="*/ 89186 h 510"/>
                <a:gd name="T68" fmla="*/ 10058 w 601"/>
                <a:gd name="T69" fmla="*/ 68966 h 510"/>
                <a:gd name="T70" fmla="*/ 81184 w 601"/>
                <a:gd name="T71" fmla="*/ 68966 h 510"/>
                <a:gd name="T72" fmla="*/ 96271 w 601"/>
                <a:gd name="T73" fmla="*/ 153097 h 510"/>
                <a:gd name="T74" fmla="*/ 116747 w 601"/>
                <a:gd name="T75" fmla="*/ 153097 h 510"/>
                <a:gd name="T76" fmla="*/ 106689 w 601"/>
                <a:gd name="T77" fmla="*/ 89186 h 510"/>
                <a:gd name="T78" fmla="*/ 96271 w 601"/>
                <a:gd name="T79" fmla="*/ 153097 h 510"/>
                <a:gd name="T80" fmla="*/ 76155 w 601"/>
                <a:gd name="T81" fmla="*/ 99658 h 510"/>
                <a:gd name="T82" fmla="*/ 55679 w 601"/>
                <a:gd name="T83" fmla="*/ 99658 h 510"/>
                <a:gd name="T84" fmla="*/ 65737 w 601"/>
                <a:gd name="T85" fmla="*/ 163207 h 510"/>
                <a:gd name="T86" fmla="*/ 76155 w 601"/>
                <a:gd name="T87" fmla="*/ 99658 h 51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601" h="510">
                  <a:moveTo>
                    <a:pt x="480" y="318"/>
                  </a:moveTo>
                  <a:lnTo>
                    <a:pt x="480" y="318"/>
                  </a:lnTo>
                  <a:cubicBezTo>
                    <a:pt x="410" y="318"/>
                    <a:pt x="353" y="269"/>
                    <a:pt x="353" y="198"/>
                  </a:cubicBezTo>
                  <a:cubicBezTo>
                    <a:pt x="353" y="127"/>
                    <a:pt x="410" y="78"/>
                    <a:pt x="480" y="78"/>
                  </a:cubicBezTo>
                  <a:cubicBezTo>
                    <a:pt x="544" y="78"/>
                    <a:pt x="600" y="127"/>
                    <a:pt x="600" y="198"/>
                  </a:cubicBezTo>
                  <a:cubicBezTo>
                    <a:pt x="600" y="269"/>
                    <a:pt x="544" y="318"/>
                    <a:pt x="480" y="318"/>
                  </a:cubicBezTo>
                  <a:close/>
                  <a:moveTo>
                    <a:pt x="537" y="170"/>
                  </a:moveTo>
                  <a:lnTo>
                    <a:pt x="537" y="170"/>
                  </a:lnTo>
                  <a:cubicBezTo>
                    <a:pt x="509" y="170"/>
                    <a:pt x="509" y="170"/>
                    <a:pt x="509" y="170"/>
                  </a:cubicBezTo>
                  <a:cubicBezTo>
                    <a:pt x="509" y="141"/>
                    <a:pt x="509" y="141"/>
                    <a:pt x="509" y="141"/>
                  </a:cubicBezTo>
                  <a:cubicBezTo>
                    <a:pt x="509" y="127"/>
                    <a:pt x="494" y="113"/>
                    <a:pt x="480" y="113"/>
                  </a:cubicBezTo>
                  <a:cubicBezTo>
                    <a:pt x="459" y="113"/>
                    <a:pt x="452" y="127"/>
                    <a:pt x="452" y="141"/>
                  </a:cubicBezTo>
                  <a:cubicBezTo>
                    <a:pt x="452" y="170"/>
                    <a:pt x="452" y="170"/>
                    <a:pt x="452" y="170"/>
                  </a:cubicBezTo>
                  <a:cubicBezTo>
                    <a:pt x="424" y="170"/>
                    <a:pt x="424" y="170"/>
                    <a:pt x="424" y="170"/>
                  </a:cubicBezTo>
                  <a:cubicBezTo>
                    <a:pt x="403" y="170"/>
                    <a:pt x="396" y="184"/>
                    <a:pt x="396" y="198"/>
                  </a:cubicBezTo>
                  <a:cubicBezTo>
                    <a:pt x="396" y="212"/>
                    <a:pt x="403" y="226"/>
                    <a:pt x="424" y="226"/>
                  </a:cubicBezTo>
                  <a:cubicBezTo>
                    <a:pt x="452" y="226"/>
                    <a:pt x="452" y="226"/>
                    <a:pt x="452" y="226"/>
                  </a:cubicBezTo>
                  <a:cubicBezTo>
                    <a:pt x="452" y="254"/>
                    <a:pt x="452" y="254"/>
                    <a:pt x="452" y="254"/>
                  </a:cubicBezTo>
                  <a:cubicBezTo>
                    <a:pt x="452" y="269"/>
                    <a:pt x="459" y="283"/>
                    <a:pt x="480" y="283"/>
                  </a:cubicBezTo>
                  <a:cubicBezTo>
                    <a:pt x="494" y="283"/>
                    <a:pt x="509" y="269"/>
                    <a:pt x="509" y="254"/>
                  </a:cubicBezTo>
                  <a:cubicBezTo>
                    <a:pt x="509" y="226"/>
                    <a:pt x="509" y="226"/>
                    <a:pt x="509" y="226"/>
                  </a:cubicBezTo>
                  <a:cubicBezTo>
                    <a:pt x="537" y="226"/>
                    <a:pt x="537" y="226"/>
                    <a:pt x="537" y="226"/>
                  </a:cubicBezTo>
                  <a:cubicBezTo>
                    <a:pt x="551" y="226"/>
                    <a:pt x="565" y="212"/>
                    <a:pt x="565" y="198"/>
                  </a:cubicBezTo>
                  <a:cubicBezTo>
                    <a:pt x="565" y="184"/>
                    <a:pt x="551" y="170"/>
                    <a:pt x="537" y="170"/>
                  </a:cubicBezTo>
                  <a:close/>
                  <a:moveTo>
                    <a:pt x="360" y="99"/>
                  </a:moveTo>
                  <a:lnTo>
                    <a:pt x="360" y="99"/>
                  </a:lnTo>
                  <a:cubicBezTo>
                    <a:pt x="332" y="42"/>
                    <a:pt x="332" y="42"/>
                    <a:pt x="332" y="42"/>
                  </a:cubicBezTo>
                  <a:cubicBezTo>
                    <a:pt x="332" y="35"/>
                    <a:pt x="325" y="35"/>
                    <a:pt x="325" y="28"/>
                  </a:cubicBezTo>
                  <a:cubicBezTo>
                    <a:pt x="325" y="14"/>
                    <a:pt x="339" y="0"/>
                    <a:pt x="353" y="0"/>
                  </a:cubicBezTo>
                  <a:cubicBezTo>
                    <a:pt x="367" y="0"/>
                    <a:pt x="374" y="7"/>
                    <a:pt x="381" y="14"/>
                  </a:cubicBezTo>
                  <a:cubicBezTo>
                    <a:pt x="410" y="63"/>
                    <a:pt x="410" y="63"/>
                    <a:pt x="410" y="63"/>
                  </a:cubicBezTo>
                  <a:cubicBezTo>
                    <a:pt x="389" y="71"/>
                    <a:pt x="374" y="85"/>
                    <a:pt x="360" y="99"/>
                  </a:cubicBezTo>
                  <a:close/>
                  <a:moveTo>
                    <a:pt x="268" y="42"/>
                  </a:moveTo>
                  <a:lnTo>
                    <a:pt x="268" y="42"/>
                  </a:lnTo>
                  <a:cubicBezTo>
                    <a:pt x="205" y="163"/>
                    <a:pt x="205" y="163"/>
                    <a:pt x="205" y="163"/>
                  </a:cubicBezTo>
                  <a:cubicBezTo>
                    <a:pt x="141" y="163"/>
                    <a:pt x="141" y="163"/>
                    <a:pt x="141" y="163"/>
                  </a:cubicBezTo>
                  <a:cubicBezTo>
                    <a:pt x="219" y="14"/>
                    <a:pt x="219" y="14"/>
                    <a:pt x="219" y="14"/>
                  </a:cubicBezTo>
                  <a:cubicBezTo>
                    <a:pt x="219" y="7"/>
                    <a:pt x="233" y="0"/>
                    <a:pt x="240" y="0"/>
                  </a:cubicBezTo>
                  <a:cubicBezTo>
                    <a:pt x="261" y="0"/>
                    <a:pt x="268" y="14"/>
                    <a:pt x="268" y="28"/>
                  </a:cubicBezTo>
                  <a:cubicBezTo>
                    <a:pt x="268" y="35"/>
                    <a:pt x="268" y="35"/>
                    <a:pt x="268" y="42"/>
                  </a:cubicBezTo>
                  <a:close/>
                  <a:moveTo>
                    <a:pt x="226" y="191"/>
                  </a:moveTo>
                  <a:lnTo>
                    <a:pt x="226" y="191"/>
                  </a:lnTo>
                  <a:cubicBezTo>
                    <a:pt x="325" y="191"/>
                    <a:pt x="325" y="191"/>
                    <a:pt x="325" y="191"/>
                  </a:cubicBezTo>
                  <a:lnTo>
                    <a:pt x="325" y="198"/>
                  </a:lnTo>
                  <a:cubicBezTo>
                    <a:pt x="325" y="247"/>
                    <a:pt x="346" y="290"/>
                    <a:pt x="381" y="318"/>
                  </a:cubicBezTo>
                  <a:cubicBezTo>
                    <a:pt x="381" y="424"/>
                    <a:pt x="381" y="424"/>
                    <a:pt x="381" y="424"/>
                  </a:cubicBezTo>
                  <a:cubicBezTo>
                    <a:pt x="381" y="438"/>
                    <a:pt x="396" y="452"/>
                    <a:pt x="410" y="452"/>
                  </a:cubicBezTo>
                  <a:cubicBezTo>
                    <a:pt x="431" y="452"/>
                    <a:pt x="438" y="438"/>
                    <a:pt x="438" y="424"/>
                  </a:cubicBezTo>
                  <a:cubicBezTo>
                    <a:pt x="438" y="346"/>
                    <a:pt x="438" y="346"/>
                    <a:pt x="438" y="346"/>
                  </a:cubicBezTo>
                  <a:cubicBezTo>
                    <a:pt x="452" y="346"/>
                    <a:pt x="466" y="346"/>
                    <a:pt x="480" y="346"/>
                  </a:cubicBezTo>
                  <a:cubicBezTo>
                    <a:pt x="494" y="346"/>
                    <a:pt x="509" y="346"/>
                    <a:pt x="523" y="339"/>
                  </a:cubicBezTo>
                  <a:cubicBezTo>
                    <a:pt x="487" y="488"/>
                    <a:pt x="487" y="488"/>
                    <a:pt x="487" y="488"/>
                  </a:cubicBezTo>
                  <a:cubicBezTo>
                    <a:pt x="480" y="502"/>
                    <a:pt x="473" y="509"/>
                    <a:pt x="459" y="509"/>
                  </a:cubicBezTo>
                  <a:cubicBezTo>
                    <a:pt x="452" y="509"/>
                    <a:pt x="452" y="509"/>
                    <a:pt x="452" y="509"/>
                  </a:cubicBezTo>
                  <a:cubicBezTo>
                    <a:pt x="445" y="509"/>
                    <a:pt x="445" y="509"/>
                    <a:pt x="445" y="509"/>
                  </a:cubicBezTo>
                  <a:cubicBezTo>
                    <a:pt x="141" y="509"/>
                    <a:pt x="141" y="509"/>
                    <a:pt x="141" y="509"/>
                  </a:cubicBezTo>
                  <a:cubicBezTo>
                    <a:pt x="127" y="509"/>
                    <a:pt x="113" y="502"/>
                    <a:pt x="113" y="488"/>
                  </a:cubicBezTo>
                  <a:cubicBezTo>
                    <a:pt x="49" y="247"/>
                    <a:pt x="49" y="247"/>
                    <a:pt x="49" y="247"/>
                  </a:cubicBezTo>
                  <a:cubicBezTo>
                    <a:pt x="28" y="247"/>
                    <a:pt x="28" y="247"/>
                    <a:pt x="28" y="247"/>
                  </a:cubicBezTo>
                  <a:cubicBezTo>
                    <a:pt x="7" y="247"/>
                    <a:pt x="0" y="233"/>
                    <a:pt x="0" y="219"/>
                  </a:cubicBezTo>
                  <a:cubicBezTo>
                    <a:pt x="0" y="198"/>
                    <a:pt x="7" y="191"/>
                    <a:pt x="28" y="191"/>
                  </a:cubicBezTo>
                  <a:cubicBezTo>
                    <a:pt x="134" y="191"/>
                    <a:pt x="134" y="191"/>
                    <a:pt x="134" y="191"/>
                  </a:cubicBezTo>
                  <a:cubicBezTo>
                    <a:pt x="226" y="191"/>
                    <a:pt x="226" y="191"/>
                    <a:pt x="226" y="191"/>
                  </a:cubicBezTo>
                  <a:close/>
                  <a:moveTo>
                    <a:pt x="268" y="424"/>
                  </a:moveTo>
                  <a:lnTo>
                    <a:pt x="268" y="424"/>
                  </a:lnTo>
                  <a:cubicBezTo>
                    <a:pt x="268" y="438"/>
                    <a:pt x="283" y="452"/>
                    <a:pt x="297" y="452"/>
                  </a:cubicBezTo>
                  <a:cubicBezTo>
                    <a:pt x="318" y="452"/>
                    <a:pt x="325" y="438"/>
                    <a:pt x="325" y="424"/>
                  </a:cubicBezTo>
                  <a:cubicBezTo>
                    <a:pt x="325" y="276"/>
                    <a:pt x="325" y="276"/>
                    <a:pt x="325" y="276"/>
                  </a:cubicBezTo>
                  <a:cubicBezTo>
                    <a:pt x="325" y="254"/>
                    <a:pt x="318" y="247"/>
                    <a:pt x="297" y="247"/>
                  </a:cubicBezTo>
                  <a:cubicBezTo>
                    <a:pt x="283" y="247"/>
                    <a:pt x="268" y="254"/>
                    <a:pt x="268" y="276"/>
                  </a:cubicBezTo>
                  <a:lnTo>
                    <a:pt x="268" y="424"/>
                  </a:lnTo>
                  <a:close/>
                  <a:moveTo>
                    <a:pt x="212" y="276"/>
                  </a:moveTo>
                  <a:lnTo>
                    <a:pt x="212" y="276"/>
                  </a:lnTo>
                  <a:cubicBezTo>
                    <a:pt x="212" y="254"/>
                    <a:pt x="205" y="247"/>
                    <a:pt x="183" y="247"/>
                  </a:cubicBezTo>
                  <a:cubicBezTo>
                    <a:pt x="169" y="247"/>
                    <a:pt x="155" y="254"/>
                    <a:pt x="155" y="276"/>
                  </a:cubicBezTo>
                  <a:cubicBezTo>
                    <a:pt x="155" y="424"/>
                    <a:pt x="155" y="424"/>
                    <a:pt x="155" y="424"/>
                  </a:cubicBezTo>
                  <a:cubicBezTo>
                    <a:pt x="155" y="438"/>
                    <a:pt x="169" y="452"/>
                    <a:pt x="183" y="452"/>
                  </a:cubicBezTo>
                  <a:cubicBezTo>
                    <a:pt x="205" y="452"/>
                    <a:pt x="212" y="438"/>
                    <a:pt x="212" y="424"/>
                  </a:cubicBezTo>
                  <a:lnTo>
                    <a:pt x="212" y="276"/>
                  </a:lnTo>
                  <a:close/>
                </a:path>
              </a:pathLst>
            </a:custGeom>
            <a:solidFill>
              <a:schemeClr val="bg1"/>
            </a:solid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endParaRPr lang="en-US">
                <a:solidFill>
                  <a:schemeClr val="tx2">
                    <a:lumMod val="75000"/>
                    <a:lumOff val="25000"/>
                  </a:schemeClr>
                </a:solidFill>
              </a:endParaRPr>
            </a:p>
          </p:txBody>
        </p:sp>
      </p:grpSp>
      <p:grpSp>
        <p:nvGrpSpPr>
          <p:cNvPr id="8" name="Group 27"/>
          <p:cNvGrpSpPr/>
          <p:nvPr/>
        </p:nvGrpSpPr>
        <p:grpSpPr>
          <a:xfrm>
            <a:off x="4697401" y="4612034"/>
            <a:ext cx="1002683" cy="1002683"/>
            <a:chOff x="7635944" y="5535962"/>
            <a:chExt cx="737050" cy="737050"/>
          </a:xfrm>
        </p:grpSpPr>
        <p:sp>
          <p:nvSpPr>
            <p:cNvPr id="9" name="Oval 28"/>
            <p:cNvSpPr/>
            <p:nvPr/>
          </p:nvSpPr>
          <p:spPr>
            <a:xfrm>
              <a:off x="7635944" y="5535962"/>
              <a:ext cx="737050" cy="737050"/>
            </a:xfrm>
            <a:prstGeom prst="ellipse">
              <a:avLst/>
            </a:prstGeom>
            <a:solidFill>
              <a:schemeClr val="accent5"/>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en-US">
                <a:solidFill>
                  <a:schemeClr val="tx2">
                    <a:lumMod val="75000"/>
                    <a:lumOff val="25000"/>
                  </a:schemeClr>
                </a:solidFill>
              </a:endParaRPr>
            </a:p>
          </p:txBody>
        </p:sp>
        <p:sp>
          <p:nvSpPr>
            <p:cNvPr id="10" name="Freeform 57"/>
            <p:cNvSpPr>
              <a:spLocks noChangeArrowheads="1"/>
            </p:cNvSpPr>
            <p:nvPr/>
          </p:nvSpPr>
          <p:spPr bwMode="auto">
            <a:xfrm>
              <a:off x="7835470" y="5756459"/>
              <a:ext cx="337997" cy="296056"/>
            </a:xfrm>
            <a:custGeom>
              <a:avLst/>
              <a:gdLst>
                <a:gd name="T0" fmla="*/ 212060 w 602"/>
                <a:gd name="T1" fmla="*/ 103681 h 531"/>
                <a:gd name="T2" fmla="*/ 112352 w 602"/>
                <a:gd name="T3" fmla="*/ 144579 h 531"/>
                <a:gd name="T4" fmla="*/ 112352 w 602"/>
                <a:gd name="T5" fmla="*/ 144579 h 531"/>
                <a:gd name="T6" fmla="*/ 109823 w 602"/>
                <a:gd name="T7" fmla="*/ 147090 h 531"/>
                <a:gd name="T8" fmla="*/ 104766 w 602"/>
                <a:gd name="T9" fmla="*/ 144579 h 531"/>
                <a:gd name="T10" fmla="*/ 104766 w 602"/>
                <a:gd name="T11" fmla="*/ 144579 h 531"/>
                <a:gd name="T12" fmla="*/ 5419 w 602"/>
                <a:gd name="T13" fmla="*/ 103681 h 531"/>
                <a:gd name="T14" fmla="*/ 10477 w 602"/>
                <a:gd name="T15" fmla="*/ 86102 h 531"/>
                <a:gd name="T16" fmla="*/ 15534 w 602"/>
                <a:gd name="T17" fmla="*/ 86102 h 531"/>
                <a:gd name="T18" fmla="*/ 15534 w 602"/>
                <a:gd name="T19" fmla="*/ 86102 h 531"/>
                <a:gd name="T20" fmla="*/ 204474 w 602"/>
                <a:gd name="T21" fmla="*/ 86102 h 531"/>
                <a:gd name="T22" fmla="*/ 204474 w 602"/>
                <a:gd name="T23" fmla="*/ 86102 h 531"/>
                <a:gd name="T24" fmla="*/ 207002 w 602"/>
                <a:gd name="T25" fmla="*/ 86102 h 531"/>
                <a:gd name="T26" fmla="*/ 212060 w 602"/>
                <a:gd name="T27" fmla="*/ 103681 h 531"/>
                <a:gd name="T28" fmla="*/ 212060 w 602"/>
                <a:gd name="T29" fmla="*/ 60630 h 531"/>
                <a:gd name="T30" fmla="*/ 112352 w 602"/>
                <a:gd name="T31" fmla="*/ 101169 h 531"/>
                <a:gd name="T32" fmla="*/ 112352 w 602"/>
                <a:gd name="T33" fmla="*/ 101169 h 531"/>
                <a:gd name="T34" fmla="*/ 109823 w 602"/>
                <a:gd name="T35" fmla="*/ 101169 h 531"/>
                <a:gd name="T36" fmla="*/ 104766 w 602"/>
                <a:gd name="T37" fmla="*/ 101169 h 531"/>
                <a:gd name="T38" fmla="*/ 104766 w 602"/>
                <a:gd name="T39" fmla="*/ 101169 h 531"/>
                <a:gd name="T40" fmla="*/ 5419 w 602"/>
                <a:gd name="T41" fmla="*/ 60630 h 531"/>
                <a:gd name="T42" fmla="*/ 5419 w 602"/>
                <a:gd name="T43" fmla="*/ 43051 h 531"/>
                <a:gd name="T44" fmla="*/ 104766 w 602"/>
                <a:gd name="T45" fmla="*/ 2511 h 531"/>
                <a:gd name="T46" fmla="*/ 104766 w 602"/>
                <a:gd name="T47" fmla="*/ 2511 h 531"/>
                <a:gd name="T48" fmla="*/ 109823 w 602"/>
                <a:gd name="T49" fmla="*/ 0 h 531"/>
                <a:gd name="T50" fmla="*/ 112352 w 602"/>
                <a:gd name="T51" fmla="*/ 2511 h 531"/>
                <a:gd name="T52" fmla="*/ 112352 w 602"/>
                <a:gd name="T53" fmla="*/ 2511 h 531"/>
                <a:gd name="T54" fmla="*/ 212060 w 602"/>
                <a:gd name="T55" fmla="*/ 43051 h 531"/>
                <a:gd name="T56" fmla="*/ 212060 w 602"/>
                <a:gd name="T57" fmla="*/ 60630 h 531"/>
                <a:gd name="T58" fmla="*/ 10477 w 602"/>
                <a:gd name="T59" fmla="*/ 129153 h 531"/>
                <a:gd name="T60" fmla="*/ 15534 w 602"/>
                <a:gd name="T61" fmla="*/ 129153 h 531"/>
                <a:gd name="T62" fmla="*/ 15534 w 602"/>
                <a:gd name="T63" fmla="*/ 129153 h 531"/>
                <a:gd name="T64" fmla="*/ 204474 w 602"/>
                <a:gd name="T65" fmla="*/ 129153 h 531"/>
                <a:gd name="T66" fmla="*/ 204474 w 602"/>
                <a:gd name="T67" fmla="*/ 129153 h 531"/>
                <a:gd name="T68" fmla="*/ 207002 w 602"/>
                <a:gd name="T69" fmla="*/ 129153 h 531"/>
                <a:gd name="T70" fmla="*/ 212060 w 602"/>
                <a:gd name="T71" fmla="*/ 149602 h 531"/>
                <a:gd name="T72" fmla="*/ 112352 w 602"/>
                <a:gd name="T73" fmla="*/ 190141 h 531"/>
                <a:gd name="T74" fmla="*/ 112352 w 602"/>
                <a:gd name="T75" fmla="*/ 190141 h 531"/>
                <a:gd name="T76" fmla="*/ 109823 w 602"/>
                <a:gd name="T77" fmla="*/ 190141 h 531"/>
                <a:gd name="T78" fmla="*/ 104766 w 602"/>
                <a:gd name="T79" fmla="*/ 190141 h 531"/>
                <a:gd name="T80" fmla="*/ 104766 w 602"/>
                <a:gd name="T81" fmla="*/ 190141 h 531"/>
                <a:gd name="T82" fmla="*/ 5419 w 602"/>
                <a:gd name="T83" fmla="*/ 149602 h 531"/>
                <a:gd name="T84" fmla="*/ 10477 w 602"/>
                <a:gd name="T85" fmla="*/ 129153 h 53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602" h="531">
                  <a:moveTo>
                    <a:pt x="587" y="289"/>
                  </a:moveTo>
                  <a:lnTo>
                    <a:pt x="587" y="289"/>
                  </a:lnTo>
                  <a:cubicBezTo>
                    <a:pt x="311" y="403"/>
                    <a:pt x="311" y="403"/>
                    <a:pt x="311" y="403"/>
                  </a:cubicBezTo>
                  <a:cubicBezTo>
                    <a:pt x="311" y="410"/>
                    <a:pt x="304" y="410"/>
                    <a:pt x="304" y="410"/>
                  </a:cubicBezTo>
                  <a:cubicBezTo>
                    <a:pt x="297" y="410"/>
                    <a:pt x="297" y="410"/>
                    <a:pt x="290" y="403"/>
                  </a:cubicBezTo>
                  <a:cubicBezTo>
                    <a:pt x="15" y="289"/>
                    <a:pt x="15" y="289"/>
                    <a:pt x="15" y="289"/>
                  </a:cubicBezTo>
                  <a:cubicBezTo>
                    <a:pt x="7" y="289"/>
                    <a:pt x="0" y="275"/>
                    <a:pt x="0" y="268"/>
                  </a:cubicBezTo>
                  <a:cubicBezTo>
                    <a:pt x="0" y="247"/>
                    <a:pt x="15" y="240"/>
                    <a:pt x="29" y="240"/>
                  </a:cubicBezTo>
                  <a:cubicBezTo>
                    <a:pt x="36" y="240"/>
                    <a:pt x="36" y="240"/>
                    <a:pt x="43" y="240"/>
                  </a:cubicBezTo>
                  <a:cubicBezTo>
                    <a:pt x="304" y="346"/>
                    <a:pt x="304" y="346"/>
                    <a:pt x="304" y="346"/>
                  </a:cubicBezTo>
                  <a:cubicBezTo>
                    <a:pt x="566" y="240"/>
                    <a:pt x="566" y="240"/>
                    <a:pt x="566" y="240"/>
                  </a:cubicBezTo>
                  <a:lnTo>
                    <a:pt x="573" y="240"/>
                  </a:lnTo>
                  <a:cubicBezTo>
                    <a:pt x="594" y="240"/>
                    <a:pt x="601" y="247"/>
                    <a:pt x="601" y="268"/>
                  </a:cubicBezTo>
                  <a:cubicBezTo>
                    <a:pt x="601" y="275"/>
                    <a:pt x="594" y="289"/>
                    <a:pt x="587" y="289"/>
                  </a:cubicBezTo>
                  <a:close/>
                  <a:moveTo>
                    <a:pt x="587" y="169"/>
                  </a:moveTo>
                  <a:lnTo>
                    <a:pt x="587" y="169"/>
                  </a:lnTo>
                  <a:cubicBezTo>
                    <a:pt x="311" y="282"/>
                    <a:pt x="311" y="282"/>
                    <a:pt x="311" y="282"/>
                  </a:cubicBezTo>
                  <a:lnTo>
                    <a:pt x="304" y="282"/>
                  </a:lnTo>
                  <a:cubicBezTo>
                    <a:pt x="297" y="282"/>
                    <a:pt x="297" y="282"/>
                    <a:pt x="290" y="282"/>
                  </a:cubicBezTo>
                  <a:cubicBezTo>
                    <a:pt x="15" y="169"/>
                    <a:pt x="15" y="169"/>
                    <a:pt x="15" y="169"/>
                  </a:cubicBezTo>
                  <a:cubicBezTo>
                    <a:pt x="7" y="162"/>
                    <a:pt x="0" y="155"/>
                    <a:pt x="0" y="141"/>
                  </a:cubicBezTo>
                  <a:cubicBezTo>
                    <a:pt x="0" y="134"/>
                    <a:pt x="7" y="120"/>
                    <a:pt x="15" y="120"/>
                  </a:cubicBezTo>
                  <a:cubicBezTo>
                    <a:pt x="290" y="7"/>
                    <a:pt x="290" y="7"/>
                    <a:pt x="290" y="7"/>
                  </a:cubicBezTo>
                  <a:cubicBezTo>
                    <a:pt x="297" y="0"/>
                    <a:pt x="297" y="0"/>
                    <a:pt x="304" y="0"/>
                  </a:cubicBezTo>
                  <a:cubicBezTo>
                    <a:pt x="304" y="0"/>
                    <a:pt x="311" y="0"/>
                    <a:pt x="311" y="7"/>
                  </a:cubicBezTo>
                  <a:cubicBezTo>
                    <a:pt x="587" y="120"/>
                    <a:pt x="587" y="120"/>
                    <a:pt x="587" y="120"/>
                  </a:cubicBezTo>
                  <a:cubicBezTo>
                    <a:pt x="594" y="120"/>
                    <a:pt x="601" y="134"/>
                    <a:pt x="601" y="141"/>
                  </a:cubicBezTo>
                  <a:cubicBezTo>
                    <a:pt x="601" y="155"/>
                    <a:pt x="594" y="162"/>
                    <a:pt x="587" y="169"/>
                  </a:cubicBezTo>
                  <a:close/>
                  <a:moveTo>
                    <a:pt x="29" y="360"/>
                  </a:moveTo>
                  <a:lnTo>
                    <a:pt x="29" y="360"/>
                  </a:lnTo>
                  <a:cubicBezTo>
                    <a:pt x="36" y="360"/>
                    <a:pt x="36" y="360"/>
                    <a:pt x="43" y="360"/>
                  </a:cubicBezTo>
                  <a:cubicBezTo>
                    <a:pt x="304" y="473"/>
                    <a:pt x="304" y="473"/>
                    <a:pt x="304" y="473"/>
                  </a:cubicBezTo>
                  <a:cubicBezTo>
                    <a:pt x="566" y="360"/>
                    <a:pt x="566" y="360"/>
                    <a:pt x="566" y="360"/>
                  </a:cubicBezTo>
                  <a:lnTo>
                    <a:pt x="573" y="360"/>
                  </a:lnTo>
                  <a:cubicBezTo>
                    <a:pt x="594" y="360"/>
                    <a:pt x="601" y="374"/>
                    <a:pt x="601" y="388"/>
                  </a:cubicBezTo>
                  <a:cubicBezTo>
                    <a:pt x="601" y="403"/>
                    <a:pt x="594" y="410"/>
                    <a:pt x="587" y="417"/>
                  </a:cubicBezTo>
                  <a:cubicBezTo>
                    <a:pt x="311" y="530"/>
                    <a:pt x="311" y="530"/>
                    <a:pt x="311" y="530"/>
                  </a:cubicBezTo>
                  <a:lnTo>
                    <a:pt x="304" y="530"/>
                  </a:lnTo>
                  <a:cubicBezTo>
                    <a:pt x="297" y="530"/>
                    <a:pt x="297" y="530"/>
                    <a:pt x="290" y="530"/>
                  </a:cubicBezTo>
                  <a:cubicBezTo>
                    <a:pt x="15" y="417"/>
                    <a:pt x="15" y="417"/>
                    <a:pt x="15" y="417"/>
                  </a:cubicBezTo>
                  <a:cubicBezTo>
                    <a:pt x="7" y="410"/>
                    <a:pt x="0" y="403"/>
                    <a:pt x="0" y="388"/>
                  </a:cubicBezTo>
                  <a:cubicBezTo>
                    <a:pt x="0" y="374"/>
                    <a:pt x="15" y="360"/>
                    <a:pt x="29" y="360"/>
                  </a:cubicBezTo>
                  <a:close/>
                </a:path>
              </a:pathLst>
            </a:custGeom>
            <a:solidFill>
              <a:schemeClr val="bg1"/>
            </a:solid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endParaRPr lang="en-US">
                <a:solidFill>
                  <a:schemeClr val="tx2">
                    <a:lumMod val="75000"/>
                    <a:lumOff val="25000"/>
                  </a:schemeClr>
                </a:solidFill>
              </a:endParaRPr>
            </a:p>
          </p:txBody>
        </p:sp>
      </p:grpSp>
      <p:sp>
        <p:nvSpPr>
          <p:cNvPr id="21" name="矩形 20"/>
          <p:cNvSpPr/>
          <p:nvPr/>
        </p:nvSpPr>
        <p:spPr>
          <a:xfrm>
            <a:off x="734525" y="1375292"/>
            <a:ext cx="3929858" cy="738664"/>
          </a:xfrm>
          <a:prstGeom prst="rect">
            <a:avLst/>
          </a:prstGeom>
        </p:spPr>
        <p:txBody>
          <a:bodyPr wrap="square">
            <a:spAutoFit/>
          </a:bodyPr>
          <a:lstStyle/>
          <a:p>
            <a:pPr algn="r"/>
            <a:r>
              <a:rPr lang="en-US" altLang="zh-CN" sz="1400" dirty="0" smtClean="0">
                <a:solidFill>
                  <a:schemeClr val="bg1">
                    <a:lumMod val="50000"/>
                  </a:schemeClr>
                </a:solidFill>
              </a:rPr>
              <a:t>copy or write your text and paste it here copy or write your text and paste it here copy or write your text and paste it. </a:t>
            </a:r>
            <a:endParaRPr lang="en-US" altLang="zh-CN" sz="1400" dirty="0">
              <a:solidFill>
                <a:schemeClr val="bg1">
                  <a:lumMod val="50000"/>
                </a:schemeClr>
              </a:solidFill>
            </a:endParaRPr>
          </a:p>
        </p:txBody>
      </p:sp>
      <p:sp>
        <p:nvSpPr>
          <p:cNvPr id="22" name="矩形 21"/>
          <p:cNvSpPr/>
          <p:nvPr/>
        </p:nvSpPr>
        <p:spPr>
          <a:xfrm>
            <a:off x="631826" y="4808065"/>
            <a:ext cx="3929858" cy="738664"/>
          </a:xfrm>
          <a:prstGeom prst="rect">
            <a:avLst/>
          </a:prstGeom>
        </p:spPr>
        <p:txBody>
          <a:bodyPr wrap="square">
            <a:spAutoFit/>
          </a:bodyPr>
          <a:lstStyle/>
          <a:p>
            <a:pPr algn="r"/>
            <a:r>
              <a:rPr lang="en-US" altLang="zh-CN" sz="1400" dirty="0" smtClean="0">
                <a:solidFill>
                  <a:schemeClr val="bg1">
                    <a:lumMod val="50000"/>
                  </a:schemeClr>
                </a:solidFill>
              </a:rPr>
              <a:t>copy or write your text and paste it here copy or write your text and paste it here copy or write your text and paste it. </a:t>
            </a:r>
            <a:endParaRPr lang="en-US" altLang="zh-CN" sz="1400" dirty="0">
              <a:solidFill>
                <a:schemeClr val="bg1">
                  <a:lumMod val="50000"/>
                </a:schemeClr>
              </a:solidFill>
            </a:endParaRPr>
          </a:p>
        </p:txBody>
      </p:sp>
      <p:sp>
        <p:nvSpPr>
          <p:cNvPr id="23" name="矩形 22"/>
          <p:cNvSpPr/>
          <p:nvPr/>
        </p:nvSpPr>
        <p:spPr>
          <a:xfrm>
            <a:off x="723913" y="3068044"/>
            <a:ext cx="3929858" cy="738664"/>
          </a:xfrm>
          <a:prstGeom prst="rect">
            <a:avLst/>
          </a:prstGeom>
        </p:spPr>
        <p:txBody>
          <a:bodyPr wrap="square">
            <a:spAutoFit/>
          </a:bodyPr>
          <a:lstStyle/>
          <a:p>
            <a:pPr algn="r"/>
            <a:r>
              <a:rPr lang="en-US" altLang="zh-CN" sz="1400" dirty="0" smtClean="0">
                <a:solidFill>
                  <a:schemeClr val="bg1">
                    <a:lumMod val="50000"/>
                  </a:schemeClr>
                </a:solidFill>
              </a:rPr>
              <a:t>copy or write your text and paste it here copy or write your text and paste it here copy or write your text and paste it. </a:t>
            </a:r>
            <a:endParaRPr lang="en-US" altLang="zh-CN" sz="1400" dirty="0">
              <a:solidFill>
                <a:schemeClr val="bg1">
                  <a:lumMod val="50000"/>
                </a:schemeClr>
              </a:solidFill>
            </a:endParaRPr>
          </a:p>
        </p:txBody>
      </p:sp>
      <p:sp>
        <p:nvSpPr>
          <p:cNvPr id="24" name="矩形 23"/>
          <p:cNvSpPr/>
          <p:nvPr/>
        </p:nvSpPr>
        <p:spPr>
          <a:xfrm>
            <a:off x="7597296" y="1360861"/>
            <a:ext cx="3929858" cy="738664"/>
          </a:xfrm>
          <a:prstGeom prst="rect">
            <a:avLst/>
          </a:prstGeom>
        </p:spPr>
        <p:txBody>
          <a:bodyPr wrap="square">
            <a:spAutoFit/>
          </a:bodyPr>
          <a:lstStyle/>
          <a:p>
            <a:r>
              <a:rPr lang="en-US" altLang="zh-CN" sz="1400" dirty="0" smtClean="0">
                <a:solidFill>
                  <a:schemeClr val="bg1">
                    <a:lumMod val="50000"/>
                  </a:schemeClr>
                </a:solidFill>
              </a:rPr>
              <a:t>copy or write your text and paste it here copy or write your text and paste it here copy or write your text and paste it. </a:t>
            </a:r>
            <a:endParaRPr lang="en-US" altLang="zh-CN" sz="1400" dirty="0">
              <a:solidFill>
                <a:schemeClr val="bg1">
                  <a:lumMod val="50000"/>
                </a:schemeClr>
              </a:solidFill>
            </a:endParaRPr>
          </a:p>
        </p:txBody>
      </p:sp>
      <p:sp>
        <p:nvSpPr>
          <p:cNvPr id="25" name="矩形 24"/>
          <p:cNvSpPr/>
          <p:nvPr/>
        </p:nvSpPr>
        <p:spPr>
          <a:xfrm>
            <a:off x="7494597" y="4793634"/>
            <a:ext cx="3929858" cy="738664"/>
          </a:xfrm>
          <a:prstGeom prst="rect">
            <a:avLst/>
          </a:prstGeom>
        </p:spPr>
        <p:txBody>
          <a:bodyPr wrap="square">
            <a:spAutoFit/>
          </a:bodyPr>
          <a:lstStyle/>
          <a:p>
            <a:r>
              <a:rPr lang="en-US" altLang="zh-CN" sz="1400" dirty="0" smtClean="0">
                <a:solidFill>
                  <a:schemeClr val="bg1">
                    <a:lumMod val="50000"/>
                  </a:schemeClr>
                </a:solidFill>
              </a:rPr>
              <a:t>copy or write your text and paste it here copy or write your text and paste it here copy or write your text and paste it. </a:t>
            </a:r>
            <a:endParaRPr lang="en-US" altLang="zh-CN" sz="1400" dirty="0">
              <a:solidFill>
                <a:schemeClr val="bg1">
                  <a:lumMod val="50000"/>
                </a:schemeClr>
              </a:solidFill>
            </a:endParaRPr>
          </a:p>
        </p:txBody>
      </p:sp>
      <p:sp>
        <p:nvSpPr>
          <p:cNvPr id="26" name="矩形 25"/>
          <p:cNvSpPr/>
          <p:nvPr/>
        </p:nvSpPr>
        <p:spPr>
          <a:xfrm>
            <a:off x="7586684" y="3053613"/>
            <a:ext cx="3929858" cy="738664"/>
          </a:xfrm>
          <a:prstGeom prst="rect">
            <a:avLst/>
          </a:prstGeom>
        </p:spPr>
        <p:txBody>
          <a:bodyPr wrap="square">
            <a:spAutoFit/>
          </a:bodyPr>
          <a:lstStyle/>
          <a:p>
            <a:r>
              <a:rPr lang="en-US" altLang="zh-CN" sz="1400" dirty="0" smtClean="0">
                <a:solidFill>
                  <a:schemeClr val="bg1">
                    <a:lumMod val="50000"/>
                  </a:schemeClr>
                </a:solidFill>
              </a:rPr>
              <a:t>copy or write your text and paste it here copy or write your text and paste it here copy or write your text and paste it. </a:t>
            </a:r>
            <a:endParaRPr lang="en-US" altLang="zh-CN" sz="1400" dirty="0">
              <a:solidFill>
                <a:schemeClr val="bg1">
                  <a:lumMod val="50000"/>
                </a:schemeClr>
              </a:solidFill>
            </a:endParaRPr>
          </a:p>
        </p:txBody>
      </p:sp>
      <p:sp>
        <p:nvSpPr>
          <p:cNvPr id="27" name="文本框 26"/>
          <p:cNvSpPr txBox="1"/>
          <p:nvPr/>
        </p:nvSpPr>
        <p:spPr>
          <a:xfrm>
            <a:off x="1704425" y="482685"/>
            <a:ext cx="4812536" cy="646331"/>
          </a:xfrm>
          <a:prstGeom prst="rect">
            <a:avLst/>
          </a:prstGeom>
          <a:noFill/>
        </p:spPr>
        <p:txBody>
          <a:bodyPr wrap="none" rtlCol="0">
            <a:spAutoFit/>
          </a:bodyPr>
          <a:lstStyle/>
          <a:p>
            <a:r>
              <a:rPr lang="en-US" altLang="zh-CN" sz="3600" dirty="0" smtClean="0">
                <a:solidFill>
                  <a:schemeClr val="accent1"/>
                </a:solidFill>
                <a:latin typeface="Adobe Gothic Std B" panose="020B0800000000000000" pitchFamily="34" charset="-128"/>
                <a:ea typeface="Adobe Gothic Std B" panose="020B0800000000000000" pitchFamily="34" charset="-128"/>
              </a:rPr>
              <a:t>ADD YOUR TEXT HERE</a:t>
            </a:r>
            <a:endParaRPr lang="zh-CN" altLang="en-US" sz="3600" dirty="0">
              <a:solidFill>
                <a:schemeClr val="accent1"/>
              </a:solidFill>
              <a:latin typeface="Adobe Gothic Std B" panose="020B0800000000000000" pitchFamily="34" charset="-128"/>
            </a:endParaRPr>
          </a:p>
        </p:txBody>
      </p:sp>
      <p:sp>
        <p:nvSpPr>
          <p:cNvPr id="28" name="Freeform 3"/>
          <p:cNvSpPr/>
          <p:nvPr/>
        </p:nvSpPr>
        <p:spPr>
          <a:xfrm>
            <a:off x="988125" y="589803"/>
            <a:ext cx="601307" cy="390832"/>
          </a:xfrm>
          <a:custGeom>
            <a:avLst/>
            <a:gdLst/>
            <a:ahLst/>
            <a:cxnLst/>
            <a:rect l="l" t="t" r="r" b="b"/>
            <a:pathLst>
              <a:path w="203814" h="132473">
                <a:moveTo>
                  <a:pt x="51660" y="13663"/>
                </a:moveTo>
                <a:cubicBezTo>
                  <a:pt x="47280" y="13663"/>
                  <a:pt x="43066" y="14553"/>
                  <a:pt x="39019" y="16333"/>
                </a:cubicBezTo>
                <a:cubicBezTo>
                  <a:pt x="34971" y="18112"/>
                  <a:pt x="31421" y="21053"/>
                  <a:pt x="28368" y="25155"/>
                </a:cubicBezTo>
                <a:cubicBezTo>
                  <a:pt x="25316" y="29257"/>
                  <a:pt x="22877" y="34672"/>
                  <a:pt x="21052" y="41398"/>
                </a:cubicBezTo>
                <a:cubicBezTo>
                  <a:pt x="19227" y="48124"/>
                  <a:pt x="18315" y="56434"/>
                  <a:pt x="18315" y="66327"/>
                </a:cubicBezTo>
                <a:cubicBezTo>
                  <a:pt x="18315" y="76220"/>
                  <a:pt x="19227" y="84515"/>
                  <a:pt x="21052" y="91211"/>
                </a:cubicBezTo>
                <a:cubicBezTo>
                  <a:pt x="22877" y="97907"/>
                  <a:pt x="25316" y="103306"/>
                  <a:pt x="28368" y="107408"/>
                </a:cubicBezTo>
                <a:cubicBezTo>
                  <a:pt x="31421" y="111511"/>
                  <a:pt x="34971" y="114451"/>
                  <a:pt x="39019" y="116231"/>
                </a:cubicBezTo>
                <a:cubicBezTo>
                  <a:pt x="43066" y="118011"/>
                  <a:pt x="47280" y="118900"/>
                  <a:pt x="51660" y="118900"/>
                </a:cubicBezTo>
                <a:cubicBezTo>
                  <a:pt x="56039" y="118900"/>
                  <a:pt x="60253" y="118011"/>
                  <a:pt x="64301" y="116231"/>
                </a:cubicBezTo>
                <a:cubicBezTo>
                  <a:pt x="68349" y="114451"/>
                  <a:pt x="71915" y="111511"/>
                  <a:pt x="75001" y="107408"/>
                </a:cubicBezTo>
                <a:cubicBezTo>
                  <a:pt x="78087" y="103306"/>
                  <a:pt x="80542" y="97907"/>
                  <a:pt x="82367" y="91211"/>
                </a:cubicBezTo>
                <a:cubicBezTo>
                  <a:pt x="84191" y="84515"/>
                  <a:pt x="85104" y="76220"/>
                  <a:pt x="85104" y="66327"/>
                </a:cubicBezTo>
                <a:cubicBezTo>
                  <a:pt x="85104" y="56434"/>
                  <a:pt x="84191" y="48124"/>
                  <a:pt x="82367" y="41398"/>
                </a:cubicBezTo>
                <a:cubicBezTo>
                  <a:pt x="80542" y="34672"/>
                  <a:pt x="78087" y="29257"/>
                  <a:pt x="75001" y="25155"/>
                </a:cubicBezTo>
                <a:cubicBezTo>
                  <a:pt x="71915" y="21053"/>
                  <a:pt x="68349" y="18112"/>
                  <a:pt x="64301" y="16333"/>
                </a:cubicBezTo>
                <a:cubicBezTo>
                  <a:pt x="60253" y="14553"/>
                  <a:pt x="56039" y="13663"/>
                  <a:pt x="51660" y="13663"/>
                </a:cubicBezTo>
                <a:close/>
                <a:moveTo>
                  <a:pt x="161312" y="1176"/>
                </a:moveTo>
                <a:lnTo>
                  <a:pt x="175745" y="1176"/>
                </a:lnTo>
                <a:lnTo>
                  <a:pt x="175745" y="118810"/>
                </a:lnTo>
                <a:lnTo>
                  <a:pt x="203814" y="118810"/>
                </a:lnTo>
                <a:lnTo>
                  <a:pt x="203814" y="131116"/>
                </a:lnTo>
                <a:lnTo>
                  <a:pt x="127370" y="131116"/>
                </a:lnTo>
                <a:lnTo>
                  <a:pt x="127370" y="118810"/>
                </a:lnTo>
                <a:lnTo>
                  <a:pt x="158027" y="118810"/>
                </a:lnTo>
                <a:lnTo>
                  <a:pt x="158027" y="30404"/>
                </a:lnTo>
                <a:cubicBezTo>
                  <a:pt x="158027" y="27749"/>
                  <a:pt x="158127" y="25065"/>
                  <a:pt x="158326" y="22350"/>
                </a:cubicBezTo>
                <a:lnTo>
                  <a:pt x="132845" y="42167"/>
                </a:lnTo>
                <a:cubicBezTo>
                  <a:pt x="132181" y="42650"/>
                  <a:pt x="131517" y="42996"/>
                  <a:pt x="130854" y="43208"/>
                </a:cubicBezTo>
                <a:cubicBezTo>
                  <a:pt x="130190" y="43419"/>
                  <a:pt x="129560" y="43524"/>
                  <a:pt x="128963" y="43524"/>
                </a:cubicBezTo>
                <a:cubicBezTo>
                  <a:pt x="127967" y="43524"/>
                  <a:pt x="127071" y="43328"/>
                  <a:pt x="126275" y="42936"/>
                </a:cubicBezTo>
                <a:cubicBezTo>
                  <a:pt x="125479" y="42544"/>
                  <a:pt x="124882" y="42076"/>
                  <a:pt x="124483" y="41534"/>
                </a:cubicBezTo>
                <a:lnTo>
                  <a:pt x="118909" y="34566"/>
                </a:lnTo>
                <a:close/>
                <a:moveTo>
                  <a:pt x="51660" y="0"/>
                </a:moveTo>
                <a:cubicBezTo>
                  <a:pt x="58893" y="0"/>
                  <a:pt x="65678" y="1327"/>
                  <a:pt x="72017" y="3981"/>
                </a:cubicBezTo>
                <a:cubicBezTo>
                  <a:pt x="78352" y="6635"/>
                  <a:pt x="83843" y="10692"/>
                  <a:pt x="88488" y="16152"/>
                </a:cubicBezTo>
                <a:cubicBezTo>
                  <a:pt x="93133" y="21611"/>
                  <a:pt x="96799" y="28503"/>
                  <a:pt x="99487" y="36828"/>
                </a:cubicBezTo>
                <a:cubicBezTo>
                  <a:pt x="102174" y="45153"/>
                  <a:pt x="103518" y="54986"/>
                  <a:pt x="103518" y="66327"/>
                </a:cubicBezTo>
                <a:cubicBezTo>
                  <a:pt x="103518" y="77668"/>
                  <a:pt x="102174" y="87486"/>
                  <a:pt x="99487" y="95781"/>
                </a:cubicBezTo>
                <a:cubicBezTo>
                  <a:pt x="96799" y="104075"/>
                  <a:pt x="93133" y="110937"/>
                  <a:pt x="88488" y="116367"/>
                </a:cubicBezTo>
                <a:cubicBezTo>
                  <a:pt x="83843" y="121796"/>
                  <a:pt x="78352" y="125838"/>
                  <a:pt x="72017" y="128492"/>
                </a:cubicBezTo>
                <a:cubicBezTo>
                  <a:pt x="65678" y="131146"/>
                  <a:pt x="58893" y="132473"/>
                  <a:pt x="51660" y="132473"/>
                </a:cubicBezTo>
                <a:cubicBezTo>
                  <a:pt x="44360" y="132473"/>
                  <a:pt x="37575" y="131146"/>
                  <a:pt x="31304" y="128492"/>
                </a:cubicBezTo>
                <a:cubicBezTo>
                  <a:pt x="25034" y="125838"/>
                  <a:pt x="19576" y="121796"/>
                  <a:pt x="14931" y="116367"/>
                </a:cubicBezTo>
                <a:cubicBezTo>
                  <a:pt x="10286" y="110937"/>
                  <a:pt x="6636" y="104075"/>
                  <a:pt x="3982" y="95781"/>
                </a:cubicBezTo>
                <a:cubicBezTo>
                  <a:pt x="1327" y="87486"/>
                  <a:pt x="0" y="77668"/>
                  <a:pt x="0" y="66327"/>
                </a:cubicBezTo>
                <a:cubicBezTo>
                  <a:pt x="0" y="54986"/>
                  <a:pt x="1327" y="45153"/>
                  <a:pt x="3982" y="36828"/>
                </a:cubicBezTo>
                <a:cubicBezTo>
                  <a:pt x="6636" y="28503"/>
                  <a:pt x="10286" y="21611"/>
                  <a:pt x="14931" y="16152"/>
                </a:cubicBezTo>
                <a:cubicBezTo>
                  <a:pt x="19576" y="10692"/>
                  <a:pt x="25034" y="6635"/>
                  <a:pt x="31304" y="3981"/>
                </a:cubicBezTo>
                <a:cubicBezTo>
                  <a:pt x="37575" y="1327"/>
                  <a:pt x="44360" y="0"/>
                  <a:pt x="51660" y="0"/>
                </a:cubicBezTo>
                <a:close/>
              </a:path>
            </a:pathLst>
          </a:custGeom>
          <a:solidFill>
            <a:schemeClr val="accent1">
              <a:lumMod val="20000"/>
              <a:lumOff val="80000"/>
            </a:schemeClr>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直角三角形 7"/>
          <p:cNvSpPr/>
          <p:nvPr/>
        </p:nvSpPr>
        <p:spPr>
          <a:xfrm rot="10800000">
            <a:off x="9502588" y="-9174"/>
            <a:ext cx="2689412" cy="2916076"/>
          </a:xfrm>
          <a:prstGeom prst="rtTriangle">
            <a:avLst/>
          </a:prstGeom>
          <a:solidFill>
            <a:schemeClr val="accent1">
              <a:lumMod val="50000"/>
            </a:schemeClr>
          </a:solidFill>
        </p:spPr>
        <p:style>
          <a:lnRef idx="2">
            <a:schemeClr val="accent2">
              <a:shade val="50000"/>
            </a:schemeClr>
          </a:lnRef>
          <a:fillRef idx="1">
            <a:schemeClr val="accent2"/>
          </a:fillRef>
          <a:effectRef idx="0">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2" name="圆角矩形 1"/>
          <p:cNvSpPr/>
          <p:nvPr/>
        </p:nvSpPr>
        <p:spPr>
          <a:xfrm>
            <a:off x="10966972" y="400742"/>
            <a:ext cx="914400" cy="914400"/>
          </a:xfrm>
          <a:prstGeom prst="roundRect">
            <a:avLst/>
          </a:prstGeom>
          <a:ln>
            <a:noFill/>
          </a:ln>
          <a:effectLst>
            <a:outerShdw blurRad="495300" dist="38100" dir="5400000" algn="t"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3" name="AutoShape 125"/>
          <p:cNvSpPr/>
          <p:nvPr/>
        </p:nvSpPr>
        <p:spPr bwMode="auto">
          <a:xfrm>
            <a:off x="11125281" y="550224"/>
            <a:ext cx="569825" cy="567694"/>
          </a:xfrm>
          <a:custGeom>
            <a:avLst/>
            <a:gdLst>
              <a:gd name="T0" fmla="+- 0 10797 26"/>
              <a:gd name="T1" fmla="*/ T0 w 21542"/>
              <a:gd name="T2" fmla="*/ 10800 h 21600"/>
              <a:gd name="T3" fmla="+- 0 10797 26"/>
              <a:gd name="T4" fmla="*/ T3 w 21542"/>
              <a:gd name="T5" fmla="*/ 10800 h 21600"/>
              <a:gd name="T6" fmla="+- 0 10797 26"/>
              <a:gd name="T7" fmla="*/ T6 w 21542"/>
              <a:gd name="T8" fmla="*/ 10800 h 21600"/>
              <a:gd name="T9" fmla="+- 0 10797 26"/>
              <a:gd name="T10" fmla="*/ T9 w 21542"/>
              <a:gd name="T11" fmla="*/ 10800 h 21600"/>
            </a:gdLst>
            <a:ahLst/>
            <a:cxnLst>
              <a:cxn ang="0">
                <a:pos x="T1" y="T2"/>
              </a:cxn>
              <a:cxn ang="0">
                <a:pos x="T4" y="T5"/>
              </a:cxn>
              <a:cxn ang="0">
                <a:pos x="T7" y="T8"/>
              </a:cxn>
              <a:cxn ang="0">
                <a:pos x="T10" y="T11"/>
              </a:cxn>
            </a:cxnLst>
            <a:rect l="0" t="0" r="r" b="b"/>
            <a:pathLst>
              <a:path w="21542" h="21600">
                <a:moveTo>
                  <a:pt x="11685" y="1798"/>
                </a:moveTo>
                <a:cubicBezTo>
                  <a:pt x="12903" y="1906"/>
                  <a:pt x="14055" y="2202"/>
                  <a:pt x="15143" y="2682"/>
                </a:cubicBezTo>
                <a:cubicBezTo>
                  <a:pt x="16233" y="3165"/>
                  <a:pt x="17213" y="3803"/>
                  <a:pt x="18089" y="4596"/>
                </a:cubicBezTo>
                <a:cubicBezTo>
                  <a:pt x="18964" y="5390"/>
                  <a:pt x="19696" y="6307"/>
                  <a:pt x="20286" y="7355"/>
                </a:cubicBezTo>
                <a:cubicBezTo>
                  <a:pt x="20875" y="8400"/>
                  <a:pt x="21290" y="9537"/>
                  <a:pt x="21528" y="10774"/>
                </a:cubicBezTo>
                <a:cubicBezTo>
                  <a:pt x="21573" y="11034"/>
                  <a:pt x="21497" y="11229"/>
                  <a:pt x="21299" y="11356"/>
                </a:cubicBezTo>
                <a:cubicBezTo>
                  <a:pt x="21223" y="11407"/>
                  <a:pt x="21151" y="11435"/>
                  <a:pt x="21077" y="11435"/>
                </a:cubicBezTo>
                <a:cubicBezTo>
                  <a:pt x="20930" y="11435"/>
                  <a:pt x="20822" y="11381"/>
                  <a:pt x="20760" y="11271"/>
                </a:cubicBezTo>
                <a:cubicBezTo>
                  <a:pt x="20016" y="10353"/>
                  <a:pt x="19186" y="9890"/>
                  <a:pt x="18272" y="9879"/>
                </a:cubicBezTo>
                <a:cubicBezTo>
                  <a:pt x="17616" y="9879"/>
                  <a:pt x="16994" y="10128"/>
                  <a:pt x="16402" y="10619"/>
                </a:cubicBezTo>
                <a:cubicBezTo>
                  <a:pt x="15813" y="11110"/>
                  <a:pt x="15320" y="11796"/>
                  <a:pt x="14912" y="12680"/>
                </a:cubicBezTo>
                <a:cubicBezTo>
                  <a:pt x="14840" y="12886"/>
                  <a:pt x="14704" y="12991"/>
                  <a:pt x="14516" y="12991"/>
                </a:cubicBezTo>
                <a:cubicBezTo>
                  <a:pt x="14323" y="12991"/>
                  <a:pt x="14191" y="12886"/>
                  <a:pt x="14115" y="12680"/>
                </a:cubicBezTo>
                <a:cubicBezTo>
                  <a:pt x="13490" y="11328"/>
                  <a:pt x="12679" y="10452"/>
                  <a:pt x="11682" y="10057"/>
                </a:cubicBezTo>
                <a:lnTo>
                  <a:pt x="11682" y="17164"/>
                </a:lnTo>
                <a:cubicBezTo>
                  <a:pt x="11682" y="17779"/>
                  <a:pt x="11594" y="18350"/>
                  <a:pt x="11415" y="18883"/>
                </a:cubicBezTo>
                <a:cubicBezTo>
                  <a:pt x="11234" y="19414"/>
                  <a:pt x="10993" y="19886"/>
                  <a:pt x="10690" y="20298"/>
                </a:cubicBezTo>
                <a:cubicBezTo>
                  <a:pt x="10385" y="20704"/>
                  <a:pt x="10029" y="21026"/>
                  <a:pt x="9621" y="21258"/>
                </a:cubicBezTo>
                <a:cubicBezTo>
                  <a:pt x="9214" y="21487"/>
                  <a:pt x="8777" y="21599"/>
                  <a:pt x="8314" y="21599"/>
                </a:cubicBezTo>
                <a:cubicBezTo>
                  <a:pt x="7852" y="21599"/>
                  <a:pt x="7410" y="21487"/>
                  <a:pt x="6995" y="21258"/>
                </a:cubicBezTo>
                <a:cubicBezTo>
                  <a:pt x="6580" y="21027"/>
                  <a:pt x="6220" y="20705"/>
                  <a:pt x="5915" y="20298"/>
                </a:cubicBezTo>
                <a:cubicBezTo>
                  <a:pt x="5612" y="19886"/>
                  <a:pt x="5369" y="19417"/>
                  <a:pt x="5190" y="18883"/>
                </a:cubicBezTo>
                <a:cubicBezTo>
                  <a:pt x="5011" y="18350"/>
                  <a:pt x="4923" y="17779"/>
                  <a:pt x="4923" y="17164"/>
                </a:cubicBezTo>
                <a:cubicBezTo>
                  <a:pt x="4923" y="16850"/>
                  <a:pt x="5011" y="16591"/>
                  <a:pt x="5190" y="16390"/>
                </a:cubicBezTo>
                <a:cubicBezTo>
                  <a:pt x="5369" y="16187"/>
                  <a:pt x="5583" y="16085"/>
                  <a:pt x="5836" y="16085"/>
                </a:cubicBezTo>
                <a:cubicBezTo>
                  <a:pt x="6103" y="16085"/>
                  <a:pt x="6320" y="16187"/>
                  <a:pt x="6492" y="16390"/>
                </a:cubicBezTo>
                <a:cubicBezTo>
                  <a:pt x="6661" y="16591"/>
                  <a:pt x="6747" y="16851"/>
                  <a:pt x="6747" y="17164"/>
                </a:cubicBezTo>
                <a:cubicBezTo>
                  <a:pt x="6747" y="17799"/>
                  <a:pt x="6900" y="18333"/>
                  <a:pt x="7203" y="18776"/>
                </a:cubicBezTo>
                <a:cubicBezTo>
                  <a:pt x="7508" y="19216"/>
                  <a:pt x="7878" y="19437"/>
                  <a:pt x="8312" y="19437"/>
                </a:cubicBezTo>
                <a:cubicBezTo>
                  <a:pt x="8732" y="19437"/>
                  <a:pt x="9092" y="19216"/>
                  <a:pt x="9397" y="18776"/>
                </a:cubicBezTo>
                <a:cubicBezTo>
                  <a:pt x="9700" y="18333"/>
                  <a:pt x="9853" y="17799"/>
                  <a:pt x="9853" y="17164"/>
                </a:cubicBezTo>
                <a:lnTo>
                  <a:pt x="9853" y="10057"/>
                </a:lnTo>
                <a:cubicBezTo>
                  <a:pt x="8856" y="10461"/>
                  <a:pt x="8042" y="11336"/>
                  <a:pt x="7420" y="12680"/>
                </a:cubicBezTo>
                <a:cubicBezTo>
                  <a:pt x="7344" y="12886"/>
                  <a:pt x="7210" y="12991"/>
                  <a:pt x="7019" y="12991"/>
                </a:cubicBezTo>
                <a:cubicBezTo>
                  <a:pt x="6828" y="12991"/>
                  <a:pt x="6700" y="12886"/>
                  <a:pt x="6631" y="12680"/>
                </a:cubicBezTo>
                <a:cubicBezTo>
                  <a:pt x="6227" y="11796"/>
                  <a:pt x="5734" y="11110"/>
                  <a:pt x="5147" y="10619"/>
                </a:cubicBezTo>
                <a:cubicBezTo>
                  <a:pt x="4560" y="10128"/>
                  <a:pt x="3940" y="9879"/>
                  <a:pt x="3284" y="9879"/>
                </a:cubicBezTo>
                <a:cubicBezTo>
                  <a:pt x="2363" y="9879"/>
                  <a:pt x="1541" y="10345"/>
                  <a:pt x="808" y="11271"/>
                </a:cubicBezTo>
                <a:cubicBezTo>
                  <a:pt x="718" y="11381"/>
                  <a:pt x="596" y="11435"/>
                  <a:pt x="455" y="11435"/>
                </a:cubicBezTo>
                <a:cubicBezTo>
                  <a:pt x="381" y="11435"/>
                  <a:pt x="305" y="11407"/>
                  <a:pt x="238" y="11356"/>
                </a:cubicBezTo>
                <a:cubicBezTo>
                  <a:pt x="47" y="11229"/>
                  <a:pt x="-26" y="11034"/>
                  <a:pt x="7" y="10774"/>
                </a:cubicBezTo>
                <a:cubicBezTo>
                  <a:pt x="245" y="9537"/>
                  <a:pt x="660" y="8400"/>
                  <a:pt x="1259" y="7355"/>
                </a:cubicBezTo>
                <a:cubicBezTo>
                  <a:pt x="1855" y="6307"/>
                  <a:pt x="2595" y="5390"/>
                  <a:pt x="3468" y="4596"/>
                </a:cubicBezTo>
                <a:cubicBezTo>
                  <a:pt x="4343" y="3803"/>
                  <a:pt x="5321" y="3168"/>
                  <a:pt x="6402" y="2688"/>
                </a:cubicBezTo>
                <a:cubicBezTo>
                  <a:pt x="7482" y="2213"/>
                  <a:pt x="8634" y="1917"/>
                  <a:pt x="9850" y="1798"/>
                </a:cubicBezTo>
                <a:lnTo>
                  <a:pt x="9850" y="1081"/>
                </a:lnTo>
                <a:cubicBezTo>
                  <a:pt x="9850" y="767"/>
                  <a:pt x="9936" y="508"/>
                  <a:pt x="10118" y="304"/>
                </a:cubicBezTo>
                <a:cubicBezTo>
                  <a:pt x="10296" y="101"/>
                  <a:pt x="10511" y="0"/>
                  <a:pt x="10764" y="0"/>
                </a:cubicBezTo>
                <a:cubicBezTo>
                  <a:pt x="11029" y="0"/>
                  <a:pt x="11248" y="101"/>
                  <a:pt x="11420" y="304"/>
                </a:cubicBezTo>
                <a:cubicBezTo>
                  <a:pt x="11589" y="508"/>
                  <a:pt x="11675" y="767"/>
                  <a:pt x="11675" y="1081"/>
                </a:cubicBezTo>
                <a:lnTo>
                  <a:pt x="11675" y="1798"/>
                </a:lnTo>
                <a:close/>
              </a:path>
            </a:pathLst>
          </a:custGeom>
          <a:solidFill>
            <a:schemeClr val="bg1"/>
          </a:solidFill>
          <a:ln>
            <a:noFill/>
          </a:ln>
          <a:effectLst/>
        </p:spPr>
        <p:txBody>
          <a:bodyPr lIns="101578" tIns="101578" rIns="101578" bIns="101578" anchor="ctr"/>
          <a:lstStyle/>
          <a:p>
            <a:pPr defTabSz="914400">
              <a:defRPr/>
            </a:pPr>
            <a:endParaRPr lang="es-ES" sz="5800" dirty="0">
              <a:solidFill>
                <a:srgbClr val="44CEB9"/>
              </a:solidFill>
              <a:effectLst>
                <a:outerShdw blurRad="38100" dist="38100" dir="2700000" algn="tl">
                  <a:srgbClr val="000000"/>
                </a:outerShdw>
              </a:effectLst>
              <a:latin typeface="Gill Sans" charset="0"/>
              <a:cs typeface="Gill Sans" charset="0"/>
              <a:sym typeface="Gill Sans" charset="0"/>
            </a:endParaRPr>
          </a:p>
        </p:txBody>
      </p:sp>
      <p:sp>
        <p:nvSpPr>
          <p:cNvPr id="4" name="文本框 3"/>
          <p:cNvSpPr txBox="1"/>
          <p:nvPr/>
        </p:nvSpPr>
        <p:spPr>
          <a:xfrm>
            <a:off x="8546888" y="945509"/>
            <a:ext cx="1340944" cy="338554"/>
          </a:xfrm>
          <a:prstGeom prst="rect">
            <a:avLst/>
          </a:prstGeom>
          <a:noFill/>
        </p:spPr>
        <p:txBody>
          <a:bodyPr wrap="square" rtlCol="0">
            <a:spAutoFit/>
          </a:bodyPr>
          <a:lstStyle>
            <a:defPPr>
              <a:defRPr lang="zh-CN"/>
            </a:defPPr>
            <a:lvl1pPr algn="r">
              <a:defRPr sz="9600" b="1">
                <a:solidFill>
                  <a:schemeClr val="tx2"/>
                </a:solidFill>
                <a:latin typeface="Montserrat Semi" charset="0"/>
                <a:ea typeface="Montserrat Semi" charset="0"/>
                <a:cs typeface="Montserrat Semi" charset="0"/>
              </a:defRPr>
            </a:lvl1pPr>
          </a:lstStyle>
          <a:p>
            <a:pPr algn="l"/>
            <a:r>
              <a:rPr lang="en-US" altLang="zh-CN" sz="1600" dirty="0" smtClean="0">
                <a:solidFill>
                  <a:schemeClr val="bg1">
                    <a:lumMod val="50000"/>
                  </a:schemeClr>
                </a:solidFill>
              </a:rPr>
              <a:t>TEXT HERE</a:t>
            </a:r>
          </a:p>
        </p:txBody>
      </p:sp>
      <p:sp>
        <p:nvSpPr>
          <p:cNvPr id="5" name="矩形 4"/>
          <p:cNvSpPr/>
          <p:nvPr/>
        </p:nvSpPr>
        <p:spPr>
          <a:xfrm>
            <a:off x="7466830" y="1220529"/>
            <a:ext cx="2439460" cy="646331"/>
          </a:xfrm>
          <a:prstGeom prst="rect">
            <a:avLst/>
          </a:prstGeom>
        </p:spPr>
        <p:txBody>
          <a:bodyPr wrap="square">
            <a:spAutoFit/>
          </a:bodyPr>
          <a:lstStyle/>
          <a:p>
            <a:pPr algn="r"/>
            <a:r>
              <a:rPr lang="en-US" altLang="zh-CN" dirty="0" smtClean="0">
                <a:solidFill>
                  <a:schemeClr val="bg1">
                    <a:lumMod val="50000"/>
                  </a:schemeClr>
                </a:solidFill>
              </a:rPr>
              <a:t>copy or write your text and paste it here</a:t>
            </a:r>
            <a:r>
              <a:rPr lang="en-US" altLang="zh-CN" dirty="0">
                <a:solidFill>
                  <a:schemeClr val="bg1">
                    <a:lumMod val="50000"/>
                  </a:schemeClr>
                </a:solidFill>
              </a:rPr>
              <a:t>.</a:t>
            </a:r>
          </a:p>
        </p:txBody>
      </p:sp>
      <p:cxnSp>
        <p:nvCxnSpPr>
          <p:cNvPr id="6" name="直接连接符 5"/>
          <p:cNvCxnSpPr/>
          <p:nvPr/>
        </p:nvCxnSpPr>
        <p:spPr>
          <a:xfrm flipH="1">
            <a:off x="9112196" y="909353"/>
            <a:ext cx="1497105" cy="0"/>
          </a:xfrm>
          <a:prstGeom prst="line">
            <a:avLst/>
          </a:prstGeom>
          <a:ln w="28575">
            <a:tailEnd type="oval"/>
          </a:ln>
        </p:spPr>
        <p:style>
          <a:lnRef idx="1">
            <a:schemeClr val="accent1"/>
          </a:lnRef>
          <a:fillRef idx="0">
            <a:schemeClr val="accent1"/>
          </a:fillRef>
          <a:effectRef idx="0">
            <a:schemeClr val="accent1"/>
          </a:effectRef>
          <a:fontRef idx="minor">
            <a:schemeClr val="tx1"/>
          </a:fontRef>
        </p:style>
      </p:cxnSp>
      <p:sp>
        <p:nvSpPr>
          <p:cNvPr id="7" name="Freeform 4"/>
          <p:cNvSpPr/>
          <p:nvPr/>
        </p:nvSpPr>
        <p:spPr>
          <a:xfrm>
            <a:off x="7913101" y="832509"/>
            <a:ext cx="654751" cy="424532"/>
          </a:xfrm>
          <a:custGeom>
            <a:avLst/>
            <a:gdLst/>
            <a:ahLst/>
            <a:cxnLst/>
            <a:rect l="l" t="t" r="r" b="b"/>
            <a:pathLst>
              <a:path w="204312" h="132473">
                <a:moveTo>
                  <a:pt x="51660" y="13663"/>
                </a:moveTo>
                <a:cubicBezTo>
                  <a:pt x="47280" y="13663"/>
                  <a:pt x="43066" y="14553"/>
                  <a:pt x="39019" y="16333"/>
                </a:cubicBezTo>
                <a:cubicBezTo>
                  <a:pt x="34971" y="18112"/>
                  <a:pt x="31421" y="21053"/>
                  <a:pt x="28368" y="25155"/>
                </a:cubicBezTo>
                <a:cubicBezTo>
                  <a:pt x="25316" y="29257"/>
                  <a:pt x="22877" y="34672"/>
                  <a:pt x="21052" y="41398"/>
                </a:cubicBezTo>
                <a:cubicBezTo>
                  <a:pt x="19228" y="48124"/>
                  <a:pt x="18315" y="56434"/>
                  <a:pt x="18315" y="66327"/>
                </a:cubicBezTo>
                <a:cubicBezTo>
                  <a:pt x="18315" y="76220"/>
                  <a:pt x="19228" y="84515"/>
                  <a:pt x="21052" y="91211"/>
                </a:cubicBezTo>
                <a:cubicBezTo>
                  <a:pt x="22877" y="97907"/>
                  <a:pt x="25316" y="103306"/>
                  <a:pt x="28368" y="107408"/>
                </a:cubicBezTo>
                <a:cubicBezTo>
                  <a:pt x="31421" y="111511"/>
                  <a:pt x="34971" y="114451"/>
                  <a:pt x="39019" y="116231"/>
                </a:cubicBezTo>
                <a:cubicBezTo>
                  <a:pt x="43066" y="118011"/>
                  <a:pt x="47280" y="118900"/>
                  <a:pt x="51660" y="118900"/>
                </a:cubicBezTo>
                <a:cubicBezTo>
                  <a:pt x="56039" y="118900"/>
                  <a:pt x="60253" y="118011"/>
                  <a:pt x="64301" y="116231"/>
                </a:cubicBezTo>
                <a:cubicBezTo>
                  <a:pt x="68349" y="114451"/>
                  <a:pt x="71915" y="111511"/>
                  <a:pt x="75001" y="107408"/>
                </a:cubicBezTo>
                <a:cubicBezTo>
                  <a:pt x="78087" y="103306"/>
                  <a:pt x="80542" y="97907"/>
                  <a:pt x="82367" y="91211"/>
                </a:cubicBezTo>
                <a:cubicBezTo>
                  <a:pt x="84191" y="84515"/>
                  <a:pt x="85104" y="76220"/>
                  <a:pt x="85104" y="66327"/>
                </a:cubicBezTo>
                <a:cubicBezTo>
                  <a:pt x="85104" y="56434"/>
                  <a:pt x="84191" y="48124"/>
                  <a:pt x="82367" y="41398"/>
                </a:cubicBezTo>
                <a:cubicBezTo>
                  <a:pt x="80542" y="34672"/>
                  <a:pt x="78087" y="29257"/>
                  <a:pt x="75001" y="25155"/>
                </a:cubicBezTo>
                <a:cubicBezTo>
                  <a:pt x="71915" y="21053"/>
                  <a:pt x="68349" y="18112"/>
                  <a:pt x="64301" y="16333"/>
                </a:cubicBezTo>
                <a:cubicBezTo>
                  <a:pt x="60253" y="14553"/>
                  <a:pt x="56039" y="13663"/>
                  <a:pt x="51660" y="13663"/>
                </a:cubicBezTo>
                <a:close/>
                <a:moveTo>
                  <a:pt x="158625" y="0"/>
                </a:moveTo>
                <a:cubicBezTo>
                  <a:pt x="164663" y="0"/>
                  <a:pt x="170303" y="814"/>
                  <a:pt x="175546" y="2443"/>
                </a:cubicBezTo>
                <a:cubicBezTo>
                  <a:pt x="180788" y="4072"/>
                  <a:pt x="185317" y="6439"/>
                  <a:pt x="189132" y="9546"/>
                </a:cubicBezTo>
                <a:cubicBezTo>
                  <a:pt x="192948" y="12653"/>
                  <a:pt x="195951" y="16438"/>
                  <a:pt x="198140" y="20902"/>
                </a:cubicBezTo>
                <a:cubicBezTo>
                  <a:pt x="200330" y="25366"/>
                  <a:pt x="201425" y="30434"/>
                  <a:pt x="201425" y="36104"/>
                </a:cubicBezTo>
                <a:cubicBezTo>
                  <a:pt x="201425" y="40930"/>
                  <a:pt x="200629" y="45394"/>
                  <a:pt x="199036" y="49496"/>
                </a:cubicBezTo>
                <a:cubicBezTo>
                  <a:pt x="197444" y="53599"/>
                  <a:pt x="195287" y="57535"/>
                  <a:pt x="192566" y="61305"/>
                </a:cubicBezTo>
                <a:cubicBezTo>
                  <a:pt x="189846" y="65075"/>
                  <a:pt x="186710" y="68725"/>
                  <a:pt x="183160" y="72254"/>
                </a:cubicBezTo>
                <a:cubicBezTo>
                  <a:pt x="179610" y="75783"/>
                  <a:pt x="175844" y="79387"/>
                  <a:pt x="171863" y="83067"/>
                </a:cubicBezTo>
                <a:lnTo>
                  <a:pt x="134338" y="117995"/>
                </a:lnTo>
                <a:cubicBezTo>
                  <a:pt x="136992" y="117332"/>
                  <a:pt x="139679" y="116804"/>
                  <a:pt x="142400" y="116412"/>
                </a:cubicBezTo>
                <a:cubicBezTo>
                  <a:pt x="145121" y="116020"/>
                  <a:pt x="147742" y="115824"/>
                  <a:pt x="150263" y="115824"/>
                </a:cubicBezTo>
                <a:lnTo>
                  <a:pt x="198041" y="115824"/>
                </a:lnTo>
                <a:cubicBezTo>
                  <a:pt x="199965" y="115824"/>
                  <a:pt x="201491" y="116337"/>
                  <a:pt x="202620" y="117362"/>
                </a:cubicBezTo>
                <a:cubicBezTo>
                  <a:pt x="203748" y="118388"/>
                  <a:pt x="204312" y="119715"/>
                  <a:pt x="204312" y="121343"/>
                </a:cubicBezTo>
                <a:lnTo>
                  <a:pt x="204312" y="131116"/>
                </a:lnTo>
                <a:lnTo>
                  <a:pt x="109155" y="131116"/>
                </a:lnTo>
                <a:lnTo>
                  <a:pt x="109155" y="125596"/>
                </a:lnTo>
                <a:cubicBezTo>
                  <a:pt x="109155" y="124450"/>
                  <a:pt x="109404" y="123274"/>
                  <a:pt x="109902" y="122067"/>
                </a:cubicBezTo>
                <a:cubicBezTo>
                  <a:pt x="110399" y="120861"/>
                  <a:pt x="111212" y="119745"/>
                  <a:pt x="112340" y="118719"/>
                </a:cubicBezTo>
                <a:lnTo>
                  <a:pt x="158027" y="77005"/>
                </a:lnTo>
                <a:cubicBezTo>
                  <a:pt x="161810" y="73506"/>
                  <a:pt x="165260" y="70143"/>
                  <a:pt x="168379" y="66915"/>
                </a:cubicBezTo>
                <a:cubicBezTo>
                  <a:pt x="171498" y="63688"/>
                  <a:pt x="174169" y="60445"/>
                  <a:pt x="176392" y="57188"/>
                </a:cubicBezTo>
                <a:cubicBezTo>
                  <a:pt x="178615" y="53930"/>
                  <a:pt x="180323" y="50628"/>
                  <a:pt x="181518" y="47279"/>
                </a:cubicBezTo>
                <a:cubicBezTo>
                  <a:pt x="182712" y="43931"/>
                  <a:pt x="183310" y="40357"/>
                  <a:pt x="183310" y="36557"/>
                </a:cubicBezTo>
                <a:cubicBezTo>
                  <a:pt x="183310" y="32756"/>
                  <a:pt x="182646" y="29423"/>
                  <a:pt x="181319" y="26558"/>
                </a:cubicBezTo>
                <a:cubicBezTo>
                  <a:pt x="179992" y="23692"/>
                  <a:pt x="178167" y="21325"/>
                  <a:pt x="175844" y="19455"/>
                </a:cubicBezTo>
                <a:cubicBezTo>
                  <a:pt x="173522" y="17584"/>
                  <a:pt x="170801" y="16182"/>
                  <a:pt x="167682" y="15247"/>
                </a:cubicBezTo>
                <a:cubicBezTo>
                  <a:pt x="164564" y="14312"/>
                  <a:pt x="161212" y="13844"/>
                  <a:pt x="157629" y="13844"/>
                </a:cubicBezTo>
                <a:cubicBezTo>
                  <a:pt x="154046" y="13844"/>
                  <a:pt x="150728" y="14327"/>
                  <a:pt x="147676" y="15292"/>
                </a:cubicBezTo>
                <a:cubicBezTo>
                  <a:pt x="144623" y="16257"/>
                  <a:pt x="141919" y="17600"/>
                  <a:pt x="139563" y="19319"/>
                </a:cubicBezTo>
                <a:cubicBezTo>
                  <a:pt x="137208" y="21038"/>
                  <a:pt x="135217" y="23074"/>
                  <a:pt x="133591" y="25427"/>
                </a:cubicBezTo>
                <a:cubicBezTo>
                  <a:pt x="131965" y="27779"/>
                  <a:pt x="130821" y="30373"/>
                  <a:pt x="130157" y="33209"/>
                </a:cubicBezTo>
                <a:cubicBezTo>
                  <a:pt x="129626" y="34958"/>
                  <a:pt x="128830" y="36225"/>
                  <a:pt x="127768" y="37009"/>
                </a:cubicBezTo>
                <a:cubicBezTo>
                  <a:pt x="126707" y="37793"/>
                  <a:pt x="125313" y="38185"/>
                  <a:pt x="123588" y="38185"/>
                </a:cubicBezTo>
                <a:cubicBezTo>
                  <a:pt x="123256" y="38185"/>
                  <a:pt x="122908" y="38170"/>
                  <a:pt x="122543" y="38140"/>
                </a:cubicBezTo>
                <a:cubicBezTo>
                  <a:pt x="122178" y="38110"/>
                  <a:pt x="121763" y="38065"/>
                  <a:pt x="121298" y="38004"/>
                </a:cubicBezTo>
                <a:lnTo>
                  <a:pt x="112042" y="36557"/>
                </a:lnTo>
                <a:cubicBezTo>
                  <a:pt x="112971" y="30645"/>
                  <a:pt x="114762" y="25412"/>
                  <a:pt x="117417" y="20857"/>
                </a:cubicBezTo>
                <a:cubicBezTo>
                  <a:pt x="120071" y="16303"/>
                  <a:pt x="123438" y="12487"/>
                  <a:pt x="127519" y="9410"/>
                </a:cubicBezTo>
                <a:cubicBezTo>
                  <a:pt x="131600" y="6334"/>
                  <a:pt x="136279" y="3996"/>
                  <a:pt x="141554" y="2398"/>
                </a:cubicBezTo>
                <a:cubicBezTo>
                  <a:pt x="146829" y="799"/>
                  <a:pt x="152520" y="0"/>
                  <a:pt x="158625" y="0"/>
                </a:cubicBezTo>
                <a:close/>
                <a:moveTo>
                  <a:pt x="51660" y="0"/>
                </a:moveTo>
                <a:cubicBezTo>
                  <a:pt x="58893" y="0"/>
                  <a:pt x="65678" y="1327"/>
                  <a:pt x="72017" y="3981"/>
                </a:cubicBezTo>
                <a:cubicBezTo>
                  <a:pt x="78352" y="6635"/>
                  <a:pt x="83843" y="10692"/>
                  <a:pt x="88488" y="16152"/>
                </a:cubicBezTo>
                <a:cubicBezTo>
                  <a:pt x="93133" y="21611"/>
                  <a:pt x="96799" y="28503"/>
                  <a:pt x="99487" y="36828"/>
                </a:cubicBezTo>
                <a:cubicBezTo>
                  <a:pt x="102174" y="45153"/>
                  <a:pt x="103518" y="54986"/>
                  <a:pt x="103518" y="66327"/>
                </a:cubicBezTo>
                <a:cubicBezTo>
                  <a:pt x="103518" y="77668"/>
                  <a:pt x="102174" y="87486"/>
                  <a:pt x="99487" y="95781"/>
                </a:cubicBezTo>
                <a:cubicBezTo>
                  <a:pt x="96799" y="104075"/>
                  <a:pt x="93133" y="110937"/>
                  <a:pt x="88488" y="116367"/>
                </a:cubicBezTo>
                <a:cubicBezTo>
                  <a:pt x="83843" y="121796"/>
                  <a:pt x="78352" y="125838"/>
                  <a:pt x="72017" y="128492"/>
                </a:cubicBezTo>
                <a:cubicBezTo>
                  <a:pt x="65678" y="131146"/>
                  <a:pt x="58893" y="132473"/>
                  <a:pt x="51660" y="132473"/>
                </a:cubicBezTo>
                <a:cubicBezTo>
                  <a:pt x="44360" y="132473"/>
                  <a:pt x="37575" y="131146"/>
                  <a:pt x="31305" y="128492"/>
                </a:cubicBezTo>
                <a:cubicBezTo>
                  <a:pt x="25034" y="125838"/>
                  <a:pt x="19576" y="121796"/>
                  <a:pt x="14931" y="116367"/>
                </a:cubicBezTo>
                <a:cubicBezTo>
                  <a:pt x="10286" y="110937"/>
                  <a:pt x="6636" y="104075"/>
                  <a:pt x="3982" y="95781"/>
                </a:cubicBezTo>
                <a:cubicBezTo>
                  <a:pt x="1328" y="87486"/>
                  <a:pt x="0" y="77668"/>
                  <a:pt x="0" y="66327"/>
                </a:cubicBezTo>
                <a:cubicBezTo>
                  <a:pt x="0" y="54986"/>
                  <a:pt x="1328" y="45153"/>
                  <a:pt x="3982" y="36828"/>
                </a:cubicBezTo>
                <a:cubicBezTo>
                  <a:pt x="6636" y="28503"/>
                  <a:pt x="10286" y="21611"/>
                  <a:pt x="14931" y="16152"/>
                </a:cubicBezTo>
                <a:cubicBezTo>
                  <a:pt x="19576" y="10692"/>
                  <a:pt x="25034" y="6635"/>
                  <a:pt x="31305" y="3981"/>
                </a:cubicBezTo>
                <a:cubicBezTo>
                  <a:pt x="37575" y="1327"/>
                  <a:pt x="44360" y="0"/>
                  <a:pt x="51660" y="0"/>
                </a:cubicBezTo>
                <a:close/>
              </a:path>
            </a:pathLst>
          </a:custGeom>
          <a:solidFill>
            <a:schemeClr val="accent2">
              <a:alpha val="20000"/>
            </a:schemeClr>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topic-apple-watch-edition-filtered.png"/>
          <p:cNvPicPr>
            <a:picLocks noChangeAspect="1"/>
          </p:cNvPicPr>
          <p:nvPr/>
        </p:nvPicPr>
        <p:blipFill>
          <a:blip r:embed="rId2"/>
          <a:stretch>
            <a:fillRect/>
          </a:stretch>
        </p:blipFill>
        <p:spPr>
          <a:xfrm>
            <a:off x="2828448" y="550224"/>
            <a:ext cx="5850620" cy="5850620"/>
          </a:xfrm>
          <a:prstGeom prst="rect">
            <a:avLst/>
          </a:prstGeom>
          <a:ln w="12700">
            <a:miter lim="400000"/>
            <a:headEnd/>
            <a:tailEnd/>
          </a:ln>
        </p:spPr>
      </p:pic>
      <p:sp>
        <p:nvSpPr>
          <p:cNvPr id="10" name="矩形 9"/>
          <p:cNvSpPr/>
          <p:nvPr/>
        </p:nvSpPr>
        <p:spPr>
          <a:xfrm>
            <a:off x="4483950" y="2158411"/>
            <a:ext cx="2296633" cy="2785730"/>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grpSp>
        <p:nvGrpSpPr>
          <p:cNvPr id="14" name="组合 13"/>
          <p:cNvGrpSpPr/>
          <p:nvPr/>
        </p:nvGrpSpPr>
        <p:grpSpPr>
          <a:xfrm>
            <a:off x="5057396" y="2501051"/>
            <a:ext cx="1247868" cy="1218344"/>
            <a:chOff x="5235386" y="5218036"/>
            <a:chExt cx="1721223" cy="1680500"/>
          </a:xfrm>
        </p:grpSpPr>
        <p:sp>
          <p:nvSpPr>
            <p:cNvPr id="15" name="椭圆 14"/>
            <p:cNvSpPr/>
            <p:nvPr/>
          </p:nvSpPr>
          <p:spPr>
            <a:xfrm>
              <a:off x="5235386" y="5218036"/>
              <a:ext cx="1721223" cy="1680500"/>
            </a:xfrm>
            <a:prstGeom prst="ellipse">
              <a:avLst/>
            </a:prstGeom>
            <a:solidFill>
              <a:schemeClr val="accent3"/>
            </a:solidFill>
            <a:ln>
              <a:noFill/>
            </a:ln>
            <a:effectLst>
              <a:outerShdw blurRad="317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16" name="AutoShape 31"/>
            <p:cNvSpPr/>
            <p:nvPr/>
          </p:nvSpPr>
          <p:spPr bwMode="auto">
            <a:xfrm>
              <a:off x="5617795" y="5623170"/>
              <a:ext cx="987303" cy="78058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4276" y="7975"/>
                  </a:moveTo>
                  <a:cubicBezTo>
                    <a:pt x="3988" y="7975"/>
                    <a:pt x="3706" y="8031"/>
                    <a:pt x="3434" y="8148"/>
                  </a:cubicBezTo>
                  <a:cubicBezTo>
                    <a:pt x="3160" y="8266"/>
                    <a:pt x="2903" y="8427"/>
                    <a:pt x="2666" y="8627"/>
                  </a:cubicBezTo>
                  <a:cubicBezTo>
                    <a:pt x="2428" y="8830"/>
                    <a:pt x="2220" y="9071"/>
                    <a:pt x="2044" y="9344"/>
                  </a:cubicBezTo>
                  <a:cubicBezTo>
                    <a:pt x="1867" y="9620"/>
                    <a:pt x="1730" y="9926"/>
                    <a:pt x="1628" y="10252"/>
                  </a:cubicBezTo>
                  <a:lnTo>
                    <a:pt x="0" y="16271"/>
                  </a:lnTo>
                  <a:lnTo>
                    <a:pt x="0" y="1618"/>
                  </a:lnTo>
                  <a:cubicBezTo>
                    <a:pt x="0" y="1177"/>
                    <a:pt x="132" y="796"/>
                    <a:pt x="399" y="478"/>
                  </a:cubicBezTo>
                  <a:cubicBezTo>
                    <a:pt x="663" y="161"/>
                    <a:pt x="981" y="0"/>
                    <a:pt x="1348" y="0"/>
                  </a:cubicBezTo>
                  <a:lnTo>
                    <a:pt x="9459" y="0"/>
                  </a:lnTo>
                  <a:cubicBezTo>
                    <a:pt x="9824" y="0"/>
                    <a:pt x="10140" y="161"/>
                    <a:pt x="10407" y="478"/>
                  </a:cubicBezTo>
                  <a:cubicBezTo>
                    <a:pt x="10673" y="796"/>
                    <a:pt x="10806" y="1177"/>
                    <a:pt x="10806" y="1618"/>
                  </a:cubicBezTo>
                  <a:cubicBezTo>
                    <a:pt x="10806" y="2059"/>
                    <a:pt x="10938" y="2438"/>
                    <a:pt x="11197" y="2749"/>
                  </a:cubicBezTo>
                  <a:cubicBezTo>
                    <a:pt x="11459" y="3063"/>
                    <a:pt x="11773" y="3222"/>
                    <a:pt x="12142" y="3222"/>
                  </a:cubicBezTo>
                  <a:lnTo>
                    <a:pt x="17332" y="3222"/>
                  </a:lnTo>
                  <a:cubicBezTo>
                    <a:pt x="17700" y="3222"/>
                    <a:pt x="18015" y="3384"/>
                    <a:pt x="18277" y="3713"/>
                  </a:cubicBezTo>
                  <a:cubicBezTo>
                    <a:pt x="18539" y="4042"/>
                    <a:pt x="18669" y="4426"/>
                    <a:pt x="18669" y="4867"/>
                  </a:cubicBezTo>
                  <a:lnTo>
                    <a:pt x="18669" y="7975"/>
                  </a:lnTo>
                  <a:lnTo>
                    <a:pt x="4276" y="7975"/>
                  </a:lnTo>
                  <a:close/>
                  <a:moveTo>
                    <a:pt x="21599" y="10140"/>
                  </a:moveTo>
                  <a:lnTo>
                    <a:pt x="18552" y="20800"/>
                  </a:lnTo>
                  <a:cubicBezTo>
                    <a:pt x="18505" y="21015"/>
                    <a:pt x="18385" y="21203"/>
                    <a:pt x="18194" y="21362"/>
                  </a:cubicBezTo>
                  <a:cubicBezTo>
                    <a:pt x="18003" y="21520"/>
                    <a:pt x="17817" y="21599"/>
                    <a:pt x="17638" y="21599"/>
                  </a:cubicBezTo>
                  <a:lnTo>
                    <a:pt x="504" y="21599"/>
                  </a:lnTo>
                  <a:lnTo>
                    <a:pt x="3388" y="10913"/>
                  </a:lnTo>
                  <a:cubicBezTo>
                    <a:pt x="3434" y="10698"/>
                    <a:pt x="3552" y="10516"/>
                    <a:pt x="3745" y="10363"/>
                  </a:cubicBezTo>
                  <a:cubicBezTo>
                    <a:pt x="3936" y="10213"/>
                    <a:pt x="4120" y="10140"/>
                    <a:pt x="4301" y="10140"/>
                  </a:cubicBezTo>
                  <a:lnTo>
                    <a:pt x="21599" y="10140"/>
                  </a:lnTo>
                  <a:close/>
                </a:path>
              </a:pathLst>
            </a:custGeom>
            <a:solidFill>
              <a:schemeClr val="bg1"/>
            </a:solidFill>
            <a:ln>
              <a:noFill/>
            </a:ln>
            <a:effectLst/>
          </p:spPr>
          <p:txBody>
            <a:bodyPr lIns="101578" tIns="101578" rIns="101578" bIns="101578" anchor="ctr"/>
            <a:lstStyle/>
            <a:p>
              <a:pPr defTabSz="914400">
                <a:defRPr/>
              </a:pPr>
              <a:endParaRPr lang="es-ES" sz="5800" dirty="0">
                <a:solidFill>
                  <a:srgbClr val="44CEB9"/>
                </a:solidFill>
                <a:effectLst>
                  <a:outerShdw blurRad="38100" dist="38100" dir="2700000" algn="tl">
                    <a:srgbClr val="000000"/>
                  </a:outerShdw>
                </a:effectLst>
                <a:latin typeface="Gill Sans" charset="0"/>
                <a:cs typeface="Gill Sans" charset="0"/>
                <a:sym typeface="Gill Sans" charset="0"/>
              </a:endParaRPr>
            </a:p>
          </p:txBody>
        </p:sp>
      </p:grpSp>
      <p:sp>
        <p:nvSpPr>
          <p:cNvPr id="17" name="文本框 16"/>
          <p:cNvSpPr txBox="1"/>
          <p:nvPr/>
        </p:nvSpPr>
        <p:spPr>
          <a:xfrm>
            <a:off x="837400" y="3950812"/>
            <a:ext cx="6356227" cy="830997"/>
          </a:xfrm>
          <a:prstGeom prst="rect">
            <a:avLst/>
          </a:prstGeom>
          <a:noFill/>
        </p:spPr>
        <p:txBody>
          <a:bodyPr wrap="none" rtlCol="0">
            <a:spAutoFit/>
          </a:bodyPr>
          <a:lstStyle/>
          <a:p>
            <a:r>
              <a:rPr lang="en-US" altLang="zh-CN" sz="4800" dirty="0" smtClean="0">
                <a:solidFill>
                  <a:schemeClr val="accent1"/>
                </a:solidFill>
                <a:latin typeface="Adobe Gothic Std B" panose="020B0800000000000000" pitchFamily="34" charset="-128"/>
                <a:ea typeface="Adobe Gothic Std B" panose="020B0800000000000000" pitchFamily="34" charset="-128"/>
              </a:rPr>
              <a:t>ADD YOUR TEXT HERE</a:t>
            </a:r>
            <a:endParaRPr lang="zh-CN" altLang="en-US" sz="4800" dirty="0">
              <a:solidFill>
                <a:schemeClr val="accent1"/>
              </a:solidFill>
              <a:latin typeface="Adobe Gothic Std B" panose="020B0800000000000000" pitchFamily="34" charset="-128"/>
            </a:endParaRPr>
          </a:p>
        </p:txBody>
      </p:sp>
      <p:sp>
        <p:nvSpPr>
          <p:cNvPr id="18" name="矩形 17"/>
          <p:cNvSpPr/>
          <p:nvPr/>
        </p:nvSpPr>
        <p:spPr>
          <a:xfrm>
            <a:off x="877044" y="4588466"/>
            <a:ext cx="3193862" cy="1200329"/>
          </a:xfrm>
          <a:prstGeom prst="rect">
            <a:avLst/>
          </a:prstGeom>
        </p:spPr>
        <p:txBody>
          <a:bodyPr wrap="square">
            <a:spAutoFit/>
          </a:bodyPr>
          <a:lstStyle/>
          <a:p>
            <a:r>
              <a:rPr lang="en-US" altLang="zh-CN" dirty="0" smtClean="0">
                <a:solidFill>
                  <a:schemeClr val="bg1">
                    <a:lumMod val="50000"/>
                  </a:schemeClr>
                </a:solidFill>
              </a:rPr>
              <a:t>copy or write your text and paste it here copy or write your text and paste it here copy or write your text and paste it. </a:t>
            </a:r>
            <a:endParaRPr lang="en-US" altLang="zh-CN" dirty="0">
              <a:solidFill>
                <a:schemeClr val="bg1">
                  <a:lumMod val="50000"/>
                </a:schemeClr>
              </a:solidFill>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
          <p:cNvGrpSpPr/>
          <p:nvPr/>
        </p:nvGrpSpPr>
        <p:grpSpPr>
          <a:xfrm>
            <a:off x="1295401" y="1411750"/>
            <a:ext cx="2819400" cy="1915542"/>
            <a:chOff x="1295401" y="1411750"/>
            <a:chExt cx="2819400" cy="1915542"/>
          </a:xfrm>
        </p:grpSpPr>
        <p:sp>
          <p:nvSpPr>
            <p:cNvPr id="3" name="Rounded Rectangle 40"/>
            <p:cNvSpPr/>
            <p:nvPr/>
          </p:nvSpPr>
          <p:spPr>
            <a:xfrm>
              <a:off x="1295401" y="1822737"/>
              <a:ext cx="2819400" cy="1504555"/>
            </a:xfrm>
            <a:prstGeom prst="roundRect">
              <a:avLst>
                <a:gd name="adj" fmla="val 5694"/>
              </a:avLst>
            </a:pr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6"/>
            <p:cNvGrpSpPr/>
            <p:nvPr/>
          </p:nvGrpSpPr>
          <p:grpSpPr>
            <a:xfrm>
              <a:off x="2303165" y="1411750"/>
              <a:ext cx="803870" cy="803870"/>
              <a:chOff x="2247900" y="1225947"/>
              <a:chExt cx="914400" cy="914400"/>
            </a:xfrm>
          </p:grpSpPr>
          <p:sp>
            <p:nvSpPr>
              <p:cNvPr id="7" name="Rounded Rectangle 7"/>
              <p:cNvSpPr/>
              <p:nvPr/>
            </p:nvSpPr>
            <p:spPr>
              <a:xfrm>
                <a:off x="2247900" y="1225947"/>
                <a:ext cx="914400" cy="914400"/>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57"/>
              <p:cNvSpPr>
                <a:spLocks noChangeArrowheads="1"/>
              </p:cNvSpPr>
              <p:nvPr/>
            </p:nvSpPr>
            <p:spPr bwMode="auto">
              <a:xfrm>
                <a:off x="2458417" y="1467073"/>
                <a:ext cx="493366" cy="432146"/>
              </a:xfrm>
              <a:custGeom>
                <a:avLst/>
                <a:gdLst>
                  <a:gd name="T0" fmla="*/ 212060 w 602"/>
                  <a:gd name="T1" fmla="*/ 103681 h 531"/>
                  <a:gd name="T2" fmla="*/ 112352 w 602"/>
                  <a:gd name="T3" fmla="*/ 144579 h 531"/>
                  <a:gd name="T4" fmla="*/ 112352 w 602"/>
                  <a:gd name="T5" fmla="*/ 144579 h 531"/>
                  <a:gd name="T6" fmla="*/ 109823 w 602"/>
                  <a:gd name="T7" fmla="*/ 147090 h 531"/>
                  <a:gd name="T8" fmla="*/ 104766 w 602"/>
                  <a:gd name="T9" fmla="*/ 144579 h 531"/>
                  <a:gd name="T10" fmla="*/ 104766 w 602"/>
                  <a:gd name="T11" fmla="*/ 144579 h 531"/>
                  <a:gd name="T12" fmla="*/ 5419 w 602"/>
                  <a:gd name="T13" fmla="*/ 103681 h 531"/>
                  <a:gd name="T14" fmla="*/ 10477 w 602"/>
                  <a:gd name="T15" fmla="*/ 86102 h 531"/>
                  <a:gd name="T16" fmla="*/ 15534 w 602"/>
                  <a:gd name="T17" fmla="*/ 86102 h 531"/>
                  <a:gd name="T18" fmla="*/ 15534 w 602"/>
                  <a:gd name="T19" fmla="*/ 86102 h 531"/>
                  <a:gd name="T20" fmla="*/ 204474 w 602"/>
                  <a:gd name="T21" fmla="*/ 86102 h 531"/>
                  <a:gd name="T22" fmla="*/ 204474 w 602"/>
                  <a:gd name="T23" fmla="*/ 86102 h 531"/>
                  <a:gd name="T24" fmla="*/ 207002 w 602"/>
                  <a:gd name="T25" fmla="*/ 86102 h 531"/>
                  <a:gd name="T26" fmla="*/ 212060 w 602"/>
                  <a:gd name="T27" fmla="*/ 103681 h 531"/>
                  <a:gd name="T28" fmla="*/ 212060 w 602"/>
                  <a:gd name="T29" fmla="*/ 60630 h 531"/>
                  <a:gd name="T30" fmla="*/ 112352 w 602"/>
                  <a:gd name="T31" fmla="*/ 101169 h 531"/>
                  <a:gd name="T32" fmla="*/ 112352 w 602"/>
                  <a:gd name="T33" fmla="*/ 101169 h 531"/>
                  <a:gd name="T34" fmla="*/ 109823 w 602"/>
                  <a:gd name="T35" fmla="*/ 101169 h 531"/>
                  <a:gd name="T36" fmla="*/ 104766 w 602"/>
                  <a:gd name="T37" fmla="*/ 101169 h 531"/>
                  <a:gd name="T38" fmla="*/ 104766 w 602"/>
                  <a:gd name="T39" fmla="*/ 101169 h 531"/>
                  <a:gd name="T40" fmla="*/ 5419 w 602"/>
                  <a:gd name="T41" fmla="*/ 60630 h 531"/>
                  <a:gd name="T42" fmla="*/ 5419 w 602"/>
                  <a:gd name="T43" fmla="*/ 43051 h 531"/>
                  <a:gd name="T44" fmla="*/ 104766 w 602"/>
                  <a:gd name="T45" fmla="*/ 2511 h 531"/>
                  <a:gd name="T46" fmla="*/ 104766 w 602"/>
                  <a:gd name="T47" fmla="*/ 2511 h 531"/>
                  <a:gd name="T48" fmla="*/ 109823 w 602"/>
                  <a:gd name="T49" fmla="*/ 0 h 531"/>
                  <a:gd name="T50" fmla="*/ 112352 w 602"/>
                  <a:gd name="T51" fmla="*/ 2511 h 531"/>
                  <a:gd name="T52" fmla="*/ 112352 w 602"/>
                  <a:gd name="T53" fmla="*/ 2511 h 531"/>
                  <a:gd name="T54" fmla="*/ 212060 w 602"/>
                  <a:gd name="T55" fmla="*/ 43051 h 531"/>
                  <a:gd name="T56" fmla="*/ 212060 w 602"/>
                  <a:gd name="T57" fmla="*/ 60630 h 531"/>
                  <a:gd name="T58" fmla="*/ 10477 w 602"/>
                  <a:gd name="T59" fmla="*/ 129153 h 531"/>
                  <a:gd name="T60" fmla="*/ 15534 w 602"/>
                  <a:gd name="T61" fmla="*/ 129153 h 531"/>
                  <a:gd name="T62" fmla="*/ 15534 w 602"/>
                  <a:gd name="T63" fmla="*/ 129153 h 531"/>
                  <a:gd name="T64" fmla="*/ 204474 w 602"/>
                  <a:gd name="T65" fmla="*/ 129153 h 531"/>
                  <a:gd name="T66" fmla="*/ 204474 w 602"/>
                  <a:gd name="T67" fmla="*/ 129153 h 531"/>
                  <a:gd name="T68" fmla="*/ 207002 w 602"/>
                  <a:gd name="T69" fmla="*/ 129153 h 531"/>
                  <a:gd name="T70" fmla="*/ 212060 w 602"/>
                  <a:gd name="T71" fmla="*/ 149602 h 531"/>
                  <a:gd name="T72" fmla="*/ 112352 w 602"/>
                  <a:gd name="T73" fmla="*/ 190141 h 531"/>
                  <a:gd name="T74" fmla="*/ 112352 w 602"/>
                  <a:gd name="T75" fmla="*/ 190141 h 531"/>
                  <a:gd name="T76" fmla="*/ 109823 w 602"/>
                  <a:gd name="T77" fmla="*/ 190141 h 531"/>
                  <a:gd name="T78" fmla="*/ 104766 w 602"/>
                  <a:gd name="T79" fmla="*/ 190141 h 531"/>
                  <a:gd name="T80" fmla="*/ 104766 w 602"/>
                  <a:gd name="T81" fmla="*/ 190141 h 531"/>
                  <a:gd name="T82" fmla="*/ 5419 w 602"/>
                  <a:gd name="T83" fmla="*/ 149602 h 531"/>
                  <a:gd name="T84" fmla="*/ 10477 w 602"/>
                  <a:gd name="T85" fmla="*/ 129153 h 53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602" h="531">
                    <a:moveTo>
                      <a:pt x="587" y="289"/>
                    </a:moveTo>
                    <a:lnTo>
                      <a:pt x="587" y="289"/>
                    </a:lnTo>
                    <a:cubicBezTo>
                      <a:pt x="311" y="403"/>
                      <a:pt x="311" y="403"/>
                      <a:pt x="311" y="403"/>
                    </a:cubicBezTo>
                    <a:cubicBezTo>
                      <a:pt x="311" y="410"/>
                      <a:pt x="304" y="410"/>
                      <a:pt x="304" y="410"/>
                    </a:cubicBezTo>
                    <a:cubicBezTo>
                      <a:pt x="297" y="410"/>
                      <a:pt x="297" y="410"/>
                      <a:pt x="290" y="403"/>
                    </a:cubicBezTo>
                    <a:cubicBezTo>
                      <a:pt x="15" y="289"/>
                      <a:pt x="15" y="289"/>
                      <a:pt x="15" y="289"/>
                    </a:cubicBezTo>
                    <a:cubicBezTo>
                      <a:pt x="7" y="289"/>
                      <a:pt x="0" y="275"/>
                      <a:pt x="0" y="268"/>
                    </a:cubicBezTo>
                    <a:cubicBezTo>
                      <a:pt x="0" y="247"/>
                      <a:pt x="15" y="240"/>
                      <a:pt x="29" y="240"/>
                    </a:cubicBezTo>
                    <a:cubicBezTo>
                      <a:pt x="36" y="240"/>
                      <a:pt x="36" y="240"/>
                      <a:pt x="43" y="240"/>
                    </a:cubicBezTo>
                    <a:cubicBezTo>
                      <a:pt x="304" y="346"/>
                      <a:pt x="304" y="346"/>
                      <a:pt x="304" y="346"/>
                    </a:cubicBezTo>
                    <a:cubicBezTo>
                      <a:pt x="566" y="240"/>
                      <a:pt x="566" y="240"/>
                      <a:pt x="566" y="240"/>
                    </a:cubicBezTo>
                    <a:lnTo>
                      <a:pt x="573" y="240"/>
                    </a:lnTo>
                    <a:cubicBezTo>
                      <a:pt x="594" y="240"/>
                      <a:pt x="601" y="247"/>
                      <a:pt x="601" y="268"/>
                    </a:cubicBezTo>
                    <a:cubicBezTo>
                      <a:pt x="601" y="275"/>
                      <a:pt x="594" y="289"/>
                      <a:pt x="587" y="289"/>
                    </a:cubicBezTo>
                    <a:close/>
                    <a:moveTo>
                      <a:pt x="587" y="169"/>
                    </a:moveTo>
                    <a:lnTo>
                      <a:pt x="587" y="169"/>
                    </a:lnTo>
                    <a:cubicBezTo>
                      <a:pt x="311" y="282"/>
                      <a:pt x="311" y="282"/>
                      <a:pt x="311" y="282"/>
                    </a:cubicBezTo>
                    <a:lnTo>
                      <a:pt x="304" y="282"/>
                    </a:lnTo>
                    <a:cubicBezTo>
                      <a:pt x="297" y="282"/>
                      <a:pt x="297" y="282"/>
                      <a:pt x="290" y="282"/>
                    </a:cubicBezTo>
                    <a:cubicBezTo>
                      <a:pt x="15" y="169"/>
                      <a:pt x="15" y="169"/>
                      <a:pt x="15" y="169"/>
                    </a:cubicBezTo>
                    <a:cubicBezTo>
                      <a:pt x="7" y="162"/>
                      <a:pt x="0" y="155"/>
                      <a:pt x="0" y="141"/>
                    </a:cubicBezTo>
                    <a:cubicBezTo>
                      <a:pt x="0" y="134"/>
                      <a:pt x="7" y="120"/>
                      <a:pt x="15" y="120"/>
                    </a:cubicBezTo>
                    <a:cubicBezTo>
                      <a:pt x="290" y="7"/>
                      <a:pt x="290" y="7"/>
                      <a:pt x="290" y="7"/>
                    </a:cubicBezTo>
                    <a:cubicBezTo>
                      <a:pt x="297" y="0"/>
                      <a:pt x="297" y="0"/>
                      <a:pt x="304" y="0"/>
                    </a:cubicBezTo>
                    <a:cubicBezTo>
                      <a:pt x="304" y="0"/>
                      <a:pt x="311" y="0"/>
                      <a:pt x="311" y="7"/>
                    </a:cubicBezTo>
                    <a:cubicBezTo>
                      <a:pt x="587" y="120"/>
                      <a:pt x="587" y="120"/>
                      <a:pt x="587" y="120"/>
                    </a:cubicBezTo>
                    <a:cubicBezTo>
                      <a:pt x="594" y="120"/>
                      <a:pt x="601" y="134"/>
                      <a:pt x="601" y="141"/>
                    </a:cubicBezTo>
                    <a:cubicBezTo>
                      <a:pt x="601" y="155"/>
                      <a:pt x="594" y="162"/>
                      <a:pt x="587" y="169"/>
                    </a:cubicBezTo>
                    <a:close/>
                    <a:moveTo>
                      <a:pt x="29" y="360"/>
                    </a:moveTo>
                    <a:lnTo>
                      <a:pt x="29" y="360"/>
                    </a:lnTo>
                    <a:cubicBezTo>
                      <a:pt x="36" y="360"/>
                      <a:pt x="36" y="360"/>
                      <a:pt x="43" y="360"/>
                    </a:cubicBezTo>
                    <a:cubicBezTo>
                      <a:pt x="304" y="473"/>
                      <a:pt x="304" y="473"/>
                      <a:pt x="304" y="473"/>
                    </a:cubicBezTo>
                    <a:cubicBezTo>
                      <a:pt x="566" y="360"/>
                      <a:pt x="566" y="360"/>
                      <a:pt x="566" y="360"/>
                    </a:cubicBezTo>
                    <a:lnTo>
                      <a:pt x="573" y="360"/>
                    </a:lnTo>
                    <a:cubicBezTo>
                      <a:pt x="594" y="360"/>
                      <a:pt x="601" y="374"/>
                      <a:pt x="601" y="388"/>
                    </a:cubicBezTo>
                    <a:cubicBezTo>
                      <a:pt x="601" y="403"/>
                      <a:pt x="594" y="410"/>
                      <a:pt x="587" y="417"/>
                    </a:cubicBezTo>
                    <a:cubicBezTo>
                      <a:pt x="311" y="530"/>
                      <a:pt x="311" y="530"/>
                      <a:pt x="311" y="530"/>
                    </a:cubicBezTo>
                    <a:lnTo>
                      <a:pt x="304" y="530"/>
                    </a:lnTo>
                    <a:cubicBezTo>
                      <a:pt x="297" y="530"/>
                      <a:pt x="297" y="530"/>
                      <a:pt x="290" y="530"/>
                    </a:cubicBezTo>
                    <a:cubicBezTo>
                      <a:pt x="15" y="417"/>
                      <a:pt x="15" y="417"/>
                      <a:pt x="15" y="417"/>
                    </a:cubicBezTo>
                    <a:cubicBezTo>
                      <a:pt x="7" y="410"/>
                      <a:pt x="0" y="403"/>
                      <a:pt x="0" y="388"/>
                    </a:cubicBezTo>
                    <a:cubicBezTo>
                      <a:pt x="0" y="374"/>
                      <a:pt x="15" y="360"/>
                      <a:pt x="29" y="360"/>
                    </a:cubicBezTo>
                    <a:close/>
                  </a:path>
                </a:pathLst>
              </a:custGeom>
              <a:solidFill>
                <a:schemeClr val="bg1"/>
              </a:solidFill>
              <a:ln>
                <a:noFill/>
              </a:ln>
              <a:effectLst/>
            </p:spPr>
            <p:txBody>
              <a:bodyPr wrap="none" anchor="ctr"/>
              <a:lstStyle/>
              <a:p>
                <a:endParaRPr lang="en-US"/>
              </a:p>
            </p:txBody>
          </p:sp>
        </p:grpSp>
      </p:grpSp>
      <p:grpSp>
        <p:nvGrpSpPr>
          <p:cNvPr id="9" name="Group 4"/>
          <p:cNvGrpSpPr/>
          <p:nvPr/>
        </p:nvGrpSpPr>
        <p:grpSpPr>
          <a:xfrm>
            <a:off x="4686300" y="1411748"/>
            <a:ext cx="2819400" cy="1915544"/>
            <a:chOff x="4686300" y="1411748"/>
            <a:chExt cx="2819400" cy="1915544"/>
          </a:xfrm>
        </p:grpSpPr>
        <p:sp>
          <p:nvSpPr>
            <p:cNvPr id="10" name="Rounded Rectangle 39"/>
            <p:cNvSpPr/>
            <p:nvPr/>
          </p:nvSpPr>
          <p:spPr>
            <a:xfrm>
              <a:off x="4686300" y="1822737"/>
              <a:ext cx="2819400" cy="1504555"/>
            </a:xfrm>
            <a:prstGeom prst="roundRect">
              <a:avLst>
                <a:gd name="adj" fmla="val 5694"/>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2"/>
            <p:cNvGrpSpPr/>
            <p:nvPr/>
          </p:nvGrpSpPr>
          <p:grpSpPr>
            <a:xfrm>
              <a:off x="5694065" y="1411748"/>
              <a:ext cx="803870" cy="803870"/>
              <a:chOff x="5638800" y="1225947"/>
              <a:chExt cx="914400" cy="914400"/>
            </a:xfrm>
          </p:grpSpPr>
          <p:sp>
            <p:nvSpPr>
              <p:cNvPr id="14" name="Rounded Rectangle 13"/>
              <p:cNvSpPr/>
              <p:nvPr/>
            </p:nvSpPr>
            <p:spPr>
              <a:xfrm>
                <a:off x="5638800" y="1225947"/>
                <a:ext cx="914400" cy="914400"/>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138"/>
              <p:cNvSpPr>
                <a:spLocks noChangeArrowheads="1"/>
              </p:cNvSpPr>
              <p:nvPr/>
            </p:nvSpPr>
            <p:spPr bwMode="auto">
              <a:xfrm>
                <a:off x="5852919" y="1449011"/>
                <a:ext cx="486162" cy="475360"/>
              </a:xfrm>
              <a:custGeom>
                <a:avLst/>
                <a:gdLst>
                  <a:gd name="T0" fmla="*/ 203841 w 594"/>
                  <a:gd name="T1" fmla="*/ 122628 h 581"/>
                  <a:gd name="T2" fmla="*/ 201316 w 594"/>
                  <a:gd name="T3" fmla="*/ 122628 h 581"/>
                  <a:gd name="T4" fmla="*/ 196265 w 594"/>
                  <a:gd name="T5" fmla="*/ 140301 h 581"/>
                  <a:gd name="T6" fmla="*/ 196265 w 594"/>
                  <a:gd name="T7" fmla="*/ 142826 h 581"/>
                  <a:gd name="T8" fmla="*/ 196265 w 594"/>
                  <a:gd name="T9" fmla="*/ 145351 h 581"/>
                  <a:gd name="T10" fmla="*/ 196265 w 594"/>
                  <a:gd name="T11" fmla="*/ 145351 h 581"/>
                  <a:gd name="T12" fmla="*/ 193739 w 594"/>
                  <a:gd name="T13" fmla="*/ 147875 h 581"/>
                  <a:gd name="T14" fmla="*/ 185802 w 594"/>
                  <a:gd name="T15" fmla="*/ 150400 h 581"/>
                  <a:gd name="T16" fmla="*/ 185802 w 594"/>
                  <a:gd name="T17" fmla="*/ 150400 h 581"/>
                  <a:gd name="T18" fmla="*/ 155497 w 594"/>
                  <a:gd name="T19" fmla="*/ 122628 h 581"/>
                  <a:gd name="T20" fmla="*/ 155497 w 594"/>
                  <a:gd name="T21" fmla="*/ 122628 h 581"/>
                  <a:gd name="T22" fmla="*/ 50870 w 594"/>
                  <a:gd name="T23" fmla="*/ 112169 h 581"/>
                  <a:gd name="T24" fmla="*/ 60972 w 594"/>
                  <a:gd name="T25" fmla="*/ 0 h 581"/>
                  <a:gd name="T26" fmla="*/ 213943 w 594"/>
                  <a:gd name="T27" fmla="*/ 10459 h 581"/>
                  <a:gd name="T28" fmla="*/ 203841 w 594"/>
                  <a:gd name="T29" fmla="*/ 122628 h 581"/>
                  <a:gd name="T30" fmla="*/ 150446 w 594"/>
                  <a:gd name="T31" fmla="*/ 132727 h 581"/>
                  <a:gd name="T32" fmla="*/ 173175 w 594"/>
                  <a:gd name="T33" fmla="*/ 155810 h 581"/>
                  <a:gd name="T34" fmla="*/ 185802 w 594"/>
                  <a:gd name="T35" fmla="*/ 168433 h 581"/>
                  <a:gd name="T36" fmla="*/ 175700 w 594"/>
                  <a:gd name="T37" fmla="*/ 178532 h 581"/>
                  <a:gd name="T38" fmla="*/ 104266 w 594"/>
                  <a:gd name="T39" fmla="*/ 178532 h 581"/>
                  <a:gd name="T40" fmla="*/ 81537 w 594"/>
                  <a:gd name="T41" fmla="*/ 178532 h 581"/>
                  <a:gd name="T42" fmla="*/ 71074 w 594"/>
                  <a:gd name="T43" fmla="*/ 178532 h 581"/>
                  <a:gd name="T44" fmla="*/ 40768 w 594"/>
                  <a:gd name="T45" fmla="*/ 204140 h 581"/>
                  <a:gd name="T46" fmla="*/ 32831 w 594"/>
                  <a:gd name="T47" fmla="*/ 209189 h 581"/>
                  <a:gd name="T48" fmla="*/ 32831 w 594"/>
                  <a:gd name="T49" fmla="*/ 209189 h 581"/>
                  <a:gd name="T50" fmla="*/ 25255 w 594"/>
                  <a:gd name="T51" fmla="*/ 204140 h 581"/>
                  <a:gd name="T52" fmla="*/ 25255 w 594"/>
                  <a:gd name="T53" fmla="*/ 204140 h 581"/>
                  <a:gd name="T54" fmla="*/ 25255 w 594"/>
                  <a:gd name="T55" fmla="*/ 201715 h 581"/>
                  <a:gd name="T56" fmla="*/ 22729 w 594"/>
                  <a:gd name="T57" fmla="*/ 199091 h 581"/>
                  <a:gd name="T58" fmla="*/ 22729 w 594"/>
                  <a:gd name="T59" fmla="*/ 178532 h 581"/>
                  <a:gd name="T60" fmla="*/ 22729 w 594"/>
                  <a:gd name="T61" fmla="*/ 178532 h 581"/>
                  <a:gd name="T62" fmla="*/ 0 w 594"/>
                  <a:gd name="T63" fmla="*/ 168433 h 581"/>
                  <a:gd name="T64" fmla="*/ 0 w 594"/>
                  <a:gd name="T65" fmla="*/ 51215 h 581"/>
                  <a:gd name="T66" fmla="*/ 40768 w 594"/>
                  <a:gd name="T67" fmla="*/ 40756 h 581"/>
                  <a:gd name="T68" fmla="*/ 60972 w 594"/>
                  <a:gd name="T69" fmla="*/ 132727 h 581"/>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594" h="581">
                    <a:moveTo>
                      <a:pt x="565" y="340"/>
                    </a:moveTo>
                    <a:lnTo>
                      <a:pt x="565" y="340"/>
                    </a:lnTo>
                    <a:cubicBezTo>
                      <a:pt x="558" y="340"/>
                      <a:pt x="558" y="340"/>
                      <a:pt x="558" y="340"/>
                    </a:cubicBezTo>
                    <a:cubicBezTo>
                      <a:pt x="544" y="340"/>
                      <a:pt x="544" y="340"/>
                      <a:pt x="544" y="340"/>
                    </a:cubicBezTo>
                    <a:cubicBezTo>
                      <a:pt x="544" y="389"/>
                      <a:pt x="544" y="389"/>
                      <a:pt x="544" y="389"/>
                    </a:cubicBezTo>
                    <a:lnTo>
                      <a:pt x="544" y="396"/>
                    </a:lnTo>
                    <a:cubicBezTo>
                      <a:pt x="544" y="396"/>
                      <a:pt x="544" y="396"/>
                      <a:pt x="544" y="403"/>
                    </a:cubicBezTo>
                    <a:lnTo>
                      <a:pt x="537" y="410"/>
                    </a:lnTo>
                    <a:cubicBezTo>
                      <a:pt x="530" y="417"/>
                      <a:pt x="523" y="417"/>
                      <a:pt x="515" y="417"/>
                    </a:cubicBezTo>
                    <a:cubicBezTo>
                      <a:pt x="508" y="417"/>
                      <a:pt x="501" y="417"/>
                      <a:pt x="501" y="410"/>
                    </a:cubicBezTo>
                    <a:cubicBezTo>
                      <a:pt x="431" y="340"/>
                      <a:pt x="431" y="340"/>
                      <a:pt x="431" y="340"/>
                    </a:cubicBezTo>
                    <a:cubicBezTo>
                      <a:pt x="169" y="340"/>
                      <a:pt x="169" y="340"/>
                      <a:pt x="169" y="340"/>
                    </a:cubicBezTo>
                    <a:cubicBezTo>
                      <a:pt x="155" y="340"/>
                      <a:pt x="141" y="332"/>
                      <a:pt x="141" y="311"/>
                    </a:cubicBezTo>
                    <a:cubicBezTo>
                      <a:pt x="141" y="29"/>
                      <a:pt x="141" y="29"/>
                      <a:pt x="141" y="29"/>
                    </a:cubicBezTo>
                    <a:cubicBezTo>
                      <a:pt x="141" y="14"/>
                      <a:pt x="155" y="0"/>
                      <a:pt x="169" y="0"/>
                    </a:cubicBezTo>
                    <a:cubicBezTo>
                      <a:pt x="565" y="0"/>
                      <a:pt x="565" y="0"/>
                      <a:pt x="565" y="0"/>
                    </a:cubicBezTo>
                    <a:cubicBezTo>
                      <a:pt x="579" y="0"/>
                      <a:pt x="593" y="14"/>
                      <a:pt x="593" y="29"/>
                    </a:cubicBezTo>
                    <a:cubicBezTo>
                      <a:pt x="593" y="311"/>
                      <a:pt x="593" y="311"/>
                      <a:pt x="593" y="311"/>
                    </a:cubicBezTo>
                    <a:cubicBezTo>
                      <a:pt x="593" y="332"/>
                      <a:pt x="579" y="340"/>
                      <a:pt x="565" y="340"/>
                    </a:cubicBezTo>
                    <a:close/>
                    <a:moveTo>
                      <a:pt x="417" y="368"/>
                    </a:moveTo>
                    <a:lnTo>
                      <a:pt x="417" y="368"/>
                    </a:lnTo>
                    <a:cubicBezTo>
                      <a:pt x="480" y="432"/>
                      <a:pt x="480" y="432"/>
                      <a:pt x="480" y="432"/>
                    </a:cubicBezTo>
                    <a:cubicBezTo>
                      <a:pt x="487" y="439"/>
                      <a:pt x="501" y="446"/>
                      <a:pt x="515" y="446"/>
                    </a:cubicBezTo>
                    <a:cubicBezTo>
                      <a:pt x="515" y="467"/>
                      <a:pt x="515" y="467"/>
                      <a:pt x="515" y="467"/>
                    </a:cubicBezTo>
                    <a:cubicBezTo>
                      <a:pt x="515" y="481"/>
                      <a:pt x="508" y="495"/>
                      <a:pt x="487" y="495"/>
                    </a:cubicBezTo>
                    <a:cubicBezTo>
                      <a:pt x="289" y="495"/>
                      <a:pt x="289" y="495"/>
                      <a:pt x="289" y="495"/>
                    </a:cubicBezTo>
                    <a:cubicBezTo>
                      <a:pt x="226" y="495"/>
                      <a:pt x="226" y="495"/>
                      <a:pt x="226" y="495"/>
                    </a:cubicBezTo>
                    <a:cubicBezTo>
                      <a:pt x="197" y="495"/>
                      <a:pt x="197" y="495"/>
                      <a:pt x="197" y="495"/>
                    </a:cubicBezTo>
                    <a:cubicBezTo>
                      <a:pt x="190" y="495"/>
                      <a:pt x="190" y="495"/>
                      <a:pt x="190" y="495"/>
                    </a:cubicBezTo>
                    <a:cubicBezTo>
                      <a:pt x="113" y="566"/>
                      <a:pt x="113" y="566"/>
                      <a:pt x="113" y="566"/>
                    </a:cubicBezTo>
                    <a:cubicBezTo>
                      <a:pt x="106" y="573"/>
                      <a:pt x="99" y="580"/>
                      <a:pt x="91" y="580"/>
                    </a:cubicBezTo>
                    <a:cubicBezTo>
                      <a:pt x="84" y="580"/>
                      <a:pt x="77" y="573"/>
                      <a:pt x="77" y="566"/>
                    </a:cubicBezTo>
                    <a:cubicBezTo>
                      <a:pt x="70" y="566"/>
                      <a:pt x="70" y="566"/>
                      <a:pt x="70" y="566"/>
                    </a:cubicBezTo>
                    <a:lnTo>
                      <a:pt x="70" y="559"/>
                    </a:lnTo>
                    <a:cubicBezTo>
                      <a:pt x="70" y="559"/>
                      <a:pt x="63" y="559"/>
                      <a:pt x="63" y="552"/>
                    </a:cubicBezTo>
                    <a:cubicBezTo>
                      <a:pt x="63" y="495"/>
                      <a:pt x="63" y="495"/>
                      <a:pt x="63" y="495"/>
                    </a:cubicBezTo>
                    <a:cubicBezTo>
                      <a:pt x="28" y="495"/>
                      <a:pt x="28" y="495"/>
                      <a:pt x="28" y="495"/>
                    </a:cubicBezTo>
                    <a:cubicBezTo>
                      <a:pt x="14" y="495"/>
                      <a:pt x="0" y="481"/>
                      <a:pt x="0" y="467"/>
                    </a:cubicBezTo>
                    <a:cubicBezTo>
                      <a:pt x="0" y="142"/>
                      <a:pt x="0" y="142"/>
                      <a:pt x="0" y="142"/>
                    </a:cubicBezTo>
                    <a:cubicBezTo>
                      <a:pt x="0" y="128"/>
                      <a:pt x="14" y="113"/>
                      <a:pt x="28" y="113"/>
                    </a:cubicBezTo>
                    <a:cubicBezTo>
                      <a:pt x="113" y="113"/>
                      <a:pt x="113" y="113"/>
                      <a:pt x="113" y="113"/>
                    </a:cubicBezTo>
                    <a:cubicBezTo>
                      <a:pt x="113" y="311"/>
                      <a:pt x="113" y="311"/>
                      <a:pt x="113" y="311"/>
                    </a:cubicBezTo>
                    <a:cubicBezTo>
                      <a:pt x="113" y="347"/>
                      <a:pt x="141" y="368"/>
                      <a:pt x="169" y="368"/>
                    </a:cubicBezTo>
                    <a:lnTo>
                      <a:pt x="417" y="368"/>
                    </a:lnTo>
                    <a:close/>
                  </a:path>
                </a:pathLst>
              </a:custGeom>
              <a:solidFill>
                <a:schemeClr val="bg1"/>
              </a:solidFill>
              <a:ln>
                <a:noFill/>
              </a:ln>
              <a:effectLst/>
            </p:spPr>
            <p:txBody>
              <a:bodyPr wrap="none" anchor="ctr"/>
              <a:lstStyle/>
              <a:p>
                <a:endParaRPr lang="en-US"/>
              </a:p>
            </p:txBody>
          </p:sp>
        </p:grpSp>
      </p:grpSp>
      <p:grpSp>
        <p:nvGrpSpPr>
          <p:cNvPr id="16" name="Group 21"/>
          <p:cNvGrpSpPr/>
          <p:nvPr/>
        </p:nvGrpSpPr>
        <p:grpSpPr>
          <a:xfrm>
            <a:off x="8077200" y="1408895"/>
            <a:ext cx="2819400" cy="1918397"/>
            <a:chOff x="8077200" y="1408895"/>
            <a:chExt cx="2819400" cy="1918397"/>
          </a:xfrm>
        </p:grpSpPr>
        <p:sp>
          <p:nvSpPr>
            <p:cNvPr id="17" name="Rounded Rectangle 5"/>
            <p:cNvSpPr/>
            <p:nvPr/>
          </p:nvSpPr>
          <p:spPr>
            <a:xfrm>
              <a:off x="8077200" y="1822737"/>
              <a:ext cx="2819400" cy="1504555"/>
            </a:xfrm>
            <a:prstGeom prst="roundRect">
              <a:avLst>
                <a:gd name="adj" fmla="val 5694"/>
              </a:avLst>
            </a:prstGeom>
            <a:no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 name="Group 9"/>
            <p:cNvGrpSpPr/>
            <p:nvPr/>
          </p:nvGrpSpPr>
          <p:grpSpPr>
            <a:xfrm>
              <a:off x="9084964" y="1408895"/>
              <a:ext cx="803870" cy="803870"/>
              <a:chOff x="9029700" y="1225947"/>
              <a:chExt cx="914400" cy="914400"/>
            </a:xfrm>
          </p:grpSpPr>
          <p:sp>
            <p:nvSpPr>
              <p:cNvPr id="21" name="Rounded Rectangle 10"/>
              <p:cNvSpPr/>
              <p:nvPr/>
            </p:nvSpPr>
            <p:spPr>
              <a:xfrm>
                <a:off x="9029700" y="1225947"/>
                <a:ext cx="914400" cy="914400"/>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100"/>
              <p:cNvSpPr>
                <a:spLocks noChangeArrowheads="1"/>
              </p:cNvSpPr>
              <p:nvPr/>
            </p:nvSpPr>
            <p:spPr bwMode="auto">
              <a:xfrm>
                <a:off x="9242018" y="1422852"/>
                <a:ext cx="489764" cy="421343"/>
              </a:xfrm>
              <a:custGeom>
                <a:avLst/>
                <a:gdLst>
                  <a:gd name="T0" fmla="*/ 205475 w 601"/>
                  <a:gd name="T1" fmla="*/ 185379 h 517"/>
                  <a:gd name="T2" fmla="*/ 0 w 601"/>
                  <a:gd name="T3" fmla="*/ 174960 h 517"/>
                  <a:gd name="T4" fmla="*/ 0 w 601"/>
                  <a:gd name="T5" fmla="*/ 111730 h 517"/>
                  <a:gd name="T6" fmla="*/ 28019 w 601"/>
                  <a:gd name="T7" fmla="*/ 35567 h 517"/>
                  <a:gd name="T8" fmla="*/ 35563 w 601"/>
                  <a:gd name="T9" fmla="*/ 30537 h 517"/>
                  <a:gd name="T10" fmla="*/ 53165 w 601"/>
                  <a:gd name="T11" fmla="*/ 30537 h 517"/>
                  <a:gd name="T12" fmla="*/ 86213 w 601"/>
                  <a:gd name="T13" fmla="*/ 35567 h 517"/>
                  <a:gd name="T14" fmla="*/ 53165 w 601"/>
                  <a:gd name="T15" fmla="*/ 50656 h 517"/>
                  <a:gd name="T16" fmla="*/ 43107 w 601"/>
                  <a:gd name="T17" fmla="*/ 50656 h 517"/>
                  <a:gd name="T18" fmla="*/ 45621 w 601"/>
                  <a:gd name="T19" fmla="*/ 101312 h 517"/>
                  <a:gd name="T20" fmla="*/ 55679 w 601"/>
                  <a:gd name="T21" fmla="*/ 101312 h 517"/>
                  <a:gd name="T22" fmla="*/ 65737 w 601"/>
                  <a:gd name="T23" fmla="*/ 121790 h 517"/>
                  <a:gd name="T24" fmla="*/ 147281 w 601"/>
                  <a:gd name="T25" fmla="*/ 111730 h 517"/>
                  <a:gd name="T26" fmla="*/ 167397 w 601"/>
                  <a:gd name="T27" fmla="*/ 101312 h 517"/>
                  <a:gd name="T28" fmla="*/ 190387 w 601"/>
                  <a:gd name="T29" fmla="*/ 101312 h 517"/>
                  <a:gd name="T30" fmla="*/ 162368 w 601"/>
                  <a:gd name="T31" fmla="*/ 50656 h 517"/>
                  <a:gd name="T32" fmla="*/ 126805 w 601"/>
                  <a:gd name="T33" fmla="*/ 50656 h 517"/>
                  <a:gd name="T34" fmla="*/ 126805 w 601"/>
                  <a:gd name="T35" fmla="*/ 30537 h 517"/>
                  <a:gd name="T36" fmla="*/ 162368 w 601"/>
                  <a:gd name="T37" fmla="*/ 30537 h 517"/>
                  <a:gd name="T38" fmla="*/ 177455 w 601"/>
                  <a:gd name="T39" fmla="*/ 30537 h 517"/>
                  <a:gd name="T40" fmla="*/ 215533 w 601"/>
                  <a:gd name="T41" fmla="*/ 106341 h 517"/>
                  <a:gd name="T42" fmla="*/ 215533 w 601"/>
                  <a:gd name="T43" fmla="*/ 111730 h 517"/>
                  <a:gd name="T44" fmla="*/ 215533 w 601"/>
                  <a:gd name="T45" fmla="*/ 174960 h 517"/>
                  <a:gd name="T46" fmla="*/ 142252 w 601"/>
                  <a:gd name="T47" fmla="*/ 73649 h 517"/>
                  <a:gd name="T48" fmla="*/ 136863 w 601"/>
                  <a:gd name="T49" fmla="*/ 81193 h 517"/>
                  <a:gd name="T50" fmla="*/ 106689 w 601"/>
                  <a:gd name="T51" fmla="*/ 106341 h 517"/>
                  <a:gd name="T52" fmla="*/ 76155 w 601"/>
                  <a:gd name="T53" fmla="*/ 81193 h 517"/>
                  <a:gd name="T54" fmla="*/ 83699 w 601"/>
                  <a:gd name="T55" fmla="*/ 63230 h 517"/>
                  <a:gd name="T56" fmla="*/ 96271 w 601"/>
                  <a:gd name="T57" fmla="*/ 73649 h 517"/>
                  <a:gd name="T58" fmla="*/ 96271 w 601"/>
                  <a:gd name="T59" fmla="*/ 25148 h 517"/>
                  <a:gd name="T60" fmla="*/ 106689 w 601"/>
                  <a:gd name="T61" fmla="*/ 0 h 517"/>
                  <a:gd name="T62" fmla="*/ 116747 w 601"/>
                  <a:gd name="T63" fmla="*/ 30537 h 517"/>
                  <a:gd name="T64" fmla="*/ 116747 w 601"/>
                  <a:gd name="T65" fmla="*/ 73649 h 517"/>
                  <a:gd name="T66" fmla="*/ 131834 w 601"/>
                  <a:gd name="T67" fmla="*/ 63230 h 517"/>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601" h="517">
                    <a:moveTo>
                      <a:pt x="572" y="516"/>
                    </a:moveTo>
                    <a:lnTo>
                      <a:pt x="572" y="516"/>
                    </a:lnTo>
                    <a:cubicBezTo>
                      <a:pt x="28" y="516"/>
                      <a:pt x="28" y="516"/>
                      <a:pt x="28" y="516"/>
                    </a:cubicBezTo>
                    <a:cubicBezTo>
                      <a:pt x="7" y="516"/>
                      <a:pt x="0" y="502"/>
                      <a:pt x="0" y="487"/>
                    </a:cubicBezTo>
                    <a:cubicBezTo>
                      <a:pt x="0" y="311"/>
                      <a:pt x="0" y="311"/>
                      <a:pt x="0" y="311"/>
                    </a:cubicBezTo>
                    <a:cubicBezTo>
                      <a:pt x="0" y="304"/>
                      <a:pt x="0" y="304"/>
                      <a:pt x="0" y="296"/>
                    </a:cubicBezTo>
                    <a:cubicBezTo>
                      <a:pt x="78" y="99"/>
                      <a:pt x="78" y="99"/>
                      <a:pt x="78" y="99"/>
                    </a:cubicBezTo>
                    <a:cubicBezTo>
                      <a:pt x="78" y="92"/>
                      <a:pt x="92" y="85"/>
                      <a:pt x="99" y="85"/>
                    </a:cubicBezTo>
                    <a:cubicBezTo>
                      <a:pt x="148" y="85"/>
                      <a:pt x="148" y="85"/>
                      <a:pt x="148" y="85"/>
                    </a:cubicBezTo>
                    <a:cubicBezTo>
                      <a:pt x="240" y="85"/>
                      <a:pt x="240" y="85"/>
                      <a:pt x="240" y="85"/>
                    </a:cubicBezTo>
                    <a:cubicBezTo>
                      <a:pt x="240" y="99"/>
                      <a:pt x="240" y="99"/>
                      <a:pt x="240" y="99"/>
                    </a:cubicBezTo>
                    <a:cubicBezTo>
                      <a:pt x="240" y="141"/>
                      <a:pt x="240" y="141"/>
                      <a:pt x="240" y="141"/>
                    </a:cubicBezTo>
                    <a:cubicBezTo>
                      <a:pt x="148" y="141"/>
                      <a:pt x="148" y="141"/>
                      <a:pt x="148" y="141"/>
                    </a:cubicBezTo>
                    <a:cubicBezTo>
                      <a:pt x="120" y="141"/>
                      <a:pt x="120" y="141"/>
                      <a:pt x="120" y="141"/>
                    </a:cubicBezTo>
                    <a:cubicBezTo>
                      <a:pt x="63" y="282"/>
                      <a:pt x="63" y="282"/>
                      <a:pt x="63" y="282"/>
                    </a:cubicBezTo>
                    <a:cubicBezTo>
                      <a:pt x="127" y="282"/>
                      <a:pt x="127" y="282"/>
                      <a:pt x="127" y="282"/>
                    </a:cubicBezTo>
                    <a:cubicBezTo>
                      <a:pt x="155" y="282"/>
                      <a:pt x="155" y="282"/>
                      <a:pt x="155" y="282"/>
                    </a:cubicBezTo>
                    <a:cubicBezTo>
                      <a:pt x="176" y="282"/>
                      <a:pt x="183" y="289"/>
                      <a:pt x="183" y="311"/>
                    </a:cubicBezTo>
                    <a:cubicBezTo>
                      <a:pt x="183" y="339"/>
                      <a:pt x="183" y="339"/>
                      <a:pt x="183" y="339"/>
                    </a:cubicBezTo>
                    <a:cubicBezTo>
                      <a:pt x="410" y="339"/>
                      <a:pt x="410" y="339"/>
                      <a:pt x="410" y="339"/>
                    </a:cubicBezTo>
                    <a:cubicBezTo>
                      <a:pt x="410" y="311"/>
                      <a:pt x="410" y="311"/>
                      <a:pt x="410" y="311"/>
                    </a:cubicBezTo>
                    <a:cubicBezTo>
                      <a:pt x="410" y="289"/>
                      <a:pt x="424" y="282"/>
                      <a:pt x="438" y="282"/>
                    </a:cubicBezTo>
                    <a:cubicBezTo>
                      <a:pt x="466" y="282"/>
                      <a:pt x="466" y="282"/>
                      <a:pt x="466" y="282"/>
                    </a:cubicBezTo>
                    <a:cubicBezTo>
                      <a:pt x="530" y="282"/>
                      <a:pt x="530" y="282"/>
                      <a:pt x="530" y="282"/>
                    </a:cubicBezTo>
                    <a:cubicBezTo>
                      <a:pt x="480" y="141"/>
                      <a:pt x="480" y="141"/>
                      <a:pt x="480" y="141"/>
                    </a:cubicBezTo>
                    <a:cubicBezTo>
                      <a:pt x="452" y="141"/>
                      <a:pt x="452" y="141"/>
                      <a:pt x="452" y="141"/>
                    </a:cubicBezTo>
                    <a:cubicBezTo>
                      <a:pt x="353" y="141"/>
                      <a:pt x="353" y="141"/>
                      <a:pt x="353" y="141"/>
                    </a:cubicBezTo>
                    <a:cubicBezTo>
                      <a:pt x="353" y="99"/>
                      <a:pt x="353" y="99"/>
                      <a:pt x="353" y="99"/>
                    </a:cubicBezTo>
                    <a:cubicBezTo>
                      <a:pt x="353" y="85"/>
                      <a:pt x="353" y="85"/>
                      <a:pt x="353" y="85"/>
                    </a:cubicBezTo>
                    <a:cubicBezTo>
                      <a:pt x="452" y="85"/>
                      <a:pt x="452" y="85"/>
                      <a:pt x="452" y="85"/>
                    </a:cubicBezTo>
                    <a:cubicBezTo>
                      <a:pt x="494" y="85"/>
                      <a:pt x="494" y="85"/>
                      <a:pt x="494" y="85"/>
                    </a:cubicBezTo>
                    <a:cubicBezTo>
                      <a:pt x="509" y="85"/>
                      <a:pt x="523" y="92"/>
                      <a:pt x="523" y="99"/>
                    </a:cubicBezTo>
                    <a:cubicBezTo>
                      <a:pt x="600" y="296"/>
                      <a:pt x="600" y="296"/>
                      <a:pt x="600" y="296"/>
                    </a:cubicBezTo>
                    <a:cubicBezTo>
                      <a:pt x="600" y="304"/>
                      <a:pt x="600" y="304"/>
                      <a:pt x="600" y="311"/>
                    </a:cubicBezTo>
                    <a:cubicBezTo>
                      <a:pt x="600" y="487"/>
                      <a:pt x="600" y="487"/>
                      <a:pt x="600" y="487"/>
                    </a:cubicBezTo>
                    <a:cubicBezTo>
                      <a:pt x="600" y="502"/>
                      <a:pt x="586" y="516"/>
                      <a:pt x="572" y="516"/>
                    </a:cubicBezTo>
                    <a:close/>
                    <a:moveTo>
                      <a:pt x="396" y="205"/>
                    </a:moveTo>
                    <a:lnTo>
                      <a:pt x="396" y="205"/>
                    </a:lnTo>
                    <a:cubicBezTo>
                      <a:pt x="396" y="212"/>
                      <a:pt x="389" y="219"/>
                      <a:pt x="381" y="226"/>
                    </a:cubicBezTo>
                    <a:cubicBezTo>
                      <a:pt x="318" y="289"/>
                      <a:pt x="318" y="289"/>
                      <a:pt x="318" y="289"/>
                    </a:cubicBezTo>
                    <a:cubicBezTo>
                      <a:pt x="311" y="296"/>
                      <a:pt x="304" y="296"/>
                      <a:pt x="297" y="296"/>
                    </a:cubicBezTo>
                    <a:cubicBezTo>
                      <a:pt x="290" y="296"/>
                      <a:pt x="283" y="296"/>
                      <a:pt x="283" y="289"/>
                    </a:cubicBezTo>
                    <a:cubicBezTo>
                      <a:pt x="212" y="226"/>
                      <a:pt x="212" y="226"/>
                      <a:pt x="212" y="226"/>
                    </a:cubicBezTo>
                    <a:cubicBezTo>
                      <a:pt x="205" y="219"/>
                      <a:pt x="205" y="212"/>
                      <a:pt x="205" y="205"/>
                    </a:cubicBezTo>
                    <a:cubicBezTo>
                      <a:pt x="205" y="191"/>
                      <a:pt x="219" y="176"/>
                      <a:pt x="233" y="176"/>
                    </a:cubicBezTo>
                    <a:cubicBezTo>
                      <a:pt x="240" y="176"/>
                      <a:pt x="247" y="176"/>
                      <a:pt x="254" y="183"/>
                    </a:cubicBezTo>
                    <a:cubicBezTo>
                      <a:pt x="268" y="205"/>
                      <a:pt x="268" y="205"/>
                      <a:pt x="268" y="205"/>
                    </a:cubicBezTo>
                    <a:cubicBezTo>
                      <a:pt x="268" y="99"/>
                      <a:pt x="268" y="99"/>
                      <a:pt x="268" y="99"/>
                    </a:cubicBezTo>
                    <a:cubicBezTo>
                      <a:pt x="268" y="70"/>
                      <a:pt x="268" y="70"/>
                      <a:pt x="268" y="70"/>
                    </a:cubicBezTo>
                    <a:cubicBezTo>
                      <a:pt x="268" y="28"/>
                      <a:pt x="268" y="28"/>
                      <a:pt x="268" y="28"/>
                    </a:cubicBezTo>
                    <a:cubicBezTo>
                      <a:pt x="268" y="7"/>
                      <a:pt x="283" y="0"/>
                      <a:pt x="297" y="0"/>
                    </a:cubicBezTo>
                    <a:cubicBezTo>
                      <a:pt x="318" y="0"/>
                      <a:pt x="325" y="7"/>
                      <a:pt x="325" y="28"/>
                    </a:cubicBezTo>
                    <a:cubicBezTo>
                      <a:pt x="325" y="85"/>
                      <a:pt x="325" y="85"/>
                      <a:pt x="325" y="85"/>
                    </a:cubicBezTo>
                    <a:cubicBezTo>
                      <a:pt x="325" y="92"/>
                      <a:pt x="325" y="92"/>
                      <a:pt x="325" y="92"/>
                    </a:cubicBezTo>
                    <a:cubicBezTo>
                      <a:pt x="325" y="205"/>
                      <a:pt x="325" y="205"/>
                      <a:pt x="325" y="205"/>
                    </a:cubicBezTo>
                    <a:cubicBezTo>
                      <a:pt x="346" y="183"/>
                      <a:pt x="346" y="183"/>
                      <a:pt x="346" y="183"/>
                    </a:cubicBezTo>
                    <a:cubicBezTo>
                      <a:pt x="353" y="176"/>
                      <a:pt x="360" y="176"/>
                      <a:pt x="367" y="176"/>
                    </a:cubicBezTo>
                    <a:cubicBezTo>
                      <a:pt x="381" y="176"/>
                      <a:pt x="396" y="191"/>
                      <a:pt x="396" y="205"/>
                    </a:cubicBezTo>
                    <a:close/>
                  </a:path>
                </a:pathLst>
              </a:custGeom>
              <a:solidFill>
                <a:schemeClr val="bg1"/>
              </a:solidFill>
              <a:ln>
                <a:noFill/>
              </a:ln>
              <a:effectLst/>
            </p:spPr>
            <p:txBody>
              <a:bodyPr wrap="none" anchor="ctr"/>
              <a:lstStyle/>
              <a:p>
                <a:endParaRPr lang="en-US"/>
              </a:p>
            </p:txBody>
          </p:sp>
        </p:grpSp>
      </p:grpSp>
      <p:grpSp>
        <p:nvGrpSpPr>
          <p:cNvPr id="23" name="Group 44"/>
          <p:cNvGrpSpPr/>
          <p:nvPr/>
        </p:nvGrpSpPr>
        <p:grpSpPr>
          <a:xfrm>
            <a:off x="1295401" y="3940538"/>
            <a:ext cx="2819400" cy="1923696"/>
            <a:chOff x="1295401" y="3940538"/>
            <a:chExt cx="2819400" cy="1923696"/>
          </a:xfrm>
        </p:grpSpPr>
        <p:sp>
          <p:nvSpPr>
            <p:cNvPr id="24" name="Rounded Rectangle 43"/>
            <p:cNvSpPr/>
            <p:nvPr/>
          </p:nvSpPr>
          <p:spPr>
            <a:xfrm>
              <a:off x="1295401" y="4359679"/>
              <a:ext cx="2819400" cy="1504555"/>
            </a:xfrm>
            <a:prstGeom prst="roundRect">
              <a:avLst>
                <a:gd name="adj" fmla="val 5694"/>
              </a:avLst>
            </a:prstGeom>
            <a:noFill/>
            <a:ln w="127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5" name="Group 24"/>
            <p:cNvGrpSpPr/>
            <p:nvPr/>
          </p:nvGrpSpPr>
          <p:grpSpPr>
            <a:xfrm>
              <a:off x="2303165" y="3940538"/>
              <a:ext cx="803870" cy="803870"/>
              <a:chOff x="2247900" y="1225947"/>
              <a:chExt cx="914400" cy="914400"/>
            </a:xfrm>
          </p:grpSpPr>
          <p:sp>
            <p:nvSpPr>
              <p:cNvPr id="28" name="Rounded Rectangle 25"/>
              <p:cNvSpPr/>
              <p:nvPr/>
            </p:nvSpPr>
            <p:spPr>
              <a:xfrm>
                <a:off x="2247900" y="1225947"/>
                <a:ext cx="914400" cy="914400"/>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reeform 57"/>
              <p:cNvSpPr>
                <a:spLocks noChangeArrowheads="1"/>
              </p:cNvSpPr>
              <p:nvPr/>
            </p:nvSpPr>
            <p:spPr bwMode="auto">
              <a:xfrm>
                <a:off x="2458417" y="1467073"/>
                <a:ext cx="493366" cy="432146"/>
              </a:xfrm>
              <a:custGeom>
                <a:avLst/>
                <a:gdLst>
                  <a:gd name="T0" fmla="*/ 212060 w 602"/>
                  <a:gd name="T1" fmla="*/ 103681 h 531"/>
                  <a:gd name="T2" fmla="*/ 112352 w 602"/>
                  <a:gd name="T3" fmla="*/ 144579 h 531"/>
                  <a:gd name="T4" fmla="*/ 112352 w 602"/>
                  <a:gd name="T5" fmla="*/ 144579 h 531"/>
                  <a:gd name="T6" fmla="*/ 109823 w 602"/>
                  <a:gd name="T7" fmla="*/ 147090 h 531"/>
                  <a:gd name="T8" fmla="*/ 104766 w 602"/>
                  <a:gd name="T9" fmla="*/ 144579 h 531"/>
                  <a:gd name="T10" fmla="*/ 104766 w 602"/>
                  <a:gd name="T11" fmla="*/ 144579 h 531"/>
                  <a:gd name="T12" fmla="*/ 5419 w 602"/>
                  <a:gd name="T13" fmla="*/ 103681 h 531"/>
                  <a:gd name="T14" fmla="*/ 10477 w 602"/>
                  <a:gd name="T15" fmla="*/ 86102 h 531"/>
                  <a:gd name="T16" fmla="*/ 15534 w 602"/>
                  <a:gd name="T17" fmla="*/ 86102 h 531"/>
                  <a:gd name="T18" fmla="*/ 15534 w 602"/>
                  <a:gd name="T19" fmla="*/ 86102 h 531"/>
                  <a:gd name="T20" fmla="*/ 204474 w 602"/>
                  <a:gd name="T21" fmla="*/ 86102 h 531"/>
                  <a:gd name="T22" fmla="*/ 204474 w 602"/>
                  <a:gd name="T23" fmla="*/ 86102 h 531"/>
                  <a:gd name="T24" fmla="*/ 207002 w 602"/>
                  <a:gd name="T25" fmla="*/ 86102 h 531"/>
                  <a:gd name="T26" fmla="*/ 212060 w 602"/>
                  <a:gd name="T27" fmla="*/ 103681 h 531"/>
                  <a:gd name="T28" fmla="*/ 212060 w 602"/>
                  <a:gd name="T29" fmla="*/ 60630 h 531"/>
                  <a:gd name="T30" fmla="*/ 112352 w 602"/>
                  <a:gd name="T31" fmla="*/ 101169 h 531"/>
                  <a:gd name="T32" fmla="*/ 112352 w 602"/>
                  <a:gd name="T33" fmla="*/ 101169 h 531"/>
                  <a:gd name="T34" fmla="*/ 109823 w 602"/>
                  <a:gd name="T35" fmla="*/ 101169 h 531"/>
                  <a:gd name="T36" fmla="*/ 104766 w 602"/>
                  <a:gd name="T37" fmla="*/ 101169 h 531"/>
                  <a:gd name="T38" fmla="*/ 104766 w 602"/>
                  <a:gd name="T39" fmla="*/ 101169 h 531"/>
                  <a:gd name="T40" fmla="*/ 5419 w 602"/>
                  <a:gd name="T41" fmla="*/ 60630 h 531"/>
                  <a:gd name="T42" fmla="*/ 5419 w 602"/>
                  <a:gd name="T43" fmla="*/ 43051 h 531"/>
                  <a:gd name="T44" fmla="*/ 104766 w 602"/>
                  <a:gd name="T45" fmla="*/ 2511 h 531"/>
                  <a:gd name="T46" fmla="*/ 104766 w 602"/>
                  <a:gd name="T47" fmla="*/ 2511 h 531"/>
                  <a:gd name="T48" fmla="*/ 109823 w 602"/>
                  <a:gd name="T49" fmla="*/ 0 h 531"/>
                  <a:gd name="T50" fmla="*/ 112352 w 602"/>
                  <a:gd name="T51" fmla="*/ 2511 h 531"/>
                  <a:gd name="T52" fmla="*/ 112352 w 602"/>
                  <a:gd name="T53" fmla="*/ 2511 h 531"/>
                  <a:gd name="T54" fmla="*/ 212060 w 602"/>
                  <a:gd name="T55" fmla="*/ 43051 h 531"/>
                  <a:gd name="T56" fmla="*/ 212060 w 602"/>
                  <a:gd name="T57" fmla="*/ 60630 h 531"/>
                  <a:gd name="T58" fmla="*/ 10477 w 602"/>
                  <a:gd name="T59" fmla="*/ 129153 h 531"/>
                  <a:gd name="T60" fmla="*/ 15534 w 602"/>
                  <a:gd name="T61" fmla="*/ 129153 h 531"/>
                  <a:gd name="T62" fmla="*/ 15534 w 602"/>
                  <a:gd name="T63" fmla="*/ 129153 h 531"/>
                  <a:gd name="T64" fmla="*/ 204474 w 602"/>
                  <a:gd name="T65" fmla="*/ 129153 h 531"/>
                  <a:gd name="T66" fmla="*/ 204474 w 602"/>
                  <a:gd name="T67" fmla="*/ 129153 h 531"/>
                  <a:gd name="T68" fmla="*/ 207002 w 602"/>
                  <a:gd name="T69" fmla="*/ 129153 h 531"/>
                  <a:gd name="T70" fmla="*/ 212060 w 602"/>
                  <a:gd name="T71" fmla="*/ 149602 h 531"/>
                  <a:gd name="T72" fmla="*/ 112352 w 602"/>
                  <a:gd name="T73" fmla="*/ 190141 h 531"/>
                  <a:gd name="T74" fmla="*/ 112352 w 602"/>
                  <a:gd name="T75" fmla="*/ 190141 h 531"/>
                  <a:gd name="T76" fmla="*/ 109823 w 602"/>
                  <a:gd name="T77" fmla="*/ 190141 h 531"/>
                  <a:gd name="T78" fmla="*/ 104766 w 602"/>
                  <a:gd name="T79" fmla="*/ 190141 h 531"/>
                  <a:gd name="T80" fmla="*/ 104766 w 602"/>
                  <a:gd name="T81" fmla="*/ 190141 h 531"/>
                  <a:gd name="T82" fmla="*/ 5419 w 602"/>
                  <a:gd name="T83" fmla="*/ 149602 h 531"/>
                  <a:gd name="T84" fmla="*/ 10477 w 602"/>
                  <a:gd name="T85" fmla="*/ 129153 h 53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602" h="531">
                    <a:moveTo>
                      <a:pt x="587" y="289"/>
                    </a:moveTo>
                    <a:lnTo>
                      <a:pt x="587" y="289"/>
                    </a:lnTo>
                    <a:cubicBezTo>
                      <a:pt x="311" y="403"/>
                      <a:pt x="311" y="403"/>
                      <a:pt x="311" y="403"/>
                    </a:cubicBezTo>
                    <a:cubicBezTo>
                      <a:pt x="311" y="410"/>
                      <a:pt x="304" y="410"/>
                      <a:pt x="304" y="410"/>
                    </a:cubicBezTo>
                    <a:cubicBezTo>
                      <a:pt x="297" y="410"/>
                      <a:pt x="297" y="410"/>
                      <a:pt x="290" y="403"/>
                    </a:cubicBezTo>
                    <a:cubicBezTo>
                      <a:pt x="15" y="289"/>
                      <a:pt x="15" y="289"/>
                      <a:pt x="15" y="289"/>
                    </a:cubicBezTo>
                    <a:cubicBezTo>
                      <a:pt x="7" y="289"/>
                      <a:pt x="0" y="275"/>
                      <a:pt x="0" y="268"/>
                    </a:cubicBezTo>
                    <a:cubicBezTo>
                      <a:pt x="0" y="247"/>
                      <a:pt x="15" y="240"/>
                      <a:pt x="29" y="240"/>
                    </a:cubicBezTo>
                    <a:cubicBezTo>
                      <a:pt x="36" y="240"/>
                      <a:pt x="36" y="240"/>
                      <a:pt x="43" y="240"/>
                    </a:cubicBezTo>
                    <a:cubicBezTo>
                      <a:pt x="304" y="346"/>
                      <a:pt x="304" y="346"/>
                      <a:pt x="304" y="346"/>
                    </a:cubicBezTo>
                    <a:cubicBezTo>
                      <a:pt x="566" y="240"/>
                      <a:pt x="566" y="240"/>
                      <a:pt x="566" y="240"/>
                    </a:cubicBezTo>
                    <a:lnTo>
                      <a:pt x="573" y="240"/>
                    </a:lnTo>
                    <a:cubicBezTo>
                      <a:pt x="594" y="240"/>
                      <a:pt x="601" y="247"/>
                      <a:pt x="601" y="268"/>
                    </a:cubicBezTo>
                    <a:cubicBezTo>
                      <a:pt x="601" y="275"/>
                      <a:pt x="594" y="289"/>
                      <a:pt x="587" y="289"/>
                    </a:cubicBezTo>
                    <a:close/>
                    <a:moveTo>
                      <a:pt x="587" y="169"/>
                    </a:moveTo>
                    <a:lnTo>
                      <a:pt x="587" y="169"/>
                    </a:lnTo>
                    <a:cubicBezTo>
                      <a:pt x="311" y="282"/>
                      <a:pt x="311" y="282"/>
                      <a:pt x="311" y="282"/>
                    </a:cubicBezTo>
                    <a:lnTo>
                      <a:pt x="304" y="282"/>
                    </a:lnTo>
                    <a:cubicBezTo>
                      <a:pt x="297" y="282"/>
                      <a:pt x="297" y="282"/>
                      <a:pt x="290" y="282"/>
                    </a:cubicBezTo>
                    <a:cubicBezTo>
                      <a:pt x="15" y="169"/>
                      <a:pt x="15" y="169"/>
                      <a:pt x="15" y="169"/>
                    </a:cubicBezTo>
                    <a:cubicBezTo>
                      <a:pt x="7" y="162"/>
                      <a:pt x="0" y="155"/>
                      <a:pt x="0" y="141"/>
                    </a:cubicBezTo>
                    <a:cubicBezTo>
                      <a:pt x="0" y="134"/>
                      <a:pt x="7" y="120"/>
                      <a:pt x="15" y="120"/>
                    </a:cubicBezTo>
                    <a:cubicBezTo>
                      <a:pt x="290" y="7"/>
                      <a:pt x="290" y="7"/>
                      <a:pt x="290" y="7"/>
                    </a:cubicBezTo>
                    <a:cubicBezTo>
                      <a:pt x="297" y="0"/>
                      <a:pt x="297" y="0"/>
                      <a:pt x="304" y="0"/>
                    </a:cubicBezTo>
                    <a:cubicBezTo>
                      <a:pt x="304" y="0"/>
                      <a:pt x="311" y="0"/>
                      <a:pt x="311" y="7"/>
                    </a:cubicBezTo>
                    <a:cubicBezTo>
                      <a:pt x="587" y="120"/>
                      <a:pt x="587" y="120"/>
                      <a:pt x="587" y="120"/>
                    </a:cubicBezTo>
                    <a:cubicBezTo>
                      <a:pt x="594" y="120"/>
                      <a:pt x="601" y="134"/>
                      <a:pt x="601" y="141"/>
                    </a:cubicBezTo>
                    <a:cubicBezTo>
                      <a:pt x="601" y="155"/>
                      <a:pt x="594" y="162"/>
                      <a:pt x="587" y="169"/>
                    </a:cubicBezTo>
                    <a:close/>
                    <a:moveTo>
                      <a:pt x="29" y="360"/>
                    </a:moveTo>
                    <a:lnTo>
                      <a:pt x="29" y="360"/>
                    </a:lnTo>
                    <a:cubicBezTo>
                      <a:pt x="36" y="360"/>
                      <a:pt x="36" y="360"/>
                      <a:pt x="43" y="360"/>
                    </a:cubicBezTo>
                    <a:cubicBezTo>
                      <a:pt x="304" y="473"/>
                      <a:pt x="304" y="473"/>
                      <a:pt x="304" y="473"/>
                    </a:cubicBezTo>
                    <a:cubicBezTo>
                      <a:pt x="566" y="360"/>
                      <a:pt x="566" y="360"/>
                      <a:pt x="566" y="360"/>
                    </a:cubicBezTo>
                    <a:lnTo>
                      <a:pt x="573" y="360"/>
                    </a:lnTo>
                    <a:cubicBezTo>
                      <a:pt x="594" y="360"/>
                      <a:pt x="601" y="374"/>
                      <a:pt x="601" y="388"/>
                    </a:cubicBezTo>
                    <a:cubicBezTo>
                      <a:pt x="601" y="403"/>
                      <a:pt x="594" y="410"/>
                      <a:pt x="587" y="417"/>
                    </a:cubicBezTo>
                    <a:cubicBezTo>
                      <a:pt x="311" y="530"/>
                      <a:pt x="311" y="530"/>
                      <a:pt x="311" y="530"/>
                    </a:cubicBezTo>
                    <a:lnTo>
                      <a:pt x="304" y="530"/>
                    </a:lnTo>
                    <a:cubicBezTo>
                      <a:pt x="297" y="530"/>
                      <a:pt x="297" y="530"/>
                      <a:pt x="290" y="530"/>
                    </a:cubicBezTo>
                    <a:cubicBezTo>
                      <a:pt x="15" y="417"/>
                      <a:pt x="15" y="417"/>
                      <a:pt x="15" y="417"/>
                    </a:cubicBezTo>
                    <a:cubicBezTo>
                      <a:pt x="7" y="410"/>
                      <a:pt x="0" y="403"/>
                      <a:pt x="0" y="388"/>
                    </a:cubicBezTo>
                    <a:cubicBezTo>
                      <a:pt x="0" y="374"/>
                      <a:pt x="15" y="360"/>
                      <a:pt x="29" y="360"/>
                    </a:cubicBezTo>
                    <a:close/>
                  </a:path>
                </a:pathLst>
              </a:custGeom>
              <a:solidFill>
                <a:schemeClr val="bg1"/>
              </a:solidFill>
              <a:ln>
                <a:noFill/>
              </a:ln>
              <a:effectLst/>
            </p:spPr>
            <p:txBody>
              <a:bodyPr wrap="none" anchor="ctr"/>
              <a:lstStyle/>
              <a:p>
                <a:endParaRPr lang="en-US"/>
              </a:p>
            </p:txBody>
          </p:sp>
        </p:grpSp>
      </p:grpSp>
      <p:grpSp>
        <p:nvGrpSpPr>
          <p:cNvPr id="30" name="Group 23"/>
          <p:cNvGrpSpPr/>
          <p:nvPr/>
        </p:nvGrpSpPr>
        <p:grpSpPr>
          <a:xfrm>
            <a:off x="4686300" y="3940536"/>
            <a:ext cx="2819400" cy="1923698"/>
            <a:chOff x="4686300" y="3940536"/>
            <a:chExt cx="2819400" cy="1923698"/>
          </a:xfrm>
        </p:grpSpPr>
        <p:sp>
          <p:nvSpPr>
            <p:cNvPr id="31" name="Rounded Rectangle 42"/>
            <p:cNvSpPr/>
            <p:nvPr/>
          </p:nvSpPr>
          <p:spPr>
            <a:xfrm>
              <a:off x="4686300" y="4359679"/>
              <a:ext cx="2819400" cy="1504555"/>
            </a:xfrm>
            <a:prstGeom prst="roundRect">
              <a:avLst>
                <a:gd name="adj" fmla="val 5694"/>
              </a:avLst>
            </a:prstGeom>
            <a:noFill/>
            <a:ln w="127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2" name="Group 30"/>
            <p:cNvGrpSpPr/>
            <p:nvPr/>
          </p:nvGrpSpPr>
          <p:grpSpPr>
            <a:xfrm>
              <a:off x="5694065" y="3940536"/>
              <a:ext cx="803870" cy="803870"/>
              <a:chOff x="5638800" y="1225947"/>
              <a:chExt cx="914400" cy="914400"/>
            </a:xfrm>
          </p:grpSpPr>
          <p:sp>
            <p:nvSpPr>
              <p:cNvPr id="35" name="Rounded Rectangle 31"/>
              <p:cNvSpPr/>
              <p:nvPr/>
            </p:nvSpPr>
            <p:spPr>
              <a:xfrm>
                <a:off x="5638800" y="1225947"/>
                <a:ext cx="914400" cy="914400"/>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Freeform 138"/>
              <p:cNvSpPr>
                <a:spLocks noChangeArrowheads="1"/>
              </p:cNvSpPr>
              <p:nvPr/>
            </p:nvSpPr>
            <p:spPr bwMode="auto">
              <a:xfrm>
                <a:off x="5852919" y="1449011"/>
                <a:ext cx="486162" cy="475360"/>
              </a:xfrm>
              <a:custGeom>
                <a:avLst/>
                <a:gdLst>
                  <a:gd name="T0" fmla="*/ 203841 w 594"/>
                  <a:gd name="T1" fmla="*/ 122628 h 581"/>
                  <a:gd name="T2" fmla="*/ 201316 w 594"/>
                  <a:gd name="T3" fmla="*/ 122628 h 581"/>
                  <a:gd name="T4" fmla="*/ 196265 w 594"/>
                  <a:gd name="T5" fmla="*/ 140301 h 581"/>
                  <a:gd name="T6" fmla="*/ 196265 w 594"/>
                  <a:gd name="T7" fmla="*/ 142826 h 581"/>
                  <a:gd name="T8" fmla="*/ 196265 w 594"/>
                  <a:gd name="T9" fmla="*/ 145351 h 581"/>
                  <a:gd name="T10" fmla="*/ 196265 w 594"/>
                  <a:gd name="T11" fmla="*/ 145351 h 581"/>
                  <a:gd name="T12" fmla="*/ 193739 w 594"/>
                  <a:gd name="T13" fmla="*/ 147875 h 581"/>
                  <a:gd name="T14" fmla="*/ 185802 w 594"/>
                  <a:gd name="T15" fmla="*/ 150400 h 581"/>
                  <a:gd name="T16" fmla="*/ 185802 w 594"/>
                  <a:gd name="T17" fmla="*/ 150400 h 581"/>
                  <a:gd name="T18" fmla="*/ 155497 w 594"/>
                  <a:gd name="T19" fmla="*/ 122628 h 581"/>
                  <a:gd name="T20" fmla="*/ 155497 w 594"/>
                  <a:gd name="T21" fmla="*/ 122628 h 581"/>
                  <a:gd name="T22" fmla="*/ 50870 w 594"/>
                  <a:gd name="T23" fmla="*/ 112169 h 581"/>
                  <a:gd name="T24" fmla="*/ 60972 w 594"/>
                  <a:gd name="T25" fmla="*/ 0 h 581"/>
                  <a:gd name="T26" fmla="*/ 213943 w 594"/>
                  <a:gd name="T27" fmla="*/ 10459 h 581"/>
                  <a:gd name="T28" fmla="*/ 203841 w 594"/>
                  <a:gd name="T29" fmla="*/ 122628 h 581"/>
                  <a:gd name="T30" fmla="*/ 150446 w 594"/>
                  <a:gd name="T31" fmla="*/ 132727 h 581"/>
                  <a:gd name="T32" fmla="*/ 173175 w 594"/>
                  <a:gd name="T33" fmla="*/ 155810 h 581"/>
                  <a:gd name="T34" fmla="*/ 185802 w 594"/>
                  <a:gd name="T35" fmla="*/ 168433 h 581"/>
                  <a:gd name="T36" fmla="*/ 175700 w 594"/>
                  <a:gd name="T37" fmla="*/ 178532 h 581"/>
                  <a:gd name="T38" fmla="*/ 104266 w 594"/>
                  <a:gd name="T39" fmla="*/ 178532 h 581"/>
                  <a:gd name="T40" fmla="*/ 81537 w 594"/>
                  <a:gd name="T41" fmla="*/ 178532 h 581"/>
                  <a:gd name="T42" fmla="*/ 71074 w 594"/>
                  <a:gd name="T43" fmla="*/ 178532 h 581"/>
                  <a:gd name="T44" fmla="*/ 40768 w 594"/>
                  <a:gd name="T45" fmla="*/ 204140 h 581"/>
                  <a:gd name="T46" fmla="*/ 32831 w 594"/>
                  <a:gd name="T47" fmla="*/ 209189 h 581"/>
                  <a:gd name="T48" fmla="*/ 32831 w 594"/>
                  <a:gd name="T49" fmla="*/ 209189 h 581"/>
                  <a:gd name="T50" fmla="*/ 25255 w 594"/>
                  <a:gd name="T51" fmla="*/ 204140 h 581"/>
                  <a:gd name="T52" fmla="*/ 25255 w 594"/>
                  <a:gd name="T53" fmla="*/ 204140 h 581"/>
                  <a:gd name="T54" fmla="*/ 25255 w 594"/>
                  <a:gd name="T55" fmla="*/ 201715 h 581"/>
                  <a:gd name="T56" fmla="*/ 22729 w 594"/>
                  <a:gd name="T57" fmla="*/ 199091 h 581"/>
                  <a:gd name="T58" fmla="*/ 22729 w 594"/>
                  <a:gd name="T59" fmla="*/ 178532 h 581"/>
                  <a:gd name="T60" fmla="*/ 22729 w 594"/>
                  <a:gd name="T61" fmla="*/ 178532 h 581"/>
                  <a:gd name="T62" fmla="*/ 0 w 594"/>
                  <a:gd name="T63" fmla="*/ 168433 h 581"/>
                  <a:gd name="T64" fmla="*/ 0 w 594"/>
                  <a:gd name="T65" fmla="*/ 51215 h 581"/>
                  <a:gd name="T66" fmla="*/ 40768 w 594"/>
                  <a:gd name="T67" fmla="*/ 40756 h 581"/>
                  <a:gd name="T68" fmla="*/ 60972 w 594"/>
                  <a:gd name="T69" fmla="*/ 132727 h 581"/>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594" h="581">
                    <a:moveTo>
                      <a:pt x="565" y="340"/>
                    </a:moveTo>
                    <a:lnTo>
                      <a:pt x="565" y="340"/>
                    </a:lnTo>
                    <a:cubicBezTo>
                      <a:pt x="558" y="340"/>
                      <a:pt x="558" y="340"/>
                      <a:pt x="558" y="340"/>
                    </a:cubicBezTo>
                    <a:cubicBezTo>
                      <a:pt x="544" y="340"/>
                      <a:pt x="544" y="340"/>
                      <a:pt x="544" y="340"/>
                    </a:cubicBezTo>
                    <a:cubicBezTo>
                      <a:pt x="544" y="389"/>
                      <a:pt x="544" y="389"/>
                      <a:pt x="544" y="389"/>
                    </a:cubicBezTo>
                    <a:lnTo>
                      <a:pt x="544" y="396"/>
                    </a:lnTo>
                    <a:cubicBezTo>
                      <a:pt x="544" y="396"/>
                      <a:pt x="544" y="396"/>
                      <a:pt x="544" y="403"/>
                    </a:cubicBezTo>
                    <a:lnTo>
                      <a:pt x="537" y="410"/>
                    </a:lnTo>
                    <a:cubicBezTo>
                      <a:pt x="530" y="417"/>
                      <a:pt x="523" y="417"/>
                      <a:pt x="515" y="417"/>
                    </a:cubicBezTo>
                    <a:cubicBezTo>
                      <a:pt x="508" y="417"/>
                      <a:pt x="501" y="417"/>
                      <a:pt x="501" y="410"/>
                    </a:cubicBezTo>
                    <a:cubicBezTo>
                      <a:pt x="431" y="340"/>
                      <a:pt x="431" y="340"/>
                      <a:pt x="431" y="340"/>
                    </a:cubicBezTo>
                    <a:cubicBezTo>
                      <a:pt x="169" y="340"/>
                      <a:pt x="169" y="340"/>
                      <a:pt x="169" y="340"/>
                    </a:cubicBezTo>
                    <a:cubicBezTo>
                      <a:pt x="155" y="340"/>
                      <a:pt x="141" y="332"/>
                      <a:pt x="141" y="311"/>
                    </a:cubicBezTo>
                    <a:cubicBezTo>
                      <a:pt x="141" y="29"/>
                      <a:pt x="141" y="29"/>
                      <a:pt x="141" y="29"/>
                    </a:cubicBezTo>
                    <a:cubicBezTo>
                      <a:pt x="141" y="14"/>
                      <a:pt x="155" y="0"/>
                      <a:pt x="169" y="0"/>
                    </a:cubicBezTo>
                    <a:cubicBezTo>
                      <a:pt x="565" y="0"/>
                      <a:pt x="565" y="0"/>
                      <a:pt x="565" y="0"/>
                    </a:cubicBezTo>
                    <a:cubicBezTo>
                      <a:pt x="579" y="0"/>
                      <a:pt x="593" y="14"/>
                      <a:pt x="593" y="29"/>
                    </a:cubicBezTo>
                    <a:cubicBezTo>
                      <a:pt x="593" y="311"/>
                      <a:pt x="593" y="311"/>
                      <a:pt x="593" y="311"/>
                    </a:cubicBezTo>
                    <a:cubicBezTo>
                      <a:pt x="593" y="332"/>
                      <a:pt x="579" y="340"/>
                      <a:pt x="565" y="340"/>
                    </a:cubicBezTo>
                    <a:close/>
                    <a:moveTo>
                      <a:pt x="417" y="368"/>
                    </a:moveTo>
                    <a:lnTo>
                      <a:pt x="417" y="368"/>
                    </a:lnTo>
                    <a:cubicBezTo>
                      <a:pt x="480" y="432"/>
                      <a:pt x="480" y="432"/>
                      <a:pt x="480" y="432"/>
                    </a:cubicBezTo>
                    <a:cubicBezTo>
                      <a:pt x="487" y="439"/>
                      <a:pt x="501" y="446"/>
                      <a:pt x="515" y="446"/>
                    </a:cubicBezTo>
                    <a:cubicBezTo>
                      <a:pt x="515" y="467"/>
                      <a:pt x="515" y="467"/>
                      <a:pt x="515" y="467"/>
                    </a:cubicBezTo>
                    <a:cubicBezTo>
                      <a:pt x="515" y="481"/>
                      <a:pt x="508" y="495"/>
                      <a:pt x="487" y="495"/>
                    </a:cubicBezTo>
                    <a:cubicBezTo>
                      <a:pt x="289" y="495"/>
                      <a:pt x="289" y="495"/>
                      <a:pt x="289" y="495"/>
                    </a:cubicBezTo>
                    <a:cubicBezTo>
                      <a:pt x="226" y="495"/>
                      <a:pt x="226" y="495"/>
                      <a:pt x="226" y="495"/>
                    </a:cubicBezTo>
                    <a:cubicBezTo>
                      <a:pt x="197" y="495"/>
                      <a:pt x="197" y="495"/>
                      <a:pt x="197" y="495"/>
                    </a:cubicBezTo>
                    <a:cubicBezTo>
                      <a:pt x="190" y="495"/>
                      <a:pt x="190" y="495"/>
                      <a:pt x="190" y="495"/>
                    </a:cubicBezTo>
                    <a:cubicBezTo>
                      <a:pt x="113" y="566"/>
                      <a:pt x="113" y="566"/>
                      <a:pt x="113" y="566"/>
                    </a:cubicBezTo>
                    <a:cubicBezTo>
                      <a:pt x="106" y="573"/>
                      <a:pt x="99" y="580"/>
                      <a:pt x="91" y="580"/>
                    </a:cubicBezTo>
                    <a:cubicBezTo>
                      <a:pt x="84" y="580"/>
                      <a:pt x="77" y="573"/>
                      <a:pt x="77" y="566"/>
                    </a:cubicBezTo>
                    <a:cubicBezTo>
                      <a:pt x="70" y="566"/>
                      <a:pt x="70" y="566"/>
                      <a:pt x="70" y="566"/>
                    </a:cubicBezTo>
                    <a:lnTo>
                      <a:pt x="70" y="559"/>
                    </a:lnTo>
                    <a:cubicBezTo>
                      <a:pt x="70" y="559"/>
                      <a:pt x="63" y="559"/>
                      <a:pt x="63" y="552"/>
                    </a:cubicBezTo>
                    <a:cubicBezTo>
                      <a:pt x="63" y="495"/>
                      <a:pt x="63" y="495"/>
                      <a:pt x="63" y="495"/>
                    </a:cubicBezTo>
                    <a:cubicBezTo>
                      <a:pt x="28" y="495"/>
                      <a:pt x="28" y="495"/>
                      <a:pt x="28" y="495"/>
                    </a:cubicBezTo>
                    <a:cubicBezTo>
                      <a:pt x="14" y="495"/>
                      <a:pt x="0" y="481"/>
                      <a:pt x="0" y="467"/>
                    </a:cubicBezTo>
                    <a:cubicBezTo>
                      <a:pt x="0" y="142"/>
                      <a:pt x="0" y="142"/>
                      <a:pt x="0" y="142"/>
                    </a:cubicBezTo>
                    <a:cubicBezTo>
                      <a:pt x="0" y="128"/>
                      <a:pt x="14" y="113"/>
                      <a:pt x="28" y="113"/>
                    </a:cubicBezTo>
                    <a:cubicBezTo>
                      <a:pt x="113" y="113"/>
                      <a:pt x="113" y="113"/>
                      <a:pt x="113" y="113"/>
                    </a:cubicBezTo>
                    <a:cubicBezTo>
                      <a:pt x="113" y="311"/>
                      <a:pt x="113" y="311"/>
                      <a:pt x="113" y="311"/>
                    </a:cubicBezTo>
                    <a:cubicBezTo>
                      <a:pt x="113" y="347"/>
                      <a:pt x="141" y="368"/>
                      <a:pt x="169" y="368"/>
                    </a:cubicBezTo>
                    <a:lnTo>
                      <a:pt x="417" y="368"/>
                    </a:lnTo>
                    <a:close/>
                  </a:path>
                </a:pathLst>
              </a:custGeom>
              <a:solidFill>
                <a:schemeClr val="bg1"/>
              </a:solidFill>
              <a:ln>
                <a:noFill/>
              </a:ln>
              <a:effectLst/>
            </p:spPr>
            <p:txBody>
              <a:bodyPr wrap="none" anchor="ctr"/>
              <a:lstStyle/>
              <a:p>
                <a:endParaRPr lang="en-US"/>
              </a:p>
            </p:txBody>
          </p:sp>
        </p:grpSp>
      </p:grpSp>
      <p:grpSp>
        <p:nvGrpSpPr>
          <p:cNvPr id="37" name="Group 22"/>
          <p:cNvGrpSpPr/>
          <p:nvPr/>
        </p:nvGrpSpPr>
        <p:grpSpPr>
          <a:xfrm>
            <a:off x="8077200" y="3937683"/>
            <a:ext cx="2819400" cy="1926551"/>
            <a:chOff x="8077200" y="3937683"/>
            <a:chExt cx="2819400" cy="1926551"/>
          </a:xfrm>
        </p:grpSpPr>
        <p:sp>
          <p:nvSpPr>
            <p:cNvPr id="38" name="Rounded Rectangle 41"/>
            <p:cNvSpPr/>
            <p:nvPr/>
          </p:nvSpPr>
          <p:spPr>
            <a:xfrm>
              <a:off x="8077200" y="4359679"/>
              <a:ext cx="2819400" cy="1504555"/>
            </a:xfrm>
            <a:prstGeom prst="roundRect">
              <a:avLst>
                <a:gd name="adj" fmla="val 5694"/>
              </a:avLst>
            </a:prstGeom>
            <a:no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9" name="Group 27"/>
            <p:cNvGrpSpPr/>
            <p:nvPr/>
          </p:nvGrpSpPr>
          <p:grpSpPr>
            <a:xfrm>
              <a:off x="9084964" y="3937683"/>
              <a:ext cx="803870" cy="803870"/>
              <a:chOff x="9029700" y="1225947"/>
              <a:chExt cx="914400" cy="914400"/>
            </a:xfrm>
          </p:grpSpPr>
          <p:sp>
            <p:nvSpPr>
              <p:cNvPr id="42" name="Rounded Rectangle 28"/>
              <p:cNvSpPr/>
              <p:nvPr/>
            </p:nvSpPr>
            <p:spPr>
              <a:xfrm>
                <a:off x="9029700" y="1225947"/>
                <a:ext cx="914400" cy="914400"/>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Freeform 100"/>
              <p:cNvSpPr>
                <a:spLocks noChangeArrowheads="1"/>
              </p:cNvSpPr>
              <p:nvPr/>
            </p:nvSpPr>
            <p:spPr bwMode="auto">
              <a:xfrm>
                <a:off x="9242018" y="1422852"/>
                <a:ext cx="489764" cy="421343"/>
              </a:xfrm>
              <a:custGeom>
                <a:avLst/>
                <a:gdLst>
                  <a:gd name="T0" fmla="*/ 205475 w 601"/>
                  <a:gd name="T1" fmla="*/ 185379 h 517"/>
                  <a:gd name="T2" fmla="*/ 0 w 601"/>
                  <a:gd name="T3" fmla="*/ 174960 h 517"/>
                  <a:gd name="T4" fmla="*/ 0 w 601"/>
                  <a:gd name="T5" fmla="*/ 111730 h 517"/>
                  <a:gd name="T6" fmla="*/ 28019 w 601"/>
                  <a:gd name="T7" fmla="*/ 35567 h 517"/>
                  <a:gd name="T8" fmla="*/ 35563 w 601"/>
                  <a:gd name="T9" fmla="*/ 30537 h 517"/>
                  <a:gd name="T10" fmla="*/ 53165 w 601"/>
                  <a:gd name="T11" fmla="*/ 30537 h 517"/>
                  <a:gd name="T12" fmla="*/ 86213 w 601"/>
                  <a:gd name="T13" fmla="*/ 35567 h 517"/>
                  <a:gd name="T14" fmla="*/ 53165 w 601"/>
                  <a:gd name="T15" fmla="*/ 50656 h 517"/>
                  <a:gd name="T16" fmla="*/ 43107 w 601"/>
                  <a:gd name="T17" fmla="*/ 50656 h 517"/>
                  <a:gd name="T18" fmla="*/ 45621 w 601"/>
                  <a:gd name="T19" fmla="*/ 101312 h 517"/>
                  <a:gd name="T20" fmla="*/ 55679 w 601"/>
                  <a:gd name="T21" fmla="*/ 101312 h 517"/>
                  <a:gd name="T22" fmla="*/ 65737 w 601"/>
                  <a:gd name="T23" fmla="*/ 121790 h 517"/>
                  <a:gd name="T24" fmla="*/ 147281 w 601"/>
                  <a:gd name="T25" fmla="*/ 111730 h 517"/>
                  <a:gd name="T26" fmla="*/ 167397 w 601"/>
                  <a:gd name="T27" fmla="*/ 101312 h 517"/>
                  <a:gd name="T28" fmla="*/ 190387 w 601"/>
                  <a:gd name="T29" fmla="*/ 101312 h 517"/>
                  <a:gd name="T30" fmla="*/ 162368 w 601"/>
                  <a:gd name="T31" fmla="*/ 50656 h 517"/>
                  <a:gd name="T32" fmla="*/ 126805 w 601"/>
                  <a:gd name="T33" fmla="*/ 50656 h 517"/>
                  <a:gd name="T34" fmla="*/ 126805 w 601"/>
                  <a:gd name="T35" fmla="*/ 30537 h 517"/>
                  <a:gd name="T36" fmla="*/ 162368 w 601"/>
                  <a:gd name="T37" fmla="*/ 30537 h 517"/>
                  <a:gd name="T38" fmla="*/ 177455 w 601"/>
                  <a:gd name="T39" fmla="*/ 30537 h 517"/>
                  <a:gd name="T40" fmla="*/ 215533 w 601"/>
                  <a:gd name="T41" fmla="*/ 106341 h 517"/>
                  <a:gd name="T42" fmla="*/ 215533 w 601"/>
                  <a:gd name="T43" fmla="*/ 111730 h 517"/>
                  <a:gd name="T44" fmla="*/ 215533 w 601"/>
                  <a:gd name="T45" fmla="*/ 174960 h 517"/>
                  <a:gd name="T46" fmla="*/ 142252 w 601"/>
                  <a:gd name="T47" fmla="*/ 73649 h 517"/>
                  <a:gd name="T48" fmla="*/ 136863 w 601"/>
                  <a:gd name="T49" fmla="*/ 81193 h 517"/>
                  <a:gd name="T50" fmla="*/ 106689 w 601"/>
                  <a:gd name="T51" fmla="*/ 106341 h 517"/>
                  <a:gd name="T52" fmla="*/ 76155 w 601"/>
                  <a:gd name="T53" fmla="*/ 81193 h 517"/>
                  <a:gd name="T54" fmla="*/ 83699 w 601"/>
                  <a:gd name="T55" fmla="*/ 63230 h 517"/>
                  <a:gd name="T56" fmla="*/ 96271 w 601"/>
                  <a:gd name="T57" fmla="*/ 73649 h 517"/>
                  <a:gd name="T58" fmla="*/ 96271 w 601"/>
                  <a:gd name="T59" fmla="*/ 25148 h 517"/>
                  <a:gd name="T60" fmla="*/ 106689 w 601"/>
                  <a:gd name="T61" fmla="*/ 0 h 517"/>
                  <a:gd name="T62" fmla="*/ 116747 w 601"/>
                  <a:gd name="T63" fmla="*/ 30537 h 517"/>
                  <a:gd name="T64" fmla="*/ 116747 w 601"/>
                  <a:gd name="T65" fmla="*/ 73649 h 517"/>
                  <a:gd name="T66" fmla="*/ 131834 w 601"/>
                  <a:gd name="T67" fmla="*/ 63230 h 517"/>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601" h="517">
                    <a:moveTo>
                      <a:pt x="572" y="516"/>
                    </a:moveTo>
                    <a:lnTo>
                      <a:pt x="572" y="516"/>
                    </a:lnTo>
                    <a:cubicBezTo>
                      <a:pt x="28" y="516"/>
                      <a:pt x="28" y="516"/>
                      <a:pt x="28" y="516"/>
                    </a:cubicBezTo>
                    <a:cubicBezTo>
                      <a:pt x="7" y="516"/>
                      <a:pt x="0" y="502"/>
                      <a:pt x="0" y="487"/>
                    </a:cubicBezTo>
                    <a:cubicBezTo>
                      <a:pt x="0" y="311"/>
                      <a:pt x="0" y="311"/>
                      <a:pt x="0" y="311"/>
                    </a:cubicBezTo>
                    <a:cubicBezTo>
                      <a:pt x="0" y="304"/>
                      <a:pt x="0" y="304"/>
                      <a:pt x="0" y="296"/>
                    </a:cubicBezTo>
                    <a:cubicBezTo>
                      <a:pt x="78" y="99"/>
                      <a:pt x="78" y="99"/>
                      <a:pt x="78" y="99"/>
                    </a:cubicBezTo>
                    <a:cubicBezTo>
                      <a:pt x="78" y="92"/>
                      <a:pt x="92" y="85"/>
                      <a:pt x="99" y="85"/>
                    </a:cubicBezTo>
                    <a:cubicBezTo>
                      <a:pt x="148" y="85"/>
                      <a:pt x="148" y="85"/>
                      <a:pt x="148" y="85"/>
                    </a:cubicBezTo>
                    <a:cubicBezTo>
                      <a:pt x="240" y="85"/>
                      <a:pt x="240" y="85"/>
                      <a:pt x="240" y="85"/>
                    </a:cubicBezTo>
                    <a:cubicBezTo>
                      <a:pt x="240" y="99"/>
                      <a:pt x="240" y="99"/>
                      <a:pt x="240" y="99"/>
                    </a:cubicBezTo>
                    <a:cubicBezTo>
                      <a:pt x="240" y="141"/>
                      <a:pt x="240" y="141"/>
                      <a:pt x="240" y="141"/>
                    </a:cubicBezTo>
                    <a:cubicBezTo>
                      <a:pt x="148" y="141"/>
                      <a:pt x="148" y="141"/>
                      <a:pt x="148" y="141"/>
                    </a:cubicBezTo>
                    <a:cubicBezTo>
                      <a:pt x="120" y="141"/>
                      <a:pt x="120" y="141"/>
                      <a:pt x="120" y="141"/>
                    </a:cubicBezTo>
                    <a:cubicBezTo>
                      <a:pt x="63" y="282"/>
                      <a:pt x="63" y="282"/>
                      <a:pt x="63" y="282"/>
                    </a:cubicBezTo>
                    <a:cubicBezTo>
                      <a:pt x="127" y="282"/>
                      <a:pt x="127" y="282"/>
                      <a:pt x="127" y="282"/>
                    </a:cubicBezTo>
                    <a:cubicBezTo>
                      <a:pt x="155" y="282"/>
                      <a:pt x="155" y="282"/>
                      <a:pt x="155" y="282"/>
                    </a:cubicBezTo>
                    <a:cubicBezTo>
                      <a:pt x="176" y="282"/>
                      <a:pt x="183" y="289"/>
                      <a:pt x="183" y="311"/>
                    </a:cubicBezTo>
                    <a:cubicBezTo>
                      <a:pt x="183" y="339"/>
                      <a:pt x="183" y="339"/>
                      <a:pt x="183" y="339"/>
                    </a:cubicBezTo>
                    <a:cubicBezTo>
                      <a:pt x="410" y="339"/>
                      <a:pt x="410" y="339"/>
                      <a:pt x="410" y="339"/>
                    </a:cubicBezTo>
                    <a:cubicBezTo>
                      <a:pt x="410" y="311"/>
                      <a:pt x="410" y="311"/>
                      <a:pt x="410" y="311"/>
                    </a:cubicBezTo>
                    <a:cubicBezTo>
                      <a:pt x="410" y="289"/>
                      <a:pt x="424" y="282"/>
                      <a:pt x="438" y="282"/>
                    </a:cubicBezTo>
                    <a:cubicBezTo>
                      <a:pt x="466" y="282"/>
                      <a:pt x="466" y="282"/>
                      <a:pt x="466" y="282"/>
                    </a:cubicBezTo>
                    <a:cubicBezTo>
                      <a:pt x="530" y="282"/>
                      <a:pt x="530" y="282"/>
                      <a:pt x="530" y="282"/>
                    </a:cubicBezTo>
                    <a:cubicBezTo>
                      <a:pt x="480" y="141"/>
                      <a:pt x="480" y="141"/>
                      <a:pt x="480" y="141"/>
                    </a:cubicBezTo>
                    <a:cubicBezTo>
                      <a:pt x="452" y="141"/>
                      <a:pt x="452" y="141"/>
                      <a:pt x="452" y="141"/>
                    </a:cubicBezTo>
                    <a:cubicBezTo>
                      <a:pt x="353" y="141"/>
                      <a:pt x="353" y="141"/>
                      <a:pt x="353" y="141"/>
                    </a:cubicBezTo>
                    <a:cubicBezTo>
                      <a:pt x="353" y="99"/>
                      <a:pt x="353" y="99"/>
                      <a:pt x="353" y="99"/>
                    </a:cubicBezTo>
                    <a:cubicBezTo>
                      <a:pt x="353" y="85"/>
                      <a:pt x="353" y="85"/>
                      <a:pt x="353" y="85"/>
                    </a:cubicBezTo>
                    <a:cubicBezTo>
                      <a:pt x="452" y="85"/>
                      <a:pt x="452" y="85"/>
                      <a:pt x="452" y="85"/>
                    </a:cubicBezTo>
                    <a:cubicBezTo>
                      <a:pt x="494" y="85"/>
                      <a:pt x="494" y="85"/>
                      <a:pt x="494" y="85"/>
                    </a:cubicBezTo>
                    <a:cubicBezTo>
                      <a:pt x="509" y="85"/>
                      <a:pt x="523" y="92"/>
                      <a:pt x="523" y="99"/>
                    </a:cubicBezTo>
                    <a:cubicBezTo>
                      <a:pt x="600" y="296"/>
                      <a:pt x="600" y="296"/>
                      <a:pt x="600" y="296"/>
                    </a:cubicBezTo>
                    <a:cubicBezTo>
                      <a:pt x="600" y="304"/>
                      <a:pt x="600" y="304"/>
                      <a:pt x="600" y="311"/>
                    </a:cubicBezTo>
                    <a:cubicBezTo>
                      <a:pt x="600" y="487"/>
                      <a:pt x="600" y="487"/>
                      <a:pt x="600" y="487"/>
                    </a:cubicBezTo>
                    <a:cubicBezTo>
                      <a:pt x="600" y="502"/>
                      <a:pt x="586" y="516"/>
                      <a:pt x="572" y="516"/>
                    </a:cubicBezTo>
                    <a:close/>
                    <a:moveTo>
                      <a:pt x="396" y="205"/>
                    </a:moveTo>
                    <a:lnTo>
                      <a:pt x="396" y="205"/>
                    </a:lnTo>
                    <a:cubicBezTo>
                      <a:pt x="396" y="212"/>
                      <a:pt x="389" y="219"/>
                      <a:pt x="381" y="226"/>
                    </a:cubicBezTo>
                    <a:cubicBezTo>
                      <a:pt x="318" y="289"/>
                      <a:pt x="318" y="289"/>
                      <a:pt x="318" y="289"/>
                    </a:cubicBezTo>
                    <a:cubicBezTo>
                      <a:pt x="311" y="296"/>
                      <a:pt x="304" y="296"/>
                      <a:pt x="297" y="296"/>
                    </a:cubicBezTo>
                    <a:cubicBezTo>
                      <a:pt x="290" y="296"/>
                      <a:pt x="283" y="296"/>
                      <a:pt x="283" y="289"/>
                    </a:cubicBezTo>
                    <a:cubicBezTo>
                      <a:pt x="212" y="226"/>
                      <a:pt x="212" y="226"/>
                      <a:pt x="212" y="226"/>
                    </a:cubicBezTo>
                    <a:cubicBezTo>
                      <a:pt x="205" y="219"/>
                      <a:pt x="205" y="212"/>
                      <a:pt x="205" y="205"/>
                    </a:cubicBezTo>
                    <a:cubicBezTo>
                      <a:pt x="205" y="191"/>
                      <a:pt x="219" y="176"/>
                      <a:pt x="233" y="176"/>
                    </a:cubicBezTo>
                    <a:cubicBezTo>
                      <a:pt x="240" y="176"/>
                      <a:pt x="247" y="176"/>
                      <a:pt x="254" y="183"/>
                    </a:cubicBezTo>
                    <a:cubicBezTo>
                      <a:pt x="268" y="205"/>
                      <a:pt x="268" y="205"/>
                      <a:pt x="268" y="205"/>
                    </a:cubicBezTo>
                    <a:cubicBezTo>
                      <a:pt x="268" y="99"/>
                      <a:pt x="268" y="99"/>
                      <a:pt x="268" y="99"/>
                    </a:cubicBezTo>
                    <a:cubicBezTo>
                      <a:pt x="268" y="70"/>
                      <a:pt x="268" y="70"/>
                      <a:pt x="268" y="70"/>
                    </a:cubicBezTo>
                    <a:cubicBezTo>
                      <a:pt x="268" y="28"/>
                      <a:pt x="268" y="28"/>
                      <a:pt x="268" y="28"/>
                    </a:cubicBezTo>
                    <a:cubicBezTo>
                      <a:pt x="268" y="7"/>
                      <a:pt x="283" y="0"/>
                      <a:pt x="297" y="0"/>
                    </a:cubicBezTo>
                    <a:cubicBezTo>
                      <a:pt x="318" y="0"/>
                      <a:pt x="325" y="7"/>
                      <a:pt x="325" y="28"/>
                    </a:cubicBezTo>
                    <a:cubicBezTo>
                      <a:pt x="325" y="85"/>
                      <a:pt x="325" y="85"/>
                      <a:pt x="325" y="85"/>
                    </a:cubicBezTo>
                    <a:cubicBezTo>
                      <a:pt x="325" y="92"/>
                      <a:pt x="325" y="92"/>
                      <a:pt x="325" y="92"/>
                    </a:cubicBezTo>
                    <a:cubicBezTo>
                      <a:pt x="325" y="205"/>
                      <a:pt x="325" y="205"/>
                      <a:pt x="325" y="205"/>
                    </a:cubicBezTo>
                    <a:cubicBezTo>
                      <a:pt x="346" y="183"/>
                      <a:pt x="346" y="183"/>
                      <a:pt x="346" y="183"/>
                    </a:cubicBezTo>
                    <a:cubicBezTo>
                      <a:pt x="353" y="176"/>
                      <a:pt x="360" y="176"/>
                      <a:pt x="367" y="176"/>
                    </a:cubicBezTo>
                    <a:cubicBezTo>
                      <a:pt x="381" y="176"/>
                      <a:pt x="396" y="191"/>
                      <a:pt x="396" y="205"/>
                    </a:cubicBezTo>
                    <a:close/>
                  </a:path>
                </a:pathLst>
              </a:custGeom>
              <a:solidFill>
                <a:schemeClr val="bg1"/>
              </a:solidFill>
              <a:ln>
                <a:noFill/>
              </a:ln>
              <a:effectLst/>
            </p:spPr>
            <p:txBody>
              <a:bodyPr wrap="none" anchor="ctr"/>
              <a:lstStyle/>
              <a:p>
                <a:endParaRPr lang="en-US"/>
              </a:p>
            </p:txBody>
          </p:sp>
        </p:grpSp>
      </p:grpSp>
      <p:sp>
        <p:nvSpPr>
          <p:cNvPr id="44" name="文本框 43"/>
          <p:cNvSpPr txBox="1"/>
          <p:nvPr/>
        </p:nvSpPr>
        <p:spPr>
          <a:xfrm>
            <a:off x="2018320" y="2277180"/>
            <a:ext cx="1340944" cy="338554"/>
          </a:xfrm>
          <a:prstGeom prst="rect">
            <a:avLst/>
          </a:prstGeom>
          <a:noFill/>
        </p:spPr>
        <p:txBody>
          <a:bodyPr wrap="square" rtlCol="0">
            <a:spAutoFit/>
          </a:bodyPr>
          <a:lstStyle>
            <a:defPPr>
              <a:defRPr lang="zh-CN"/>
            </a:defPPr>
            <a:lvl1pPr algn="r">
              <a:defRPr sz="9600" b="1">
                <a:solidFill>
                  <a:schemeClr val="tx2"/>
                </a:solidFill>
                <a:latin typeface="Montserrat Semi" charset="0"/>
                <a:ea typeface="Montserrat Semi" charset="0"/>
                <a:cs typeface="Montserrat Semi" charset="0"/>
              </a:defRPr>
            </a:lvl1pPr>
          </a:lstStyle>
          <a:p>
            <a:pPr algn="l"/>
            <a:r>
              <a:rPr lang="en-US" altLang="zh-CN" sz="1600" dirty="0" smtClean="0">
                <a:solidFill>
                  <a:schemeClr val="bg1">
                    <a:lumMod val="50000"/>
                  </a:schemeClr>
                </a:solidFill>
              </a:rPr>
              <a:t>TEXTHERE</a:t>
            </a:r>
          </a:p>
        </p:txBody>
      </p:sp>
      <p:sp>
        <p:nvSpPr>
          <p:cNvPr id="45" name="矩形 44"/>
          <p:cNvSpPr/>
          <p:nvPr/>
        </p:nvSpPr>
        <p:spPr>
          <a:xfrm>
            <a:off x="1427733" y="2615735"/>
            <a:ext cx="2522118" cy="461665"/>
          </a:xfrm>
          <a:prstGeom prst="rect">
            <a:avLst/>
          </a:prstGeom>
        </p:spPr>
        <p:txBody>
          <a:bodyPr wrap="square">
            <a:spAutoFit/>
          </a:bodyPr>
          <a:lstStyle/>
          <a:p>
            <a:pPr algn="ctr"/>
            <a:r>
              <a:rPr lang="en-US" altLang="zh-CN" sz="1200" dirty="0" smtClean="0">
                <a:solidFill>
                  <a:schemeClr val="bg1">
                    <a:lumMod val="50000"/>
                  </a:schemeClr>
                </a:solidFill>
              </a:rPr>
              <a:t>copy or write your text and paste it here copy or write your text and</a:t>
            </a:r>
            <a:endParaRPr lang="en-US" altLang="zh-CN" sz="1200" dirty="0">
              <a:solidFill>
                <a:schemeClr val="bg1">
                  <a:lumMod val="50000"/>
                </a:schemeClr>
              </a:solidFill>
            </a:endParaRPr>
          </a:p>
        </p:txBody>
      </p:sp>
      <p:sp>
        <p:nvSpPr>
          <p:cNvPr id="46" name="文本框 45"/>
          <p:cNvSpPr txBox="1"/>
          <p:nvPr/>
        </p:nvSpPr>
        <p:spPr>
          <a:xfrm>
            <a:off x="5441834" y="2277180"/>
            <a:ext cx="1340944" cy="338554"/>
          </a:xfrm>
          <a:prstGeom prst="rect">
            <a:avLst/>
          </a:prstGeom>
          <a:noFill/>
        </p:spPr>
        <p:txBody>
          <a:bodyPr wrap="square" rtlCol="0">
            <a:spAutoFit/>
          </a:bodyPr>
          <a:lstStyle>
            <a:defPPr>
              <a:defRPr lang="zh-CN"/>
            </a:defPPr>
            <a:lvl1pPr algn="r">
              <a:defRPr sz="9600" b="1">
                <a:solidFill>
                  <a:schemeClr val="tx2"/>
                </a:solidFill>
                <a:latin typeface="Montserrat Semi" charset="0"/>
                <a:ea typeface="Montserrat Semi" charset="0"/>
                <a:cs typeface="Montserrat Semi" charset="0"/>
              </a:defRPr>
            </a:lvl1pPr>
          </a:lstStyle>
          <a:p>
            <a:pPr algn="l"/>
            <a:r>
              <a:rPr lang="en-US" altLang="zh-CN" sz="1600" dirty="0" smtClean="0">
                <a:solidFill>
                  <a:schemeClr val="bg1">
                    <a:lumMod val="50000"/>
                  </a:schemeClr>
                </a:solidFill>
              </a:rPr>
              <a:t>TEXTHERE</a:t>
            </a:r>
          </a:p>
        </p:txBody>
      </p:sp>
      <p:sp>
        <p:nvSpPr>
          <p:cNvPr id="47" name="矩形 46"/>
          <p:cNvSpPr/>
          <p:nvPr/>
        </p:nvSpPr>
        <p:spPr>
          <a:xfrm>
            <a:off x="4851247" y="2615735"/>
            <a:ext cx="2522118" cy="461665"/>
          </a:xfrm>
          <a:prstGeom prst="rect">
            <a:avLst/>
          </a:prstGeom>
        </p:spPr>
        <p:txBody>
          <a:bodyPr wrap="square">
            <a:spAutoFit/>
          </a:bodyPr>
          <a:lstStyle/>
          <a:p>
            <a:pPr algn="ctr"/>
            <a:r>
              <a:rPr lang="en-US" altLang="zh-CN" sz="1200" dirty="0" smtClean="0">
                <a:solidFill>
                  <a:schemeClr val="bg1">
                    <a:lumMod val="50000"/>
                  </a:schemeClr>
                </a:solidFill>
              </a:rPr>
              <a:t>copy or write your text and paste it here copy or write your text and</a:t>
            </a:r>
            <a:endParaRPr lang="en-US" altLang="zh-CN" sz="1200" dirty="0">
              <a:solidFill>
                <a:schemeClr val="bg1">
                  <a:lumMod val="50000"/>
                </a:schemeClr>
              </a:solidFill>
            </a:endParaRPr>
          </a:p>
        </p:txBody>
      </p:sp>
      <p:sp>
        <p:nvSpPr>
          <p:cNvPr id="48" name="文本框 47"/>
          <p:cNvSpPr txBox="1"/>
          <p:nvPr/>
        </p:nvSpPr>
        <p:spPr>
          <a:xfrm>
            <a:off x="8799511" y="2277180"/>
            <a:ext cx="1340944" cy="338554"/>
          </a:xfrm>
          <a:prstGeom prst="rect">
            <a:avLst/>
          </a:prstGeom>
          <a:noFill/>
        </p:spPr>
        <p:txBody>
          <a:bodyPr wrap="square" rtlCol="0">
            <a:spAutoFit/>
          </a:bodyPr>
          <a:lstStyle>
            <a:defPPr>
              <a:defRPr lang="zh-CN"/>
            </a:defPPr>
            <a:lvl1pPr algn="r">
              <a:defRPr sz="9600" b="1">
                <a:solidFill>
                  <a:schemeClr val="tx2"/>
                </a:solidFill>
                <a:latin typeface="Montserrat Semi" charset="0"/>
                <a:ea typeface="Montserrat Semi" charset="0"/>
                <a:cs typeface="Montserrat Semi" charset="0"/>
              </a:defRPr>
            </a:lvl1pPr>
          </a:lstStyle>
          <a:p>
            <a:pPr algn="l"/>
            <a:r>
              <a:rPr lang="en-US" altLang="zh-CN" sz="1600" dirty="0" smtClean="0">
                <a:solidFill>
                  <a:schemeClr val="bg1">
                    <a:lumMod val="50000"/>
                  </a:schemeClr>
                </a:solidFill>
              </a:rPr>
              <a:t>TEXTHERE</a:t>
            </a:r>
          </a:p>
        </p:txBody>
      </p:sp>
      <p:sp>
        <p:nvSpPr>
          <p:cNvPr id="49" name="矩形 48"/>
          <p:cNvSpPr/>
          <p:nvPr/>
        </p:nvSpPr>
        <p:spPr>
          <a:xfrm>
            <a:off x="8208924" y="2615735"/>
            <a:ext cx="2522118" cy="461665"/>
          </a:xfrm>
          <a:prstGeom prst="rect">
            <a:avLst/>
          </a:prstGeom>
        </p:spPr>
        <p:txBody>
          <a:bodyPr wrap="square">
            <a:spAutoFit/>
          </a:bodyPr>
          <a:lstStyle/>
          <a:p>
            <a:pPr algn="ctr"/>
            <a:r>
              <a:rPr lang="en-US" altLang="zh-CN" sz="1200" dirty="0" smtClean="0">
                <a:solidFill>
                  <a:schemeClr val="bg1">
                    <a:lumMod val="50000"/>
                  </a:schemeClr>
                </a:solidFill>
              </a:rPr>
              <a:t>copy or write your text and paste it here copy or write your text and</a:t>
            </a:r>
            <a:endParaRPr lang="en-US" altLang="zh-CN" sz="1200" dirty="0">
              <a:solidFill>
                <a:schemeClr val="bg1">
                  <a:lumMod val="50000"/>
                </a:schemeClr>
              </a:solidFill>
            </a:endParaRPr>
          </a:p>
        </p:txBody>
      </p:sp>
      <p:sp>
        <p:nvSpPr>
          <p:cNvPr id="50" name="文本框 49"/>
          <p:cNvSpPr txBox="1"/>
          <p:nvPr/>
        </p:nvSpPr>
        <p:spPr>
          <a:xfrm>
            <a:off x="2018320" y="4806962"/>
            <a:ext cx="1340944" cy="338554"/>
          </a:xfrm>
          <a:prstGeom prst="rect">
            <a:avLst/>
          </a:prstGeom>
          <a:noFill/>
        </p:spPr>
        <p:txBody>
          <a:bodyPr wrap="square" rtlCol="0">
            <a:spAutoFit/>
          </a:bodyPr>
          <a:lstStyle>
            <a:defPPr>
              <a:defRPr lang="zh-CN"/>
            </a:defPPr>
            <a:lvl1pPr algn="r">
              <a:defRPr sz="9600" b="1">
                <a:solidFill>
                  <a:schemeClr val="tx2"/>
                </a:solidFill>
                <a:latin typeface="Montserrat Semi" charset="0"/>
                <a:ea typeface="Montserrat Semi" charset="0"/>
                <a:cs typeface="Montserrat Semi" charset="0"/>
              </a:defRPr>
            </a:lvl1pPr>
          </a:lstStyle>
          <a:p>
            <a:pPr algn="l"/>
            <a:r>
              <a:rPr lang="en-US" altLang="zh-CN" sz="1600" dirty="0" smtClean="0">
                <a:solidFill>
                  <a:schemeClr val="bg1">
                    <a:lumMod val="50000"/>
                  </a:schemeClr>
                </a:solidFill>
              </a:rPr>
              <a:t>TEXTHERE</a:t>
            </a:r>
          </a:p>
        </p:txBody>
      </p:sp>
      <p:sp>
        <p:nvSpPr>
          <p:cNvPr id="51" name="矩形 50"/>
          <p:cNvSpPr/>
          <p:nvPr/>
        </p:nvSpPr>
        <p:spPr>
          <a:xfrm>
            <a:off x="1427733" y="5145517"/>
            <a:ext cx="2522118" cy="461665"/>
          </a:xfrm>
          <a:prstGeom prst="rect">
            <a:avLst/>
          </a:prstGeom>
        </p:spPr>
        <p:txBody>
          <a:bodyPr wrap="square">
            <a:spAutoFit/>
          </a:bodyPr>
          <a:lstStyle/>
          <a:p>
            <a:pPr algn="ctr"/>
            <a:r>
              <a:rPr lang="en-US" altLang="zh-CN" sz="1200" dirty="0" smtClean="0">
                <a:solidFill>
                  <a:schemeClr val="bg1">
                    <a:lumMod val="50000"/>
                  </a:schemeClr>
                </a:solidFill>
              </a:rPr>
              <a:t>copy or write your text and paste it here copy or write your text and</a:t>
            </a:r>
            <a:endParaRPr lang="en-US" altLang="zh-CN" sz="1200" dirty="0">
              <a:solidFill>
                <a:schemeClr val="bg1">
                  <a:lumMod val="50000"/>
                </a:schemeClr>
              </a:solidFill>
            </a:endParaRPr>
          </a:p>
        </p:txBody>
      </p:sp>
      <p:sp>
        <p:nvSpPr>
          <p:cNvPr id="52" name="文本框 51"/>
          <p:cNvSpPr txBox="1"/>
          <p:nvPr/>
        </p:nvSpPr>
        <p:spPr>
          <a:xfrm>
            <a:off x="5441834" y="4806962"/>
            <a:ext cx="1340944" cy="338554"/>
          </a:xfrm>
          <a:prstGeom prst="rect">
            <a:avLst/>
          </a:prstGeom>
          <a:noFill/>
        </p:spPr>
        <p:txBody>
          <a:bodyPr wrap="square" rtlCol="0">
            <a:spAutoFit/>
          </a:bodyPr>
          <a:lstStyle>
            <a:defPPr>
              <a:defRPr lang="zh-CN"/>
            </a:defPPr>
            <a:lvl1pPr algn="r">
              <a:defRPr sz="9600" b="1">
                <a:solidFill>
                  <a:schemeClr val="tx2"/>
                </a:solidFill>
                <a:latin typeface="Montserrat Semi" charset="0"/>
                <a:ea typeface="Montserrat Semi" charset="0"/>
                <a:cs typeface="Montserrat Semi" charset="0"/>
              </a:defRPr>
            </a:lvl1pPr>
          </a:lstStyle>
          <a:p>
            <a:pPr algn="l"/>
            <a:r>
              <a:rPr lang="en-US" altLang="zh-CN" sz="1600" dirty="0" smtClean="0">
                <a:solidFill>
                  <a:schemeClr val="bg1">
                    <a:lumMod val="50000"/>
                  </a:schemeClr>
                </a:solidFill>
              </a:rPr>
              <a:t>TEXTHERE</a:t>
            </a:r>
          </a:p>
        </p:txBody>
      </p:sp>
      <p:sp>
        <p:nvSpPr>
          <p:cNvPr id="53" name="矩形 52"/>
          <p:cNvSpPr/>
          <p:nvPr/>
        </p:nvSpPr>
        <p:spPr>
          <a:xfrm>
            <a:off x="4851247" y="5145517"/>
            <a:ext cx="2522118" cy="461665"/>
          </a:xfrm>
          <a:prstGeom prst="rect">
            <a:avLst/>
          </a:prstGeom>
        </p:spPr>
        <p:txBody>
          <a:bodyPr wrap="square">
            <a:spAutoFit/>
          </a:bodyPr>
          <a:lstStyle/>
          <a:p>
            <a:pPr algn="ctr"/>
            <a:r>
              <a:rPr lang="en-US" altLang="zh-CN" sz="1200" dirty="0" smtClean="0">
                <a:solidFill>
                  <a:schemeClr val="bg1">
                    <a:lumMod val="50000"/>
                  </a:schemeClr>
                </a:solidFill>
              </a:rPr>
              <a:t>copy or write your text and paste it here copy or write your text and</a:t>
            </a:r>
            <a:endParaRPr lang="en-US" altLang="zh-CN" sz="1200" dirty="0">
              <a:solidFill>
                <a:schemeClr val="bg1">
                  <a:lumMod val="50000"/>
                </a:schemeClr>
              </a:solidFill>
            </a:endParaRPr>
          </a:p>
        </p:txBody>
      </p:sp>
      <p:sp>
        <p:nvSpPr>
          <p:cNvPr id="54" name="文本框 53"/>
          <p:cNvSpPr txBox="1"/>
          <p:nvPr/>
        </p:nvSpPr>
        <p:spPr>
          <a:xfrm>
            <a:off x="8799511" y="4806962"/>
            <a:ext cx="1340944" cy="338554"/>
          </a:xfrm>
          <a:prstGeom prst="rect">
            <a:avLst/>
          </a:prstGeom>
          <a:noFill/>
        </p:spPr>
        <p:txBody>
          <a:bodyPr wrap="square" rtlCol="0">
            <a:spAutoFit/>
          </a:bodyPr>
          <a:lstStyle>
            <a:defPPr>
              <a:defRPr lang="zh-CN"/>
            </a:defPPr>
            <a:lvl1pPr algn="r">
              <a:defRPr sz="9600" b="1">
                <a:solidFill>
                  <a:schemeClr val="tx2"/>
                </a:solidFill>
                <a:latin typeface="Montserrat Semi" charset="0"/>
                <a:ea typeface="Montserrat Semi" charset="0"/>
                <a:cs typeface="Montserrat Semi" charset="0"/>
              </a:defRPr>
            </a:lvl1pPr>
          </a:lstStyle>
          <a:p>
            <a:pPr algn="l"/>
            <a:r>
              <a:rPr lang="en-US" altLang="zh-CN" sz="1600" dirty="0" smtClean="0">
                <a:solidFill>
                  <a:schemeClr val="bg1">
                    <a:lumMod val="50000"/>
                  </a:schemeClr>
                </a:solidFill>
              </a:rPr>
              <a:t>TEXTHERE</a:t>
            </a:r>
          </a:p>
        </p:txBody>
      </p:sp>
      <p:sp>
        <p:nvSpPr>
          <p:cNvPr id="55" name="矩形 54"/>
          <p:cNvSpPr/>
          <p:nvPr/>
        </p:nvSpPr>
        <p:spPr>
          <a:xfrm>
            <a:off x="8208924" y="5145517"/>
            <a:ext cx="2522118" cy="461665"/>
          </a:xfrm>
          <a:prstGeom prst="rect">
            <a:avLst/>
          </a:prstGeom>
        </p:spPr>
        <p:txBody>
          <a:bodyPr wrap="square">
            <a:spAutoFit/>
          </a:bodyPr>
          <a:lstStyle/>
          <a:p>
            <a:pPr algn="ctr"/>
            <a:r>
              <a:rPr lang="en-US" altLang="zh-CN" sz="1200" dirty="0" smtClean="0">
                <a:solidFill>
                  <a:schemeClr val="bg1">
                    <a:lumMod val="50000"/>
                  </a:schemeClr>
                </a:solidFill>
              </a:rPr>
              <a:t>copy or write your text and paste it here copy or write your text and</a:t>
            </a:r>
            <a:endParaRPr lang="en-US" altLang="zh-CN" sz="1200" dirty="0">
              <a:solidFill>
                <a:schemeClr val="bg1">
                  <a:lumMod val="50000"/>
                </a:schemeClr>
              </a:solidFill>
            </a:endParaRPr>
          </a:p>
        </p:txBody>
      </p:sp>
      <p:sp>
        <p:nvSpPr>
          <p:cNvPr id="56" name="文本框 55"/>
          <p:cNvSpPr txBox="1"/>
          <p:nvPr/>
        </p:nvSpPr>
        <p:spPr>
          <a:xfrm>
            <a:off x="4070956" y="409547"/>
            <a:ext cx="4812536" cy="646331"/>
          </a:xfrm>
          <a:prstGeom prst="rect">
            <a:avLst/>
          </a:prstGeom>
          <a:noFill/>
        </p:spPr>
        <p:txBody>
          <a:bodyPr wrap="none" rtlCol="0">
            <a:spAutoFit/>
          </a:bodyPr>
          <a:lstStyle/>
          <a:p>
            <a:r>
              <a:rPr lang="en-US" altLang="zh-CN" sz="3600" dirty="0" smtClean="0">
                <a:solidFill>
                  <a:schemeClr val="accent1"/>
                </a:solidFill>
                <a:latin typeface="Adobe Gothic Std B" panose="020B0800000000000000" pitchFamily="34" charset="-128"/>
                <a:ea typeface="Adobe Gothic Std B" panose="020B0800000000000000" pitchFamily="34" charset="-128"/>
              </a:rPr>
              <a:t>ADD YOUR TEXT HERE</a:t>
            </a:r>
            <a:endParaRPr lang="zh-CN" altLang="en-US" sz="3600" dirty="0">
              <a:solidFill>
                <a:schemeClr val="accent1"/>
              </a:solidFill>
              <a:latin typeface="Adobe Gothic Std B" panose="020B0800000000000000" pitchFamily="34" charset="-128"/>
            </a:endParaRPr>
          </a:p>
        </p:txBody>
      </p:sp>
      <p:sp>
        <p:nvSpPr>
          <p:cNvPr id="58" name="Freeform 4"/>
          <p:cNvSpPr/>
          <p:nvPr/>
        </p:nvSpPr>
        <p:spPr>
          <a:xfrm>
            <a:off x="3359264" y="498484"/>
            <a:ext cx="654751" cy="424532"/>
          </a:xfrm>
          <a:custGeom>
            <a:avLst/>
            <a:gdLst/>
            <a:ahLst/>
            <a:cxnLst/>
            <a:rect l="l" t="t" r="r" b="b"/>
            <a:pathLst>
              <a:path w="204312" h="132473">
                <a:moveTo>
                  <a:pt x="51660" y="13663"/>
                </a:moveTo>
                <a:cubicBezTo>
                  <a:pt x="47280" y="13663"/>
                  <a:pt x="43066" y="14553"/>
                  <a:pt x="39019" y="16333"/>
                </a:cubicBezTo>
                <a:cubicBezTo>
                  <a:pt x="34971" y="18112"/>
                  <a:pt x="31421" y="21053"/>
                  <a:pt x="28368" y="25155"/>
                </a:cubicBezTo>
                <a:cubicBezTo>
                  <a:pt x="25316" y="29257"/>
                  <a:pt x="22877" y="34672"/>
                  <a:pt x="21052" y="41398"/>
                </a:cubicBezTo>
                <a:cubicBezTo>
                  <a:pt x="19228" y="48124"/>
                  <a:pt x="18315" y="56434"/>
                  <a:pt x="18315" y="66327"/>
                </a:cubicBezTo>
                <a:cubicBezTo>
                  <a:pt x="18315" y="76220"/>
                  <a:pt x="19228" y="84515"/>
                  <a:pt x="21052" y="91211"/>
                </a:cubicBezTo>
                <a:cubicBezTo>
                  <a:pt x="22877" y="97907"/>
                  <a:pt x="25316" y="103306"/>
                  <a:pt x="28368" y="107408"/>
                </a:cubicBezTo>
                <a:cubicBezTo>
                  <a:pt x="31421" y="111511"/>
                  <a:pt x="34971" y="114451"/>
                  <a:pt x="39019" y="116231"/>
                </a:cubicBezTo>
                <a:cubicBezTo>
                  <a:pt x="43066" y="118011"/>
                  <a:pt x="47280" y="118900"/>
                  <a:pt x="51660" y="118900"/>
                </a:cubicBezTo>
                <a:cubicBezTo>
                  <a:pt x="56039" y="118900"/>
                  <a:pt x="60253" y="118011"/>
                  <a:pt x="64301" y="116231"/>
                </a:cubicBezTo>
                <a:cubicBezTo>
                  <a:pt x="68349" y="114451"/>
                  <a:pt x="71915" y="111511"/>
                  <a:pt x="75001" y="107408"/>
                </a:cubicBezTo>
                <a:cubicBezTo>
                  <a:pt x="78087" y="103306"/>
                  <a:pt x="80542" y="97907"/>
                  <a:pt x="82367" y="91211"/>
                </a:cubicBezTo>
                <a:cubicBezTo>
                  <a:pt x="84191" y="84515"/>
                  <a:pt x="85104" y="76220"/>
                  <a:pt x="85104" y="66327"/>
                </a:cubicBezTo>
                <a:cubicBezTo>
                  <a:pt x="85104" y="56434"/>
                  <a:pt x="84191" y="48124"/>
                  <a:pt x="82367" y="41398"/>
                </a:cubicBezTo>
                <a:cubicBezTo>
                  <a:pt x="80542" y="34672"/>
                  <a:pt x="78087" y="29257"/>
                  <a:pt x="75001" y="25155"/>
                </a:cubicBezTo>
                <a:cubicBezTo>
                  <a:pt x="71915" y="21053"/>
                  <a:pt x="68349" y="18112"/>
                  <a:pt x="64301" y="16333"/>
                </a:cubicBezTo>
                <a:cubicBezTo>
                  <a:pt x="60253" y="14553"/>
                  <a:pt x="56039" y="13663"/>
                  <a:pt x="51660" y="13663"/>
                </a:cubicBezTo>
                <a:close/>
                <a:moveTo>
                  <a:pt x="158625" y="0"/>
                </a:moveTo>
                <a:cubicBezTo>
                  <a:pt x="164663" y="0"/>
                  <a:pt x="170303" y="814"/>
                  <a:pt x="175546" y="2443"/>
                </a:cubicBezTo>
                <a:cubicBezTo>
                  <a:pt x="180788" y="4072"/>
                  <a:pt x="185317" y="6439"/>
                  <a:pt x="189132" y="9546"/>
                </a:cubicBezTo>
                <a:cubicBezTo>
                  <a:pt x="192948" y="12653"/>
                  <a:pt x="195951" y="16438"/>
                  <a:pt x="198140" y="20902"/>
                </a:cubicBezTo>
                <a:cubicBezTo>
                  <a:pt x="200330" y="25366"/>
                  <a:pt x="201425" y="30434"/>
                  <a:pt x="201425" y="36104"/>
                </a:cubicBezTo>
                <a:cubicBezTo>
                  <a:pt x="201425" y="40930"/>
                  <a:pt x="200629" y="45394"/>
                  <a:pt x="199036" y="49496"/>
                </a:cubicBezTo>
                <a:cubicBezTo>
                  <a:pt x="197444" y="53599"/>
                  <a:pt x="195287" y="57535"/>
                  <a:pt x="192566" y="61305"/>
                </a:cubicBezTo>
                <a:cubicBezTo>
                  <a:pt x="189846" y="65075"/>
                  <a:pt x="186710" y="68725"/>
                  <a:pt x="183160" y="72254"/>
                </a:cubicBezTo>
                <a:cubicBezTo>
                  <a:pt x="179610" y="75783"/>
                  <a:pt x="175844" y="79387"/>
                  <a:pt x="171863" y="83067"/>
                </a:cubicBezTo>
                <a:lnTo>
                  <a:pt x="134338" y="117995"/>
                </a:lnTo>
                <a:cubicBezTo>
                  <a:pt x="136992" y="117332"/>
                  <a:pt x="139679" y="116804"/>
                  <a:pt x="142400" y="116412"/>
                </a:cubicBezTo>
                <a:cubicBezTo>
                  <a:pt x="145121" y="116020"/>
                  <a:pt x="147742" y="115824"/>
                  <a:pt x="150263" y="115824"/>
                </a:cubicBezTo>
                <a:lnTo>
                  <a:pt x="198041" y="115824"/>
                </a:lnTo>
                <a:cubicBezTo>
                  <a:pt x="199965" y="115824"/>
                  <a:pt x="201491" y="116337"/>
                  <a:pt x="202620" y="117362"/>
                </a:cubicBezTo>
                <a:cubicBezTo>
                  <a:pt x="203748" y="118388"/>
                  <a:pt x="204312" y="119715"/>
                  <a:pt x="204312" y="121343"/>
                </a:cubicBezTo>
                <a:lnTo>
                  <a:pt x="204312" y="131116"/>
                </a:lnTo>
                <a:lnTo>
                  <a:pt x="109155" y="131116"/>
                </a:lnTo>
                <a:lnTo>
                  <a:pt x="109155" y="125596"/>
                </a:lnTo>
                <a:cubicBezTo>
                  <a:pt x="109155" y="124450"/>
                  <a:pt x="109404" y="123274"/>
                  <a:pt x="109902" y="122067"/>
                </a:cubicBezTo>
                <a:cubicBezTo>
                  <a:pt x="110399" y="120861"/>
                  <a:pt x="111212" y="119745"/>
                  <a:pt x="112340" y="118719"/>
                </a:cubicBezTo>
                <a:lnTo>
                  <a:pt x="158027" y="77005"/>
                </a:lnTo>
                <a:cubicBezTo>
                  <a:pt x="161810" y="73506"/>
                  <a:pt x="165260" y="70143"/>
                  <a:pt x="168379" y="66915"/>
                </a:cubicBezTo>
                <a:cubicBezTo>
                  <a:pt x="171498" y="63688"/>
                  <a:pt x="174169" y="60445"/>
                  <a:pt x="176392" y="57188"/>
                </a:cubicBezTo>
                <a:cubicBezTo>
                  <a:pt x="178615" y="53930"/>
                  <a:pt x="180323" y="50628"/>
                  <a:pt x="181518" y="47279"/>
                </a:cubicBezTo>
                <a:cubicBezTo>
                  <a:pt x="182712" y="43931"/>
                  <a:pt x="183310" y="40357"/>
                  <a:pt x="183310" y="36557"/>
                </a:cubicBezTo>
                <a:cubicBezTo>
                  <a:pt x="183310" y="32756"/>
                  <a:pt x="182646" y="29423"/>
                  <a:pt x="181319" y="26558"/>
                </a:cubicBezTo>
                <a:cubicBezTo>
                  <a:pt x="179992" y="23692"/>
                  <a:pt x="178167" y="21325"/>
                  <a:pt x="175844" y="19455"/>
                </a:cubicBezTo>
                <a:cubicBezTo>
                  <a:pt x="173522" y="17584"/>
                  <a:pt x="170801" y="16182"/>
                  <a:pt x="167682" y="15247"/>
                </a:cubicBezTo>
                <a:cubicBezTo>
                  <a:pt x="164564" y="14312"/>
                  <a:pt x="161212" y="13844"/>
                  <a:pt x="157629" y="13844"/>
                </a:cubicBezTo>
                <a:cubicBezTo>
                  <a:pt x="154046" y="13844"/>
                  <a:pt x="150728" y="14327"/>
                  <a:pt x="147676" y="15292"/>
                </a:cubicBezTo>
                <a:cubicBezTo>
                  <a:pt x="144623" y="16257"/>
                  <a:pt x="141919" y="17600"/>
                  <a:pt x="139563" y="19319"/>
                </a:cubicBezTo>
                <a:cubicBezTo>
                  <a:pt x="137208" y="21038"/>
                  <a:pt x="135217" y="23074"/>
                  <a:pt x="133591" y="25427"/>
                </a:cubicBezTo>
                <a:cubicBezTo>
                  <a:pt x="131965" y="27779"/>
                  <a:pt x="130821" y="30373"/>
                  <a:pt x="130157" y="33209"/>
                </a:cubicBezTo>
                <a:cubicBezTo>
                  <a:pt x="129626" y="34958"/>
                  <a:pt x="128830" y="36225"/>
                  <a:pt x="127768" y="37009"/>
                </a:cubicBezTo>
                <a:cubicBezTo>
                  <a:pt x="126707" y="37793"/>
                  <a:pt x="125313" y="38185"/>
                  <a:pt x="123588" y="38185"/>
                </a:cubicBezTo>
                <a:cubicBezTo>
                  <a:pt x="123256" y="38185"/>
                  <a:pt x="122908" y="38170"/>
                  <a:pt x="122543" y="38140"/>
                </a:cubicBezTo>
                <a:cubicBezTo>
                  <a:pt x="122178" y="38110"/>
                  <a:pt x="121763" y="38065"/>
                  <a:pt x="121298" y="38004"/>
                </a:cubicBezTo>
                <a:lnTo>
                  <a:pt x="112042" y="36557"/>
                </a:lnTo>
                <a:cubicBezTo>
                  <a:pt x="112971" y="30645"/>
                  <a:pt x="114762" y="25412"/>
                  <a:pt x="117417" y="20857"/>
                </a:cubicBezTo>
                <a:cubicBezTo>
                  <a:pt x="120071" y="16303"/>
                  <a:pt x="123438" y="12487"/>
                  <a:pt x="127519" y="9410"/>
                </a:cubicBezTo>
                <a:cubicBezTo>
                  <a:pt x="131600" y="6334"/>
                  <a:pt x="136279" y="3996"/>
                  <a:pt x="141554" y="2398"/>
                </a:cubicBezTo>
                <a:cubicBezTo>
                  <a:pt x="146829" y="799"/>
                  <a:pt x="152520" y="0"/>
                  <a:pt x="158625" y="0"/>
                </a:cubicBezTo>
                <a:close/>
                <a:moveTo>
                  <a:pt x="51660" y="0"/>
                </a:moveTo>
                <a:cubicBezTo>
                  <a:pt x="58893" y="0"/>
                  <a:pt x="65678" y="1327"/>
                  <a:pt x="72017" y="3981"/>
                </a:cubicBezTo>
                <a:cubicBezTo>
                  <a:pt x="78352" y="6635"/>
                  <a:pt x="83843" y="10692"/>
                  <a:pt x="88488" y="16152"/>
                </a:cubicBezTo>
                <a:cubicBezTo>
                  <a:pt x="93133" y="21611"/>
                  <a:pt x="96799" y="28503"/>
                  <a:pt x="99487" y="36828"/>
                </a:cubicBezTo>
                <a:cubicBezTo>
                  <a:pt x="102174" y="45153"/>
                  <a:pt x="103518" y="54986"/>
                  <a:pt x="103518" y="66327"/>
                </a:cubicBezTo>
                <a:cubicBezTo>
                  <a:pt x="103518" y="77668"/>
                  <a:pt x="102174" y="87486"/>
                  <a:pt x="99487" y="95781"/>
                </a:cubicBezTo>
                <a:cubicBezTo>
                  <a:pt x="96799" y="104075"/>
                  <a:pt x="93133" y="110937"/>
                  <a:pt x="88488" y="116367"/>
                </a:cubicBezTo>
                <a:cubicBezTo>
                  <a:pt x="83843" y="121796"/>
                  <a:pt x="78352" y="125838"/>
                  <a:pt x="72017" y="128492"/>
                </a:cubicBezTo>
                <a:cubicBezTo>
                  <a:pt x="65678" y="131146"/>
                  <a:pt x="58893" y="132473"/>
                  <a:pt x="51660" y="132473"/>
                </a:cubicBezTo>
                <a:cubicBezTo>
                  <a:pt x="44360" y="132473"/>
                  <a:pt x="37575" y="131146"/>
                  <a:pt x="31305" y="128492"/>
                </a:cubicBezTo>
                <a:cubicBezTo>
                  <a:pt x="25034" y="125838"/>
                  <a:pt x="19576" y="121796"/>
                  <a:pt x="14931" y="116367"/>
                </a:cubicBezTo>
                <a:cubicBezTo>
                  <a:pt x="10286" y="110937"/>
                  <a:pt x="6636" y="104075"/>
                  <a:pt x="3982" y="95781"/>
                </a:cubicBezTo>
                <a:cubicBezTo>
                  <a:pt x="1328" y="87486"/>
                  <a:pt x="0" y="77668"/>
                  <a:pt x="0" y="66327"/>
                </a:cubicBezTo>
                <a:cubicBezTo>
                  <a:pt x="0" y="54986"/>
                  <a:pt x="1328" y="45153"/>
                  <a:pt x="3982" y="36828"/>
                </a:cubicBezTo>
                <a:cubicBezTo>
                  <a:pt x="6636" y="28503"/>
                  <a:pt x="10286" y="21611"/>
                  <a:pt x="14931" y="16152"/>
                </a:cubicBezTo>
                <a:cubicBezTo>
                  <a:pt x="19576" y="10692"/>
                  <a:pt x="25034" y="6635"/>
                  <a:pt x="31305" y="3981"/>
                </a:cubicBezTo>
                <a:cubicBezTo>
                  <a:pt x="37575" y="1327"/>
                  <a:pt x="44360" y="0"/>
                  <a:pt x="51660" y="0"/>
                </a:cubicBezTo>
                <a:close/>
              </a:path>
            </a:pathLst>
          </a:custGeom>
          <a:solidFill>
            <a:schemeClr val="accent2">
              <a:alpha val="20000"/>
            </a:schemeClr>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750"/>
                                        <p:tgtEl>
                                          <p:spTgt spid="2"/>
                                        </p:tgtEl>
                                        <p:attrNameLst>
                                          <p:attrName>ppt_y</p:attrName>
                                        </p:attrNameLst>
                                      </p:cBhvr>
                                      <p:tavLst>
                                        <p:tav tm="0">
                                          <p:val>
                                            <p:strVal val="#ppt_y+#ppt_h*1.125000"/>
                                          </p:val>
                                        </p:tav>
                                        <p:tav tm="100000">
                                          <p:val>
                                            <p:strVal val="#ppt_y"/>
                                          </p:val>
                                        </p:tav>
                                      </p:tavLst>
                                    </p:anim>
                                    <p:animEffect transition="in" filter="wipe(up)">
                                      <p:cBhvr>
                                        <p:cTn id="8" dur="750"/>
                                        <p:tgtEl>
                                          <p:spTgt spid="2"/>
                                        </p:tgtEl>
                                      </p:cBhvr>
                                    </p:animEffect>
                                  </p:childTnLst>
                                </p:cTn>
                              </p:par>
                              <p:par>
                                <p:cTn id="9" presetID="12" presetClass="entr" presetSubtype="1" fill="hold" nodeType="withEffect">
                                  <p:stCondLst>
                                    <p:cond delay="0"/>
                                  </p:stCondLst>
                                  <p:childTnLst>
                                    <p:set>
                                      <p:cBhvr>
                                        <p:cTn id="10" dur="1" fill="hold">
                                          <p:stCondLst>
                                            <p:cond delay="0"/>
                                          </p:stCondLst>
                                        </p:cTn>
                                        <p:tgtEl>
                                          <p:spTgt spid="23"/>
                                        </p:tgtEl>
                                        <p:attrNameLst>
                                          <p:attrName>style.visibility</p:attrName>
                                        </p:attrNameLst>
                                      </p:cBhvr>
                                      <p:to>
                                        <p:strVal val="visible"/>
                                      </p:to>
                                    </p:set>
                                    <p:anim calcmode="lin" valueType="num">
                                      <p:cBhvr additive="base">
                                        <p:cTn id="11" dur="750"/>
                                        <p:tgtEl>
                                          <p:spTgt spid="23"/>
                                        </p:tgtEl>
                                        <p:attrNameLst>
                                          <p:attrName>ppt_y</p:attrName>
                                        </p:attrNameLst>
                                      </p:cBhvr>
                                      <p:tavLst>
                                        <p:tav tm="0">
                                          <p:val>
                                            <p:strVal val="#ppt_y-#ppt_h*1.125000"/>
                                          </p:val>
                                        </p:tav>
                                        <p:tav tm="100000">
                                          <p:val>
                                            <p:strVal val="#ppt_y"/>
                                          </p:val>
                                        </p:tav>
                                      </p:tavLst>
                                    </p:anim>
                                    <p:animEffect transition="in" filter="wipe(down)">
                                      <p:cBhvr>
                                        <p:cTn id="12" dur="750"/>
                                        <p:tgtEl>
                                          <p:spTgt spid="23"/>
                                        </p:tgtEl>
                                      </p:cBhvr>
                                    </p:animEffect>
                                  </p:childTnLst>
                                </p:cTn>
                              </p:par>
                            </p:childTnLst>
                          </p:cTn>
                        </p:par>
                        <p:par>
                          <p:cTn id="13" fill="hold">
                            <p:stCondLst>
                              <p:cond delay="1000"/>
                            </p:stCondLst>
                            <p:childTnLst>
                              <p:par>
                                <p:cTn id="14" presetID="12" presetClass="entr" presetSubtype="4" fill="hold" nodeType="afterEffect">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cBhvr additive="base">
                                        <p:cTn id="16" dur="750"/>
                                        <p:tgtEl>
                                          <p:spTgt spid="9"/>
                                        </p:tgtEl>
                                        <p:attrNameLst>
                                          <p:attrName>ppt_y</p:attrName>
                                        </p:attrNameLst>
                                      </p:cBhvr>
                                      <p:tavLst>
                                        <p:tav tm="0">
                                          <p:val>
                                            <p:strVal val="#ppt_y+#ppt_h*1.125000"/>
                                          </p:val>
                                        </p:tav>
                                        <p:tav tm="100000">
                                          <p:val>
                                            <p:strVal val="#ppt_y"/>
                                          </p:val>
                                        </p:tav>
                                      </p:tavLst>
                                    </p:anim>
                                    <p:animEffect transition="in" filter="wipe(up)">
                                      <p:cBhvr>
                                        <p:cTn id="17" dur="750"/>
                                        <p:tgtEl>
                                          <p:spTgt spid="9"/>
                                        </p:tgtEl>
                                      </p:cBhvr>
                                    </p:animEffect>
                                  </p:childTnLst>
                                </p:cTn>
                              </p:par>
                              <p:par>
                                <p:cTn id="18" presetID="12" presetClass="entr" presetSubtype="1" fill="hold" nodeType="withEffect">
                                  <p:stCondLst>
                                    <p:cond delay="0"/>
                                  </p:stCondLst>
                                  <p:childTnLst>
                                    <p:set>
                                      <p:cBhvr>
                                        <p:cTn id="19" dur="1" fill="hold">
                                          <p:stCondLst>
                                            <p:cond delay="0"/>
                                          </p:stCondLst>
                                        </p:cTn>
                                        <p:tgtEl>
                                          <p:spTgt spid="30"/>
                                        </p:tgtEl>
                                        <p:attrNameLst>
                                          <p:attrName>style.visibility</p:attrName>
                                        </p:attrNameLst>
                                      </p:cBhvr>
                                      <p:to>
                                        <p:strVal val="visible"/>
                                      </p:to>
                                    </p:set>
                                    <p:anim calcmode="lin" valueType="num">
                                      <p:cBhvr additive="base">
                                        <p:cTn id="20" dur="750"/>
                                        <p:tgtEl>
                                          <p:spTgt spid="30"/>
                                        </p:tgtEl>
                                        <p:attrNameLst>
                                          <p:attrName>ppt_y</p:attrName>
                                        </p:attrNameLst>
                                      </p:cBhvr>
                                      <p:tavLst>
                                        <p:tav tm="0">
                                          <p:val>
                                            <p:strVal val="#ppt_y-#ppt_h*1.125000"/>
                                          </p:val>
                                        </p:tav>
                                        <p:tav tm="100000">
                                          <p:val>
                                            <p:strVal val="#ppt_y"/>
                                          </p:val>
                                        </p:tav>
                                      </p:tavLst>
                                    </p:anim>
                                    <p:animEffect transition="in" filter="wipe(down)">
                                      <p:cBhvr>
                                        <p:cTn id="21" dur="750"/>
                                        <p:tgtEl>
                                          <p:spTgt spid="30"/>
                                        </p:tgtEl>
                                      </p:cBhvr>
                                    </p:animEffect>
                                  </p:childTnLst>
                                </p:cTn>
                              </p:par>
                            </p:childTnLst>
                          </p:cTn>
                        </p:par>
                        <p:par>
                          <p:cTn id="22" fill="hold">
                            <p:stCondLst>
                              <p:cond delay="2000"/>
                            </p:stCondLst>
                            <p:childTnLst>
                              <p:par>
                                <p:cTn id="23" presetID="12" presetClass="entr" presetSubtype="4" fill="hold" nodeType="afterEffect">
                                  <p:stCondLst>
                                    <p:cond delay="0"/>
                                  </p:stCondLst>
                                  <p:childTnLst>
                                    <p:set>
                                      <p:cBhvr>
                                        <p:cTn id="24" dur="1" fill="hold">
                                          <p:stCondLst>
                                            <p:cond delay="0"/>
                                          </p:stCondLst>
                                        </p:cTn>
                                        <p:tgtEl>
                                          <p:spTgt spid="16"/>
                                        </p:tgtEl>
                                        <p:attrNameLst>
                                          <p:attrName>style.visibility</p:attrName>
                                        </p:attrNameLst>
                                      </p:cBhvr>
                                      <p:to>
                                        <p:strVal val="visible"/>
                                      </p:to>
                                    </p:set>
                                    <p:anim calcmode="lin" valueType="num">
                                      <p:cBhvr additive="base">
                                        <p:cTn id="25" dur="750"/>
                                        <p:tgtEl>
                                          <p:spTgt spid="16"/>
                                        </p:tgtEl>
                                        <p:attrNameLst>
                                          <p:attrName>ppt_y</p:attrName>
                                        </p:attrNameLst>
                                      </p:cBhvr>
                                      <p:tavLst>
                                        <p:tav tm="0">
                                          <p:val>
                                            <p:strVal val="#ppt_y+#ppt_h*1.125000"/>
                                          </p:val>
                                        </p:tav>
                                        <p:tav tm="100000">
                                          <p:val>
                                            <p:strVal val="#ppt_y"/>
                                          </p:val>
                                        </p:tav>
                                      </p:tavLst>
                                    </p:anim>
                                    <p:animEffect transition="in" filter="wipe(up)">
                                      <p:cBhvr>
                                        <p:cTn id="26" dur="750"/>
                                        <p:tgtEl>
                                          <p:spTgt spid="16"/>
                                        </p:tgtEl>
                                      </p:cBhvr>
                                    </p:animEffect>
                                  </p:childTnLst>
                                </p:cTn>
                              </p:par>
                              <p:par>
                                <p:cTn id="27" presetID="12" presetClass="entr" presetSubtype="1" fill="hold" nodeType="withEffect">
                                  <p:stCondLst>
                                    <p:cond delay="0"/>
                                  </p:stCondLst>
                                  <p:childTnLst>
                                    <p:set>
                                      <p:cBhvr>
                                        <p:cTn id="28" dur="1" fill="hold">
                                          <p:stCondLst>
                                            <p:cond delay="0"/>
                                          </p:stCondLst>
                                        </p:cTn>
                                        <p:tgtEl>
                                          <p:spTgt spid="37"/>
                                        </p:tgtEl>
                                        <p:attrNameLst>
                                          <p:attrName>style.visibility</p:attrName>
                                        </p:attrNameLst>
                                      </p:cBhvr>
                                      <p:to>
                                        <p:strVal val="visible"/>
                                      </p:to>
                                    </p:set>
                                    <p:anim calcmode="lin" valueType="num">
                                      <p:cBhvr additive="base">
                                        <p:cTn id="29" dur="750"/>
                                        <p:tgtEl>
                                          <p:spTgt spid="37"/>
                                        </p:tgtEl>
                                        <p:attrNameLst>
                                          <p:attrName>ppt_y</p:attrName>
                                        </p:attrNameLst>
                                      </p:cBhvr>
                                      <p:tavLst>
                                        <p:tav tm="0">
                                          <p:val>
                                            <p:strVal val="#ppt_y-#ppt_h*1.125000"/>
                                          </p:val>
                                        </p:tav>
                                        <p:tav tm="100000">
                                          <p:val>
                                            <p:strVal val="#ppt_y"/>
                                          </p:val>
                                        </p:tav>
                                      </p:tavLst>
                                    </p:anim>
                                    <p:animEffect transition="in" filter="wipe(down)">
                                      <p:cBhvr>
                                        <p:cTn id="30" dur="75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1"/>
          <p:cNvGrpSpPr>
            <a:grpSpLocks noChangeAspect="1"/>
          </p:cNvGrpSpPr>
          <p:nvPr/>
        </p:nvGrpSpPr>
        <p:grpSpPr>
          <a:xfrm>
            <a:off x="6301069" y="4724490"/>
            <a:ext cx="878400" cy="878400"/>
            <a:chOff x="6274238" y="4916230"/>
            <a:chExt cx="905897" cy="905897"/>
          </a:xfrm>
          <a:solidFill>
            <a:schemeClr val="tx1"/>
          </a:solidFill>
        </p:grpSpPr>
        <p:sp>
          <p:nvSpPr>
            <p:cNvPr id="19" name="Oval 22"/>
            <p:cNvSpPr/>
            <p:nvPr/>
          </p:nvSpPr>
          <p:spPr>
            <a:xfrm>
              <a:off x="6274238" y="4916230"/>
              <a:ext cx="905897" cy="905897"/>
            </a:xfrm>
            <a:prstGeom prst="ellipse">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120"/>
            <p:cNvSpPr>
              <a:spLocks noEditPoints="1"/>
            </p:cNvSpPr>
            <p:nvPr/>
          </p:nvSpPr>
          <p:spPr bwMode="auto">
            <a:xfrm>
              <a:off x="6537480" y="5177357"/>
              <a:ext cx="381163" cy="440998"/>
            </a:xfrm>
            <a:custGeom>
              <a:avLst/>
              <a:gdLst>
                <a:gd name="T0" fmla="*/ 62 w 80"/>
                <a:gd name="T1" fmla="*/ 22 h 92"/>
                <a:gd name="T2" fmla="*/ 37 w 80"/>
                <a:gd name="T3" fmla="*/ 43 h 92"/>
                <a:gd name="T4" fmla="*/ 37 w 80"/>
                <a:gd name="T5" fmla="*/ 33 h 92"/>
                <a:gd name="T6" fmla="*/ 5 w 80"/>
                <a:gd name="T7" fmla="*/ 58 h 92"/>
                <a:gd name="T8" fmla="*/ 0 w 80"/>
                <a:gd name="T9" fmla="*/ 58 h 92"/>
                <a:gd name="T10" fmla="*/ 37 w 80"/>
                <a:gd name="T11" fmla="*/ 10 h 92"/>
                <a:gd name="T12" fmla="*/ 37 w 80"/>
                <a:gd name="T13" fmla="*/ 0 h 92"/>
                <a:gd name="T14" fmla="*/ 62 w 80"/>
                <a:gd name="T15" fmla="*/ 22 h 92"/>
                <a:gd name="T16" fmla="*/ 44 w 80"/>
                <a:gd name="T17" fmla="*/ 59 h 92"/>
                <a:gd name="T18" fmla="*/ 44 w 80"/>
                <a:gd name="T19" fmla="*/ 49 h 92"/>
                <a:gd name="T20" fmla="*/ 16 w 80"/>
                <a:gd name="T21" fmla="*/ 71 h 92"/>
                <a:gd name="T22" fmla="*/ 44 w 80"/>
                <a:gd name="T23" fmla="*/ 92 h 92"/>
                <a:gd name="T24" fmla="*/ 44 w 80"/>
                <a:gd name="T25" fmla="*/ 82 h 92"/>
                <a:gd name="T26" fmla="*/ 80 w 80"/>
                <a:gd name="T27" fmla="*/ 37 h 92"/>
                <a:gd name="T28" fmla="*/ 75 w 80"/>
                <a:gd name="T29" fmla="*/ 37 h 92"/>
                <a:gd name="T30" fmla="*/ 44 w 80"/>
                <a:gd name="T31" fmla="*/ 59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0" h="92">
                  <a:moveTo>
                    <a:pt x="62" y="22"/>
                  </a:moveTo>
                  <a:cubicBezTo>
                    <a:pt x="37" y="43"/>
                    <a:pt x="37" y="43"/>
                    <a:pt x="37" y="43"/>
                  </a:cubicBezTo>
                  <a:cubicBezTo>
                    <a:pt x="37" y="33"/>
                    <a:pt x="37" y="33"/>
                    <a:pt x="37" y="33"/>
                  </a:cubicBezTo>
                  <a:cubicBezTo>
                    <a:pt x="22" y="36"/>
                    <a:pt x="10" y="44"/>
                    <a:pt x="5" y="58"/>
                  </a:cubicBezTo>
                  <a:cubicBezTo>
                    <a:pt x="0" y="58"/>
                    <a:pt x="0" y="58"/>
                    <a:pt x="0" y="58"/>
                  </a:cubicBezTo>
                  <a:cubicBezTo>
                    <a:pt x="2" y="34"/>
                    <a:pt x="14" y="16"/>
                    <a:pt x="37" y="10"/>
                  </a:cubicBezTo>
                  <a:cubicBezTo>
                    <a:pt x="37" y="0"/>
                    <a:pt x="37" y="0"/>
                    <a:pt x="37" y="0"/>
                  </a:cubicBezTo>
                  <a:cubicBezTo>
                    <a:pt x="62" y="22"/>
                    <a:pt x="62" y="22"/>
                    <a:pt x="62" y="22"/>
                  </a:cubicBezTo>
                  <a:close/>
                  <a:moveTo>
                    <a:pt x="44" y="59"/>
                  </a:moveTo>
                  <a:cubicBezTo>
                    <a:pt x="44" y="49"/>
                    <a:pt x="44" y="49"/>
                    <a:pt x="44" y="49"/>
                  </a:cubicBezTo>
                  <a:cubicBezTo>
                    <a:pt x="16" y="71"/>
                    <a:pt x="16" y="71"/>
                    <a:pt x="16" y="71"/>
                  </a:cubicBezTo>
                  <a:cubicBezTo>
                    <a:pt x="44" y="92"/>
                    <a:pt x="44" y="92"/>
                    <a:pt x="44" y="92"/>
                  </a:cubicBezTo>
                  <a:cubicBezTo>
                    <a:pt x="44" y="82"/>
                    <a:pt x="44" y="82"/>
                    <a:pt x="44" y="82"/>
                  </a:cubicBezTo>
                  <a:cubicBezTo>
                    <a:pt x="66" y="77"/>
                    <a:pt x="78" y="59"/>
                    <a:pt x="80" y="37"/>
                  </a:cubicBezTo>
                  <a:cubicBezTo>
                    <a:pt x="75" y="37"/>
                    <a:pt x="75" y="37"/>
                    <a:pt x="75" y="37"/>
                  </a:cubicBezTo>
                  <a:cubicBezTo>
                    <a:pt x="69" y="49"/>
                    <a:pt x="57" y="56"/>
                    <a:pt x="44" y="59"/>
                  </a:cubicBezTo>
                  <a:close/>
                </a:path>
              </a:pathLst>
            </a:custGeom>
            <a:solidFill>
              <a:schemeClr val="bg1"/>
            </a:solidFill>
            <a:ln>
              <a:noFill/>
            </a:ln>
          </p:spPr>
          <p:txBody>
            <a:bodyPr vert="horz" wrap="square" lIns="91440" tIns="45720" rIns="91440" bIns="45720" numCol="1" anchor="t" anchorCtr="0" compatLnSpc="1"/>
            <a:lstStyle/>
            <a:p>
              <a:endParaRPr lang="zh-CN" altLang="en-US">
                <a:solidFill>
                  <a:prstClr val="black"/>
                </a:solidFill>
              </a:endParaRPr>
            </a:p>
          </p:txBody>
        </p:sp>
      </p:grpSp>
      <p:grpSp>
        <p:nvGrpSpPr>
          <p:cNvPr id="4" name="Group 24"/>
          <p:cNvGrpSpPr>
            <a:grpSpLocks noChangeAspect="1"/>
          </p:cNvGrpSpPr>
          <p:nvPr/>
        </p:nvGrpSpPr>
        <p:grpSpPr>
          <a:xfrm>
            <a:off x="6301069" y="3210064"/>
            <a:ext cx="878400" cy="878400"/>
            <a:chOff x="6274238" y="3554503"/>
            <a:chExt cx="905897" cy="905897"/>
          </a:xfrm>
          <a:solidFill>
            <a:schemeClr val="tx1"/>
          </a:solidFill>
        </p:grpSpPr>
        <p:sp>
          <p:nvSpPr>
            <p:cNvPr id="17" name="Oval 25"/>
            <p:cNvSpPr/>
            <p:nvPr/>
          </p:nvSpPr>
          <p:spPr>
            <a:xfrm>
              <a:off x="6274238" y="3554503"/>
              <a:ext cx="905897" cy="905897"/>
            </a:xfrm>
            <a:prstGeom prst="ellipse">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125"/>
            <p:cNvSpPr>
              <a:spLocks noEditPoints="1"/>
            </p:cNvSpPr>
            <p:nvPr/>
          </p:nvSpPr>
          <p:spPr bwMode="auto">
            <a:xfrm>
              <a:off x="6469015" y="3812339"/>
              <a:ext cx="516341" cy="387810"/>
            </a:xfrm>
            <a:custGeom>
              <a:avLst/>
              <a:gdLst>
                <a:gd name="T0" fmla="*/ 3 w 108"/>
                <a:gd name="T1" fmla="*/ 54 h 81"/>
                <a:gd name="T2" fmla="*/ 21 w 108"/>
                <a:gd name="T3" fmla="*/ 47 h 81"/>
                <a:gd name="T4" fmla="*/ 25 w 108"/>
                <a:gd name="T5" fmla="*/ 44 h 81"/>
                <a:gd name="T6" fmla="*/ 35 w 108"/>
                <a:gd name="T7" fmla="*/ 62 h 81"/>
                <a:gd name="T8" fmla="*/ 43 w 108"/>
                <a:gd name="T9" fmla="*/ 44 h 81"/>
                <a:gd name="T10" fmla="*/ 48 w 108"/>
                <a:gd name="T11" fmla="*/ 47 h 81"/>
                <a:gd name="T12" fmla="*/ 60 w 108"/>
                <a:gd name="T13" fmla="*/ 52 h 81"/>
                <a:gd name="T14" fmla="*/ 60 w 108"/>
                <a:gd name="T15" fmla="*/ 51 h 81"/>
                <a:gd name="T16" fmla="*/ 72 w 108"/>
                <a:gd name="T17" fmla="*/ 47 h 81"/>
                <a:gd name="T18" fmla="*/ 83 w 108"/>
                <a:gd name="T19" fmla="*/ 61 h 81"/>
                <a:gd name="T20" fmla="*/ 96 w 108"/>
                <a:gd name="T21" fmla="*/ 47 h 81"/>
                <a:gd name="T22" fmla="*/ 105 w 108"/>
                <a:gd name="T23" fmla="*/ 49 h 81"/>
                <a:gd name="T24" fmla="*/ 108 w 108"/>
                <a:gd name="T25" fmla="*/ 72 h 81"/>
                <a:gd name="T26" fmla="*/ 69 w 108"/>
                <a:gd name="T27" fmla="*/ 72 h 81"/>
                <a:gd name="T28" fmla="*/ 69 w 108"/>
                <a:gd name="T29" fmla="*/ 81 h 81"/>
                <a:gd name="T30" fmla="*/ 0 w 108"/>
                <a:gd name="T31" fmla="*/ 81 h 81"/>
                <a:gd name="T32" fmla="*/ 3 w 108"/>
                <a:gd name="T33" fmla="*/ 54 h 81"/>
                <a:gd name="T34" fmla="*/ 73 w 108"/>
                <a:gd name="T35" fmla="*/ 27 h 81"/>
                <a:gd name="T36" fmla="*/ 93 w 108"/>
                <a:gd name="T37" fmla="*/ 25 h 81"/>
                <a:gd name="T38" fmla="*/ 92 w 108"/>
                <a:gd name="T39" fmla="*/ 37 h 81"/>
                <a:gd name="T40" fmla="*/ 88 w 108"/>
                <a:gd name="T41" fmla="*/ 42 h 81"/>
                <a:gd name="T42" fmla="*/ 99 w 108"/>
                <a:gd name="T43" fmla="*/ 42 h 81"/>
                <a:gd name="T44" fmla="*/ 98 w 108"/>
                <a:gd name="T45" fmla="*/ 32 h 81"/>
                <a:gd name="T46" fmla="*/ 69 w 108"/>
                <a:gd name="T47" fmla="*/ 32 h 81"/>
                <a:gd name="T48" fmla="*/ 68 w 108"/>
                <a:gd name="T49" fmla="*/ 42 h 81"/>
                <a:gd name="T50" fmla="*/ 78 w 108"/>
                <a:gd name="T51" fmla="*/ 42 h 81"/>
                <a:gd name="T52" fmla="*/ 75 w 108"/>
                <a:gd name="T53" fmla="*/ 37 h 81"/>
                <a:gd name="T54" fmla="*/ 73 w 108"/>
                <a:gd name="T55" fmla="*/ 27 h 81"/>
                <a:gd name="T56" fmla="*/ 73 w 108"/>
                <a:gd name="T57" fmla="*/ 27 h 81"/>
                <a:gd name="T58" fmla="*/ 21 w 108"/>
                <a:gd name="T59" fmla="*/ 31 h 81"/>
                <a:gd name="T60" fmla="*/ 22 w 108"/>
                <a:gd name="T61" fmla="*/ 16 h 81"/>
                <a:gd name="T62" fmla="*/ 46 w 108"/>
                <a:gd name="T63" fmla="*/ 16 h 81"/>
                <a:gd name="T64" fmla="*/ 47 w 108"/>
                <a:gd name="T65" fmla="*/ 31 h 81"/>
                <a:gd name="T66" fmla="*/ 52 w 108"/>
                <a:gd name="T67" fmla="*/ 25 h 81"/>
                <a:gd name="T68" fmla="*/ 50 w 108"/>
                <a:gd name="T69" fmla="*/ 8 h 81"/>
                <a:gd name="T70" fmla="*/ 19 w 108"/>
                <a:gd name="T71" fmla="*/ 7 h 81"/>
                <a:gd name="T72" fmla="*/ 18 w 108"/>
                <a:gd name="T73" fmla="*/ 28 h 81"/>
                <a:gd name="T74" fmla="*/ 21 w 108"/>
                <a:gd name="T75" fmla="*/ 3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08" h="81">
                  <a:moveTo>
                    <a:pt x="3" y="54"/>
                  </a:moveTo>
                  <a:cubicBezTo>
                    <a:pt x="9" y="52"/>
                    <a:pt x="15" y="49"/>
                    <a:pt x="21" y="47"/>
                  </a:cubicBezTo>
                  <a:cubicBezTo>
                    <a:pt x="22" y="46"/>
                    <a:pt x="24" y="45"/>
                    <a:pt x="25" y="44"/>
                  </a:cubicBezTo>
                  <a:cubicBezTo>
                    <a:pt x="35" y="62"/>
                    <a:pt x="35" y="62"/>
                    <a:pt x="35" y="62"/>
                  </a:cubicBezTo>
                  <a:cubicBezTo>
                    <a:pt x="43" y="44"/>
                    <a:pt x="43" y="44"/>
                    <a:pt x="43" y="44"/>
                  </a:cubicBezTo>
                  <a:cubicBezTo>
                    <a:pt x="45" y="45"/>
                    <a:pt x="46" y="46"/>
                    <a:pt x="48" y="47"/>
                  </a:cubicBezTo>
                  <a:cubicBezTo>
                    <a:pt x="60" y="52"/>
                    <a:pt x="60" y="52"/>
                    <a:pt x="60" y="52"/>
                  </a:cubicBezTo>
                  <a:cubicBezTo>
                    <a:pt x="60" y="51"/>
                    <a:pt x="60" y="51"/>
                    <a:pt x="60" y="51"/>
                  </a:cubicBezTo>
                  <a:cubicBezTo>
                    <a:pt x="65" y="49"/>
                    <a:pt x="69" y="47"/>
                    <a:pt x="72" y="47"/>
                  </a:cubicBezTo>
                  <a:cubicBezTo>
                    <a:pt x="74" y="53"/>
                    <a:pt x="78" y="57"/>
                    <a:pt x="83" y="61"/>
                  </a:cubicBezTo>
                  <a:cubicBezTo>
                    <a:pt x="89" y="57"/>
                    <a:pt x="93" y="52"/>
                    <a:pt x="96" y="47"/>
                  </a:cubicBezTo>
                  <a:cubicBezTo>
                    <a:pt x="98" y="47"/>
                    <a:pt x="102" y="48"/>
                    <a:pt x="105" y="49"/>
                  </a:cubicBezTo>
                  <a:cubicBezTo>
                    <a:pt x="108" y="54"/>
                    <a:pt x="108" y="65"/>
                    <a:pt x="108" y="72"/>
                  </a:cubicBezTo>
                  <a:cubicBezTo>
                    <a:pt x="69" y="72"/>
                    <a:pt x="69" y="72"/>
                    <a:pt x="69" y="72"/>
                  </a:cubicBezTo>
                  <a:cubicBezTo>
                    <a:pt x="70" y="75"/>
                    <a:pt x="70" y="78"/>
                    <a:pt x="69" y="81"/>
                  </a:cubicBezTo>
                  <a:cubicBezTo>
                    <a:pt x="46" y="81"/>
                    <a:pt x="23" y="81"/>
                    <a:pt x="0" y="81"/>
                  </a:cubicBezTo>
                  <a:cubicBezTo>
                    <a:pt x="0" y="68"/>
                    <a:pt x="0" y="59"/>
                    <a:pt x="3" y="54"/>
                  </a:cubicBezTo>
                  <a:close/>
                  <a:moveTo>
                    <a:pt x="73" y="27"/>
                  </a:moveTo>
                  <a:cubicBezTo>
                    <a:pt x="79" y="28"/>
                    <a:pt x="89" y="27"/>
                    <a:pt x="93" y="25"/>
                  </a:cubicBezTo>
                  <a:cubicBezTo>
                    <a:pt x="93" y="27"/>
                    <a:pt x="93" y="33"/>
                    <a:pt x="92" y="37"/>
                  </a:cubicBezTo>
                  <a:cubicBezTo>
                    <a:pt x="91" y="39"/>
                    <a:pt x="90" y="41"/>
                    <a:pt x="88" y="42"/>
                  </a:cubicBezTo>
                  <a:cubicBezTo>
                    <a:pt x="99" y="42"/>
                    <a:pt x="99" y="42"/>
                    <a:pt x="99" y="42"/>
                  </a:cubicBezTo>
                  <a:cubicBezTo>
                    <a:pt x="99" y="42"/>
                    <a:pt x="98" y="34"/>
                    <a:pt x="98" y="32"/>
                  </a:cubicBezTo>
                  <a:cubicBezTo>
                    <a:pt x="102" y="3"/>
                    <a:pt x="64" y="3"/>
                    <a:pt x="69" y="32"/>
                  </a:cubicBezTo>
                  <a:cubicBezTo>
                    <a:pt x="69" y="34"/>
                    <a:pt x="68" y="42"/>
                    <a:pt x="68" y="42"/>
                  </a:cubicBezTo>
                  <a:cubicBezTo>
                    <a:pt x="78" y="42"/>
                    <a:pt x="78" y="42"/>
                    <a:pt x="78" y="42"/>
                  </a:cubicBezTo>
                  <a:cubicBezTo>
                    <a:pt x="77" y="41"/>
                    <a:pt x="76" y="39"/>
                    <a:pt x="75" y="37"/>
                  </a:cubicBezTo>
                  <a:cubicBezTo>
                    <a:pt x="73" y="34"/>
                    <a:pt x="73" y="30"/>
                    <a:pt x="73" y="27"/>
                  </a:cubicBezTo>
                  <a:cubicBezTo>
                    <a:pt x="73" y="27"/>
                    <a:pt x="73" y="27"/>
                    <a:pt x="73" y="27"/>
                  </a:cubicBezTo>
                  <a:close/>
                  <a:moveTo>
                    <a:pt x="21" y="31"/>
                  </a:moveTo>
                  <a:cubicBezTo>
                    <a:pt x="21" y="25"/>
                    <a:pt x="21" y="21"/>
                    <a:pt x="22" y="16"/>
                  </a:cubicBezTo>
                  <a:cubicBezTo>
                    <a:pt x="29" y="12"/>
                    <a:pt x="37" y="18"/>
                    <a:pt x="46" y="16"/>
                  </a:cubicBezTo>
                  <a:cubicBezTo>
                    <a:pt x="47" y="20"/>
                    <a:pt x="48" y="25"/>
                    <a:pt x="47" y="31"/>
                  </a:cubicBezTo>
                  <a:cubicBezTo>
                    <a:pt x="47" y="31"/>
                    <a:pt x="51" y="28"/>
                    <a:pt x="52" y="25"/>
                  </a:cubicBezTo>
                  <a:cubicBezTo>
                    <a:pt x="52" y="22"/>
                    <a:pt x="51" y="10"/>
                    <a:pt x="50" y="8"/>
                  </a:cubicBezTo>
                  <a:cubicBezTo>
                    <a:pt x="45" y="0"/>
                    <a:pt x="25" y="0"/>
                    <a:pt x="19" y="7"/>
                  </a:cubicBezTo>
                  <a:cubicBezTo>
                    <a:pt x="18" y="9"/>
                    <a:pt x="16" y="25"/>
                    <a:pt x="18" y="28"/>
                  </a:cubicBezTo>
                  <a:cubicBezTo>
                    <a:pt x="19" y="30"/>
                    <a:pt x="21" y="31"/>
                    <a:pt x="21" y="31"/>
                  </a:cubicBezTo>
                  <a:close/>
                </a:path>
              </a:pathLst>
            </a:custGeom>
            <a:solidFill>
              <a:schemeClr val="bg1"/>
            </a:solidFill>
            <a:ln>
              <a:noFill/>
            </a:ln>
          </p:spPr>
          <p:txBody>
            <a:bodyPr vert="horz" wrap="square" lIns="91440" tIns="45720" rIns="91440" bIns="45720" numCol="1" anchor="t" anchorCtr="0" compatLnSpc="1"/>
            <a:lstStyle/>
            <a:p>
              <a:endParaRPr lang="zh-CN" altLang="en-US">
                <a:solidFill>
                  <a:prstClr val="black"/>
                </a:solidFill>
              </a:endParaRPr>
            </a:p>
          </p:txBody>
        </p:sp>
      </p:grpSp>
      <p:grpSp>
        <p:nvGrpSpPr>
          <p:cNvPr id="5" name="Group 27"/>
          <p:cNvGrpSpPr>
            <a:grpSpLocks noChangeAspect="1"/>
          </p:cNvGrpSpPr>
          <p:nvPr/>
        </p:nvGrpSpPr>
        <p:grpSpPr>
          <a:xfrm>
            <a:off x="894242" y="1695638"/>
            <a:ext cx="878400" cy="878400"/>
            <a:chOff x="1028161" y="2192777"/>
            <a:chExt cx="905897" cy="905897"/>
          </a:xfrm>
          <a:solidFill>
            <a:schemeClr val="tx1"/>
          </a:solidFill>
        </p:grpSpPr>
        <p:sp>
          <p:nvSpPr>
            <p:cNvPr id="15" name="Oval 28"/>
            <p:cNvSpPr/>
            <p:nvPr/>
          </p:nvSpPr>
          <p:spPr>
            <a:xfrm>
              <a:off x="1028161" y="2192777"/>
              <a:ext cx="905897" cy="905897"/>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147"/>
            <p:cNvSpPr>
              <a:spLocks noEditPoints="1"/>
            </p:cNvSpPr>
            <p:nvPr/>
          </p:nvSpPr>
          <p:spPr bwMode="auto">
            <a:xfrm>
              <a:off x="1320445" y="2391986"/>
              <a:ext cx="321328" cy="507478"/>
            </a:xfrm>
            <a:custGeom>
              <a:avLst/>
              <a:gdLst>
                <a:gd name="T0" fmla="*/ 57 w 67"/>
                <a:gd name="T1" fmla="*/ 10 h 106"/>
                <a:gd name="T2" fmla="*/ 62 w 67"/>
                <a:gd name="T3" fmla="*/ 51 h 106"/>
                <a:gd name="T4" fmla="*/ 51 w 67"/>
                <a:gd name="T5" fmla="*/ 66 h 106"/>
                <a:gd name="T6" fmla="*/ 55 w 67"/>
                <a:gd name="T7" fmla="*/ 65 h 106"/>
                <a:gd name="T8" fmla="*/ 57 w 67"/>
                <a:gd name="T9" fmla="*/ 73 h 106"/>
                <a:gd name="T10" fmla="*/ 56 w 67"/>
                <a:gd name="T11" fmla="*/ 80 h 106"/>
                <a:gd name="T12" fmla="*/ 57 w 67"/>
                <a:gd name="T13" fmla="*/ 86 h 106"/>
                <a:gd name="T14" fmla="*/ 55 w 67"/>
                <a:gd name="T15" fmla="*/ 93 h 106"/>
                <a:gd name="T16" fmla="*/ 15 w 67"/>
                <a:gd name="T17" fmla="*/ 97 h 106"/>
                <a:gd name="T18" fmla="*/ 12 w 67"/>
                <a:gd name="T19" fmla="*/ 95 h 106"/>
                <a:gd name="T20" fmla="*/ 12 w 67"/>
                <a:gd name="T21" fmla="*/ 83 h 106"/>
                <a:gd name="T22" fmla="*/ 12 w 67"/>
                <a:gd name="T23" fmla="*/ 82 h 106"/>
                <a:gd name="T24" fmla="*/ 12 w 67"/>
                <a:gd name="T25" fmla="*/ 71 h 106"/>
                <a:gd name="T26" fmla="*/ 15 w 67"/>
                <a:gd name="T27" fmla="*/ 69 h 106"/>
                <a:gd name="T28" fmla="*/ 16 w 67"/>
                <a:gd name="T29" fmla="*/ 63 h 106"/>
                <a:gd name="T30" fmla="*/ 0 w 67"/>
                <a:gd name="T31" fmla="*/ 34 h 106"/>
                <a:gd name="T32" fmla="*/ 33 w 67"/>
                <a:gd name="T33" fmla="*/ 0 h 106"/>
                <a:gd name="T34" fmla="*/ 28 w 67"/>
                <a:gd name="T35" fmla="*/ 41 h 106"/>
                <a:gd name="T36" fmla="*/ 30 w 67"/>
                <a:gd name="T37" fmla="*/ 39 h 106"/>
                <a:gd name="T38" fmla="*/ 33 w 67"/>
                <a:gd name="T39" fmla="*/ 41 h 106"/>
                <a:gd name="T40" fmla="*/ 36 w 67"/>
                <a:gd name="T41" fmla="*/ 39 h 106"/>
                <a:gd name="T42" fmla="*/ 39 w 67"/>
                <a:gd name="T43" fmla="*/ 41 h 106"/>
                <a:gd name="T44" fmla="*/ 43 w 67"/>
                <a:gd name="T45" fmla="*/ 38 h 106"/>
                <a:gd name="T46" fmla="*/ 39 w 67"/>
                <a:gd name="T47" fmla="*/ 52 h 106"/>
                <a:gd name="T48" fmla="*/ 44 w 67"/>
                <a:gd name="T49" fmla="*/ 66 h 106"/>
                <a:gd name="T50" fmla="*/ 44 w 67"/>
                <a:gd name="T51" fmla="*/ 58 h 106"/>
                <a:gd name="T52" fmla="*/ 56 w 67"/>
                <a:gd name="T53" fmla="*/ 47 h 106"/>
                <a:gd name="T54" fmla="*/ 52 w 67"/>
                <a:gd name="T55" fmla="*/ 15 h 106"/>
                <a:gd name="T56" fmla="*/ 15 w 67"/>
                <a:gd name="T57" fmla="*/ 15 h 106"/>
                <a:gd name="T58" fmla="*/ 11 w 67"/>
                <a:gd name="T59" fmla="*/ 48 h 106"/>
                <a:gd name="T60" fmla="*/ 23 w 67"/>
                <a:gd name="T61" fmla="*/ 59 h 106"/>
                <a:gd name="T62" fmla="*/ 23 w 67"/>
                <a:gd name="T63" fmla="*/ 67 h 106"/>
                <a:gd name="T64" fmla="*/ 29 w 67"/>
                <a:gd name="T65" fmla="*/ 52 h 106"/>
                <a:gd name="T66" fmla="*/ 25 w 67"/>
                <a:gd name="T67" fmla="*/ 38 h 106"/>
                <a:gd name="T68" fmla="*/ 40 w 67"/>
                <a:gd name="T69" fmla="*/ 43 h 106"/>
                <a:gd name="T70" fmla="*/ 36 w 67"/>
                <a:gd name="T71" fmla="*/ 42 h 106"/>
                <a:gd name="T72" fmla="*/ 30 w 67"/>
                <a:gd name="T73" fmla="*/ 42 h 106"/>
                <a:gd name="T74" fmla="*/ 27 w 67"/>
                <a:gd name="T75" fmla="*/ 42 h 106"/>
                <a:gd name="T76" fmla="*/ 32 w 67"/>
                <a:gd name="T77" fmla="*/ 51 h 106"/>
                <a:gd name="T78" fmla="*/ 32 w 67"/>
                <a:gd name="T79" fmla="*/ 67 h 106"/>
                <a:gd name="T80" fmla="*/ 35 w 67"/>
                <a:gd name="T81" fmla="*/ 51 h 106"/>
                <a:gd name="T82" fmla="*/ 35 w 67"/>
                <a:gd name="T83" fmla="*/ 50 h 106"/>
                <a:gd name="T84" fmla="*/ 43 w 67"/>
                <a:gd name="T85" fmla="*/ 96 h 106"/>
                <a:gd name="T86" fmla="*/ 34 w 67"/>
                <a:gd name="T87" fmla="*/ 106 h 106"/>
                <a:gd name="T88" fmla="*/ 43 w 67"/>
                <a:gd name="T89" fmla="*/ 96 h 106"/>
                <a:gd name="T90" fmla="*/ 17 w 67"/>
                <a:gd name="T91" fmla="*/ 88 h 106"/>
                <a:gd name="T92" fmla="*/ 17 w 67"/>
                <a:gd name="T93" fmla="*/ 90 h 106"/>
                <a:gd name="T94" fmla="*/ 50 w 67"/>
                <a:gd name="T95" fmla="*/ 86 h 106"/>
                <a:gd name="T96" fmla="*/ 50 w 67"/>
                <a:gd name="T97" fmla="*/ 73 h 106"/>
                <a:gd name="T98" fmla="*/ 17 w 67"/>
                <a:gd name="T99" fmla="*/ 77 h 106"/>
                <a:gd name="T100" fmla="*/ 50 w 67"/>
                <a:gd name="T101" fmla="*/ 74 h 106"/>
                <a:gd name="T102" fmla="*/ 50 w 67"/>
                <a:gd name="T103" fmla="*/ 73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67" h="106">
                  <a:moveTo>
                    <a:pt x="33" y="0"/>
                  </a:moveTo>
                  <a:cubicBezTo>
                    <a:pt x="43" y="0"/>
                    <a:pt x="51" y="4"/>
                    <a:pt x="57" y="10"/>
                  </a:cubicBezTo>
                  <a:cubicBezTo>
                    <a:pt x="63" y="16"/>
                    <a:pt x="67" y="25"/>
                    <a:pt x="67" y="34"/>
                  </a:cubicBezTo>
                  <a:cubicBezTo>
                    <a:pt x="67" y="40"/>
                    <a:pt x="65" y="46"/>
                    <a:pt x="62" y="51"/>
                  </a:cubicBezTo>
                  <a:cubicBezTo>
                    <a:pt x="59" y="56"/>
                    <a:pt x="56" y="59"/>
                    <a:pt x="51" y="62"/>
                  </a:cubicBezTo>
                  <a:cubicBezTo>
                    <a:pt x="51" y="66"/>
                    <a:pt x="51" y="66"/>
                    <a:pt x="51" y="66"/>
                  </a:cubicBezTo>
                  <a:cubicBezTo>
                    <a:pt x="53" y="66"/>
                    <a:pt x="53" y="66"/>
                    <a:pt x="53" y="66"/>
                  </a:cubicBezTo>
                  <a:cubicBezTo>
                    <a:pt x="55" y="65"/>
                    <a:pt x="55" y="65"/>
                    <a:pt x="55" y="65"/>
                  </a:cubicBezTo>
                  <a:cubicBezTo>
                    <a:pt x="56" y="68"/>
                    <a:pt x="56" y="68"/>
                    <a:pt x="56" y="68"/>
                  </a:cubicBezTo>
                  <a:cubicBezTo>
                    <a:pt x="57" y="70"/>
                    <a:pt x="57" y="72"/>
                    <a:pt x="57" y="73"/>
                  </a:cubicBezTo>
                  <a:cubicBezTo>
                    <a:pt x="57" y="75"/>
                    <a:pt x="57" y="77"/>
                    <a:pt x="56" y="79"/>
                  </a:cubicBezTo>
                  <a:cubicBezTo>
                    <a:pt x="56" y="80"/>
                    <a:pt x="56" y="80"/>
                    <a:pt x="56" y="80"/>
                  </a:cubicBezTo>
                  <a:cubicBezTo>
                    <a:pt x="56" y="80"/>
                    <a:pt x="56" y="80"/>
                    <a:pt x="56" y="80"/>
                  </a:cubicBezTo>
                  <a:cubicBezTo>
                    <a:pt x="57" y="82"/>
                    <a:pt x="57" y="84"/>
                    <a:pt x="57" y="86"/>
                  </a:cubicBezTo>
                  <a:cubicBezTo>
                    <a:pt x="57" y="88"/>
                    <a:pt x="57" y="90"/>
                    <a:pt x="56" y="92"/>
                  </a:cubicBezTo>
                  <a:cubicBezTo>
                    <a:pt x="55" y="93"/>
                    <a:pt x="55" y="93"/>
                    <a:pt x="55" y="93"/>
                  </a:cubicBezTo>
                  <a:cubicBezTo>
                    <a:pt x="53" y="94"/>
                    <a:pt x="53" y="94"/>
                    <a:pt x="53" y="94"/>
                  </a:cubicBezTo>
                  <a:cubicBezTo>
                    <a:pt x="15" y="97"/>
                    <a:pt x="15" y="97"/>
                    <a:pt x="15" y="97"/>
                  </a:cubicBezTo>
                  <a:cubicBezTo>
                    <a:pt x="13" y="97"/>
                    <a:pt x="13" y="97"/>
                    <a:pt x="13" y="97"/>
                  </a:cubicBezTo>
                  <a:cubicBezTo>
                    <a:pt x="12" y="95"/>
                    <a:pt x="12" y="95"/>
                    <a:pt x="12" y="95"/>
                  </a:cubicBezTo>
                  <a:cubicBezTo>
                    <a:pt x="11" y="93"/>
                    <a:pt x="11" y="91"/>
                    <a:pt x="10" y="90"/>
                  </a:cubicBezTo>
                  <a:cubicBezTo>
                    <a:pt x="10" y="88"/>
                    <a:pt x="11" y="86"/>
                    <a:pt x="12" y="83"/>
                  </a:cubicBezTo>
                  <a:cubicBezTo>
                    <a:pt x="12" y="83"/>
                    <a:pt x="12" y="83"/>
                    <a:pt x="12" y="83"/>
                  </a:cubicBezTo>
                  <a:cubicBezTo>
                    <a:pt x="12" y="82"/>
                    <a:pt x="12" y="82"/>
                    <a:pt x="12" y="82"/>
                  </a:cubicBezTo>
                  <a:cubicBezTo>
                    <a:pt x="11" y="81"/>
                    <a:pt x="11" y="79"/>
                    <a:pt x="10" y="77"/>
                  </a:cubicBezTo>
                  <a:cubicBezTo>
                    <a:pt x="10" y="75"/>
                    <a:pt x="11" y="73"/>
                    <a:pt x="12" y="71"/>
                  </a:cubicBezTo>
                  <a:cubicBezTo>
                    <a:pt x="13" y="69"/>
                    <a:pt x="13" y="69"/>
                    <a:pt x="13" y="69"/>
                  </a:cubicBezTo>
                  <a:cubicBezTo>
                    <a:pt x="15" y="69"/>
                    <a:pt x="15" y="69"/>
                    <a:pt x="15" y="69"/>
                  </a:cubicBezTo>
                  <a:cubicBezTo>
                    <a:pt x="16" y="69"/>
                    <a:pt x="16" y="69"/>
                    <a:pt x="16" y="69"/>
                  </a:cubicBezTo>
                  <a:cubicBezTo>
                    <a:pt x="16" y="63"/>
                    <a:pt x="16" y="63"/>
                    <a:pt x="16" y="63"/>
                  </a:cubicBezTo>
                  <a:cubicBezTo>
                    <a:pt x="11" y="60"/>
                    <a:pt x="7" y="56"/>
                    <a:pt x="5" y="51"/>
                  </a:cubicBezTo>
                  <a:cubicBezTo>
                    <a:pt x="2" y="46"/>
                    <a:pt x="0" y="40"/>
                    <a:pt x="0" y="34"/>
                  </a:cubicBezTo>
                  <a:cubicBezTo>
                    <a:pt x="0" y="25"/>
                    <a:pt x="4" y="16"/>
                    <a:pt x="10" y="10"/>
                  </a:cubicBezTo>
                  <a:cubicBezTo>
                    <a:pt x="16" y="4"/>
                    <a:pt x="24" y="0"/>
                    <a:pt x="33" y="0"/>
                  </a:cubicBezTo>
                  <a:close/>
                  <a:moveTo>
                    <a:pt x="26" y="40"/>
                  </a:moveTo>
                  <a:cubicBezTo>
                    <a:pt x="27" y="41"/>
                    <a:pt x="27" y="41"/>
                    <a:pt x="28" y="41"/>
                  </a:cubicBezTo>
                  <a:cubicBezTo>
                    <a:pt x="28" y="41"/>
                    <a:pt x="29" y="41"/>
                    <a:pt x="30" y="40"/>
                  </a:cubicBezTo>
                  <a:cubicBezTo>
                    <a:pt x="30" y="39"/>
                    <a:pt x="30" y="39"/>
                    <a:pt x="30" y="39"/>
                  </a:cubicBezTo>
                  <a:cubicBezTo>
                    <a:pt x="31" y="40"/>
                    <a:pt x="31" y="40"/>
                    <a:pt x="31" y="40"/>
                  </a:cubicBezTo>
                  <a:cubicBezTo>
                    <a:pt x="32" y="41"/>
                    <a:pt x="32" y="41"/>
                    <a:pt x="33" y="41"/>
                  </a:cubicBezTo>
                  <a:cubicBezTo>
                    <a:pt x="34" y="41"/>
                    <a:pt x="35" y="41"/>
                    <a:pt x="35" y="40"/>
                  </a:cubicBezTo>
                  <a:cubicBezTo>
                    <a:pt x="36" y="39"/>
                    <a:pt x="36" y="39"/>
                    <a:pt x="36" y="39"/>
                  </a:cubicBezTo>
                  <a:cubicBezTo>
                    <a:pt x="36" y="40"/>
                    <a:pt x="36" y="40"/>
                    <a:pt x="36" y="40"/>
                  </a:cubicBezTo>
                  <a:cubicBezTo>
                    <a:pt x="37" y="41"/>
                    <a:pt x="38" y="41"/>
                    <a:pt x="39" y="41"/>
                  </a:cubicBezTo>
                  <a:cubicBezTo>
                    <a:pt x="40" y="41"/>
                    <a:pt x="41" y="41"/>
                    <a:pt x="42" y="40"/>
                  </a:cubicBezTo>
                  <a:cubicBezTo>
                    <a:pt x="43" y="38"/>
                    <a:pt x="43" y="38"/>
                    <a:pt x="43" y="38"/>
                  </a:cubicBezTo>
                  <a:cubicBezTo>
                    <a:pt x="46" y="40"/>
                    <a:pt x="46" y="40"/>
                    <a:pt x="46" y="40"/>
                  </a:cubicBezTo>
                  <a:cubicBezTo>
                    <a:pt x="39" y="52"/>
                    <a:pt x="39" y="52"/>
                    <a:pt x="39" y="52"/>
                  </a:cubicBezTo>
                  <a:cubicBezTo>
                    <a:pt x="39" y="67"/>
                    <a:pt x="39" y="67"/>
                    <a:pt x="39" y="67"/>
                  </a:cubicBezTo>
                  <a:cubicBezTo>
                    <a:pt x="44" y="66"/>
                    <a:pt x="44" y="66"/>
                    <a:pt x="44" y="66"/>
                  </a:cubicBezTo>
                  <a:cubicBezTo>
                    <a:pt x="44" y="60"/>
                    <a:pt x="44" y="60"/>
                    <a:pt x="44" y="60"/>
                  </a:cubicBezTo>
                  <a:cubicBezTo>
                    <a:pt x="44" y="58"/>
                    <a:pt x="44" y="58"/>
                    <a:pt x="44" y="58"/>
                  </a:cubicBezTo>
                  <a:cubicBezTo>
                    <a:pt x="46" y="57"/>
                    <a:pt x="46" y="57"/>
                    <a:pt x="46" y="57"/>
                  </a:cubicBezTo>
                  <a:cubicBezTo>
                    <a:pt x="50" y="55"/>
                    <a:pt x="54" y="52"/>
                    <a:pt x="56" y="47"/>
                  </a:cubicBezTo>
                  <a:cubicBezTo>
                    <a:pt x="59" y="44"/>
                    <a:pt x="60" y="39"/>
                    <a:pt x="60" y="34"/>
                  </a:cubicBezTo>
                  <a:cubicBezTo>
                    <a:pt x="60" y="27"/>
                    <a:pt x="57" y="20"/>
                    <a:pt x="52" y="15"/>
                  </a:cubicBezTo>
                  <a:cubicBezTo>
                    <a:pt x="47" y="10"/>
                    <a:pt x="41" y="7"/>
                    <a:pt x="33" y="7"/>
                  </a:cubicBezTo>
                  <a:cubicBezTo>
                    <a:pt x="26" y="7"/>
                    <a:pt x="19" y="10"/>
                    <a:pt x="15" y="15"/>
                  </a:cubicBezTo>
                  <a:cubicBezTo>
                    <a:pt x="10" y="20"/>
                    <a:pt x="7" y="27"/>
                    <a:pt x="7" y="34"/>
                  </a:cubicBezTo>
                  <a:cubicBezTo>
                    <a:pt x="7" y="39"/>
                    <a:pt x="8" y="44"/>
                    <a:pt x="11" y="48"/>
                  </a:cubicBezTo>
                  <a:cubicBezTo>
                    <a:pt x="13" y="52"/>
                    <a:pt x="17" y="55"/>
                    <a:pt x="21" y="58"/>
                  </a:cubicBezTo>
                  <a:cubicBezTo>
                    <a:pt x="23" y="59"/>
                    <a:pt x="23" y="59"/>
                    <a:pt x="23" y="59"/>
                  </a:cubicBezTo>
                  <a:cubicBezTo>
                    <a:pt x="23" y="61"/>
                    <a:pt x="23" y="61"/>
                    <a:pt x="23" y="61"/>
                  </a:cubicBezTo>
                  <a:cubicBezTo>
                    <a:pt x="23" y="67"/>
                    <a:pt x="23" y="67"/>
                    <a:pt x="23" y="67"/>
                  </a:cubicBezTo>
                  <a:cubicBezTo>
                    <a:pt x="29" y="67"/>
                    <a:pt x="29" y="67"/>
                    <a:pt x="29" y="67"/>
                  </a:cubicBezTo>
                  <a:cubicBezTo>
                    <a:pt x="29" y="52"/>
                    <a:pt x="29" y="52"/>
                    <a:pt x="29" y="52"/>
                  </a:cubicBezTo>
                  <a:cubicBezTo>
                    <a:pt x="22" y="40"/>
                    <a:pt x="22" y="40"/>
                    <a:pt x="22" y="40"/>
                  </a:cubicBezTo>
                  <a:cubicBezTo>
                    <a:pt x="25" y="38"/>
                    <a:pt x="25" y="38"/>
                    <a:pt x="25" y="38"/>
                  </a:cubicBezTo>
                  <a:cubicBezTo>
                    <a:pt x="26" y="40"/>
                    <a:pt x="26" y="40"/>
                    <a:pt x="26" y="40"/>
                  </a:cubicBezTo>
                  <a:close/>
                  <a:moveTo>
                    <a:pt x="40" y="43"/>
                  </a:moveTo>
                  <a:cubicBezTo>
                    <a:pt x="40" y="43"/>
                    <a:pt x="40" y="43"/>
                    <a:pt x="39" y="43"/>
                  </a:cubicBezTo>
                  <a:cubicBezTo>
                    <a:pt x="38" y="43"/>
                    <a:pt x="37" y="43"/>
                    <a:pt x="36" y="42"/>
                  </a:cubicBezTo>
                  <a:cubicBezTo>
                    <a:pt x="35" y="42"/>
                    <a:pt x="34" y="43"/>
                    <a:pt x="33" y="43"/>
                  </a:cubicBezTo>
                  <a:cubicBezTo>
                    <a:pt x="32" y="43"/>
                    <a:pt x="31" y="42"/>
                    <a:pt x="30" y="42"/>
                  </a:cubicBezTo>
                  <a:cubicBezTo>
                    <a:pt x="29" y="42"/>
                    <a:pt x="28" y="43"/>
                    <a:pt x="28" y="43"/>
                  </a:cubicBezTo>
                  <a:cubicBezTo>
                    <a:pt x="27" y="43"/>
                    <a:pt x="27" y="43"/>
                    <a:pt x="27" y="42"/>
                  </a:cubicBezTo>
                  <a:cubicBezTo>
                    <a:pt x="32" y="50"/>
                    <a:pt x="32" y="50"/>
                    <a:pt x="32" y="50"/>
                  </a:cubicBezTo>
                  <a:cubicBezTo>
                    <a:pt x="32" y="51"/>
                    <a:pt x="32" y="51"/>
                    <a:pt x="32" y="51"/>
                  </a:cubicBezTo>
                  <a:cubicBezTo>
                    <a:pt x="32" y="51"/>
                    <a:pt x="32" y="51"/>
                    <a:pt x="32" y="51"/>
                  </a:cubicBezTo>
                  <a:cubicBezTo>
                    <a:pt x="32" y="67"/>
                    <a:pt x="32" y="67"/>
                    <a:pt x="32" y="67"/>
                  </a:cubicBezTo>
                  <a:cubicBezTo>
                    <a:pt x="35" y="67"/>
                    <a:pt x="35" y="67"/>
                    <a:pt x="35" y="67"/>
                  </a:cubicBezTo>
                  <a:cubicBezTo>
                    <a:pt x="35" y="51"/>
                    <a:pt x="35" y="51"/>
                    <a:pt x="35" y="51"/>
                  </a:cubicBezTo>
                  <a:cubicBezTo>
                    <a:pt x="35" y="51"/>
                    <a:pt x="35" y="51"/>
                    <a:pt x="35" y="51"/>
                  </a:cubicBezTo>
                  <a:cubicBezTo>
                    <a:pt x="35" y="50"/>
                    <a:pt x="35" y="50"/>
                    <a:pt x="35" y="50"/>
                  </a:cubicBezTo>
                  <a:cubicBezTo>
                    <a:pt x="40" y="43"/>
                    <a:pt x="40" y="43"/>
                    <a:pt x="40" y="43"/>
                  </a:cubicBezTo>
                  <a:close/>
                  <a:moveTo>
                    <a:pt x="43" y="96"/>
                  </a:moveTo>
                  <a:cubicBezTo>
                    <a:pt x="24" y="98"/>
                    <a:pt x="24" y="98"/>
                    <a:pt x="24" y="98"/>
                  </a:cubicBezTo>
                  <a:cubicBezTo>
                    <a:pt x="25" y="103"/>
                    <a:pt x="29" y="106"/>
                    <a:pt x="34" y="106"/>
                  </a:cubicBezTo>
                  <a:cubicBezTo>
                    <a:pt x="39" y="106"/>
                    <a:pt x="43" y="102"/>
                    <a:pt x="43" y="97"/>
                  </a:cubicBezTo>
                  <a:cubicBezTo>
                    <a:pt x="43" y="97"/>
                    <a:pt x="43" y="97"/>
                    <a:pt x="43" y="96"/>
                  </a:cubicBezTo>
                  <a:close/>
                  <a:moveTo>
                    <a:pt x="50" y="85"/>
                  </a:moveTo>
                  <a:cubicBezTo>
                    <a:pt x="17" y="88"/>
                    <a:pt x="17" y="88"/>
                    <a:pt x="17" y="88"/>
                  </a:cubicBezTo>
                  <a:cubicBezTo>
                    <a:pt x="17" y="89"/>
                    <a:pt x="17" y="89"/>
                    <a:pt x="17" y="89"/>
                  </a:cubicBezTo>
                  <a:cubicBezTo>
                    <a:pt x="17" y="89"/>
                    <a:pt x="17" y="90"/>
                    <a:pt x="17" y="90"/>
                  </a:cubicBezTo>
                  <a:cubicBezTo>
                    <a:pt x="50" y="87"/>
                    <a:pt x="50" y="87"/>
                    <a:pt x="50" y="87"/>
                  </a:cubicBezTo>
                  <a:cubicBezTo>
                    <a:pt x="50" y="87"/>
                    <a:pt x="50" y="86"/>
                    <a:pt x="50" y="86"/>
                  </a:cubicBezTo>
                  <a:cubicBezTo>
                    <a:pt x="50" y="86"/>
                    <a:pt x="50" y="86"/>
                    <a:pt x="50" y="85"/>
                  </a:cubicBezTo>
                  <a:close/>
                  <a:moveTo>
                    <a:pt x="50" y="73"/>
                  </a:moveTo>
                  <a:cubicBezTo>
                    <a:pt x="17" y="76"/>
                    <a:pt x="17" y="76"/>
                    <a:pt x="17" y="76"/>
                  </a:cubicBezTo>
                  <a:cubicBezTo>
                    <a:pt x="17" y="76"/>
                    <a:pt x="17" y="76"/>
                    <a:pt x="17" y="77"/>
                  </a:cubicBezTo>
                  <a:cubicBezTo>
                    <a:pt x="17" y="77"/>
                    <a:pt x="17" y="77"/>
                    <a:pt x="17" y="77"/>
                  </a:cubicBezTo>
                  <a:cubicBezTo>
                    <a:pt x="50" y="74"/>
                    <a:pt x="50" y="74"/>
                    <a:pt x="50" y="74"/>
                  </a:cubicBezTo>
                  <a:cubicBezTo>
                    <a:pt x="50" y="74"/>
                    <a:pt x="50" y="74"/>
                    <a:pt x="50" y="73"/>
                  </a:cubicBezTo>
                  <a:cubicBezTo>
                    <a:pt x="50" y="73"/>
                    <a:pt x="50" y="73"/>
                    <a:pt x="50" y="73"/>
                  </a:cubicBezTo>
                  <a:close/>
                </a:path>
              </a:pathLst>
            </a:custGeom>
            <a:solidFill>
              <a:schemeClr val="bg1"/>
            </a:solidFill>
            <a:ln>
              <a:noFill/>
            </a:ln>
          </p:spPr>
          <p:txBody>
            <a:bodyPr vert="horz" wrap="square" lIns="91440" tIns="45720" rIns="91440" bIns="45720" numCol="1" anchor="t" anchorCtr="0" compatLnSpc="1"/>
            <a:lstStyle/>
            <a:p>
              <a:endParaRPr lang="zh-CN" altLang="en-US">
                <a:solidFill>
                  <a:prstClr val="black"/>
                </a:solidFill>
              </a:endParaRPr>
            </a:p>
          </p:txBody>
        </p:sp>
      </p:grpSp>
      <p:grpSp>
        <p:nvGrpSpPr>
          <p:cNvPr id="6" name="Group 30"/>
          <p:cNvGrpSpPr>
            <a:grpSpLocks noChangeAspect="1"/>
          </p:cNvGrpSpPr>
          <p:nvPr/>
        </p:nvGrpSpPr>
        <p:grpSpPr>
          <a:xfrm>
            <a:off x="894242" y="3210064"/>
            <a:ext cx="878400" cy="878400"/>
            <a:chOff x="1028161" y="3554503"/>
            <a:chExt cx="905897" cy="905897"/>
          </a:xfrm>
          <a:solidFill>
            <a:schemeClr val="tx1"/>
          </a:solidFill>
        </p:grpSpPr>
        <p:sp>
          <p:nvSpPr>
            <p:cNvPr id="13" name="Oval 31"/>
            <p:cNvSpPr/>
            <p:nvPr/>
          </p:nvSpPr>
          <p:spPr>
            <a:xfrm>
              <a:off x="1028161" y="3554503"/>
              <a:ext cx="905897" cy="905897"/>
            </a:xfrm>
            <a:prstGeom prst="ellipse">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154"/>
            <p:cNvSpPr>
              <a:spLocks noEditPoints="1"/>
            </p:cNvSpPr>
            <p:nvPr/>
          </p:nvSpPr>
          <p:spPr bwMode="auto">
            <a:xfrm>
              <a:off x="1263935" y="3783529"/>
              <a:ext cx="434348" cy="445429"/>
            </a:xfrm>
            <a:custGeom>
              <a:avLst/>
              <a:gdLst>
                <a:gd name="T0" fmla="*/ 80 w 91"/>
                <a:gd name="T1" fmla="*/ 44 h 93"/>
                <a:gd name="T2" fmla="*/ 87 w 91"/>
                <a:gd name="T3" fmla="*/ 37 h 93"/>
                <a:gd name="T4" fmla="*/ 87 w 91"/>
                <a:gd name="T5" fmla="*/ 23 h 93"/>
                <a:gd name="T6" fmla="*/ 68 w 91"/>
                <a:gd name="T7" fmla="*/ 4 h 93"/>
                <a:gd name="T8" fmla="*/ 54 w 91"/>
                <a:gd name="T9" fmla="*/ 4 h 93"/>
                <a:gd name="T10" fmla="*/ 47 w 91"/>
                <a:gd name="T11" fmla="*/ 11 h 93"/>
                <a:gd name="T12" fmla="*/ 80 w 91"/>
                <a:gd name="T13" fmla="*/ 44 h 93"/>
                <a:gd name="T14" fmla="*/ 52 w 91"/>
                <a:gd name="T15" fmla="*/ 23 h 93"/>
                <a:gd name="T16" fmla="*/ 68 w 91"/>
                <a:gd name="T17" fmla="*/ 39 h 93"/>
                <a:gd name="T18" fmla="*/ 77 w 91"/>
                <a:gd name="T19" fmla="*/ 48 h 93"/>
                <a:gd name="T20" fmla="*/ 43 w 91"/>
                <a:gd name="T21" fmla="*/ 81 h 93"/>
                <a:gd name="T22" fmla="*/ 34 w 91"/>
                <a:gd name="T23" fmla="*/ 73 h 93"/>
                <a:gd name="T24" fmla="*/ 19 w 91"/>
                <a:gd name="T25" fmla="*/ 59 h 93"/>
                <a:gd name="T26" fmla="*/ 41 w 91"/>
                <a:gd name="T27" fmla="*/ 37 h 93"/>
                <a:gd name="T28" fmla="*/ 39 w 91"/>
                <a:gd name="T29" fmla="*/ 34 h 93"/>
                <a:gd name="T30" fmla="*/ 16 w 91"/>
                <a:gd name="T31" fmla="*/ 57 h 93"/>
                <a:gd name="T32" fmla="*/ 10 w 91"/>
                <a:gd name="T33" fmla="*/ 48 h 93"/>
                <a:gd name="T34" fmla="*/ 43 w 91"/>
                <a:gd name="T35" fmla="*/ 14 h 93"/>
                <a:gd name="T36" fmla="*/ 52 w 91"/>
                <a:gd name="T37" fmla="*/ 23 h 93"/>
                <a:gd name="T38" fmla="*/ 4 w 91"/>
                <a:gd name="T39" fmla="*/ 69 h 93"/>
                <a:gd name="T40" fmla="*/ 0 w 91"/>
                <a:gd name="T41" fmla="*/ 86 h 93"/>
                <a:gd name="T42" fmla="*/ 6 w 91"/>
                <a:gd name="T43" fmla="*/ 93 h 93"/>
                <a:gd name="T44" fmla="*/ 24 w 91"/>
                <a:gd name="T45" fmla="*/ 89 h 93"/>
                <a:gd name="T46" fmla="*/ 4 w 91"/>
                <a:gd name="T47" fmla="*/ 69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1" h="93">
                  <a:moveTo>
                    <a:pt x="80" y="44"/>
                  </a:moveTo>
                  <a:cubicBezTo>
                    <a:pt x="87" y="37"/>
                    <a:pt x="87" y="37"/>
                    <a:pt x="87" y="37"/>
                  </a:cubicBezTo>
                  <a:cubicBezTo>
                    <a:pt x="91" y="33"/>
                    <a:pt x="91" y="27"/>
                    <a:pt x="87" y="23"/>
                  </a:cubicBezTo>
                  <a:cubicBezTo>
                    <a:pt x="68" y="4"/>
                    <a:pt x="68" y="4"/>
                    <a:pt x="68" y="4"/>
                  </a:cubicBezTo>
                  <a:cubicBezTo>
                    <a:pt x="64" y="0"/>
                    <a:pt x="58" y="0"/>
                    <a:pt x="54" y="4"/>
                  </a:cubicBezTo>
                  <a:cubicBezTo>
                    <a:pt x="47" y="11"/>
                    <a:pt x="47" y="11"/>
                    <a:pt x="47" y="11"/>
                  </a:cubicBezTo>
                  <a:cubicBezTo>
                    <a:pt x="80" y="44"/>
                    <a:pt x="80" y="44"/>
                    <a:pt x="80" y="44"/>
                  </a:cubicBezTo>
                  <a:close/>
                  <a:moveTo>
                    <a:pt x="52" y="23"/>
                  </a:moveTo>
                  <a:cubicBezTo>
                    <a:pt x="68" y="39"/>
                    <a:pt x="68" y="39"/>
                    <a:pt x="68" y="39"/>
                  </a:cubicBezTo>
                  <a:cubicBezTo>
                    <a:pt x="77" y="48"/>
                    <a:pt x="77" y="48"/>
                    <a:pt x="77" y="48"/>
                  </a:cubicBezTo>
                  <a:cubicBezTo>
                    <a:pt x="43" y="81"/>
                    <a:pt x="43" y="81"/>
                    <a:pt x="43" y="81"/>
                  </a:cubicBezTo>
                  <a:cubicBezTo>
                    <a:pt x="35" y="83"/>
                    <a:pt x="33" y="79"/>
                    <a:pt x="34" y="73"/>
                  </a:cubicBezTo>
                  <a:cubicBezTo>
                    <a:pt x="26" y="72"/>
                    <a:pt x="20" y="68"/>
                    <a:pt x="19" y="59"/>
                  </a:cubicBezTo>
                  <a:cubicBezTo>
                    <a:pt x="41" y="37"/>
                    <a:pt x="41" y="37"/>
                    <a:pt x="41" y="37"/>
                  </a:cubicBezTo>
                  <a:cubicBezTo>
                    <a:pt x="39" y="34"/>
                    <a:pt x="39" y="34"/>
                    <a:pt x="39" y="34"/>
                  </a:cubicBezTo>
                  <a:cubicBezTo>
                    <a:pt x="16" y="57"/>
                    <a:pt x="16" y="57"/>
                    <a:pt x="16" y="57"/>
                  </a:cubicBezTo>
                  <a:cubicBezTo>
                    <a:pt x="10" y="58"/>
                    <a:pt x="9" y="54"/>
                    <a:pt x="10" y="48"/>
                  </a:cubicBezTo>
                  <a:cubicBezTo>
                    <a:pt x="21" y="37"/>
                    <a:pt x="32" y="26"/>
                    <a:pt x="43" y="14"/>
                  </a:cubicBezTo>
                  <a:cubicBezTo>
                    <a:pt x="52" y="23"/>
                    <a:pt x="52" y="23"/>
                    <a:pt x="52" y="23"/>
                  </a:cubicBezTo>
                  <a:close/>
                  <a:moveTo>
                    <a:pt x="4" y="69"/>
                  </a:moveTo>
                  <a:cubicBezTo>
                    <a:pt x="0" y="86"/>
                    <a:pt x="0" y="86"/>
                    <a:pt x="0" y="86"/>
                  </a:cubicBezTo>
                  <a:cubicBezTo>
                    <a:pt x="6" y="93"/>
                    <a:pt x="6" y="93"/>
                    <a:pt x="6" y="93"/>
                  </a:cubicBezTo>
                  <a:cubicBezTo>
                    <a:pt x="24" y="89"/>
                    <a:pt x="24" y="89"/>
                    <a:pt x="24" y="89"/>
                  </a:cubicBezTo>
                  <a:lnTo>
                    <a:pt x="4" y="69"/>
                  </a:lnTo>
                  <a:close/>
                </a:path>
              </a:pathLst>
            </a:custGeom>
            <a:solidFill>
              <a:schemeClr val="bg1"/>
            </a:solidFill>
            <a:ln>
              <a:noFill/>
            </a:ln>
          </p:spPr>
          <p:txBody>
            <a:bodyPr vert="horz" wrap="square" lIns="91440" tIns="45720" rIns="91440" bIns="45720" numCol="1" anchor="t" anchorCtr="0" compatLnSpc="1"/>
            <a:lstStyle/>
            <a:p>
              <a:endParaRPr lang="zh-CN" altLang="en-US">
                <a:solidFill>
                  <a:prstClr val="black"/>
                </a:solidFill>
              </a:endParaRPr>
            </a:p>
          </p:txBody>
        </p:sp>
      </p:grpSp>
      <p:grpSp>
        <p:nvGrpSpPr>
          <p:cNvPr id="7" name="Group 33"/>
          <p:cNvGrpSpPr>
            <a:grpSpLocks noChangeAspect="1"/>
          </p:cNvGrpSpPr>
          <p:nvPr/>
        </p:nvGrpSpPr>
        <p:grpSpPr>
          <a:xfrm>
            <a:off x="6301069" y="1695638"/>
            <a:ext cx="878400" cy="878400"/>
            <a:chOff x="6274238" y="2192777"/>
            <a:chExt cx="905897" cy="905897"/>
          </a:xfrm>
          <a:solidFill>
            <a:schemeClr val="tx1"/>
          </a:solidFill>
        </p:grpSpPr>
        <p:sp>
          <p:nvSpPr>
            <p:cNvPr id="11" name="Oval 34"/>
            <p:cNvSpPr/>
            <p:nvPr/>
          </p:nvSpPr>
          <p:spPr>
            <a:xfrm>
              <a:off x="6274238" y="2192777"/>
              <a:ext cx="905897" cy="905897"/>
            </a:xfrm>
            <a:prstGeom prst="ellipse">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204"/>
            <p:cNvSpPr>
              <a:spLocks noEditPoints="1"/>
            </p:cNvSpPr>
            <p:nvPr/>
          </p:nvSpPr>
          <p:spPr bwMode="auto">
            <a:xfrm>
              <a:off x="6537480" y="2410723"/>
              <a:ext cx="367866" cy="445429"/>
            </a:xfrm>
            <a:custGeom>
              <a:avLst/>
              <a:gdLst>
                <a:gd name="T0" fmla="*/ 0 w 77"/>
                <a:gd name="T1" fmla="*/ 85 h 93"/>
                <a:gd name="T2" fmla="*/ 30 w 77"/>
                <a:gd name="T3" fmla="*/ 20 h 93"/>
                <a:gd name="T4" fmla="*/ 38 w 77"/>
                <a:gd name="T5" fmla="*/ 26 h 93"/>
                <a:gd name="T6" fmla="*/ 39 w 77"/>
                <a:gd name="T7" fmla="*/ 27 h 93"/>
                <a:gd name="T8" fmla="*/ 39 w 77"/>
                <a:gd name="T9" fmla="*/ 27 h 93"/>
                <a:gd name="T10" fmla="*/ 40 w 77"/>
                <a:gd name="T11" fmla="*/ 27 h 93"/>
                <a:gd name="T12" fmla="*/ 40 w 77"/>
                <a:gd name="T13" fmla="*/ 28 h 93"/>
                <a:gd name="T14" fmla="*/ 40 w 77"/>
                <a:gd name="T15" fmla="*/ 28 h 93"/>
                <a:gd name="T16" fmla="*/ 41 w 77"/>
                <a:gd name="T17" fmla="*/ 28 h 93"/>
                <a:gd name="T18" fmla="*/ 41 w 77"/>
                <a:gd name="T19" fmla="*/ 29 h 93"/>
                <a:gd name="T20" fmla="*/ 42 w 77"/>
                <a:gd name="T21" fmla="*/ 29 h 93"/>
                <a:gd name="T22" fmla="*/ 42 w 77"/>
                <a:gd name="T23" fmla="*/ 29 h 93"/>
                <a:gd name="T24" fmla="*/ 43 w 77"/>
                <a:gd name="T25" fmla="*/ 29 h 93"/>
                <a:gd name="T26" fmla="*/ 43 w 77"/>
                <a:gd name="T27" fmla="*/ 30 h 93"/>
                <a:gd name="T28" fmla="*/ 43 w 77"/>
                <a:gd name="T29" fmla="*/ 30 h 93"/>
                <a:gd name="T30" fmla="*/ 48 w 77"/>
                <a:gd name="T31" fmla="*/ 33 h 93"/>
                <a:gd name="T32" fmla="*/ 48 w 77"/>
                <a:gd name="T33" fmla="*/ 33 h 93"/>
                <a:gd name="T34" fmla="*/ 49 w 77"/>
                <a:gd name="T35" fmla="*/ 34 h 93"/>
                <a:gd name="T36" fmla="*/ 49 w 77"/>
                <a:gd name="T37" fmla="*/ 34 h 93"/>
                <a:gd name="T38" fmla="*/ 50 w 77"/>
                <a:gd name="T39" fmla="*/ 34 h 93"/>
                <a:gd name="T40" fmla="*/ 50 w 77"/>
                <a:gd name="T41" fmla="*/ 35 h 93"/>
                <a:gd name="T42" fmla="*/ 50 w 77"/>
                <a:gd name="T43" fmla="*/ 35 h 93"/>
                <a:gd name="T44" fmla="*/ 51 w 77"/>
                <a:gd name="T45" fmla="*/ 35 h 93"/>
                <a:gd name="T46" fmla="*/ 51 w 77"/>
                <a:gd name="T47" fmla="*/ 36 h 93"/>
                <a:gd name="T48" fmla="*/ 52 w 77"/>
                <a:gd name="T49" fmla="*/ 36 h 93"/>
                <a:gd name="T50" fmla="*/ 52 w 77"/>
                <a:gd name="T51" fmla="*/ 36 h 93"/>
                <a:gd name="T52" fmla="*/ 53 w 77"/>
                <a:gd name="T53" fmla="*/ 37 h 93"/>
                <a:gd name="T54" fmla="*/ 53 w 77"/>
                <a:gd name="T55" fmla="*/ 37 h 93"/>
                <a:gd name="T56" fmla="*/ 48 w 77"/>
                <a:gd name="T57" fmla="*/ 79 h 93"/>
                <a:gd name="T58" fmla="*/ 7 w 77"/>
                <a:gd name="T59" fmla="*/ 91 h 93"/>
                <a:gd name="T60" fmla="*/ 35 w 77"/>
                <a:gd name="T61" fmla="*/ 64 h 93"/>
                <a:gd name="T62" fmla="*/ 19 w 77"/>
                <a:gd name="T63" fmla="*/ 53 h 93"/>
                <a:gd name="T64" fmla="*/ 3 w 77"/>
                <a:gd name="T65" fmla="*/ 88 h 93"/>
                <a:gd name="T66" fmla="*/ 73 w 77"/>
                <a:gd name="T67" fmla="*/ 93 h 93"/>
                <a:gd name="T68" fmla="*/ 54 w 77"/>
                <a:gd name="T69" fmla="*/ 83 h 93"/>
                <a:gd name="T70" fmla="*/ 69 w 77"/>
                <a:gd name="T71" fmla="*/ 42 h 93"/>
                <a:gd name="T72" fmla="*/ 34 w 77"/>
                <a:gd name="T73" fmla="*/ 0 h 93"/>
                <a:gd name="T74" fmla="*/ 69 w 77"/>
                <a:gd name="T75" fmla="*/ 42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7" h="93">
                  <a:moveTo>
                    <a:pt x="3" y="88"/>
                  </a:moveTo>
                  <a:cubicBezTo>
                    <a:pt x="2" y="87"/>
                    <a:pt x="1" y="86"/>
                    <a:pt x="0" y="85"/>
                  </a:cubicBezTo>
                  <a:cubicBezTo>
                    <a:pt x="0" y="72"/>
                    <a:pt x="0" y="58"/>
                    <a:pt x="0" y="45"/>
                  </a:cubicBezTo>
                  <a:cubicBezTo>
                    <a:pt x="12" y="40"/>
                    <a:pt x="21" y="32"/>
                    <a:pt x="30" y="20"/>
                  </a:cubicBezTo>
                  <a:cubicBezTo>
                    <a:pt x="38" y="26"/>
                    <a:pt x="38" y="26"/>
                    <a:pt x="38" y="26"/>
                  </a:cubicBezTo>
                  <a:cubicBezTo>
                    <a:pt x="38" y="26"/>
                    <a:pt x="38" y="26"/>
                    <a:pt x="38" y="26"/>
                  </a:cubicBezTo>
                  <a:cubicBezTo>
                    <a:pt x="38" y="27"/>
                    <a:pt x="38" y="27"/>
                    <a:pt x="38" y="27"/>
                  </a:cubicBezTo>
                  <a:cubicBezTo>
                    <a:pt x="39" y="27"/>
                    <a:pt x="39" y="27"/>
                    <a:pt x="39" y="27"/>
                  </a:cubicBezTo>
                  <a:cubicBezTo>
                    <a:pt x="39" y="27"/>
                    <a:pt x="39" y="27"/>
                    <a:pt x="39" y="27"/>
                  </a:cubicBezTo>
                  <a:cubicBezTo>
                    <a:pt x="39" y="27"/>
                    <a:pt x="39" y="27"/>
                    <a:pt x="39" y="27"/>
                  </a:cubicBezTo>
                  <a:cubicBezTo>
                    <a:pt x="39" y="27"/>
                    <a:pt x="39" y="27"/>
                    <a:pt x="39" y="27"/>
                  </a:cubicBezTo>
                  <a:cubicBezTo>
                    <a:pt x="40" y="27"/>
                    <a:pt x="40" y="27"/>
                    <a:pt x="40" y="27"/>
                  </a:cubicBezTo>
                  <a:cubicBezTo>
                    <a:pt x="40" y="27"/>
                    <a:pt x="40" y="27"/>
                    <a:pt x="40" y="27"/>
                  </a:cubicBezTo>
                  <a:cubicBezTo>
                    <a:pt x="40" y="28"/>
                    <a:pt x="40" y="28"/>
                    <a:pt x="40" y="28"/>
                  </a:cubicBezTo>
                  <a:cubicBezTo>
                    <a:pt x="40" y="28"/>
                    <a:pt x="40" y="28"/>
                    <a:pt x="40" y="28"/>
                  </a:cubicBezTo>
                  <a:cubicBezTo>
                    <a:pt x="40" y="28"/>
                    <a:pt x="40" y="28"/>
                    <a:pt x="40" y="28"/>
                  </a:cubicBezTo>
                  <a:cubicBezTo>
                    <a:pt x="41" y="28"/>
                    <a:pt x="41" y="28"/>
                    <a:pt x="41" y="28"/>
                  </a:cubicBezTo>
                  <a:cubicBezTo>
                    <a:pt x="41" y="28"/>
                    <a:pt x="41" y="28"/>
                    <a:pt x="41" y="28"/>
                  </a:cubicBezTo>
                  <a:cubicBezTo>
                    <a:pt x="41" y="28"/>
                    <a:pt x="41" y="28"/>
                    <a:pt x="41" y="28"/>
                  </a:cubicBezTo>
                  <a:cubicBezTo>
                    <a:pt x="41" y="29"/>
                    <a:pt x="41" y="29"/>
                    <a:pt x="41" y="29"/>
                  </a:cubicBezTo>
                  <a:cubicBezTo>
                    <a:pt x="42" y="29"/>
                    <a:pt x="42" y="29"/>
                    <a:pt x="42" y="29"/>
                  </a:cubicBezTo>
                  <a:cubicBezTo>
                    <a:pt x="42" y="29"/>
                    <a:pt x="42" y="29"/>
                    <a:pt x="42" y="29"/>
                  </a:cubicBezTo>
                  <a:cubicBezTo>
                    <a:pt x="42" y="29"/>
                    <a:pt x="42" y="29"/>
                    <a:pt x="42" y="29"/>
                  </a:cubicBezTo>
                  <a:cubicBezTo>
                    <a:pt x="42" y="29"/>
                    <a:pt x="42" y="29"/>
                    <a:pt x="42" y="29"/>
                  </a:cubicBezTo>
                  <a:cubicBezTo>
                    <a:pt x="42" y="29"/>
                    <a:pt x="42" y="29"/>
                    <a:pt x="42" y="29"/>
                  </a:cubicBezTo>
                  <a:cubicBezTo>
                    <a:pt x="43" y="29"/>
                    <a:pt x="43" y="29"/>
                    <a:pt x="43" y="29"/>
                  </a:cubicBezTo>
                  <a:cubicBezTo>
                    <a:pt x="43" y="30"/>
                    <a:pt x="43" y="30"/>
                    <a:pt x="43" y="30"/>
                  </a:cubicBezTo>
                  <a:cubicBezTo>
                    <a:pt x="43" y="30"/>
                    <a:pt x="43" y="30"/>
                    <a:pt x="43" y="30"/>
                  </a:cubicBezTo>
                  <a:cubicBezTo>
                    <a:pt x="43" y="30"/>
                    <a:pt x="43" y="30"/>
                    <a:pt x="43" y="30"/>
                  </a:cubicBezTo>
                  <a:cubicBezTo>
                    <a:pt x="43" y="30"/>
                    <a:pt x="43" y="30"/>
                    <a:pt x="43" y="30"/>
                  </a:cubicBezTo>
                  <a:cubicBezTo>
                    <a:pt x="44" y="30"/>
                    <a:pt x="44" y="30"/>
                    <a:pt x="44" y="30"/>
                  </a:cubicBezTo>
                  <a:cubicBezTo>
                    <a:pt x="48" y="33"/>
                    <a:pt x="48" y="33"/>
                    <a:pt x="48" y="33"/>
                  </a:cubicBezTo>
                  <a:cubicBezTo>
                    <a:pt x="48" y="33"/>
                    <a:pt x="48" y="33"/>
                    <a:pt x="48" y="33"/>
                  </a:cubicBezTo>
                  <a:cubicBezTo>
                    <a:pt x="48" y="33"/>
                    <a:pt x="48" y="33"/>
                    <a:pt x="48" y="33"/>
                  </a:cubicBezTo>
                  <a:cubicBezTo>
                    <a:pt x="48" y="34"/>
                    <a:pt x="48" y="34"/>
                    <a:pt x="48" y="34"/>
                  </a:cubicBezTo>
                  <a:cubicBezTo>
                    <a:pt x="49" y="34"/>
                    <a:pt x="49" y="34"/>
                    <a:pt x="49" y="34"/>
                  </a:cubicBezTo>
                  <a:cubicBezTo>
                    <a:pt x="49" y="34"/>
                    <a:pt x="49" y="34"/>
                    <a:pt x="49" y="34"/>
                  </a:cubicBezTo>
                  <a:cubicBezTo>
                    <a:pt x="49" y="34"/>
                    <a:pt x="49" y="34"/>
                    <a:pt x="49" y="34"/>
                  </a:cubicBezTo>
                  <a:cubicBezTo>
                    <a:pt x="49" y="34"/>
                    <a:pt x="49" y="34"/>
                    <a:pt x="49" y="34"/>
                  </a:cubicBezTo>
                  <a:cubicBezTo>
                    <a:pt x="50" y="34"/>
                    <a:pt x="50" y="34"/>
                    <a:pt x="50" y="34"/>
                  </a:cubicBezTo>
                  <a:cubicBezTo>
                    <a:pt x="50" y="35"/>
                    <a:pt x="50" y="35"/>
                    <a:pt x="50" y="35"/>
                  </a:cubicBezTo>
                  <a:cubicBezTo>
                    <a:pt x="50" y="35"/>
                    <a:pt x="50" y="35"/>
                    <a:pt x="50" y="35"/>
                  </a:cubicBezTo>
                  <a:cubicBezTo>
                    <a:pt x="50" y="35"/>
                    <a:pt x="50" y="35"/>
                    <a:pt x="50" y="35"/>
                  </a:cubicBezTo>
                  <a:cubicBezTo>
                    <a:pt x="50" y="35"/>
                    <a:pt x="50" y="35"/>
                    <a:pt x="50" y="35"/>
                  </a:cubicBezTo>
                  <a:cubicBezTo>
                    <a:pt x="51" y="35"/>
                    <a:pt x="51" y="35"/>
                    <a:pt x="51" y="35"/>
                  </a:cubicBezTo>
                  <a:cubicBezTo>
                    <a:pt x="51" y="35"/>
                    <a:pt x="51" y="35"/>
                    <a:pt x="51" y="35"/>
                  </a:cubicBezTo>
                  <a:cubicBezTo>
                    <a:pt x="51" y="35"/>
                    <a:pt x="51" y="35"/>
                    <a:pt x="51" y="35"/>
                  </a:cubicBezTo>
                  <a:cubicBezTo>
                    <a:pt x="51" y="36"/>
                    <a:pt x="51" y="36"/>
                    <a:pt x="51" y="36"/>
                  </a:cubicBezTo>
                  <a:cubicBezTo>
                    <a:pt x="52" y="36"/>
                    <a:pt x="52" y="36"/>
                    <a:pt x="52" y="36"/>
                  </a:cubicBezTo>
                  <a:cubicBezTo>
                    <a:pt x="52" y="36"/>
                    <a:pt x="52" y="36"/>
                    <a:pt x="52" y="36"/>
                  </a:cubicBezTo>
                  <a:cubicBezTo>
                    <a:pt x="52" y="36"/>
                    <a:pt x="52" y="36"/>
                    <a:pt x="52" y="36"/>
                  </a:cubicBezTo>
                  <a:cubicBezTo>
                    <a:pt x="52" y="36"/>
                    <a:pt x="52" y="36"/>
                    <a:pt x="52" y="36"/>
                  </a:cubicBezTo>
                  <a:cubicBezTo>
                    <a:pt x="52" y="36"/>
                    <a:pt x="52" y="36"/>
                    <a:pt x="52" y="36"/>
                  </a:cubicBezTo>
                  <a:cubicBezTo>
                    <a:pt x="53" y="37"/>
                    <a:pt x="53" y="37"/>
                    <a:pt x="53" y="37"/>
                  </a:cubicBezTo>
                  <a:cubicBezTo>
                    <a:pt x="53" y="37"/>
                    <a:pt x="53" y="37"/>
                    <a:pt x="53" y="37"/>
                  </a:cubicBezTo>
                  <a:cubicBezTo>
                    <a:pt x="53" y="37"/>
                    <a:pt x="53" y="37"/>
                    <a:pt x="53" y="37"/>
                  </a:cubicBezTo>
                  <a:cubicBezTo>
                    <a:pt x="62" y="43"/>
                    <a:pt x="62" y="43"/>
                    <a:pt x="62" y="43"/>
                  </a:cubicBezTo>
                  <a:cubicBezTo>
                    <a:pt x="53" y="55"/>
                    <a:pt x="49" y="67"/>
                    <a:pt x="48" y="79"/>
                  </a:cubicBezTo>
                  <a:cubicBezTo>
                    <a:pt x="36" y="84"/>
                    <a:pt x="23" y="88"/>
                    <a:pt x="11" y="93"/>
                  </a:cubicBezTo>
                  <a:cubicBezTo>
                    <a:pt x="9" y="92"/>
                    <a:pt x="8" y="91"/>
                    <a:pt x="7" y="91"/>
                  </a:cubicBezTo>
                  <a:cubicBezTo>
                    <a:pt x="23" y="68"/>
                    <a:pt x="23" y="68"/>
                    <a:pt x="23" y="68"/>
                  </a:cubicBezTo>
                  <a:cubicBezTo>
                    <a:pt x="27" y="69"/>
                    <a:pt x="32" y="68"/>
                    <a:pt x="35" y="64"/>
                  </a:cubicBezTo>
                  <a:cubicBezTo>
                    <a:pt x="38" y="60"/>
                    <a:pt x="37" y="54"/>
                    <a:pt x="32" y="51"/>
                  </a:cubicBezTo>
                  <a:cubicBezTo>
                    <a:pt x="28" y="47"/>
                    <a:pt x="22" y="49"/>
                    <a:pt x="19" y="53"/>
                  </a:cubicBezTo>
                  <a:cubicBezTo>
                    <a:pt x="16" y="57"/>
                    <a:pt x="16" y="62"/>
                    <a:pt x="19" y="65"/>
                  </a:cubicBezTo>
                  <a:cubicBezTo>
                    <a:pt x="3" y="88"/>
                    <a:pt x="3" y="88"/>
                    <a:pt x="3" y="88"/>
                  </a:cubicBezTo>
                  <a:close/>
                  <a:moveTo>
                    <a:pt x="27" y="93"/>
                  </a:moveTo>
                  <a:cubicBezTo>
                    <a:pt x="73" y="93"/>
                    <a:pt x="73" y="93"/>
                    <a:pt x="73" y="93"/>
                  </a:cubicBezTo>
                  <a:cubicBezTo>
                    <a:pt x="73" y="83"/>
                    <a:pt x="73" y="83"/>
                    <a:pt x="73" y="83"/>
                  </a:cubicBezTo>
                  <a:cubicBezTo>
                    <a:pt x="54" y="83"/>
                    <a:pt x="54" y="83"/>
                    <a:pt x="54" y="83"/>
                  </a:cubicBezTo>
                  <a:cubicBezTo>
                    <a:pt x="27" y="93"/>
                    <a:pt x="27" y="93"/>
                    <a:pt x="27" y="93"/>
                  </a:cubicBezTo>
                  <a:close/>
                  <a:moveTo>
                    <a:pt x="69" y="42"/>
                  </a:moveTo>
                  <a:cubicBezTo>
                    <a:pt x="77" y="31"/>
                    <a:pt x="77" y="31"/>
                    <a:pt x="77" y="31"/>
                  </a:cubicBezTo>
                  <a:cubicBezTo>
                    <a:pt x="34" y="0"/>
                    <a:pt x="34" y="0"/>
                    <a:pt x="34" y="0"/>
                  </a:cubicBezTo>
                  <a:cubicBezTo>
                    <a:pt x="26" y="12"/>
                    <a:pt x="26" y="12"/>
                    <a:pt x="26" y="12"/>
                  </a:cubicBezTo>
                  <a:lnTo>
                    <a:pt x="69" y="42"/>
                  </a:lnTo>
                  <a:close/>
                </a:path>
              </a:pathLst>
            </a:custGeom>
            <a:solidFill>
              <a:schemeClr val="bg1"/>
            </a:solidFill>
            <a:ln>
              <a:noFill/>
            </a:ln>
          </p:spPr>
          <p:txBody>
            <a:bodyPr vert="horz" wrap="square" lIns="91440" tIns="45720" rIns="91440" bIns="45720" numCol="1" anchor="t" anchorCtr="0" compatLnSpc="1"/>
            <a:lstStyle/>
            <a:p>
              <a:endParaRPr lang="zh-CN" altLang="en-US">
                <a:solidFill>
                  <a:prstClr val="black"/>
                </a:solidFill>
              </a:endParaRPr>
            </a:p>
          </p:txBody>
        </p:sp>
      </p:grpSp>
      <p:grpSp>
        <p:nvGrpSpPr>
          <p:cNvPr id="8" name="Group 36"/>
          <p:cNvGrpSpPr>
            <a:grpSpLocks noChangeAspect="1"/>
          </p:cNvGrpSpPr>
          <p:nvPr/>
        </p:nvGrpSpPr>
        <p:grpSpPr>
          <a:xfrm>
            <a:off x="894242" y="4724490"/>
            <a:ext cx="878400" cy="878400"/>
            <a:chOff x="1028161" y="4916230"/>
            <a:chExt cx="905897" cy="905897"/>
          </a:xfrm>
          <a:solidFill>
            <a:schemeClr val="tx1"/>
          </a:solidFill>
        </p:grpSpPr>
        <p:sp>
          <p:nvSpPr>
            <p:cNvPr id="9" name="Oval 37"/>
            <p:cNvSpPr/>
            <p:nvPr/>
          </p:nvSpPr>
          <p:spPr>
            <a:xfrm>
              <a:off x="1028161" y="4916230"/>
              <a:ext cx="905897" cy="905897"/>
            </a:xfrm>
            <a:prstGeom prst="ellipse">
              <a:avLst/>
            </a:prstGeom>
            <a:solidFill>
              <a:schemeClr val="accent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243"/>
            <p:cNvSpPr>
              <a:spLocks noEditPoints="1"/>
            </p:cNvSpPr>
            <p:nvPr/>
          </p:nvSpPr>
          <p:spPr bwMode="auto">
            <a:xfrm>
              <a:off x="1263935" y="5116579"/>
              <a:ext cx="441897" cy="514565"/>
            </a:xfrm>
            <a:custGeom>
              <a:avLst/>
              <a:gdLst>
                <a:gd name="T0" fmla="*/ 233 w 233"/>
                <a:gd name="T1" fmla="*/ 118 h 271"/>
                <a:gd name="T2" fmla="*/ 205 w 233"/>
                <a:gd name="T3" fmla="*/ 262 h 271"/>
                <a:gd name="T4" fmla="*/ 200 w 233"/>
                <a:gd name="T5" fmla="*/ 271 h 271"/>
                <a:gd name="T6" fmla="*/ 175 w 233"/>
                <a:gd name="T7" fmla="*/ 262 h 271"/>
                <a:gd name="T8" fmla="*/ 57 w 233"/>
                <a:gd name="T9" fmla="*/ 271 h 271"/>
                <a:gd name="T10" fmla="*/ 32 w 233"/>
                <a:gd name="T11" fmla="*/ 262 h 271"/>
                <a:gd name="T12" fmla="*/ 0 w 233"/>
                <a:gd name="T13" fmla="*/ 234 h 271"/>
                <a:gd name="T14" fmla="*/ 28 w 233"/>
                <a:gd name="T15" fmla="*/ 90 h 271"/>
                <a:gd name="T16" fmla="*/ 56 w 233"/>
                <a:gd name="T17" fmla="*/ 20 h 271"/>
                <a:gd name="T18" fmla="*/ 122 w 233"/>
                <a:gd name="T19" fmla="*/ 0 h 271"/>
                <a:gd name="T20" fmla="*/ 103 w 233"/>
                <a:gd name="T21" fmla="*/ 65 h 271"/>
                <a:gd name="T22" fmla="*/ 61 w 233"/>
                <a:gd name="T23" fmla="*/ 84 h 271"/>
                <a:gd name="T24" fmla="*/ 43 w 233"/>
                <a:gd name="T25" fmla="*/ 31 h 271"/>
                <a:gd name="T26" fmla="*/ 80 w 233"/>
                <a:gd name="T27" fmla="*/ 137 h 271"/>
                <a:gd name="T28" fmla="*/ 55 w 233"/>
                <a:gd name="T29" fmla="*/ 181 h 271"/>
                <a:gd name="T30" fmla="*/ 80 w 233"/>
                <a:gd name="T31" fmla="*/ 137 h 271"/>
                <a:gd name="T32" fmla="*/ 180 w 233"/>
                <a:gd name="T33" fmla="*/ 126 h 271"/>
                <a:gd name="T34" fmla="*/ 214 w 233"/>
                <a:gd name="T35" fmla="*/ 119 h 271"/>
                <a:gd name="T36" fmla="*/ 196 w 233"/>
                <a:gd name="T37" fmla="*/ 205 h 271"/>
                <a:gd name="T38" fmla="*/ 196 w 233"/>
                <a:gd name="T39" fmla="*/ 225 h 271"/>
                <a:gd name="T40" fmla="*/ 196 w 233"/>
                <a:gd name="T41" fmla="*/ 205 h 271"/>
                <a:gd name="T42" fmla="*/ 187 w 233"/>
                <a:gd name="T43" fmla="*/ 185 h 271"/>
                <a:gd name="T44" fmla="*/ 206 w 233"/>
                <a:gd name="T45" fmla="*/ 185 h 271"/>
                <a:gd name="T46" fmla="*/ 180 w 233"/>
                <a:gd name="T47" fmla="*/ 151 h 271"/>
                <a:gd name="T48" fmla="*/ 214 w 233"/>
                <a:gd name="T49" fmla="*/ 158 h 271"/>
                <a:gd name="T50" fmla="*/ 180 w 233"/>
                <a:gd name="T51" fmla="*/ 151 h 271"/>
                <a:gd name="T52" fmla="*/ 180 w 233"/>
                <a:gd name="T53" fmla="*/ 147 h 271"/>
                <a:gd name="T54" fmla="*/ 214 w 233"/>
                <a:gd name="T55" fmla="*/ 141 h 271"/>
                <a:gd name="T56" fmla="*/ 180 w 233"/>
                <a:gd name="T57" fmla="*/ 130 h 271"/>
                <a:gd name="T58" fmla="*/ 214 w 233"/>
                <a:gd name="T59" fmla="*/ 136 h 271"/>
                <a:gd name="T60" fmla="*/ 180 w 233"/>
                <a:gd name="T61" fmla="*/ 130 h 271"/>
                <a:gd name="T62" fmla="*/ 34 w 233"/>
                <a:gd name="T63" fmla="*/ 159 h 271"/>
                <a:gd name="T64" fmla="*/ 71 w 233"/>
                <a:gd name="T65" fmla="*/ 226 h 271"/>
                <a:gd name="T66" fmla="*/ 170 w 233"/>
                <a:gd name="T67" fmla="*/ 189 h 271"/>
                <a:gd name="T68" fmla="*/ 133 w 233"/>
                <a:gd name="T69" fmla="*/ 122 h 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33" h="271">
                  <a:moveTo>
                    <a:pt x="205" y="90"/>
                  </a:moveTo>
                  <a:cubicBezTo>
                    <a:pt x="221" y="90"/>
                    <a:pt x="233" y="103"/>
                    <a:pt x="233" y="118"/>
                  </a:cubicBezTo>
                  <a:cubicBezTo>
                    <a:pt x="233" y="234"/>
                    <a:pt x="233" y="234"/>
                    <a:pt x="233" y="234"/>
                  </a:cubicBezTo>
                  <a:cubicBezTo>
                    <a:pt x="233" y="250"/>
                    <a:pt x="221" y="262"/>
                    <a:pt x="205" y="262"/>
                  </a:cubicBezTo>
                  <a:cubicBezTo>
                    <a:pt x="200" y="262"/>
                    <a:pt x="200" y="262"/>
                    <a:pt x="200" y="262"/>
                  </a:cubicBezTo>
                  <a:cubicBezTo>
                    <a:pt x="200" y="271"/>
                    <a:pt x="200" y="271"/>
                    <a:pt x="200" y="271"/>
                  </a:cubicBezTo>
                  <a:cubicBezTo>
                    <a:pt x="175" y="271"/>
                    <a:pt x="175" y="271"/>
                    <a:pt x="175" y="271"/>
                  </a:cubicBezTo>
                  <a:cubicBezTo>
                    <a:pt x="175" y="262"/>
                    <a:pt x="175" y="262"/>
                    <a:pt x="175" y="262"/>
                  </a:cubicBezTo>
                  <a:cubicBezTo>
                    <a:pt x="57" y="262"/>
                    <a:pt x="57" y="262"/>
                    <a:pt x="57" y="262"/>
                  </a:cubicBezTo>
                  <a:cubicBezTo>
                    <a:pt x="57" y="271"/>
                    <a:pt x="57" y="271"/>
                    <a:pt x="57" y="271"/>
                  </a:cubicBezTo>
                  <a:cubicBezTo>
                    <a:pt x="32" y="271"/>
                    <a:pt x="32" y="271"/>
                    <a:pt x="32" y="271"/>
                  </a:cubicBezTo>
                  <a:cubicBezTo>
                    <a:pt x="32" y="262"/>
                    <a:pt x="32" y="262"/>
                    <a:pt x="32" y="262"/>
                  </a:cubicBezTo>
                  <a:cubicBezTo>
                    <a:pt x="28" y="262"/>
                    <a:pt x="28" y="262"/>
                    <a:pt x="28" y="262"/>
                  </a:cubicBezTo>
                  <a:cubicBezTo>
                    <a:pt x="13" y="262"/>
                    <a:pt x="0" y="250"/>
                    <a:pt x="0" y="234"/>
                  </a:cubicBezTo>
                  <a:cubicBezTo>
                    <a:pt x="0" y="118"/>
                    <a:pt x="0" y="118"/>
                    <a:pt x="0" y="118"/>
                  </a:cubicBezTo>
                  <a:cubicBezTo>
                    <a:pt x="0" y="103"/>
                    <a:pt x="13" y="90"/>
                    <a:pt x="28" y="90"/>
                  </a:cubicBezTo>
                  <a:cubicBezTo>
                    <a:pt x="91" y="90"/>
                    <a:pt x="155" y="90"/>
                    <a:pt x="205" y="90"/>
                  </a:cubicBezTo>
                  <a:close/>
                  <a:moveTo>
                    <a:pt x="56" y="20"/>
                  </a:moveTo>
                  <a:cubicBezTo>
                    <a:pt x="87" y="57"/>
                    <a:pt x="87" y="57"/>
                    <a:pt x="87" y="57"/>
                  </a:cubicBezTo>
                  <a:cubicBezTo>
                    <a:pt x="122" y="0"/>
                    <a:pt x="122" y="0"/>
                    <a:pt x="122" y="0"/>
                  </a:cubicBezTo>
                  <a:cubicBezTo>
                    <a:pt x="137" y="9"/>
                    <a:pt x="137" y="9"/>
                    <a:pt x="137" y="9"/>
                  </a:cubicBezTo>
                  <a:cubicBezTo>
                    <a:pt x="103" y="65"/>
                    <a:pt x="103" y="65"/>
                    <a:pt x="103" y="65"/>
                  </a:cubicBezTo>
                  <a:cubicBezTo>
                    <a:pt x="110" y="69"/>
                    <a:pt x="114" y="76"/>
                    <a:pt x="116" y="84"/>
                  </a:cubicBezTo>
                  <a:cubicBezTo>
                    <a:pt x="61" y="84"/>
                    <a:pt x="61" y="84"/>
                    <a:pt x="61" y="84"/>
                  </a:cubicBezTo>
                  <a:cubicBezTo>
                    <a:pt x="62" y="77"/>
                    <a:pt x="66" y="70"/>
                    <a:pt x="72" y="66"/>
                  </a:cubicBezTo>
                  <a:cubicBezTo>
                    <a:pt x="43" y="31"/>
                    <a:pt x="43" y="31"/>
                    <a:pt x="43" y="31"/>
                  </a:cubicBezTo>
                  <a:cubicBezTo>
                    <a:pt x="56" y="20"/>
                    <a:pt x="56" y="20"/>
                    <a:pt x="56" y="20"/>
                  </a:cubicBezTo>
                  <a:close/>
                  <a:moveTo>
                    <a:pt x="80" y="137"/>
                  </a:moveTo>
                  <a:cubicBezTo>
                    <a:pt x="71" y="132"/>
                    <a:pt x="58" y="137"/>
                    <a:pt x="51" y="149"/>
                  </a:cubicBezTo>
                  <a:cubicBezTo>
                    <a:pt x="44" y="161"/>
                    <a:pt x="46" y="175"/>
                    <a:pt x="55" y="181"/>
                  </a:cubicBezTo>
                  <a:cubicBezTo>
                    <a:pt x="64" y="186"/>
                    <a:pt x="69" y="175"/>
                    <a:pt x="76" y="163"/>
                  </a:cubicBezTo>
                  <a:cubicBezTo>
                    <a:pt x="83" y="151"/>
                    <a:pt x="89" y="142"/>
                    <a:pt x="80" y="137"/>
                  </a:cubicBezTo>
                  <a:close/>
                  <a:moveTo>
                    <a:pt x="180" y="119"/>
                  </a:moveTo>
                  <a:cubicBezTo>
                    <a:pt x="180" y="126"/>
                    <a:pt x="180" y="126"/>
                    <a:pt x="180" y="126"/>
                  </a:cubicBezTo>
                  <a:cubicBezTo>
                    <a:pt x="214" y="126"/>
                    <a:pt x="214" y="126"/>
                    <a:pt x="214" y="126"/>
                  </a:cubicBezTo>
                  <a:cubicBezTo>
                    <a:pt x="214" y="119"/>
                    <a:pt x="214" y="119"/>
                    <a:pt x="214" y="119"/>
                  </a:cubicBezTo>
                  <a:cubicBezTo>
                    <a:pt x="180" y="119"/>
                    <a:pt x="180" y="119"/>
                    <a:pt x="180" y="119"/>
                  </a:cubicBezTo>
                  <a:close/>
                  <a:moveTo>
                    <a:pt x="196" y="205"/>
                  </a:moveTo>
                  <a:cubicBezTo>
                    <a:pt x="191" y="205"/>
                    <a:pt x="187" y="210"/>
                    <a:pt x="187" y="215"/>
                  </a:cubicBezTo>
                  <a:cubicBezTo>
                    <a:pt x="187" y="220"/>
                    <a:pt x="191" y="225"/>
                    <a:pt x="196" y="225"/>
                  </a:cubicBezTo>
                  <a:cubicBezTo>
                    <a:pt x="202" y="225"/>
                    <a:pt x="206" y="220"/>
                    <a:pt x="206" y="215"/>
                  </a:cubicBezTo>
                  <a:cubicBezTo>
                    <a:pt x="206" y="210"/>
                    <a:pt x="202" y="205"/>
                    <a:pt x="196" y="205"/>
                  </a:cubicBezTo>
                  <a:close/>
                  <a:moveTo>
                    <a:pt x="196" y="176"/>
                  </a:moveTo>
                  <a:cubicBezTo>
                    <a:pt x="191" y="176"/>
                    <a:pt x="187" y="180"/>
                    <a:pt x="187" y="185"/>
                  </a:cubicBezTo>
                  <a:cubicBezTo>
                    <a:pt x="187" y="191"/>
                    <a:pt x="191" y="195"/>
                    <a:pt x="196" y="195"/>
                  </a:cubicBezTo>
                  <a:cubicBezTo>
                    <a:pt x="202" y="195"/>
                    <a:pt x="206" y="191"/>
                    <a:pt x="206" y="185"/>
                  </a:cubicBezTo>
                  <a:cubicBezTo>
                    <a:pt x="206" y="180"/>
                    <a:pt x="202" y="176"/>
                    <a:pt x="196" y="176"/>
                  </a:cubicBezTo>
                  <a:close/>
                  <a:moveTo>
                    <a:pt x="180" y="151"/>
                  </a:moveTo>
                  <a:cubicBezTo>
                    <a:pt x="180" y="158"/>
                    <a:pt x="180" y="158"/>
                    <a:pt x="180" y="158"/>
                  </a:cubicBezTo>
                  <a:cubicBezTo>
                    <a:pt x="214" y="158"/>
                    <a:pt x="214" y="158"/>
                    <a:pt x="214" y="158"/>
                  </a:cubicBezTo>
                  <a:cubicBezTo>
                    <a:pt x="214" y="151"/>
                    <a:pt x="214" y="151"/>
                    <a:pt x="214" y="151"/>
                  </a:cubicBezTo>
                  <a:cubicBezTo>
                    <a:pt x="180" y="151"/>
                    <a:pt x="180" y="151"/>
                    <a:pt x="180" y="151"/>
                  </a:cubicBezTo>
                  <a:close/>
                  <a:moveTo>
                    <a:pt x="180" y="141"/>
                  </a:moveTo>
                  <a:cubicBezTo>
                    <a:pt x="180" y="147"/>
                    <a:pt x="180" y="147"/>
                    <a:pt x="180" y="147"/>
                  </a:cubicBezTo>
                  <a:cubicBezTo>
                    <a:pt x="214" y="147"/>
                    <a:pt x="214" y="147"/>
                    <a:pt x="214" y="147"/>
                  </a:cubicBezTo>
                  <a:cubicBezTo>
                    <a:pt x="214" y="141"/>
                    <a:pt x="214" y="141"/>
                    <a:pt x="214" y="141"/>
                  </a:cubicBezTo>
                  <a:cubicBezTo>
                    <a:pt x="180" y="141"/>
                    <a:pt x="180" y="141"/>
                    <a:pt x="180" y="141"/>
                  </a:cubicBezTo>
                  <a:close/>
                  <a:moveTo>
                    <a:pt x="180" y="130"/>
                  </a:moveTo>
                  <a:cubicBezTo>
                    <a:pt x="180" y="136"/>
                    <a:pt x="180" y="136"/>
                    <a:pt x="180" y="136"/>
                  </a:cubicBezTo>
                  <a:cubicBezTo>
                    <a:pt x="214" y="136"/>
                    <a:pt x="214" y="136"/>
                    <a:pt x="214" y="136"/>
                  </a:cubicBezTo>
                  <a:cubicBezTo>
                    <a:pt x="214" y="130"/>
                    <a:pt x="214" y="130"/>
                    <a:pt x="214" y="130"/>
                  </a:cubicBezTo>
                  <a:cubicBezTo>
                    <a:pt x="180" y="130"/>
                    <a:pt x="180" y="130"/>
                    <a:pt x="180" y="130"/>
                  </a:cubicBezTo>
                  <a:close/>
                  <a:moveTo>
                    <a:pt x="71" y="122"/>
                  </a:moveTo>
                  <a:cubicBezTo>
                    <a:pt x="51" y="122"/>
                    <a:pt x="34" y="139"/>
                    <a:pt x="34" y="159"/>
                  </a:cubicBezTo>
                  <a:cubicBezTo>
                    <a:pt x="34" y="189"/>
                    <a:pt x="34" y="189"/>
                    <a:pt x="34" y="189"/>
                  </a:cubicBezTo>
                  <a:cubicBezTo>
                    <a:pt x="34" y="210"/>
                    <a:pt x="51" y="226"/>
                    <a:pt x="71" y="226"/>
                  </a:cubicBezTo>
                  <a:cubicBezTo>
                    <a:pt x="133" y="226"/>
                    <a:pt x="133" y="226"/>
                    <a:pt x="133" y="226"/>
                  </a:cubicBezTo>
                  <a:cubicBezTo>
                    <a:pt x="153" y="226"/>
                    <a:pt x="170" y="210"/>
                    <a:pt x="170" y="189"/>
                  </a:cubicBezTo>
                  <a:cubicBezTo>
                    <a:pt x="170" y="159"/>
                    <a:pt x="170" y="159"/>
                    <a:pt x="170" y="159"/>
                  </a:cubicBezTo>
                  <a:cubicBezTo>
                    <a:pt x="170" y="139"/>
                    <a:pt x="153" y="122"/>
                    <a:pt x="133" y="122"/>
                  </a:cubicBezTo>
                  <a:lnTo>
                    <a:pt x="71" y="122"/>
                  </a:lnTo>
                  <a:close/>
                </a:path>
              </a:pathLst>
            </a:custGeom>
            <a:solidFill>
              <a:schemeClr val="bg1"/>
            </a:solidFill>
            <a:ln>
              <a:noFill/>
            </a:ln>
          </p:spPr>
          <p:txBody>
            <a:bodyPr vert="horz" wrap="square" lIns="91440" tIns="45720" rIns="91440" bIns="45720" numCol="1" anchor="t" anchorCtr="0" compatLnSpc="1"/>
            <a:lstStyle/>
            <a:p>
              <a:endParaRPr lang="zh-CN" altLang="en-US">
                <a:solidFill>
                  <a:prstClr val="black"/>
                </a:solidFill>
              </a:endParaRPr>
            </a:p>
          </p:txBody>
        </p:sp>
      </p:grpSp>
      <p:sp>
        <p:nvSpPr>
          <p:cNvPr id="21" name="矩形 20"/>
          <p:cNvSpPr/>
          <p:nvPr/>
        </p:nvSpPr>
        <p:spPr>
          <a:xfrm>
            <a:off x="7348553" y="1642210"/>
            <a:ext cx="3929858" cy="738664"/>
          </a:xfrm>
          <a:prstGeom prst="rect">
            <a:avLst/>
          </a:prstGeom>
        </p:spPr>
        <p:txBody>
          <a:bodyPr wrap="square">
            <a:spAutoFit/>
          </a:bodyPr>
          <a:lstStyle/>
          <a:p>
            <a:r>
              <a:rPr lang="en-US" altLang="zh-CN" sz="1400" dirty="0" smtClean="0">
                <a:solidFill>
                  <a:schemeClr val="bg1">
                    <a:lumMod val="50000"/>
                  </a:schemeClr>
                </a:solidFill>
              </a:rPr>
              <a:t>copy or write your text and paste it here copy or write your text and paste it here copy or write your text and paste it. </a:t>
            </a:r>
            <a:endParaRPr lang="en-US" altLang="zh-CN" sz="1400" dirty="0">
              <a:solidFill>
                <a:schemeClr val="bg1">
                  <a:lumMod val="50000"/>
                </a:schemeClr>
              </a:solidFill>
            </a:endParaRPr>
          </a:p>
        </p:txBody>
      </p:sp>
      <p:sp>
        <p:nvSpPr>
          <p:cNvPr id="22" name="矩形 21"/>
          <p:cNvSpPr/>
          <p:nvPr/>
        </p:nvSpPr>
        <p:spPr>
          <a:xfrm>
            <a:off x="1948383" y="4785323"/>
            <a:ext cx="3929858" cy="738664"/>
          </a:xfrm>
          <a:prstGeom prst="rect">
            <a:avLst/>
          </a:prstGeom>
        </p:spPr>
        <p:txBody>
          <a:bodyPr wrap="square">
            <a:spAutoFit/>
          </a:bodyPr>
          <a:lstStyle/>
          <a:p>
            <a:r>
              <a:rPr lang="en-US" altLang="zh-CN" sz="1400" dirty="0" smtClean="0">
                <a:solidFill>
                  <a:schemeClr val="bg1">
                    <a:lumMod val="50000"/>
                  </a:schemeClr>
                </a:solidFill>
              </a:rPr>
              <a:t>copy or write your text and paste it here copy or write your text and paste it here copy or write your text and paste it. </a:t>
            </a:r>
            <a:endParaRPr lang="en-US" altLang="zh-CN" sz="1400" dirty="0">
              <a:solidFill>
                <a:schemeClr val="bg1">
                  <a:lumMod val="50000"/>
                </a:schemeClr>
              </a:solidFill>
            </a:endParaRPr>
          </a:p>
        </p:txBody>
      </p:sp>
      <p:sp>
        <p:nvSpPr>
          <p:cNvPr id="23" name="矩形 22"/>
          <p:cNvSpPr/>
          <p:nvPr/>
        </p:nvSpPr>
        <p:spPr>
          <a:xfrm>
            <a:off x="7337941" y="3334962"/>
            <a:ext cx="3929858" cy="738664"/>
          </a:xfrm>
          <a:prstGeom prst="rect">
            <a:avLst/>
          </a:prstGeom>
        </p:spPr>
        <p:txBody>
          <a:bodyPr wrap="square">
            <a:spAutoFit/>
          </a:bodyPr>
          <a:lstStyle/>
          <a:p>
            <a:r>
              <a:rPr lang="en-US" altLang="zh-CN" sz="1400" dirty="0" smtClean="0">
                <a:solidFill>
                  <a:schemeClr val="bg1">
                    <a:lumMod val="50000"/>
                  </a:schemeClr>
                </a:solidFill>
              </a:rPr>
              <a:t>copy or write your text and paste it here copy or write your text and paste it here copy or write your text and paste it. </a:t>
            </a:r>
            <a:endParaRPr lang="en-US" altLang="zh-CN" sz="1400" dirty="0">
              <a:solidFill>
                <a:schemeClr val="bg1">
                  <a:lumMod val="50000"/>
                </a:schemeClr>
              </a:solidFill>
            </a:endParaRPr>
          </a:p>
        </p:txBody>
      </p:sp>
      <p:sp>
        <p:nvSpPr>
          <p:cNvPr id="24" name="矩形 23"/>
          <p:cNvSpPr/>
          <p:nvPr/>
        </p:nvSpPr>
        <p:spPr>
          <a:xfrm>
            <a:off x="1958995" y="1672563"/>
            <a:ext cx="3929858" cy="738664"/>
          </a:xfrm>
          <a:prstGeom prst="rect">
            <a:avLst/>
          </a:prstGeom>
        </p:spPr>
        <p:txBody>
          <a:bodyPr wrap="square">
            <a:spAutoFit/>
          </a:bodyPr>
          <a:lstStyle/>
          <a:p>
            <a:r>
              <a:rPr lang="en-US" altLang="zh-CN" sz="1400" dirty="0" smtClean="0">
                <a:solidFill>
                  <a:schemeClr val="bg1">
                    <a:lumMod val="50000"/>
                  </a:schemeClr>
                </a:solidFill>
              </a:rPr>
              <a:t>copy or write your text and paste it here copy or write your text and paste it here copy or write your text and paste it. </a:t>
            </a:r>
            <a:endParaRPr lang="en-US" altLang="zh-CN" sz="1400" dirty="0">
              <a:solidFill>
                <a:schemeClr val="bg1">
                  <a:lumMod val="50000"/>
                </a:schemeClr>
              </a:solidFill>
            </a:endParaRPr>
          </a:p>
        </p:txBody>
      </p:sp>
      <p:sp>
        <p:nvSpPr>
          <p:cNvPr id="25" name="矩形 24"/>
          <p:cNvSpPr/>
          <p:nvPr/>
        </p:nvSpPr>
        <p:spPr>
          <a:xfrm>
            <a:off x="7348553" y="4764010"/>
            <a:ext cx="3929858" cy="738664"/>
          </a:xfrm>
          <a:prstGeom prst="rect">
            <a:avLst/>
          </a:prstGeom>
        </p:spPr>
        <p:txBody>
          <a:bodyPr wrap="square">
            <a:spAutoFit/>
          </a:bodyPr>
          <a:lstStyle/>
          <a:p>
            <a:r>
              <a:rPr lang="en-US" altLang="zh-CN" sz="1400" dirty="0" smtClean="0">
                <a:solidFill>
                  <a:schemeClr val="bg1">
                    <a:lumMod val="50000"/>
                  </a:schemeClr>
                </a:solidFill>
              </a:rPr>
              <a:t>copy or write your text and paste it here copy or write your text and paste it here copy or write your text and paste it. </a:t>
            </a:r>
            <a:endParaRPr lang="en-US" altLang="zh-CN" sz="1400" dirty="0">
              <a:solidFill>
                <a:schemeClr val="bg1">
                  <a:lumMod val="50000"/>
                </a:schemeClr>
              </a:solidFill>
            </a:endParaRPr>
          </a:p>
        </p:txBody>
      </p:sp>
      <p:sp>
        <p:nvSpPr>
          <p:cNvPr id="26" name="矩形 25"/>
          <p:cNvSpPr/>
          <p:nvPr/>
        </p:nvSpPr>
        <p:spPr>
          <a:xfrm>
            <a:off x="1948383" y="3365315"/>
            <a:ext cx="3929858" cy="738664"/>
          </a:xfrm>
          <a:prstGeom prst="rect">
            <a:avLst/>
          </a:prstGeom>
        </p:spPr>
        <p:txBody>
          <a:bodyPr wrap="square">
            <a:spAutoFit/>
          </a:bodyPr>
          <a:lstStyle/>
          <a:p>
            <a:r>
              <a:rPr lang="en-US" altLang="zh-CN" sz="1400" dirty="0" smtClean="0">
                <a:solidFill>
                  <a:schemeClr val="bg1">
                    <a:lumMod val="50000"/>
                  </a:schemeClr>
                </a:solidFill>
              </a:rPr>
              <a:t>copy or write your text and paste it here copy or write your text and paste it here copy or write your text and paste it. </a:t>
            </a:r>
            <a:endParaRPr lang="en-US" altLang="zh-CN" sz="1400" dirty="0">
              <a:solidFill>
                <a:schemeClr val="bg1">
                  <a:lumMod val="50000"/>
                </a:schemeClr>
              </a:solidFill>
            </a:endParaRPr>
          </a:p>
        </p:txBody>
      </p:sp>
      <p:sp>
        <p:nvSpPr>
          <p:cNvPr id="27" name="文本框 26"/>
          <p:cNvSpPr txBox="1"/>
          <p:nvPr/>
        </p:nvSpPr>
        <p:spPr>
          <a:xfrm>
            <a:off x="4070956" y="409547"/>
            <a:ext cx="4812536" cy="646331"/>
          </a:xfrm>
          <a:prstGeom prst="rect">
            <a:avLst/>
          </a:prstGeom>
          <a:noFill/>
        </p:spPr>
        <p:txBody>
          <a:bodyPr wrap="none" rtlCol="0">
            <a:spAutoFit/>
          </a:bodyPr>
          <a:lstStyle/>
          <a:p>
            <a:r>
              <a:rPr lang="en-US" altLang="zh-CN" sz="3600" dirty="0" smtClean="0">
                <a:solidFill>
                  <a:schemeClr val="accent1"/>
                </a:solidFill>
                <a:latin typeface="Adobe Gothic Std B" panose="020B0800000000000000" pitchFamily="34" charset="-128"/>
                <a:ea typeface="Adobe Gothic Std B" panose="020B0800000000000000" pitchFamily="34" charset="-128"/>
              </a:rPr>
              <a:t>ADD YOUR TEXT HERE</a:t>
            </a:r>
            <a:endParaRPr lang="zh-CN" altLang="en-US" sz="3600" dirty="0">
              <a:solidFill>
                <a:schemeClr val="accent1"/>
              </a:solidFill>
              <a:latin typeface="Adobe Gothic Std B" panose="020B0800000000000000" pitchFamily="34" charset="-128"/>
            </a:endParaRPr>
          </a:p>
        </p:txBody>
      </p:sp>
      <p:sp>
        <p:nvSpPr>
          <p:cNvPr id="28" name="Freeform 4"/>
          <p:cNvSpPr/>
          <p:nvPr/>
        </p:nvSpPr>
        <p:spPr>
          <a:xfrm>
            <a:off x="3359264" y="498484"/>
            <a:ext cx="654751" cy="424532"/>
          </a:xfrm>
          <a:custGeom>
            <a:avLst/>
            <a:gdLst/>
            <a:ahLst/>
            <a:cxnLst/>
            <a:rect l="l" t="t" r="r" b="b"/>
            <a:pathLst>
              <a:path w="204312" h="132473">
                <a:moveTo>
                  <a:pt x="51660" y="13663"/>
                </a:moveTo>
                <a:cubicBezTo>
                  <a:pt x="47280" y="13663"/>
                  <a:pt x="43066" y="14553"/>
                  <a:pt x="39019" y="16333"/>
                </a:cubicBezTo>
                <a:cubicBezTo>
                  <a:pt x="34971" y="18112"/>
                  <a:pt x="31421" y="21053"/>
                  <a:pt x="28368" y="25155"/>
                </a:cubicBezTo>
                <a:cubicBezTo>
                  <a:pt x="25316" y="29257"/>
                  <a:pt x="22877" y="34672"/>
                  <a:pt x="21052" y="41398"/>
                </a:cubicBezTo>
                <a:cubicBezTo>
                  <a:pt x="19228" y="48124"/>
                  <a:pt x="18315" y="56434"/>
                  <a:pt x="18315" y="66327"/>
                </a:cubicBezTo>
                <a:cubicBezTo>
                  <a:pt x="18315" y="76220"/>
                  <a:pt x="19228" y="84515"/>
                  <a:pt x="21052" y="91211"/>
                </a:cubicBezTo>
                <a:cubicBezTo>
                  <a:pt x="22877" y="97907"/>
                  <a:pt x="25316" y="103306"/>
                  <a:pt x="28368" y="107408"/>
                </a:cubicBezTo>
                <a:cubicBezTo>
                  <a:pt x="31421" y="111511"/>
                  <a:pt x="34971" y="114451"/>
                  <a:pt x="39019" y="116231"/>
                </a:cubicBezTo>
                <a:cubicBezTo>
                  <a:pt x="43066" y="118011"/>
                  <a:pt x="47280" y="118900"/>
                  <a:pt x="51660" y="118900"/>
                </a:cubicBezTo>
                <a:cubicBezTo>
                  <a:pt x="56039" y="118900"/>
                  <a:pt x="60253" y="118011"/>
                  <a:pt x="64301" y="116231"/>
                </a:cubicBezTo>
                <a:cubicBezTo>
                  <a:pt x="68349" y="114451"/>
                  <a:pt x="71915" y="111511"/>
                  <a:pt x="75001" y="107408"/>
                </a:cubicBezTo>
                <a:cubicBezTo>
                  <a:pt x="78087" y="103306"/>
                  <a:pt x="80542" y="97907"/>
                  <a:pt x="82367" y="91211"/>
                </a:cubicBezTo>
                <a:cubicBezTo>
                  <a:pt x="84191" y="84515"/>
                  <a:pt x="85104" y="76220"/>
                  <a:pt x="85104" y="66327"/>
                </a:cubicBezTo>
                <a:cubicBezTo>
                  <a:pt x="85104" y="56434"/>
                  <a:pt x="84191" y="48124"/>
                  <a:pt x="82367" y="41398"/>
                </a:cubicBezTo>
                <a:cubicBezTo>
                  <a:pt x="80542" y="34672"/>
                  <a:pt x="78087" y="29257"/>
                  <a:pt x="75001" y="25155"/>
                </a:cubicBezTo>
                <a:cubicBezTo>
                  <a:pt x="71915" y="21053"/>
                  <a:pt x="68349" y="18112"/>
                  <a:pt x="64301" y="16333"/>
                </a:cubicBezTo>
                <a:cubicBezTo>
                  <a:pt x="60253" y="14553"/>
                  <a:pt x="56039" y="13663"/>
                  <a:pt x="51660" y="13663"/>
                </a:cubicBezTo>
                <a:close/>
                <a:moveTo>
                  <a:pt x="158625" y="0"/>
                </a:moveTo>
                <a:cubicBezTo>
                  <a:pt x="164663" y="0"/>
                  <a:pt x="170303" y="814"/>
                  <a:pt x="175546" y="2443"/>
                </a:cubicBezTo>
                <a:cubicBezTo>
                  <a:pt x="180788" y="4072"/>
                  <a:pt x="185317" y="6439"/>
                  <a:pt x="189132" y="9546"/>
                </a:cubicBezTo>
                <a:cubicBezTo>
                  <a:pt x="192948" y="12653"/>
                  <a:pt x="195951" y="16438"/>
                  <a:pt x="198140" y="20902"/>
                </a:cubicBezTo>
                <a:cubicBezTo>
                  <a:pt x="200330" y="25366"/>
                  <a:pt x="201425" y="30434"/>
                  <a:pt x="201425" y="36104"/>
                </a:cubicBezTo>
                <a:cubicBezTo>
                  <a:pt x="201425" y="40930"/>
                  <a:pt x="200629" y="45394"/>
                  <a:pt x="199036" y="49496"/>
                </a:cubicBezTo>
                <a:cubicBezTo>
                  <a:pt x="197444" y="53599"/>
                  <a:pt x="195287" y="57535"/>
                  <a:pt x="192566" y="61305"/>
                </a:cubicBezTo>
                <a:cubicBezTo>
                  <a:pt x="189846" y="65075"/>
                  <a:pt x="186710" y="68725"/>
                  <a:pt x="183160" y="72254"/>
                </a:cubicBezTo>
                <a:cubicBezTo>
                  <a:pt x="179610" y="75783"/>
                  <a:pt x="175844" y="79387"/>
                  <a:pt x="171863" y="83067"/>
                </a:cubicBezTo>
                <a:lnTo>
                  <a:pt x="134338" y="117995"/>
                </a:lnTo>
                <a:cubicBezTo>
                  <a:pt x="136992" y="117332"/>
                  <a:pt x="139679" y="116804"/>
                  <a:pt x="142400" y="116412"/>
                </a:cubicBezTo>
                <a:cubicBezTo>
                  <a:pt x="145121" y="116020"/>
                  <a:pt x="147742" y="115824"/>
                  <a:pt x="150263" y="115824"/>
                </a:cubicBezTo>
                <a:lnTo>
                  <a:pt x="198041" y="115824"/>
                </a:lnTo>
                <a:cubicBezTo>
                  <a:pt x="199965" y="115824"/>
                  <a:pt x="201491" y="116337"/>
                  <a:pt x="202620" y="117362"/>
                </a:cubicBezTo>
                <a:cubicBezTo>
                  <a:pt x="203748" y="118388"/>
                  <a:pt x="204312" y="119715"/>
                  <a:pt x="204312" y="121343"/>
                </a:cubicBezTo>
                <a:lnTo>
                  <a:pt x="204312" y="131116"/>
                </a:lnTo>
                <a:lnTo>
                  <a:pt x="109155" y="131116"/>
                </a:lnTo>
                <a:lnTo>
                  <a:pt x="109155" y="125596"/>
                </a:lnTo>
                <a:cubicBezTo>
                  <a:pt x="109155" y="124450"/>
                  <a:pt x="109404" y="123274"/>
                  <a:pt x="109902" y="122067"/>
                </a:cubicBezTo>
                <a:cubicBezTo>
                  <a:pt x="110399" y="120861"/>
                  <a:pt x="111212" y="119745"/>
                  <a:pt x="112340" y="118719"/>
                </a:cubicBezTo>
                <a:lnTo>
                  <a:pt x="158027" y="77005"/>
                </a:lnTo>
                <a:cubicBezTo>
                  <a:pt x="161810" y="73506"/>
                  <a:pt x="165260" y="70143"/>
                  <a:pt x="168379" y="66915"/>
                </a:cubicBezTo>
                <a:cubicBezTo>
                  <a:pt x="171498" y="63688"/>
                  <a:pt x="174169" y="60445"/>
                  <a:pt x="176392" y="57188"/>
                </a:cubicBezTo>
                <a:cubicBezTo>
                  <a:pt x="178615" y="53930"/>
                  <a:pt x="180323" y="50628"/>
                  <a:pt x="181518" y="47279"/>
                </a:cubicBezTo>
                <a:cubicBezTo>
                  <a:pt x="182712" y="43931"/>
                  <a:pt x="183310" y="40357"/>
                  <a:pt x="183310" y="36557"/>
                </a:cubicBezTo>
                <a:cubicBezTo>
                  <a:pt x="183310" y="32756"/>
                  <a:pt x="182646" y="29423"/>
                  <a:pt x="181319" y="26558"/>
                </a:cubicBezTo>
                <a:cubicBezTo>
                  <a:pt x="179992" y="23692"/>
                  <a:pt x="178167" y="21325"/>
                  <a:pt x="175844" y="19455"/>
                </a:cubicBezTo>
                <a:cubicBezTo>
                  <a:pt x="173522" y="17584"/>
                  <a:pt x="170801" y="16182"/>
                  <a:pt x="167682" y="15247"/>
                </a:cubicBezTo>
                <a:cubicBezTo>
                  <a:pt x="164564" y="14312"/>
                  <a:pt x="161212" y="13844"/>
                  <a:pt x="157629" y="13844"/>
                </a:cubicBezTo>
                <a:cubicBezTo>
                  <a:pt x="154046" y="13844"/>
                  <a:pt x="150728" y="14327"/>
                  <a:pt x="147676" y="15292"/>
                </a:cubicBezTo>
                <a:cubicBezTo>
                  <a:pt x="144623" y="16257"/>
                  <a:pt x="141919" y="17600"/>
                  <a:pt x="139563" y="19319"/>
                </a:cubicBezTo>
                <a:cubicBezTo>
                  <a:pt x="137208" y="21038"/>
                  <a:pt x="135217" y="23074"/>
                  <a:pt x="133591" y="25427"/>
                </a:cubicBezTo>
                <a:cubicBezTo>
                  <a:pt x="131965" y="27779"/>
                  <a:pt x="130821" y="30373"/>
                  <a:pt x="130157" y="33209"/>
                </a:cubicBezTo>
                <a:cubicBezTo>
                  <a:pt x="129626" y="34958"/>
                  <a:pt x="128830" y="36225"/>
                  <a:pt x="127768" y="37009"/>
                </a:cubicBezTo>
                <a:cubicBezTo>
                  <a:pt x="126707" y="37793"/>
                  <a:pt x="125313" y="38185"/>
                  <a:pt x="123588" y="38185"/>
                </a:cubicBezTo>
                <a:cubicBezTo>
                  <a:pt x="123256" y="38185"/>
                  <a:pt x="122908" y="38170"/>
                  <a:pt x="122543" y="38140"/>
                </a:cubicBezTo>
                <a:cubicBezTo>
                  <a:pt x="122178" y="38110"/>
                  <a:pt x="121763" y="38065"/>
                  <a:pt x="121298" y="38004"/>
                </a:cubicBezTo>
                <a:lnTo>
                  <a:pt x="112042" y="36557"/>
                </a:lnTo>
                <a:cubicBezTo>
                  <a:pt x="112971" y="30645"/>
                  <a:pt x="114762" y="25412"/>
                  <a:pt x="117417" y="20857"/>
                </a:cubicBezTo>
                <a:cubicBezTo>
                  <a:pt x="120071" y="16303"/>
                  <a:pt x="123438" y="12487"/>
                  <a:pt x="127519" y="9410"/>
                </a:cubicBezTo>
                <a:cubicBezTo>
                  <a:pt x="131600" y="6334"/>
                  <a:pt x="136279" y="3996"/>
                  <a:pt x="141554" y="2398"/>
                </a:cubicBezTo>
                <a:cubicBezTo>
                  <a:pt x="146829" y="799"/>
                  <a:pt x="152520" y="0"/>
                  <a:pt x="158625" y="0"/>
                </a:cubicBezTo>
                <a:close/>
                <a:moveTo>
                  <a:pt x="51660" y="0"/>
                </a:moveTo>
                <a:cubicBezTo>
                  <a:pt x="58893" y="0"/>
                  <a:pt x="65678" y="1327"/>
                  <a:pt x="72017" y="3981"/>
                </a:cubicBezTo>
                <a:cubicBezTo>
                  <a:pt x="78352" y="6635"/>
                  <a:pt x="83843" y="10692"/>
                  <a:pt x="88488" y="16152"/>
                </a:cubicBezTo>
                <a:cubicBezTo>
                  <a:pt x="93133" y="21611"/>
                  <a:pt x="96799" y="28503"/>
                  <a:pt x="99487" y="36828"/>
                </a:cubicBezTo>
                <a:cubicBezTo>
                  <a:pt x="102174" y="45153"/>
                  <a:pt x="103518" y="54986"/>
                  <a:pt x="103518" y="66327"/>
                </a:cubicBezTo>
                <a:cubicBezTo>
                  <a:pt x="103518" y="77668"/>
                  <a:pt x="102174" y="87486"/>
                  <a:pt x="99487" y="95781"/>
                </a:cubicBezTo>
                <a:cubicBezTo>
                  <a:pt x="96799" y="104075"/>
                  <a:pt x="93133" y="110937"/>
                  <a:pt x="88488" y="116367"/>
                </a:cubicBezTo>
                <a:cubicBezTo>
                  <a:pt x="83843" y="121796"/>
                  <a:pt x="78352" y="125838"/>
                  <a:pt x="72017" y="128492"/>
                </a:cubicBezTo>
                <a:cubicBezTo>
                  <a:pt x="65678" y="131146"/>
                  <a:pt x="58893" y="132473"/>
                  <a:pt x="51660" y="132473"/>
                </a:cubicBezTo>
                <a:cubicBezTo>
                  <a:pt x="44360" y="132473"/>
                  <a:pt x="37575" y="131146"/>
                  <a:pt x="31305" y="128492"/>
                </a:cubicBezTo>
                <a:cubicBezTo>
                  <a:pt x="25034" y="125838"/>
                  <a:pt x="19576" y="121796"/>
                  <a:pt x="14931" y="116367"/>
                </a:cubicBezTo>
                <a:cubicBezTo>
                  <a:pt x="10286" y="110937"/>
                  <a:pt x="6636" y="104075"/>
                  <a:pt x="3982" y="95781"/>
                </a:cubicBezTo>
                <a:cubicBezTo>
                  <a:pt x="1328" y="87486"/>
                  <a:pt x="0" y="77668"/>
                  <a:pt x="0" y="66327"/>
                </a:cubicBezTo>
                <a:cubicBezTo>
                  <a:pt x="0" y="54986"/>
                  <a:pt x="1328" y="45153"/>
                  <a:pt x="3982" y="36828"/>
                </a:cubicBezTo>
                <a:cubicBezTo>
                  <a:pt x="6636" y="28503"/>
                  <a:pt x="10286" y="21611"/>
                  <a:pt x="14931" y="16152"/>
                </a:cubicBezTo>
                <a:cubicBezTo>
                  <a:pt x="19576" y="10692"/>
                  <a:pt x="25034" y="6635"/>
                  <a:pt x="31305" y="3981"/>
                </a:cubicBezTo>
                <a:cubicBezTo>
                  <a:pt x="37575" y="1327"/>
                  <a:pt x="44360" y="0"/>
                  <a:pt x="51660" y="0"/>
                </a:cubicBezTo>
                <a:close/>
              </a:path>
            </a:pathLst>
          </a:custGeom>
          <a:solidFill>
            <a:schemeClr val="accent2">
              <a:alpha val="20000"/>
            </a:schemeClr>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www.2ppt.com">
  <a:themeElements>
    <a:clrScheme name="蓝绿">
      <a:dk1>
        <a:sysClr val="windowText" lastClr="000000"/>
      </a:dk1>
      <a:lt1>
        <a:sysClr val="window" lastClr="FFFFFF"/>
      </a:lt1>
      <a:dk2>
        <a:srgbClr val="373545"/>
      </a:dk2>
      <a:lt2>
        <a:srgbClr val="CEDBE6"/>
      </a:lt2>
      <a:accent1>
        <a:srgbClr val="3494BA"/>
      </a:accent1>
      <a:accent2>
        <a:srgbClr val="58B6C0"/>
      </a:accent2>
      <a:accent3>
        <a:srgbClr val="75BDA7"/>
      </a:accent3>
      <a:accent4>
        <a:srgbClr val="7A8C8E"/>
      </a:accent4>
      <a:accent5>
        <a:srgbClr val="84ACB6"/>
      </a:accent5>
      <a:accent6>
        <a:srgbClr val="2683C6"/>
      </a:accent6>
      <a:hlink>
        <a:srgbClr val="6B9F25"/>
      </a:hlink>
      <a:folHlink>
        <a:srgbClr val="9F6715"/>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1642</Words>
  <Application>Microsoft Office PowerPoint</Application>
  <PresentationFormat>宽屏</PresentationFormat>
  <Paragraphs>171</Paragraphs>
  <Slides>19</Slides>
  <Notes>0</Notes>
  <HiddenSlides>0</HiddenSlides>
  <MMClips>0</MMClips>
  <ScaleCrop>false</ScaleCrop>
  <HeadingPairs>
    <vt:vector size="6" baseType="variant">
      <vt:variant>
        <vt:lpstr>已用的字体</vt:lpstr>
      </vt:variant>
      <vt:variant>
        <vt:i4>14</vt:i4>
      </vt:variant>
      <vt:variant>
        <vt:lpstr>主题</vt:lpstr>
      </vt:variant>
      <vt:variant>
        <vt:i4>1</vt:i4>
      </vt:variant>
      <vt:variant>
        <vt:lpstr>幻灯片标题</vt:lpstr>
      </vt:variant>
      <vt:variant>
        <vt:i4>19</vt:i4>
      </vt:variant>
    </vt:vector>
  </HeadingPairs>
  <TitlesOfParts>
    <vt:vector size="34" baseType="lpstr">
      <vt:lpstr>Adobe Gothic Std B</vt:lpstr>
      <vt:lpstr>Gill Sans</vt:lpstr>
      <vt:lpstr>Helvetica Light</vt:lpstr>
      <vt:lpstr>Lato</vt:lpstr>
      <vt:lpstr>Lato Black</vt:lpstr>
      <vt:lpstr>Montserrat Semi</vt:lpstr>
      <vt:lpstr>Poplar Std</vt:lpstr>
      <vt:lpstr>Raleway</vt:lpstr>
      <vt:lpstr>Raleway Light</vt:lpstr>
      <vt:lpstr>Raleway Regular</vt:lpstr>
      <vt:lpstr>宋体</vt:lpstr>
      <vt:lpstr>Arial</vt:lpstr>
      <vt:lpstr>Calibri</vt:lpstr>
      <vt:lpstr>Calibri Light</vt:lpstr>
      <vt:lpstr>www.2ppt.com</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www.ppt818.com</dc:title>
  <dc:subject>www.ppt818.com</dc:subject>
  <dc:creator>www.ppt818.com</dc:creator>
  <dc:description>www.ppt818.com-提供资源下载</dc:description>
  <cp:lastModifiedBy>Windows 用户</cp:lastModifiedBy>
  <cp:revision>3</cp:revision>
  <dcterms:created xsi:type="dcterms:W3CDTF">2021-07-15T00:47:14Z</dcterms:created>
  <dcterms:modified xsi:type="dcterms:W3CDTF">2023-01-10T10:46:05Z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B84715F3D8684694B8BCAD995E9D999D</vt:lpwstr>
  </property>
  <property fmtid="{D5CDD505-2E9C-101B-9397-08002B2CF9AE}" pid="3" name="KSOProductBuildVer">
    <vt:lpwstr>2052-11.1.0.10495</vt:lpwstr>
  </property>
  <property fmtid="{A09F084E-AD41-489F-8076-AA5BE3082BCA}" pid="100">
    <vt:ui4>5</vt:ui4>
  </property>
  <property fmtid="{64440492-4C8B-11D1-8B70-080036B11A03}" pid="11">
    <vt:lpwstr>www.2ppt.com-爱PPT提供资源下载</vt:lpwstr>
  </property>
</Properties>
</file>