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4" r:id="rId3"/>
    <p:sldMasterId id="2147483676" r:id="rId4"/>
    <p:sldMasterId id="2147483678" r:id="rId5"/>
    <p:sldMasterId id="2147483690" r:id="rId6"/>
  </p:sldMasterIdLst>
  <p:notesMasterIdLst>
    <p:notesMasterId r:id="rId17"/>
  </p:notesMasterIdLst>
  <p:handoutMasterIdLst>
    <p:handoutMasterId r:id="rId18"/>
  </p:handoutMasterIdLst>
  <p:sldIdLst>
    <p:sldId id="363" r:id="rId7"/>
    <p:sldId id="364" r:id="rId8"/>
    <p:sldId id="365" r:id="rId9"/>
    <p:sldId id="378" r:id="rId10"/>
    <p:sldId id="373" r:id="rId11"/>
    <p:sldId id="379" r:id="rId12"/>
    <p:sldId id="369" r:id="rId13"/>
    <p:sldId id="370" r:id="rId14"/>
    <p:sldId id="371" r:id="rId15"/>
    <p:sldId id="3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9">
          <p15:clr>
            <a:srgbClr val="A4A3A4"/>
          </p15:clr>
        </p15:guide>
        <p15:guide id="3" pos="7401">
          <p15:clr>
            <a:srgbClr val="A4A3A4"/>
          </p15:clr>
        </p15:guide>
        <p15:guide id="4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70"/>
    <a:srgbClr val="99B4BF"/>
    <a:srgbClr val="799B89"/>
    <a:srgbClr val="AABFB4"/>
    <a:srgbClr val="7B8D89"/>
    <a:srgbClr val="A6A6A6"/>
    <a:srgbClr val="EA4A4A"/>
    <a:srgbClr val="D32F2F"/>
    <a:srgbClr val="C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2" autoAdjust="0"/>
    <p:restoredTop sz="96154" autoAdjust="0"/>
  </p:normalViewPr>
  <p:slideViewPr>
    <p:cSldViewPr snapToGrid="0" showGuides="1">
      <p:cViewPr>
        <p:scale>
          <a:sx n="75" d="100"/>
          <a:sy n="75" d="100"/>
        </p:scale>
        <p:origin x="-1704" y="-834"/>
      </p:cViewPr>
      <p:guideLst>
        <p:guide orient="horz" pos="2160"/>
        <p:guide pos="279"/>
        <p:guide pos="7401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511629" y="-262382"/>
            <a:ext cx="13360400" cy="7466909"/>
            <a:chOff x="-511629" y="-262382"/>
            <a:chExt cx="13360400" cy="7466909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2"/>
            <a:stretch>
              <a:fillRect/>
            </a:stretch>
          </p:blipFill>
          <p:spPr>
            <a:xfrm>
              <a:off x="-96839" y="-24709"/>
              <a:ext cx="12303353" cy="699156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116" y="-3209127"/>
              <a:ext cx="7466909" cy="13360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49"/>
            <a:ext cx="12192001" cy="6923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r="1815"/>
          <a:stretch>
            <a:fillRect/>
          </a:stretch>
        </p:blipFill>
        <p:spPr>
          <a:xfrm>
            <a:off x="-68809" y="-108070"/>
            <a:ext cx="12243556" cy="7065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84"/>
          <a:stretch>
            <a:fillRect/>
          </a:stretch>
        </p:blipFill>
        <p:spPr>
          <a:xfrm>
            <a:off x="1556681" y="3593315"/>
            <a:ext cx="9474152" cy="22494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1" t="2637" r="1618" b="7685"/>
          <a:stretch>
            <a:fillRect/>
          </a:stretch>
        </p:blipFill>
        <p:spPr>
          <a:xfrm>
            <a:off x="959754" y="402770"/>
            <a:ext cx="10922003" cy="59218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-221" r="-341" b="14749"/>
          <a:stretch>
            <a:fillRect/>
          </a:stretch>
        </p:blipFill>
        <p:spPr>
          <a:xfrm flipH="1">
            <a:off x="-70607" y="1385609"/>
            <a:ext cx="3730688" cy="405569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722717" y="1499910"/>
            <a:ext cx="1107996" cy="8617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lang="zh-CN" altLang="en-US" sz="6000" dirty="0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简</a:t>
            </a:r>
          </a:p>
        </p:txBody>
      </p:sp>
      <p:sp>
        <p:nvSpPr>
          <p:cNvPr id="27" name="矩形 26"/>
          <p:cNvSpPr/>
          <p:nvPr/>
        </p:nvSpPr>
        <p:spPr>
          <a:xfrm>
            <a:off x="6347734" y="2449743"/>
            <a:ext cx="1107996" cy="8617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lang="zh-CN" altLang="en-US" sz="6000" dirty="0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历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511761" y="2396587"/>
            <a:ext cx="1163776" cy="0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756559" y="1404118"/>
            <a:ext cx="0" cy="992471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396636" y="2396588"/>
            <a:ext cx="0" cy="1196727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r="27266" b="18390"/>
          <a:stretch>
            <a:fillRect/>
          </a:stretch>
        </p:blipFill>
        <p:spPr>
          <a:xfrm>
            <a:off x="5843282" y="2464913"/>
            <a:ext cx="457290" cy="12064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05" y="2217058"/>
            <a:ext cx="1650197" cy="36837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1" t="79789" r="8791" b="-1535"/>
          <a:stretch>
            <a:fillRect/>
          </a:stretch>
        </p:blipFill>
        <p:spPr>
          <a:xfrm>
            <a:off x="6201550" y="3437719"/>
            <a:ext cx="419357" cy="54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r="924"/>
          <a:stretch>
            <a:fillRect/>
          </a:stretch>
        </p:blipFill>
        <p:spPr>
          <a:xfrm>
            <a:off x="-89657" y="-57758"/>
            <a:ext cx="12281657" cy="69157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84"/>
          <a:stretch>
            <a:fillRect/>
          </a:stretch>
        </p:blipFill>
        <p:spPr>
          <a:xfrm>
            <a:off x="1518581" y="3553397"/>
            <a:ext cx="9474152" cy="22494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1" t="2637" r="1618" b="7685"/>
          <a:stretch>
            <a:fillRect/>
          </a:stretch>
        </p:blipFill>
        <p:spPr>
          <a:xfrm>
            <a:off x="921654" y="362852"/>
            <a:ext cx="10922003" cy="59218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1" t="-221" r="-341" b="14749"/>
          <a:stretch>
            <a:fillRect/>
          </a:stretch>
        </p:blipFill>
        <p:spPr>
          <a:xfrm flipH="1">
            <a:off x="-89657" y="1387419"/>
            <a:ext cx="3797445" cy="412827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874138" y="867879"/>
            <a:ext cx="861774" cy="145608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3765">
              <a:defRPr/>
            </a:pPr>
            <a:r>
              <a:rPr lang="zh-CN" altLang="en-US" sz="4400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谢谢</a:t>
            </a:r>
            <a:endParaRPr lang="zh-CN" altLang="en-US" sz="4400" dirty="0">
              <a:solidFill>
                <a:srgbClr val="3D857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82619" y="2337255"/>
            <a:ext cx="861774" cy="122084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lang="zh-CN" altLang="en-US" sz="4400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观看</a:t>
            </a:r>
            <a:endParaRPr lang="zh-CN" altLang="en-US" sz="4400" dirty="0">
              <a:solidFill>
                <a:srgbClr val="3D857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91373" y="2327641"/>
            <a:ext cx="1247039" cy="0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719941" y="1335172"/>
            <a:ext cx="0" cy="992471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213390" y="2327642"/>
            <a:ext cx="0" cy="1196727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605" y="2177140"/>
            <a:ext cx="1650197" cy="36837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3" name="TextBox 5"/>
          <p:cNvSpPr txBox="1"/>
          <p:nvPr/>
        </p:nvSpPr>
        <p:spPr>
          <a:xfrm>
            <a:off x="6281698" y="2366570"/>
            <a:ext cx="669414" cy="2153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pPr defTabSz="685800"/>
            <a:r>
              <a:rPr lang="en-US" altLang="zh-CN" sz="1050" b="0" dirty="0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方正汉简简体" panose="03000509000000000000" pitchFamily="65" charset="-122"/>
              </a:rPr>
              <a:t>Phone:182xxxx7265</a:t>
            </a:r>
          </a:p>
          <a:p>
            <a:pPr defTabSz="685800"/>
            <a:r>
              <a:rPr lang="en-US" altLang="zh-CN" sz="1050" b="0" dirty="0" err="1">
                <a:solidFill>
                  <a:srgbClr val="3D857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方正汉简简体" panose="03000509000000000000" pitchFamily="65" charset="-122"/>
              </a:rPr>
              <a:t>QQmail:xxxxxxx@qq.com</a:t>
            </a:r>
            <a:endParaRPr lang="en-US" altLang="zh-CN" sz="1050" b="0" dirty="0">
              <a:solidFill>
                <a:srgbClr val="3D8570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6784794" y="2339666"/>
            <a:ext cx="1" cy="1066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575449" y="2339666"/>
            <a:ext cx="0" cy="15881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/>
          <p:cNvSpPr/>
          <p:nvPr/>
        </p:nvSpPr>
        <p:spPr>
          <a:xfrm>
            <a:off x="4528914" y="764334"/>
            <a:ext cx="5458671" cy="5458671"/>
          </a:xfrm>
          <a:prstGeom prst="ellipse">
            <a:avLst/>
          </a:prstGeom>
          <a:noFill/>
          <a:ln w="25400" cap="flat" cmpd="sng" algn="ctr">
            <a:solidFill>
              <a:srgbClr val="3D857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524036" y="2532070"/>
            <a:ext cx="3311805" cy="2797042"/>
            <a:chOff x="4328082" y="1880385"/>
            <a:chExt cx="2483854" cy="2097781"/>
          </a:xfrm>
        </p:grpSpPr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4656899" y="3413245"/>
              <a:ext cx="1968086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3765">
                <a:defRPr/>
              </a:pPr>
              <a:r>
                <a:rPr lang="zh-CN" altLang="en-US" b="1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毕业院校</a:t>
              </a:r>
              <a:r>
                <a:rPr lang="zh-CN" altLang="en-US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：工艺美术学院 </a:t>
              </a:r>
              <a:endParaRPr lang="zh-CN" altLang="en-US" dirty="0">
                <a:solidFill>
                  <a:srgbClr val="7B8D89"/>
                </a:solidFill>
                <a:latin typeface="造字工房悦黑体验版常规体" pitchFamily="2" charset="-122"/>
                <a:ea typeface="造字工房悦黑体验版常规体" pitchFamily="2" charset="-122"/>
                <a:cs typeface="Arial" panose="020B0604020202020204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28082" y="1880385"/>
              <a:ext cx="2481449" cy="207750"/>
              <a:chOff x="5697097" y="2374910"/>
              <a:chExt cx="3308599" cy="27699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5697097" y="2374910"/>
                <a:ext cx="1615829" cy="27699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zh-CN" b="1" dirty="0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姓名</a:t>
                </a:r>
                <a:r>
                  <a:rPr lang="zh-CN" altLang="en-US" dirty="0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：办公资源</a:t>
                </a:r>
                <a:endParaRPr lang="en-US" altLang="zh-CN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779398" y="2374910"/>
                <a:ext cx="1226298" cy="276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b="1" dirty="0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民族</a:t>
                </a:r>
                <a:r>
                  <a:rPr lang="zh-CN" altLang="en-US" dirty="0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：汉族 </a:t>
                </a:r>
                <a:endPara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454319" y="2270215"/>
              <a:ext cx="2324929" cy="207750"/>
              <a:chOff x="5889457" y="2851137"/>
              <a:chExt cx="3099904" cy="27699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5889457" y="2851137"/>
                <a:ext cx="1226298" cy="276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b="1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籍贯</a:t>
                </a:r>
                <a:r>
                  <a:rPr lang="zh-CN" altLang="en-US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：湖南 </a:t>
                </a:r>
                <a:endPara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843821" y="2851137"/>
                <a:ext cx="1145540" cy="27685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>
                  <a:defRPr/>
                </a:pPr>
                <a:r>
                  <a:rPr lang="zh-CN" altLang="en-US" b="1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年龄</a:t>
                </a:r>
                <a:r>
                  <a:rPr lang="zh-CN" altLang="en-US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XX</a:t>
                </a:r>
                <a:r>
                  <a:rPr lang="zh-CN" altLang="en-US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岁 </a:t>
                </a:r>
                <a:endPara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567474" y="3049859"/>
              <a:ext cx="2146935" cy="20764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3765">
                <a:defRPr/>
              </a:pPr>
              <a:r>
                <a:rPr lang="zh-CN" altLang="en-US" b="1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出生年月</a:t>
              </a:r>
              <a:r>
                <a: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 </a:t>
              </a:r>
              <a:r>
                <a:rPr lang="en-US" altLang="zh-CN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2021年12</a:t>
              </a:r>
              <a:r>
                <a: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03</a:t>
              </a:r>
              <a:r>
                <a: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日 </a:t>
              </a:r>
              <a:endParaRPr lang="zh-CN" altLang="en-US" dirty="0">
                <a:solidFill>
                  <a:srgbClr val="7B8D89"/>
                </a:solidFill>
                <a:latin typeface="造字工房悦黑体验版常规体" pitchFamily="2" charset="-122"/>
                <a:ea typeface="造字工房悦黑体验版常规体" pitchFamily="2" charset="-122"/>
                <a:cs typeface="Arial" panose="020B0604020202020204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456150" y="2670928"/>
              <a:ext cx="2355786" cy="207750"/>
              <a:chOff x="5871060" y="3327364"/>
              <a:chExt cx="3141047" cy="276998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5871060" y="3327364"/>
                <a:ext cx="1166986" cy="276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面貌</a:t>
                </a:r>
                <a:r>
                  <a:rPr lang="zh-CN" altLang="en-US" dirty="0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：团员</a:t>
                </a:r>
                <a:endParaRPr lang="zh-CN" altLang="en-US" sz="2800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Arial" panose="020B0604020202020204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79398" y="3327364"/>
                <a:ext cx="1232709" cy="27699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 defTabSz="9137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学历</a:t>
                </a:r>
                <a:r>
                  <a:rPr lang="zh-CN" altLang="en-US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：大专</a:t>
                </a:r>
                <a:r>
                  <a:rPr lang="zh-CN" altLang="en-US" b="1">
                    <a:solidFill>
                      <a:srgbClr val="7B8D89"/>
                    </a:solidFill>
                    <a:latin typeface="造字工房悦黑体验版常规体" pitchFamily="2" charset="-122"/>
                    <a:ea typeface="造字工房悦黑体验版常规体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en-US" b="1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602199" y="3770417"/>
              <a:ext cx="2077492" cy="20774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13765">
                <a:defRPr/>
              </a:pPr>
              <a:r>
                <a:rPr lang="zh-CN" altLang="en-US" b="1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联系电话</a:t>
              </a:r>
              <a:r>
                <a:rPr lang="zh-CN" altLang="en-US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srgbClr val="7B8D89"/>
                  </a:solidFill>
                  <a:latin typeface="造字工房悦黑体验版常规体" pitchFamily="2" charset="-122"/>
                  <a:ea typeface="造字工房悦黑体验版常规体" pitchFamily="2" charset="-122"/>
                  <a:cs typeface="Times New Roman" panose="02020603050405020304" pitchFamily="18" charset="0"/>
                </a:rPr>
                <a:t>123456789123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29314" y="1661323"/>
            <a:ext cx="1889940" cy="577369"/>
            <a:chOff x="5609181" y="468056"/>
            <a:chExt cx="967439" cy="2026546"/>
          </a:xfrm>
        </p:grpSpPr>
        <p:sp>
          <p:nvSpPr>
            <p:cNvPr id="66" name="矩形 65"/>
            <p:cNvSpPr/>
            <p:nvPr/>
          </p:nvSpPr>
          <p:spPr>
            <a:xfrm>
              <a:off x="5609181" y="468056"/>
              <a:ext cx="967439" cy="1866015"/>
            </a:xfrm>
            <a:prstGeom prst="rect">
              <a:avLst/>
            </a:prstGeom>
            <a:solidFill>
              <a:srgbClr val="3D857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676233" y="658117"/>
              <a:ext cx="870473" cy="1836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正黑简体" panose="02000000000000000000" pitchFamily="2" charset="-122"/>
                  <a:ea typeface="方正正黑简体" panose="02000000000000000000" pitchFamily="2" charset="-122"/>
                  <a:cs typeface="Arial" panose="020B0604020202020204"/>
                </a:rPr>
                <a:t>个人信息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5662612" y="750533"/>
              <a:ext cx="866775" cy="1368414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4" y="375838"/>
            <a:ext cx="2820084" cy="62953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42830"/>
          <a:stretch>
            <a:fillRect/>
          </a:stretch>
        </p:blipFill>
        <p:spPr>
          <a:xfrm>
            <a:off x="10332327" y="198285"/>
            <a:ext cx="1613862" cy="3021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7974"/>
          <p:cNvSpPr/>
          <p:nvPr/>
        </p:nvSpPr>
        <p:spPr>
          <a:xfrm>
            <a:off x="203200" y="2858362"/>
            <a:ext cx="11742057" cy="1249951"/>
          </a:xfrm>
          <a:custGeom>
            <a:avLst/>
            <a:gdLst>
              <a:gd name="connsiteX0" fmla="*/ 0 w 21600"/>
              <a:gd name="connsiteY0" fmla="*/ 6287 h 17361"/>
              <a:gd name="connsiteX1" fmla="*/ 1931 w 21600"/>
              <a:gd name="connsiteY1" fmla="*/ 750 h 17361"/>
              <a:gd name="connsiteX2" fmla="*/ 4865 w 21600"/>
              <a:gd name="connsiteY2" fmla="*/ 17361 h 17361"/>
              <a:gd name="connsiteX3" fmla="*/ 11316 w 21600"/>
              <a:gd name="connsiteY3" fmla="*/ 1 h 17361"/>
              <a:gd name="connsiteX4" fmla="*/ 16780 w 21600"/>
              <a:gd name="connsiteY4" fmla="*/ 16539 h 17361"/>
              <a:gd name="connsiteX5" fmla="*/ 21600 w 21600"/>
              <a:gd name="connsiteY5" fmla="*/ 11674 h 17361"/>
              <a:gd name="connsiteX0-1" fmla="*/ 0 w 21600"/>
              <a:gd name="connsiteY0-2" fmla="*/ 6287 h 17374"/>
              <a:gd name="connsiteX1-3" fmla="*/ 1999 w 21600"/>
              <a:gd name="connsiteY1-4" fmla="*/ 2995 h 17374"/>
              <a:gd name="connsiteX2-5" fmla="*/ 4865 w 21600"/>
              <a:gd name="connsiteY2-6" fmla="*/ 17361 h 17374"/>
              <a:gd name="connsiteX3-7" fmla="*/ 11316 w 21600"/>
              <a:gd name="connsiteY3-8" fmla="*/ 1 h 17374"/>
              <a:gd name="connsiteX4-9" fmla="*/ 16780 w 21600"/>
              <a:gd name="connsiteY4-10" fmla="*/ 16539 h 17374"/>
              <a:gd name="connsiteX5-11" fmla="*/ 21600 w 21600"/>
              <a:gd name="connsiteY5-12" fmla="*/ 11674 h 17374"/>
              <a:gd name="connsiteX0-13" fmla="*/ 0 w 21600"/>
              <a:gd name="connsiteY0-14" fmla="*/ 6314 h 21215"/>
              <a:gd name="connsiteX1-15" fmla="*/ 1999 w 21600"/>
              <a:gd name="connsiteY1-16" fmla="*/ 3022 h 21215"/>
              <a:gd name="connsiteX2-17" fmla="*/ 4753 w 21600"/>
              <a:gd name="connsiteY2-18" fmla="*/ 21204 h 21215"/>
              <a:gd name="connsiteX3-19" fmla="*/ 11316 w 21600"/>
              <a:gd name="connsiteY3-20" fmla="*/ 28 h 21215"/>
              <a:gd name="connsiteX4-21" fmla="*/ 16780 w 21600"/>
              <a:gd name="connsiteY4-22" fmla="*/ 16566 h 21215"/>
              <a:gd name="connsiteX5-23" fmla="*/ 21600 w 21600"/>
              <a:gd name="connsiteY5-24" fmla="*/ 11701 h 21215"/>
              <a:gd name="connsiteX0-25" fmla="*/ 0 w 21600"/>
              <a:gd name="connsiteY0-26" fmla="*/ 7210 h 22118"/>
              <a:gd name="connsiteX1-27" fmla="*/ 1999 w 21600"/>
              <a:gd name="connsiteY1-28" fmla="*/ 3918 h 22118"/>
              <a:gd name="connsiteX2-29" fmla="*/ 4753 w 21600"/>
              <a:gd name="connsiteY2-30" fmla="*/ 22100 h 22118"/>
              <a:gd name="connsiteX3-31" fmla="*/ 11001 w 21600"/>
              <a:gd name="connsiteY3-32" fmla="*/ 26 h 22118"/>
              <a:gd name="connsiteX4-33" fmla="*/ 16780 w 21600"/>
              <a:gd name="connsiteY4-34" fmla="*/ 17462 h 22118"/>
              <a:gd name="connsiteX5-35" fmla="*/ 21600 w 21600"/>
              <a:gd name="connsiteY5-36" fmla="*/ 12597 h 22118"/>
              <a:gd name="connsiteX0-37" fmla="*/ 0 w 21600"/>
              <a:gd name="connsiteY0-38" fmla="*/ 7186 h 22094"/>
              <a:gd name="connsiteX1-39" fmla="*/ 1999 w 21600"/>
              <a:gd name="connsiteY1-40" fmla="*/ 3894 h 22094"/>
              <a:gd name="connsiteX2-41" fmla="*/ 4753 w 21600"/>
              <a:gd name="connsiteY2-42" fmla="*/ 22076 h 22094"/>
              <a:gd name="connsiteX3-43" fmla="*/ 11001 w 21600"/>
              <a:gd name="connsiteY3-44" fmla="*/ 2 h 22094"/>
              <a:gd name="connsiteX4-45" fmla="*/ 16758 w 21600"/>
              <a:gd name="connsiteY4-46" fmla="*/ 20805 h 22094"/>
              <a:gd name="connsiteX5-47" fmla="*/ 21600 w 21600"/>
              <a:gd name="connsiteY5-48" fmla="*/ 12573 h 22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600" h="22094" extrusionOk="0">
                <a:moveTo>
                  <a:pt x="0" y="7186"/>
                </a:moveTo>
                <a:cubicBezTo>
                  <a:pt x="560" y="3494"/>
                  <a:pt x="1207" y="1412"/>
                  <a:pt x="1999" y="3894"/>
                </a:cubicBezTo>
                <a:cubicBezTo>
                  <a:pt x="2791" y="6376"/>
                  <a:pt x="3253" y="22725"/>
                  <a:pt x="4753" y="22076"/>
                </a:cubicBezTo>
                <a:cubicBezTo>
                  <a:pt x="6253" y="21427"/>
                  <a:pt x="9000" y="214"/>
                  <a:pt x="11001" y="2"/>
                </a:cubicBezTo>
                <a:cubicBezTo>
                  <a:pt x="13002" y="-210"/>
                  <a:pt x="15044" y="18859"/>
                  <a:pt x="16758" y="20805"/>
                </a:cubicBezTo>
                <a:cubicBezTo>
                  <a:pt x="18472" y="22750"/>
                  <a:pt x="20779" y="13746"/>
                  <a:pt x="21600" y="12573"/>
                </a:cubicBezTo>
              </a:path>
            </a:pathLst>
          </a:custGeom>
          <a:ln w="12700">
            <a:solidFill>
              <a:srgbClr val="3D8570"/>
            </a:solidFill>
            <a:prstDash val="lgDash"/>
            <a:round/>
          </a:ln>
        </p:spPr>
        <p:txBody>
          <a:bodyPr lIns="0" tIns="0" rIns="0" bIns="0" anchor="ctr"/>
          <a:lstStyle/>
          <a:p>
            <a:pPr algn="ctr" defTabSz="913765">
              <a:defRPr/>
            </a:pPr>
            <a:endParaRPr sz="1865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+mn-lt"/>
            </a:endParaRPr>
          </a:p>
        </p:txBody>
      </p:sp>
      <p:sp>
        <p:nvSpPr>
          <p:cNvPr id="4" name="Shape 17978"/>
          <p:cNvSpPr/>
          <p:nvPr/>
        </p:nvSpPr>
        <p:spPr>
          <a:xfrm>
            <a:off x="4081589" y="3851023"/>
            <a:ext cx="154147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lang="zh-CN" altLang="en-US" sz="1865">
                <a:solidFill>
                  <a:srgbClr val="3D8570"/>
                </a:solidFill>
                <a:uFillTx/>
                <a:latin typeface="造字工房尚黑 G0v1 细体" pitchFamily="50" charset="-122"/>
                <a:ea typeface="造字工房尚黑 G0v1 细体" pitchFamily="50" charset="-122"/>
              </a:rPr>
              <a:t>输入标题</a:t>
            </a:r>
            <a:endParaRPr lang="zh-CN" altLang="en-US" sz="1865" dirty="0">
              <a:solidFill>
                <a:srgbClr val="3D8570"/>
              </a:solidFill>
              <a:uFillTx/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5" name="Shape 17984"/>
          <p:cNvSpPr/>
          <p:nvPr/>
        </p:nvSpPr>
        <p:spPr>
          <a:xfrm>
            <a:off x="1085156" y="4112039"/>
            <a:ext cx="1541469" cy="451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lang="zh-CN" altLang="en-US" sz="2135">
                <a:solidFill>
                  <a:srgbClr val="3D8570"/>
                </a:solidFill>
                <a:uFillTx/>
                <a:latin typeface="造字工房尚黑 G0v1 细体" pitchFamily="50" charset="-122"/>
                <a:ea typeface="造字工房尚黑 G0v1 细体" pitchFamily="50" charset="-122"/>
                <a:cs typeface="+mn-cs"/>
              </a:rPr>
              <a:t>输入标题</a:t>
            </a:r>
            <a:endParaRPr lang="zh-CN" altLang="en-US" sz="2135" dirty="0">
              <a:solidFill>
                <a:srgbClr val="3D8570"/>
              </a:solidFill>
              <a:uFillTx/>
              <a:latin typeface="造字工房尚黑 G0v1 细体" pitchFamily="50" charset="-122"/>
              <a:ea typeface="造字工房尚黑 G0v1 细体" pitchFamily="50" charset="-122"/>
              <a:cs typeface="+mn-cs"/>
            </a:endParaRPr>
          </a:p>
        </p:txBody>
      </p:sp>
      <p:sp>
        <p:nvSpPr>
          <p:cNvPr id="6" name="Shape 17978"/>
          <p:cNvSpPr/>
          <p:nvPr/>
        </p:nvSpPr>
        <p:spPr>
          <a:xfrm>
            <a:off x="9746218" y="4458076"/>
            <a:ext cx="1541471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lang="zh-CN" altLang="en-US" sz="1865">
                <a:solidFill>
                  <a:srgbClr val="3D8570"/>
                </a:solidFill>
                <a:uFillTx/>
                <a:latin typeface="造字工房尚黑 G0v1 细体" pitchFamily="50" charset="-122"/>
                <a:ea typeface="造字工房尚黑 G0v1 细体" pitchFamily="50" charset="-122"/>
              </a:rPr>
              <a:t>输入标题</a:t>
            </a:r>
            <a:endParaRPr lang="zh-CN" altLang="en-US" sz="1865" dirty="0">
              <a:solidFill>
                <a:srgbClr val="3D8570"/>
              </a:solidFill>
              <a:uFillTx/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7" name="Shape 17984"/>
          <p:cNvSpPr/>
          <p:nvPr/>
        </p:nvSpPr>
        <p:spPr>
          <a:xfrm>
            <a:off x="6871720" y="3740351"/>
            <a:ext cx="1541469" cy="41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959" tIns="60959" rIns="60959" bIns="60959" numCol="1" anchor="t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lang="zh-CN" altLang="en-US" sz="1865">
                <a:solidFill>
                  <a:srgbClr val="3D8570"/>
                </a:solidFill>
                <a:uFillTx/>
                <a:latin typeface="造字工房尚黑 G0v1 细体" pitchFamily="50" charset="-122"/>
                <a:ea typeface="造字工房尚黑 G0v1 细体" pitchFamily="50" charset="-122"/>
              </a:rPr>
              <a:t>输入标题</a:t>
            </a:r>
            <a:endParaRPr lang="zh-CN" altLang="en-US" sz="1865" dirty="0">
              <a:solidFill>
                <a:srgbClr val="3D8570"/>
              </a:solidFill>
              <a:uFillTx/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087573" y="4449542"/>
            <a:ext cx="1898889" cy="625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7" rIns="91412" bIns="45707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在这里或者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的文本。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057562" y="4171728"/>
            <a:ext cx="1898889" cy="625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7" rIns="91412" bIns="45707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在这里或者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的文本。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875522" y="4064845"/>
            <a:ext cx="1898889" cy="625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7" rIns="91412" bIns="45707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在这里或者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的文本。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9664701" y="4762370"/>
            <a:ext cx="1898889" cy="625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7" rIns="91412" bIns="45707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在这里或者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通过复制您</a:t>
            </a:r>
            <a:r>
              <a:rPr lang="zh-CN" altLang="en-US" sz="1335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的文本。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24"/>
          <p:cNvSpPr/>
          <p:nvPr/>
        </p:nvSpPr>
        <p:spPr bwMode="auto">
          <a:xfrm>
            <a:off x="1170927" y="3031300"/>
            <a:ext cx="854307" cy="721632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913130">
              <a:defRPr/>
            </a:pPr>
            <a:endParaRPr lang="zh-CN" altLang="en-US" sz="1865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3" name="Freeform 124"/>
          <p:cNvSpPr/>
          <p:nvPr/>
        </p:nvSpPr>
        <p:spPr bwMode="auto">
          <a:xfrm>
            <a:off x="4306297" y="2924715"/>
            <a:ext cx="854307" cy="721632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913130">
              <a:defRPr/>
            </a:pPr>
            <a:endParaRPr lang="zh-CN" altLang="en-US" sz="1865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Freeform 124"/>
          <p:cNvSpPr/>
          <p:nvPr/>
        </p:nvSpPr>
        <p:spPr bwMode="auto">
          <a:xfrm>
            <a:off x="7221793" y="2832849"/>
            <a:ext cx="854307" cy="721632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913130">
              <a:defRPr/>
            </a:pPr>
            <a:endParaRPr lang="zh-CN" altLang="en-US" sz="1865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Freeform 124"/>
          <p:cNvSpPr/>
          <p:nvPr/>
        </p:nvSpPr>
        <p:spPr bwMode="auto">
          <a:xfrm>
            <a:off x="10085977" y="3539823"/>
            <a:ext cx="854307" cy="721632"/>
          </a:xfrm>
          <a:custGeom>
            <a:avLst/>
            <a:gdLst>
              <a:gd name="T0" fmla="*/ 106 w 218"/>
              <a:gd name="T1" fmla="*/ 3 h 184"/>
              <a:gd name="T2" fmla="*/ 1 w 218"/>
              <a:gd name="T3" fmla="*/ 84 h 184"/>
              <a:gd name="T4" fmla="*/ 25 w 218"/>
              <a:gd name="T5" fmla="*/ 129 h 184"/>
              <a:gd name="T6" fmla="*/ 33 w 218"/>
              <a:gd name="T7" fmla="*/ 136 h 184"/>
              <a:gd name="T8" fmla="*/ 43 w 218"/>
              <a:gd name="T9" fmla="*/ 150 h 184"/>
              <a:gd name="T10" fmla="*/ 27 w 218"/>
              <a:gd name="T11" fmla="*/ 176 h 184"/>
              <a:gd name="T12" fmla="*/ 31 w 218"/>
              <a:gd name="T13" fmla="*/ 184 h 184"/>
              <a:gd name="T14" fmla="*/ 57 w 218"/>
              <a:gd name="T15" fmla="*/ 181 h 184"/>
              <a:gd name="T16" fmla="*/ 89 w 218"/>
              <a:gd name="T17" fmla="*/ 163 h 184"/>
              <a:gd name="T18" fmla="*/ 107 w 218"/>
              <a:gd name="T19" fmla="*/ 156 h 184"/>
              <a:gd name="T20" fmla="*/ 127 w 218"/>
              <a:gd name="T21" fmla="*/ 155 h 184"/>
              <a:gd name="T22" fmla="*/ 217 w 218"/>
              <a:gd name="T23" fmla="*/ 76 h 184"/>
              <a:gd name="T24" fmla="*/ 106 w 218"/>
              <a:gd name="T25" fmla="*/ 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8" h="184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913130">
              <a:defRPr/>
            </a:pPr>
            <a:endParaRPr lang="zh-CN" altLang="en-US" sz="1865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11347" y="313178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lang="en-US" altLang="zh-CN" sz="2000" kern="0" dirty="0">
                <a:solidFill>
                  <a:prstClr val="white"/>
                </a:solidFill>
                <a:latin typeface="华康金文体W3(P)" panose="030F0300000000000000" pitchFamily="66" charset="-122"/>
                <a:ea typeface="华康金文体W3(P)" panose="030F0300000000000000" pitchFamily="66" charset="-122"/>
              </a:rPr>
              <a:t>2014</a:t>
            </a:r>
            <a:endParaRPr lang="zh-CN" altLang="en-US" sz="2000" kern="0" dirty="0">
              <a:solidFill>
                <a:prstClr val="white"/>
              </a:solidFill>
              <a:latin typeface="华康金文体W3(P)" panose="030F0300000000000000" pitchFamily="66" charset="-122"/>
              <a:ea typeface="华康金文体W3(P)" panose="030F0300000000000000" pitchFamily="66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43054" y="3038010"/>
            <a:ext cx="78739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lang="en-US" altLang="zh-CN" sz="2000" kern="0" dirty="0">
                <a:solidFill>
                  <a:prstClr val="white"/>
                </a:solidFill>
                <a:latin typeface="华康金文体W3(P)" panose="030F0300000000000000" pitchFamily="66" charset="-122"/>
                <a:ea typeface="华康金文体W3(P)" panose="030F0300000000000000" pitchFamily="66" charset="-122"/>
              </a:rPr>
              <a:t>2015</a:t>
            </a:r>
            <a:endParaRPr lang="zh-CN" altLang="en-US" sz="2000" kern="0" dirty="0">
              <a:solidFill>
                <a:prstClr val="white"/>
              </a:solidFill>
              <a:latin typeface="华康金文体W3(P)" panose="030F0300000000000000" pitchFamily="66" charset="-122"/>
              <a:ea typeface="华康金文体W3(P)" panose="030F0300000000000000" pitchFamily="66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23746" y="292550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lang="en-US" altLang="zh-CN" sz="2000" kern="0" dirty="0">
                <a:solidFill>
                  <a:prstClr val="white"/>
                </a:solidFill>
                <a:latin typeface="华康金文体W3(P)" panose="030F0300000000000000" pitchFamily="66" charset="-122"/>
                <a:ea typeface="华康金文体W3(P)" panose="030F0300000000000000" pitchFamily="66" charset="-122"/>
              </a:rPr>
              <a:t>2016</a:t>
            </a:r>
            <a:endParaRPr lang="zh-CN" altLang="en-US" sz="20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119434" y="364416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lang="en-US" altLang="zh-CN" sz="2000" kern="0" dirty="0">
                <a:solidFill>
                  <a:prstClr val="white"/>
                </a:solidFill>
                <a:latin typeface="华康金文体W3(P)" panose="030F0300000000000000" pitchFamily="66" charset="-122"/>
                <a:ea typeface="华康金文体W3(P)" panose="030F0300000000000000" pitchFamily="66" charset="-122"/>
              </a:rPr>
              <a:t>2017</a:t>
            </a:r>
            <a:endParaRPr lang="zh-CN" altLang="en-US" sz="2000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圆角矩形 4"/>
          <p:cNvSpPr/>
          <p:nvPr/>
        </p:nvSpPr>
        <p:spPr>
          <a:xfrm>
            <a:off x="5889385" y="-204398"/>
            <a:ext cx="413233" cy="2193239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en-US" altLang="zh-CN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>
              <a:defRPr/>
            </a:pPr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工</a:t>
            </a:r>
          </a:p>
          <a:p>
            <a:pPr algn="ctr" defTabSz="913765">
              <a:defRPr/>
            </a:pPr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作经历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4"/>
          <p:cNvSpPr/>
          <p:nvPr/>
        </p:nvSpPr>
        <p:spPr>
          <a:xfrm>
            <a:off x="5889385" y="-123394"/>
            <a:ext cx="413233" cy="2168094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altLang="zh-CN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教育背景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773963" y="1326502"/>
            <a:ext cx="8375271" cy="3138003"/>
          </a:xfrm>
          <a:custGeom>
            <a:avLst/>
            <a:gdLst>
              <a:gd name="connsiteX0" fmla="*/ 0 w 10668000"/>
              <a:gd name="connsiteY0" fmla="*/ 3746500 h 3746500"/>
              <a:gd name="connsiteX1" fmla="*/ 2527300 w 10668000"/>
              <a:gd name="connsiteY1" fmla="*/ 2349500 h 3746500"/>
              <a:gd name="connsiteX2" fmla="*/ 4953000 w 10668000"/>
              <a:gd name="connsiteY2" fmla="*/ 2946400 h 3746500"/>
              <a:gd name="connsiteX3" fmla="*/ 6781800 w 10668000"/>
              <a:gd name="connsiteY3" fmla="*/ 1892300 h 3746500"/>
              <a:gd name="connsiteX4" fmla="*/ 9220200 w 10668000"/>
              <a:gd name="connsiteY4" fmla="*/ 1435100 h 3746500"/>
              <a:gd name="connsiteX5" fmla="*/ 10668000 w 10668000"/>
              <a:gd name="connsiteY5" fmla="*/ 0 h 3746500"/>
              <a:gd name="connsiteX0-1" fmla="*/ 0 w 10103802"/>
              <a:gd name="connsiteY0-2" fmla="*/ 3383430 h 3383430"/>
              <a:gd name="connsiteX1-3" fmla="*/ 1963102 w 10103802"/>
              <a:gd name="connsiteY1-4" fmla="*/ 2349500 h 3383430"/>
              <a:gd name="connsiteX2-5" fmla="*/ 4388802 w 10103802"/>
              <a:gd name="connsiteY2-6" fmla="*/ 2946400 h 3383430"/>
              <a:gd name="connsiteX3-7" fmla="*/ 6217602 w 10103802"/>
              <a:gd name="connsiteY3-8" fmla="*/ 1892300 h 3383430"/>
              <a:gd name="connsiteX4-9" fmla="*/ 8656002 w 10103802"/>
              <a:gd name="connsiteY4-10" fmla="*/ 1435100 h 3383430"/>
              <a:gd name="connsiteX5-11" fmla="*/ 10103802 w 10103802"/>
              <a:gd name="connsiteY5-12" fmla="*/ 0 h 3383430"/>
              <a:gd name="connsiteX0-13" fmla="*/ 0 w 9863185"/>
              <a:gd name="connsiteY0-14" fmla="*/ 3082166 h 3082166"/>
              <a:gd name="connsiteX1-15" fmla="*/ 1963102 w 9863185"/>
              <a:gd name="connsiteY1-16" fmla="*/ 2048236 h 3082166"/>
              <a:gd name="connsiteX2-17" fmla="*/ 4388802 w 9863185"/>
              <a:gd name="connsiteY2-18" fmla="*/ 2645136 h 3082166"/>
              <a:gd name="connsiteX3-19" fmla="*/ 6217602 w 9863185"/>
              <a:gd name="connsiteY3-20" fmla="*/ 1591036 h 3082166"/>
              <a:gd name="connsiteX4-21" fmla="*/ 8656002 w 9863185"/>
              <a:gd name="connsiteY4-22" fmla="*/ 1133836 h 3082166"/>
              <a:gd name="connsiteX5-23" fmla="*/ 9863185 w 9863185"/>
              <a:gd name="connsiteY5-24" fmla="*/ 0 h 3082166"/>
              <a:gd name="connsiteX0-25" fmla="*/ 0 w 9760064"/>
              <a:gd name="connsiteY0-26" fmla="*/ 3101603 h 3101603"/>
              <a:gd name="connsiteX1-27" fmla="*/ 1963102 w 9760064"/>
              <a:gd name="connsiteY1-28" fmla="*/ 2067673 h 3101603"/>
              <a:gd name="connsiteX2-29" fmla="*/ 4388802 w 9760064"/>
              <a:gd name="connsiteY2-30" fmla="*/ 2664573 h 3101603"/>
              <a:gd name="connsiteX3-31" fmla="*/ 6217602 w 9760064"/>
              <a:gd name="connsiteY3-32" fmla="*/ 1610473 h 3101603"/>
              <a:gd name="connsiteX4-33" fmla="*/ 8656002 w 9760064"/>
              <a:gd name="connsiteY4-34" fmla="*/ 1153273 h 3101603"/>
              <a:gd name="connsiteX5-35" fmla="*/ 9760064 w 9760064"/>
              <a:gd name="connsiteY5-36" fmla="*/ 0 h 3101603"/>
              <a:gd name="connsiteX0-37" fmla="*/ 0 w 9760064"/>
              <a:gd name="connsiteY0-38" fmla="*/ 3101603 h 3101603"/>
              <a:gd name="connsiteX1-39" fmla="*/ 1963102 w 9760064"/>
              <a:gd name="connsiteY1-40" fmla="*/ 2067673 h 3101603"/>
              <a:gd name="connsiteX2-41" fmla="*/ 4388802 w 9760064"/>
              <a:gd name="connsiteY2-42" fmla="*/ 2664573 h 3101603"/>
              <a:gd name="connsiteX3-43" fmla="*/ 6217602 w 9760064"/>
              <a:gd name="connsiteY3-44" fmla="*/ 1610473 h 3101603"/>
              <a:gd name="connsiteX4-45" fmla="*/ 8656002 w 9760064"/>
              <a:gd name="connsiteY4-46" fmla="*/ 1153273 h 3101603"/>
              <a:gd name="connsiteX5-47" fmla="*/ 9760064 w 9760064"/>
              <a:gd name="connsiteY5-48" fmla="*/ 0 h 3101603"/>
              <a:gd name="connsiteX0-49" fmla="*/ 0 w 9760064"/>
              <a:gd name="connsiteY0-50" fmla="*/ 3101603 h 3101603"/>
              <a:gd name="connsiteX1-51" fmla="*/ 1963102 w 9760064"/>
              <a:gd name="connsiteY1-52" fmla="*/ 2067673 h 3101603"/>
              <a:gd name="connsiteX2-53" fmla="*/ 4388802 w 9760064"/>
              <a:gd name="connsiteY2-54" fmla="*/ 2664573 h 3101603"/>
              <a:gd name="connsiteX3-55" fmla="*/ 6217602 w 9760064"/>
              <a:gd name="connsiteY3-56" fmla="*/ 1610473 h 3101603"/>
              <a:gd name="connsiteX4-57" fmla="*/ 8656002 w 9760064"/>
              <a:gd name="connsiteY4-58" fmla="*/ 1153273 h 3101603"/>
              <a:gd name="connsiteX5-59" fmla="*/ 9760064 w 9760064"/>
              <a:gd name="connsiteY5-60" fmla="*/ 0 h 31016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760064" h="3101603">
                <a:moveTo>
                  <a:pt x="0" y="3101603"/>
                </a:moveTo>
                <a:cubicBezTo>
                  <a:pt x="850900" y="2469778"/>
                  <a:pt x="1231635" y="2140511"/>
                  <a:pt x="1963102" y="2067673"/>
                </a:cubicBezTo>
                <a:cubicBezTo>
                  <a:pt x="2694569" y="1994835"/>
                  <a:pt x="3679719" y="2740773"/>
                  <a:pt x="4388802" y="2664573"/>
                </a:cubicBezTo>
                <a:cubicBezTo>
                  <a:pt x="5097885" y="2588373"/>
                  <a:pt x="5506402" y="1862356"/>
                  <a:pt x="6217602" y="1610473"/>
                </a:cubicBezTo>
                <a:cubicBezTo>
                  <a:pt x="6928802" y="1358590"/>
                  <a:pt x="8008302" y="1468656"/>
                  <a:pt x="8656002" y="1153273"/>
                </a:cubicBezTo>
                <a:cubicBezTo>
                  <a:pt x="9303702" y="837890"/>
                  <a:pt x="8924613" y="103101"/>
                  <a:pt x="9760064" y="0"/>
                </a:cubicBezTo>
              </a:path>
            </a:pathLst>
          </a:cu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6963" y="4591402"/>
            <a:ext cx="2004595" cy="36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2014</a:t>
            </a:r>
            <a:r>
              <a:rPr lang="zh-CN" altLang="en-US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年</a:t>
            </a:r>
          </a:p>
        </p:txBody>
      </p:sp>
      <p:sp>
        <p:nvSpPr>
          <p:cNvPr id="6" name="椭圆 5"/>
          <p:cNvSpPr/>
          <p:nvPr/>
        </p:nvSpPr>
        <p:spPr>
          <a:xfrm>
            <a:off x="1685355" y="4339568"/>
            <a:ext cx="215900" cy="241300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3106355" y="3928750"/>
            <a:ext cx="2004595" cy="36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2015</a:t>
            </a:r>
            <a:r>
              <a:rPr lang="zh-CN" altLang="en-US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年</a:t>
            </a:r>
          </a:p>
        </p:txBody>
      </p:sp>
      <p:sp>
        <p:nvSpPr>
          <p:cNvPr id="8" name="标题 1"/>
          <p:cNvSpPr txBox="1"/>
          <p:nvPr/>
        </p:nvSpPr>
        <p:spPr>
          <a:xfrm>
            <a:off x="5828669" y="3597285"/>
            <a:ext cx="2004595" cy="36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2016</a:t>
            </a:r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年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cs typeface="Arial" panose="020B0604020202020204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55493" y="3149637"/>
            <a:ext cx="215900" cy="241300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759435" y="3165184"/>
            <a:ext cx="2004595" cy="36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2017</a:t>
            </a:r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年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cs typeface="Arial" panose="020B0604020202020204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9367206" y="1560558"/>
            <a:ext cx="2004595" cy="36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en-US" altLang="zh-CN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2021年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cs typeface="Arial" panose="020B060402020202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660" y="4930433"/>
            <a:ext cx="1340196" cy="14030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点击此处添加你所需要的文字点击此处添加</a:t>
            </a:r>
            <a:r>
              <a:rPr lang="zh-CN" altLang="en-US" sz="133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51704" y="4284935"/>
            <a:ext cx="1340196" cy="1446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点击此处添加你所需要的文字点击此处添加</a:t>
            </a:r>
            <a:r>
              <a:rPr lang="zh-CN" altLang="en-US" sz="140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37893" y="4018044"/>
            <a:ext cx="1340196" cy="1446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点击此处添加你所需要的文字点击此处添加</a:t>
            </a:r>
            <a:r>
              <a:rPr lang="zh-CN" altLang="en-US" sz="140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38876" y="1934011"/>
            <a:ext cx="1340196" cy="1446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点击此处添加你所需要的文字点击此处添加</a:t>
            </a:r>
            <a:r>
              <a:rPr lang="zh-CN" altLang="en-US" sz="140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06363" y="3544291"/>
            <a:ext cx="1340196" cy="14462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</a:rPr>
              <a:t>点击此处添加你所需要的文字点击此处添加</a:t>
            </a:r>
            <a:r>
              <a:rPr lang="zh-CN" altLang="en-US" sz="140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" y="73442"/>
            <a:ext cx="3209420" cy="35260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1" t="79789" r="8791" b="-1535"/>
          <a:stretch>
            <a:fillRect/>
          </a:stretch>
        </p:blipFill>
        <p:spPr>
          <a:xfrm>
            <a:off x="3662342" y="3327369"/>
            <a:ext cx="586708" cy="766773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0041284" y="1212562"/>
            <a:ext cx="215900" cy="241300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3765">
              <a:defRPr/>
            </a:pPr>
            <a:endParaRPr lang="zh-CN" altLang="en-US" kern="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  <a:cs typeface="Arial" panose="020B0604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1" t="79789" r="8791" b="-1535"/>
          <a:stretch>
            <a:fillRect/>
          </a:stretch>
        </p:blipFill>
        <p:spPr>
          <a:xfrm>
            <a:off x="8364497" y="2522496"/>
            <a:ext cx="586708" cy="766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4"/>
          <p:cNvSpPr/>
          <p:nvPr/>
        </p:nvSpPr>
        <p:spPr>
          <a:xfrm>
            <a:off x="5889384" y="-123394"/>
            <a:ext cx="413233" cy="2129994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个人能力</a:t>
            </a:r>
          </a:p>
        </p:txBody>
      </p:sp>
      <p:sp>
        <p:nvSpPr>
          <p:cNvPr id="17" name="矩形 16"/>
          <p:cNvSpPr/>
          <p:nvPr/>
        </p:nvSpPr>
        <p:spPr>
          <a:xfrm>
            <a:off x="3728688" y="2537711"/>
            <a:ext cx="5364058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23292" y="2526144"/>
            <a:ext cx="338907" cy="338907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28688" y="3122031"/>
            <a:ext cx="2103552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61965" y="3110464"/>
            <a:ext cx="338907" cy="338907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28688" y="3706351"/>
            <a:ext cx="3330624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89858" y="3694784"/>
            <a:ext cx="338907" cy="338907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28688" y="4290671"/>
            <a:ext cx="1240752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799986" y="4279104"/>
            <a:ext cx="338907" cy="338907"/>
          </a:xfrm>
          <a:prstGeom prst="ellipse">
            <a:avLst/>
          </a:prstGeom>
          <a:solidFill>
            <a:srgbClr val="3D857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43501" y="2496797"/>
            <a:ext cx="14724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sym typeface="Roboto Condensed Regular"/>
              </a:rPr>
              <a:t>人际交往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sym typeface="Roboto Condensed Regular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43501" y="3110464"/>
            <a:ext cx="14724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语言表达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43501" y="3651796"/>
            <a:ext cx="14724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管理能力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43501" y="4217866"/>
            <a:ext cx="147248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动手能力</a:t>
            </a:r>
            <a:endParaRPr lang="zh-CN" altLang="en-US" sz="213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76245" y="4986711"/>
            <a:ext cx="6976781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33599" y="2336415"/>
            <a:ext cx="12387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造字工房尚黑 G0v1 细体" pitchFamily="50" charset="-122"/>
                <a:ea typeface="造字工房尚黑 G0v1 细体" pitchFamily="50" charset="-122"/>
              </a:rPr>
              <a:t>85%</a:t>
            </a:r>
            <a:endParaRPr lang="zh-CN" altLang="en-US" sz="2400" dirty="0"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36011" y="2943475"/>
            <a:ext cx="1238758" cy="60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造字工房尚黑 G0v1 细体" pitchFamily="50" charset="-122"/>
                <a:ea typeface="造字工房尚黑 G0v1 细体" pitchFamily="50" charset="-122"/>
              </a:rPr>
              <a:t>45%</a:t>
            </a:r>
            <a:endParaRPr lang="zh-CN" altLang="en-US" sz="2400" dirty="0"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74769" y="3536342"/>
            <a:ext cx="12387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造字工房尚黑 G0v1 细体" pitchFamily="50" charset="-122"/>
                <a:ea typeface="造字工房尚黑 G0v1 细体" pitchFamily="50" charset="-122"/>
              </a:rPr>
              <a:t>65%</a:t>
            </a:r>
            <a:endParaRPr lang="zh-CN" altLang="en-US" sz="2400" dirty="0"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75077" y="4103838"/>
            <a:ext cx="1238758" cy="60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造字工房尚黑 G0v1 细体" pitchFamily="50" charset="-122"/>
                <a:ea typeface="造字工房尚黑 G0v1 细体" pitchFamily="50" charset="-122"/>
              </a:rPr>
              <a:t>30%</a:t>
            </a:r>
            <a:endParaRPr lang="zh-CN" altLang="en-US" sz="2400" dirty="0"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5889385" y="-315416"/>
            <a:ext cx="413233" cy="2084528"/>
          </a:xfrm>
          <a:prstGeom prst="roundRect">
            <a:avLst>
              <a:gd name="adj" fmla="val 4078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altLang="zh-CN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荣</a:t>
            </a: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誉奖项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45162" y="3645782"/>
            <a:ext cx="830997" cy="185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77800" y="2751691"/>
            <a:ext cx="117475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551415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srgbClr val="3D8570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825622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srgbClr val="3D8570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99830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srgbClr val="3D8570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374035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srgbClr val="3D8570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44973" y="3061257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2800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2013</a:t>
            </a:r>
            <a:endParaRPr lang="zh-CN" altLang="en-US" sz="2800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19180" y="3061257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2800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2014</a:t>
            </a:r>
            <a:endParaRPr lang="zh-CN" altLang="en-US" sz="2800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93387" y="3061257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2800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2015</a:t>
            </a:r>
            <a:endParaRPr lang="zh-CN" altLang="en-US" sz="2800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67261" y="3061257"/>
            <a:ext cx="125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en-US" altLang="zh-CN" sz="2800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2016</a:t>
            </a:r>
            <a:endParaRPr lang="zh-CN" altLang="en-US" sz="2800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4813" y="3645782"/>
            <a:ext cx="615553" cy="185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09020" y="3645782"/>
            <a:ext cx="615553" cy="185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282896" y="3645782"/>
            <a:ext cx="615553" cy="185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73"/>
          <p:cNvSpPr txBox="1"/>
          <p:nvPr/>
        </p:nvSpPr>
        <p:spPr>
          <a:xfrm>
            <a:off x="8015613" y="2736696"/>
            <a:ext cx="2124883" cy="33359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>
                <a:solidFill>
                  <a:srgbClr val="7B8D89"/>
                </a:solidFill>
                <a:latin typeface="造字工房尚黑 G0v1 细体" pitchFamily="50" charset="-122"/>
                <a:ea typeface="造字工房尚黑 G0v1 细体" pitchFamily="50" charset="-122"/>
                <a:sym typeface="Calibri" panose="020F0502020204030204" pitchFamily="34" charset="0"/>
              </a:rPr>
              <a:t>输入简要的文字介绍</a:t>
            </a:r>
            <a:endParaRPr lang="zh-CN" altLang="en-US" sz="1600" dirty="0">
              <a:solidFill>
                <a:srgbClr val="7B8D89"/>
              </a:solidFill>
              <a:latin typeface="造字工房尚黑 G0v1 细体" pitchFamily="50" charset="-122"/>
              <a:ea typeface="造字工房尚黑 G0v1 细体" pitchFamily="50" charset="-122"/>
              <a:sym typeface="Calibri" panose="020F0502020204030204" pitchFamily="34" charset="0"/>
            </a:endParaRPr>
          </a:p>
        </p:txBody>
      </p:sp>
      <p:sp>
        <p:nvSpPr>
          <p:cNvPr id="3" name="TextBox 3073"/>
          <p:cNvSpPr txBox="1"/>
          <p:nvPr/>
        </p:nvSpPr>
        <p:spPr>
          <a:xfrm>
            <a:off x="8015613" y="3545648"/>
            <a:ext cx="2124883" cy="33359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>
                <a:solidFill>
                  <a:srgbClr val="7B8D89"/>
                </a:solidFill>
                <a:latin typeface="造字工房尚黑 G0v1 细体" pitchFamily="50" charset="-122"/>
                <a:ea typeface="造字工房尚黑 G0v1 细体" pitchFamily="50" charset="-122"/>
                <a:sym typeface="Calibri" panose="020F0502020204030204" pitchFamily="34" charset="0"/>
              </a:rPr>
              <a:t>输入简要的文字介绍</a:t>
            </a:r>
            <a:endParaRPr lang="zh-CN" altLang="en-US" sz="1600" dirty="0">
              <a:solidFill>
                <a:srgbClr val="7B8D89"/>
              </a:solidFill>
              <a:latin typeface="造字工房尚黑 G0v1 细体" pitchFamily="50" charset="-122"/>
              <a:ea typeface="造字工房尚黑 G0v1 细体" pitchFamily="50" charset="-122"/>
              <a:sym typeface="Calibri" panose="020F0502020204030204" pitchFamily="34" charset="0"/>
            </a:endParaRPr>
          </a:p>
        </p:txBody>
      </p:sp>
      <p:sp>
        <p:nvSpPr>
          <p:cNvPr id="4" name="TextBox 3073"/>
          <p:cNvSpPr txBox="1"/>
          <p:nvPr/>
        </p:nvSpPr>
        <p:spPr>
          <a:xfrm>
            <a:off x="8015615" y="4269011"/>
            <a:ext cx="2124883" cy="333592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600">
                <a:solidFill>
                  <a:srgbClr val="7B8D89"/>
                </a:solidFill>
                <a:latin typeface="造字工房尚黑 G0v1 细体" pitchFamily="50" charset="-122"/>
                <a:ea typeface="造字工房尚黑 G0v1 细体" pitchFamily="50" charset="-122"/>
                <a:sym typeface="Calibri" panose="020F0502020204030204" pitchFamily="34" charset="0"/>
              </a:rPr>
              <a:t>输入简要的文字介绍</a:t>
            </a:r>
            <a:endParaRPr lang="zh-CN" altLang="en-US" sz="1600" dirty="0">
              <a:solidFill>
                <a:srgbClr val="7B8D89"/>
              </a:solidFill>
              <a:latin typeface="造字工房尚黑 G0v1 细体" pitchFamily="50" charset="-122"/>
              <a:ea typeface="造字工房尚黑 G0v1 细体" pitchFamily="50" charset="-122"/>
              <a:sym typeface="Calibri" panose="020F0502020204030204" pitchFamily="34" charset="0"/>
            </a:endParaRPr>
          </a:p>
        </p:txBody>
      </p:sp>
      <p:sp>
        <p:nvSpPr>
          <p:cNvPr id="5" name="TextBox 3073"/>
          <p:cNvSpPr txBox="1"/>
          <p:nvPr/>
        </p:nvSpPr>
        <p:spPr>
          <a:xfrm>
            <a:off x="2602247" y="5375130"/>
            <a:ext cx="6987507" cy="641369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algn="ctr"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点击输入简要的文字介绍，文字内容需概括精炼，不用多余的文字修饰，点击输入简要的文字介绍，文字内容需概括精炼，不用多余的文字修饰，点击输入简要的</a:t>
            </a:r>
            <a:r>
              <a:rPr lang="zh-CN" altLang="en-US" sz="1200" ker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文字介绍</a:t>
            </a:r>
            <a:endParaRPr lang="zh-CN" altLang="en-US" sz="1100" kern="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4"/>
          <p:cNvSpPr/>
          <p:nvPr/>
        </p:nvSpPr>
        <p:spPr>
          <a:xfrm rot="16200000">
            <a:off x="5814842" y="929334"/>
            <a:ext cx="238036" cy="39059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3779847" y="2762249"/>
            <a:ext cx="2234798" cy="239079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96435" tIns="48219" rIns="96435" bIns="48219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srgbClr val="A3B1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4"/>
          <p:cNvSpPr/>
          <p:nvPr/>
        </p:nvSpPr>
        <p:spPr>
          <a:xfrm rot="16200000">
            <a:off x="5814843" y="1756353"/>
            <a:ext cx="238036" cy="390595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" name="圆角矩形 50"/>
          <p:cNvSpPr/>
          <p:nvPr/>
        </p:nvSpPr>
        <p:spPr>
          <a:xfrm>
            <a:off x="3779835" y="3590312"/>
            <a:ext cx="3549236" cy="239078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96435" tIns="48219" rIns="96435" bIns="48219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ed Rectangle 4"/>
          <p:cNvSpPr/>
          <p:nvPr/>
        </p:nvSpPr>
        <p:spPr>
          <a:xfrm rot="16200000">
            <a:off x="5830602" y="2538748"/>
            <a:ext cx="238035" cy="38744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368300" dist="203200" dir="5400000" algn="t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en-US" kern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圆角矩形 53"/>
          <p:cNvSpPr/>
          <p:nvPr/>
        </p:nvSpPr>
        <p:spPr>
          <a:xfrm>
            <a:off x="3779835" y="4360823"/>
            <a:ext cx="1361041" cy="239077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vert="horz" wrap="square" lIns="96435" tIns="48219" rIns="96435" bIns="48219" numCol="1" anchor="t" anchorCtr="0" compatLnSpc="1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7844" y="2660915"/>
            <a:ext cx="5164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sym typeface="Roboto Condensed Regular"/>
              </a:rPr>
              <a:t>PS</a:t>
            </a:r>
            <a:endParaRPr lang="zh-CN" altLang="en-US" sz="266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sym typeface="Roboto Condensed Regular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77843" y="3470472"/>
            <a:ext cx="48122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AI</a:t>
            </a:r>
            <a:endParaRPr lang="zh-CN" altLang="en-US" sz="266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68545" y="4219300"/>
            <a:ext cx="74892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6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</a:rPr>
              <a:t>CDR</a:t>
            </a:r>
            <a:endParaRPr lang="zh-CN" altLang="en-US" sz="266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</a:endParaRPr>
          </a:p>
        </p:txBody>
      </p:sp>
      <p:sp>
        <p:nvSpPr>
          <p:cNvPr id="18" name="圆角矩形 4"/>
          <p:cNvSpPr/>
          <p:nvPr/>
        </p:nvSpPr>
        <p:spPr>
          <a:xfrm>
            <a:off x="5889385" y="-280598"/>
            <a:ext cx="413233" cy="2106657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altLang="zh-CN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专</a:t>
            </a: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业技能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5807969" y="-356798"/>
            <a:ext cx="413233" cy="2097228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altLang="zh-CN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 smtClean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作</a:t>
            </a:r>
            <a:endParaRPr lang="zh-CN" altLang="en-US" sz="2800" dirty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品展示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65" y="2262894"/>
            <a:ext cx="1565852" cy="349550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972727" y="2372883"/>
            <a:ext cx="471989" cy="2555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1865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输入标题</a:t>
            </a:r>
            <a:endParaRPr lang="zh-CN" altLang="en-US" sz="1865" dirty="0">
              <a:solidFill>
                <a:srgbClr val="3D8570"/>
              </a:solidFill>
              <a:latin typeface="造字工房尚黑 G0v1 细体" pitchFamily="50" charset="-122"/>
              <a:ea typeface="造字工房尚黑 G0v1 细体" pitchFamily="50" charset="-122"/>
              <a:cs typeface="Arial" panose="020B0604020202020204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915076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9497827" y="2495509"/>
            <a:ext cx="410433" cy="2563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 dirty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</a:t>
            </a: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471636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9045855" y="2516208"/>
            <a:ext cx="410433" cy="2716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008680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0" name="文本框 9"/>
          <p:cNvSpPr txBox="1"/>
          <p:nvPr/>
        </p:nvSpPr>
        <p:spPr>
          <a:xfrm>
            <a:off x="8633250" y="2503637"/>
            <a:ext cx="410433" cy="265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 dirty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</a:t>
            </a: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的文字！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663096" y="2409267"/>
            <a:ext cx="0" cy="2746933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3044243" y="2372883"/>
            <a:ext cx="512897" cy="2555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2135" dirty="0">
                <a:solidFill>
                  <a:srgbClr val="3D8570"/>
                </a:solidFill>
                <a:latin typeface="造字工房尚黑 G0v1 细体" pitchFamily="50" charset="-122"/>
                <a:ea typeface="造字工房尚黑 G0v1 细体" pitchFamily="50" charset="-122"/>
                <a:cs typeface="Arial" panose="020B0604020202020204"/>
              </a:rPr>
              <a:t>输入标题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027500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2610251" y="2495509"/>
            <a:ext cx="410433" cy="2563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 dirty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</a:t>
            </a: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584060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2158279" y="2516208"/>
            <a:ext cx="410433" cy="26369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点击此处添加你所需要的文字！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121104" y="2428221"/>
            <a:ext cx="0" cy="2727979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1745674" y="2503637"/>
            <a:ext cx="410433" cy="2653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3765">
              <a:defRPr/>
            </a:pPr>
            <a:r>
              <a:rPr lang="zh-CN" altLang="en-US" sz="1465" dirty="0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点击此处添加你所需要</a:t>
            </a:r>
            <a:r>
              <a:rPr lang="zh-CN" altLang="en-US" sz="1465">
                <a:solidFill>
                  <a:srgbClr val="E7E6E6">
                    <a:lumMod val="50000"/>
                  </a:srgb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的文字！</a:t>
            </a:r>
            <a:endParaRPr lang="zh-CN" altLang="en-US" sz="1465" dirty="0">
              <a:solidFill>
                <a:srgbClr val="E7E6E6">
                  <a:lumMod val="50000"/>
                </a:srgbClr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方正汉简简体" panose="03000509000000000000" pitchFamily="65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75520" y="2409267"/>
            <a:ext cx="0" cy="2746933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06" y="2262894"/>
            <a:ext cx="1565852" cy="349550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254047" y="821399"/>
            <a:ext cx="5295900" cy="5295900"/>
          </a:xfrm>
          <a:prstGeom prst="ellipse">
            <a:avLst/>
          </a:prstGeom>
          <a:noFill/>
          <a:ln>
            <a:solidFill>
              <a:srgbClr val="7B8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3357" y="2251472"/>
            <a:ext cx="3877215" cy="29763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lang="zh-CN" altLang="en-US" sz="1335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    真实是昨日的路，期盼是我脚下延伸的根，我用年轻而诚挚的心，叩响期望之门，而您愿为我打开这扇门吗</a:t>
            </a:r>
            <a:r>
              <a:rPr lang="en-US" altLang="zh-CN" sz="1335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?</a:t>
            </a:r>
          </a:p>
          <a:p>
            <a:pPr algn="just" defTabSz="913765">
              <a:lnSpc>
                <a:spcPct val="150000"/>
              </a:lnSpc>
            </a:pPr>
            <a:r>
              <a:rPr lang="zh-CN" altLang="en-US" sz="1335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　　诚信、严谨、负责、好学、进取是我的个性，不断完善自我，发挥自我的特长，执著追求我的目标。我坚信透过自我的努力和勤奋必须不会辜负大家对我的期望。如有机会成为贵公司的一员，我将尽己所能地为学校添砖加瓦，创造佳绩。</a:t>
            </a:r>
          </a:p>
          <a:p>
            <a:pPr algn="just" defTabSz="913765">
              <a:lnSpc>
                <a:spcPct val="150000"/>
              </a:lnSpc>
            </a:pPr>
            <a:r>
              <a:rPr lang="zh-CN" altLang="en-US" sz="1335">
                <a:solidFill>
                  <a:prstClr val="black">
                    <a:lumMod val="75000"/>
                    <a:lumOff val="25000"/>
                  </a:prstClr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方正汉简简体" panose="03000509000000000000" pitchFamily="65" charset="-122"/>
              </a:rPr>
              <a:t>　　                                  静盼回音。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60708" y="1343687"/>
            <a:ext cx="68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>
              <a:defRPr/>
            </a:pPr>
            <a:r>
              <a:rPr lang="zh-CN" altLang="en-US" sz="3600">
                <a:solidFill>
                  <a:srgbClr val="3D8570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Arial" panose="020B0604020202020204"/>
              </a:rPr>
              <a:t>我</a:t>
            </a:r>
            <a:endParaRPr lang="zh-CN" altLang="en-US" sz="3600" dirty="0">
              <a:solidFill>
                <a:srgbClr val="3D8570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40758" y="1578080"/>
            <a:ext cx="687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>
              <a:defRPr/>
            </a:pPr>
            <a:r>
              <a:rPr lang="zh-CN" altLang="en-US" sz="6000">
                <a:solidFill>
                  <a:srgbClr val="3D8570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Arial" panose="020B0604020202020204"/>
              </a:rPr>
              <a:t>的</a:t>
            </a:r>
            <a:endParaRPr lang="zh-CN" altLang="en-US" sz="6000" dirty="0">
              <a:solidFill>
                <a:srgbClr val="3D8570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5897" y="2254341"/>
            <a:ext cx="68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>
              <a:defRPr/>
            </a:pPr>
            <a:r>
              <a:rPr lang="zh-CN" altLang="en-US" sz="3600">
                <a:solidFill>
                  <a:srgbClr val="3D8570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Arial" panose="020B0604020202020204"/>
              </a:rPr>
              <a:t>优</a:t>
            </a:r>
            <a:endParaRPr lang="zh-CN" altLang="en-US" sz="3600" dirty="0">
              <a:solidFill>
                <a:srgbClr val="3D8570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39216" y="2396169"/>
            <a:ext cx="687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765">
              <a:defRPr/>
            </a:pPr>
            <a:r>
              <a:rPr lang="zh-CN" altLang="en-US" sz="4400">
                <a:solidFill>
                  <a:srgbClr val="3D8570"/>
                </a:solidFill>
                <a:latin typeface="方正楷体简体" panose="03000509000000000000" pitchFamily="2" charset="-122"/>
                <a:ea typeface="方正楷体简体" panose="03000509000000000000" pitchFamily="2" charset="-122"/>
                <a:cs typeface="Arial" panose="020B0604020202020204"/>
              </a:rPr>
              <a:t>势</a:t>
            </a:r>
            <a:endParaRPr lang="zh-CN" altLang="en-US" sz="4400" dirty="0">
              <a:solidFill>
                <a:srgbClr val="3D8570"/>
              </a:solidFill>
              <a:latin typeface="方正楷体简体" panose="03000509000000000000" pitchFamily="2" charset="-122"/>
              <a:ea typeface="方正楷体简体" panose="03000509000000000000" pitchFamily="2" charset="-122"/>
              <a:cs typeface="Arial" panose="020B0604020202020204"/>
            </a:endParaRPr>
          </a:p>
        </p:txBody>
      </p:sp>
      <p:sp>
        <p:nvSpPr>
          <p:cNvPr id="8" name="圆角矩形 4"/>
          <p:cNvSpPr/>
          <p:nvPr/>
        </p:nvSpPr>
        <p:spPr>
          <a:xfrm>
            <a:off x="4695808" y="-356798"/>
            <a:ext cx="413233" cy="2439598"/>
          </a:xfrm>
          <a:prstGeom prst="roundRect">
            <a:avLst>
              <a:gd name="adj" fmla="val 50000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altLang="zh-CN" sz="2800" dirty="0" smtClean="0">
              <a:solidFill>
                <a:prstClr val="white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/>
            </a:endParaRPr>
          </a:p>
          <a:p>
            <a:pPr algn="ctr" defTabSz="913765"/>
            <a:r>
              <a:rPr lang="zh-CN" altLang="en-US" sz="2800" dirty="0" smtClean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自荐</a:t>
            </a:r>
            <a:r>
              <a:rPr lang="zh-CN" altLang="en-US" sz="2800" dirty="0">
                <a:solidFill>
                  <a:prstClr val="whit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/>
              </a:rPr>
              <a:t>信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4" t="-18817" r="47040"/>
          <a:stretch>
            <a:fillRect/>
          </a:stretch>
        </p:blipFill>
        <p:spPr>
          <a:xfrm rot="6526139">
            <a:off x="6275994" y="367500"/>
            <a:ext cx="7119460" cy="5281423"/>
          </a:xfrm>
          <a:custGeom>
            <a:avLst/>
            <a:gdLst>
              <a:gd name="connsiteX0" fmla="*/ 286038 w 7119460"/>
              <a:gd name="connsiteY0" fmla="*/ 1535142 h 5281423"/>
              <a:gd name="connsiteX1" fmla="*/ 0 w 7119460"/>
              <a:gd name="connsiteY1" fmla="*/ 693416 h 5281423"/>
              <a:gd name="connsiteX2" fmla="*/ 2040516 w 7119460"/>
              <a:gd name="connsiteY2" fmla="*/ 0 h 5281423"/>
              <a:gd name="connsiteX3" fmla="*/ 2324753 w 7119460"/>
              <a:gd name="connsiteY3" fmla="*/ 836423 h 5281423"/>
              <a:gd name="connsiteX4" fmla="*/ 662507 w 7119460"/>
              <a:gd name="connsiteY4" fmla="*/ 836422 h 5281423"/>
              <a:gd name="connsiteX5" fmla="*/ 662507 w 7119460"/>
              <a:gd name="connsiteY5" fmla="*/ 1407209 h 5281423"/>
              <a:gd name="connsiteX6" fmla="*/ 662507 w 7119460"/>
              <a:gd name="connsiteY6" fmla="*/ 5281423 h 5281423"/>
              <a:gd name="connsiteX7" fmla="*/ 662507 w 7119460"/>
              <a:gd name="connsiteY7" fmla="*/ 1407209 h 5281423"/>
              <a:gd name="connsiteX8" fmla="*/ 2326555 w 7119460"/>
              <a:gd name="connsiteY8" fmla="*/ 841726 h 5281423"/>
              <a:gd name="connsiteX9" fmla="*/ 2324753 w 7119460"/>
              <a:gd name="connsiteY9" fmla="*/ 836423 h 5281423"/>
              <a:gd name="connsiteX10" fmla="*/ 7119460 w 7119460"/>
              <a:gd name="connsiteY10" fmla="*/ 836423 h 5281423"/>
              <a:gd name="connsiteX11" fmla="*/ 7119460 w 7119460"/>
              <a:gd name="connsiteY11" fmla="*/ 5281423 h 528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9460" h="5281423">
                <a:moveTo>
                  <a:pt x="286038" y="1535142"/>
                </a:moveTo>
                <a:lnTo>
                  <a:pt x="0" y="693416"/>
                </a:lnTo>
                <a:lnTo>
                  <a:pt x="2040516" y="0"/>
                </a:lnTo>
                <a:lnTo>
                  <a:pt x="2324753" y="836423"/>
                </a:lnTo>
                <a:lnTo>
                  <a:pt x="662507" y="836422"/>
                </a:lnTo>
                <a:lnTo>
                  <a:pt x="662507" y="1407209"/>
                </a:lnTo>
                <a:close/>
                <a:moveTo>
                  <a:pt x="662507" y="5281423"/>
                </a:moveTo>
                <a:lnTo>
                  <a:pt x="662507" y="1407209"/>
                </a:lnTo>
                <a:lnTo>
                  <a:pt x="2326555" y="841726"/>
                </a:lnTo>
                <a:lnTo>
                  <a:pt x="2324753" y="836423"/>
                </a:lnTo>
                <a:lnTo>
                  <a:pt x="7119460" y="836423"/>
                </a:lnTo>
                <a:lnTo>
                  <a:pt x="7119460" y="5281423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宽屏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Roboto Condensed Regular</vt:lpstr>
      <vt:lpstr>等线</vt:lpstr>
      <vt:lpstr>方正汉简简体</vt:lpstr>
      <vt:lpstr>方正楷体简体</vt:lpstr>
      <vt:lpstr>方正隶变简体</vt:lpstr>
      <vt:lpstr>方正正黑简体</vt:lpstr>
      <vt:lpstr>华康金文体W3(P)</vt:lpstr>
      <vt:lpstr>宋体</vt:lpstr>
      <vt:lpstr>微软雅黑</vt:lpstr>
      <vt:lpstr>造字工房尚黑 G0v1 细体</vt:lpstr>
      <vt:lpstr>造字工房悦黑体验版常规体</vt:lpstr>
      <vt:lpstr>Arial</vt:lpstr>
      <vt:lpstr>Calibri</vt:lpstr>
      <vt:lpstr>Calibri Light</vt:lpstr>
      <vt:lpstr>Times New Roman</vt:lpstr>
      <vt:lpstr>www.2ppt.com</vt:lpstr>
      <vt:lpstr>5_自定义设计方案</vt:lpstr>
      <vt:lpstr>7_Office 主题</vt:lpstr>
      <vt:lpstr>自定义设计方案</vt:lpstr>
      <vt:lpstr>8_Office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2015-09-21T06:44:00Z</dcterms:created>
  <dcterms:modified xsi:type="dcterms:W3CDTF">2023-01-10T05:38:59Z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FA4DB2F224D84F6F8AA57C7471A70921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