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C810-7FE8-4087-AABC-06D38A2413D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DEE89-39C9-4CB1-AC5D-FDB73E2D1F4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DEE89-39C9-4CB1-AC5D-FDB73E2D1F4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A4A0-CB74-4B50-B1CD-C589850B307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9FA3F-5279-4672-A0BD-C67FD3982CF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C8B33-CCAA-4B80-8641-C645B6F8C0C4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21B1-44E1-4B81-A4CC-AA7E5F917D0C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F3C1-389B-4205-84D3-D6ED099AC26D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3B08-B8B6-4A75-A62A-4527B6B47B19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DEFCA-9F4B-4B68-AF87-71D7BB3D0406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215A-6EC6-450F-9922-7833D77AC38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52D44-DCEC-4934-9BE5-65B89702A8FE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2868C-BE3B-4450-A9AB-8320021E80E7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32414-6451-4985-9B5D-3E0E57E846E5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2DA71F2-754F-4B4D-B51C-4666571FBF88}" type="slidenum">
              <a:rPr lang="zh-CN" altLang="zh-CN" smtClean="0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zh-CN" dirty="0" smtClean="0"/>
              <a:t>Module 1 Greetings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sz="6600" dirty="0" smtClean="0"/>
              <a:t>Unit 1 Hello</a:t>
            </a:r>
            <a:endParaRPr lang="zh-CN" altLang="zh-CN" dirty="0" smtClean="0"/>
          </a:p>
        </p:txBody>
      </p:sp>
      <p:sp>
        <p:nvSpPr>
          <p:cNvPr id="6" name="矩形 5"/>
          <p:cNvSpPr/>
          <p:nvPr/>
        </p:nvSpPr>
        <p:spPr>
          <a:xfrm>
            <a:off x="0" y="5373216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est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867400" y="1412875"/>
            <a:ext cx="2365375" cy="483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smtClean="0">
                <a:latin typeface="黑体" panose="02010609060101010101" pitchFamily="2" charset="-122"/>
                <a:ea typeface="黑体" panose="02010609060101010101" pitchFamily="2" charset="-122"/>
              </a:rPr>
              <a:t>要求</a:t>
            </a:r>
            <a:r>
              <a:rPr lang="zh-CN" altLang="zh-CN" smtClean="0">
                <a:latin typeface="黑体" panose="02010609060101010101" pitchFamily="2" charset="-122"/>
                <a:ea typeface="黑体" panose="02010609060101010101" pitchFamily="2" charset="-122"/>
              </a:rPr>
              <a:t>: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dirty="0" smtClean="0"/>
              <a:t>课前准备</a:t>
            </a:r>
          </a:p>
          <a:p>
            <a:pPr eaLnBrk="1" hangingPunct="1"/>
            <a:r>
              <a:rPr lang="zh-CN" dirty="0" smtClean="0"/>
              <a:t>课堂要求</a:t>
            </a:r>
          </a:p>
          <a:p>
            <a:pPr eaLnBrk="1" hangingPunct="1"/>
            <a:r>
              <a:rPr lang="zh-CN" dirty="0" smtClean="0"/>
              <a:t>课后作业</a:t>
            </a:r>
          </a:p>
          <a:p>
            <a:pPr eaLnBrk="1" hangingPunct="1">
              <a:buFontTx/>
              <a:buNone/>
            </a:pPr>
            <a:r>
              <a:rPr lang="zh-CN" altLang="zh-CN" dirty="0" smtClean="0">
                <a:solidFill>
                  <a:schemeClr val="tx2"/>
                </a:solidFill>
              </a:rPr>
              <a:t>Try your best!</a:t>
            </a:r>
            <a:r>
              <a:rPr lang="zh-CN" altLang="zh-CN" dirty="0" smtClean="0"/>
              <a:t> </a:t>
            </a:r>
          </a:p>
          <a:p>
            <a:pPr eaLnBrk="1" hangingPunct="1">
              <a:buFontTx/>
              <a:buNone/>
            </a:pPr>
            <a:r>
              <a:rPr lang="zh-CN" dirty="0" smtClean="0"/>
              <a:t>在你的能力范围内做到最好！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980728"/>
            <a:ext cx="6870700" cy="1600200"/>
          </a:xfrm>
        </p:spPr>
        <p:txBody>
          <a:bodyPr/>
          <a:lstStyle/>
          <a:p>
            <a:pPr eaLnBrk="1" hangingPunct="1"/>
            <a:r>
              <a:rPr lang="zh-CN" altLang="zh-CN" sz="4800" dirty="0" smtClean="0"/>
              <a:t>Hello, English book!</a:t>
            </a:r>
          </a:p>
        </p:txBody>
      </p:sp>
      <p:pic>
        <p:nvPicPr>
          <p:cNvPr id="5123" name="Picture 3" descr="search boo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3356992"/>
            <a:ext cx="2373313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zh-CN" altLang="zh-CN" smtClean="0"/>
              <a:t>Greetings: </a:t>
            </a:r>
            <a:r>
              <a:rPr lang="zh-CN" smtClean="0"/>
              <a:t>问候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Warm up</a:t>
            </a:r>
          </a:p>
          <a:p>
            <a:pPr eaLnBrk="1" hangingPunct="1"/>
            <a:r>
              <a:rPr lang="zh-CN" altLang="zh-CN" smtClean="0">
                <a:solidFill>
                  <a:schemeClr val="tx2"/>
                </a:solidFill>
              </a:rPr>
              <a:t>Say </a:t>
            </a:r>
            <a:r>
              <a:rPr lang="zh-CN" altLang="zh-CN" smtClean="0">
                <a:solidFill>
                  <a:schemeClr val="tx2"/>
                </a:solidFill>
                <a:latin typeface="Arial" panose="020B0604020202020204" pitchFamily="34" charset="0"/>
              </a:rPr>
              <a:t>“</a:t>
            </a:r>
            <a:r>
              <a:rPr lang="zh-CN" altLang="zh-CN" smtClean="0">
                <a:solidFill>
                  <a:schemeClr val="tx2"/>
                </a:solidFill>
              </a:rPr>
              <a:t>hello</a:t>
            </a:r>
            <a:r>
              <a:rPr lang="zh-CN" altLang="zh-CN" smtClean="0">
                <a:solidFill>
                  <a:schemeClr val="tx2"/>
                </a:solidFill>
                <a:latin typeface="Arial" panose="020B0604020202020204" pitchFamily="34" charset="0"/>
              </a:rPr>
              <a:t>”</a:t>
            </a:r>
            <a:r>
              <a:rPr lang="zh-CN" altLang="zh-CN" smtClean="0">
                <a:solidFill>
                  <a:schemeClr val="tx2"/>
                </a:solidFill>
              </a:rPr>
              <a:t> to each other!</a:t>
            </a:r>
          </a:p>
        </p:txBody>
      </p:sp>
      <p:pic>
        <p:nvPicPr>
          <p:cNvPr id="7172" name="Picture 4" descr="penci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1052513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hello！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2997200"/>
            <a:ext cx="3127375" cy="312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795963" y="33575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chemeClr val="tx2"/>
                </a:solidFill>
              </a:rPr>
              <a:t>Hello!</a:t>
            </a:r>
          </a:p>
        </p:txBody>
      </p:sp>
      <p:pic>
        <p:nvPicPr>
          <p:cNvPr id="7175" name="Picture 7" descr="pencil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1052513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771775" y="3357563"/>
            <a:ext cx="93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2400" b="1">
                <a:solidFill>
                  <a:schemeClr val="tx2"/>
                </a:solidFill>
              </a:rPr>
              <a:t>Hi 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Let</a:t>
            </a:r>
            <a:r>
              <a:rPr lang="zh-CN" altLang="zh-CN" smtClean="0">
                <a:latin typeface="Arial" panose="020B0604020202020204" pitchFamily="34" charset="0"/>
              </a:rPr>
              <a:t>’</a:t>
            </a:r>
            <a:r>
              <a:rPr lang="zh-CN" altLang="zh-CN" smtClean="0"/>
              <a:t>s meet them</a:t>
            </a:r>
            <a:r>
              <a:rPr lang="zh-CN" smtClean="0"/>
              <a:t>！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mtClean="0">
                <a:solidFill>
                  <a:schemeClr val="tx2"/>
                </a:solidFill>
              </a:rPr>
              <a:t>Ben Webb and Janet Webb</a:t>
            </a:r>
          </a:p>
        </p:txBody>
      </p:sp>
      <p:pic>
        <p:nvPicPr>
          <p:cNvPr id="8196" name="Picture 4" descr="姐弟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516188"/>
            <a:ext cx="5545137" cy="369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486650" cy="1600200"/>
          </a:xfrm>
        </p:spPr>
        <p:txBody>
          <a:bodyPr/>
          <a:lstStyle/>
          <a:p>
            <a:pPr eaLnBrk="1" hangingPunct="1"/>
            <a:r>
              <a:rPr lang="zh-CN" altLang="zh-CN" smtClean="0"/>
              <a:t>Introduce yourself</a:t>
            </a:r>
            <a:r>
              <a:rPr lang="zh-CN" smtClean="0"/>
              <a:t>介绍自己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SzPct val="45000"/>
              <a:buFont typeface="Wingdings" panose="05000000000000000000" pitchFamily="2" charset="2"/>
              <a:buChar char="l"/>
            </a:pPr>
            <a:r>
              <a:rPr lang="zh-CN" altLang="zh-CN" dirty="0" smtClean="0">
                <a:solidFill>
                  <a:schemeClr val="tx2"/>
                </a:solidFill>
              </a:rPr>
              <a:t>Hi, I</a:t>
            </a:r>
            <a:r>
              <a:rPr lang="zh-CN" altLang="zh-CN" dirty="0" smtClean="0">
                <a:solidFill>
                  <a:schemeClr val="tx2"/>
                </a:solidFill>
                <a:latin typeface="Arial" panose="020B0604020202020204" pitchFamily="34" charset="0"/>
              </a:rPr>
              <a:t>’</a:t>
            </a:r>
            <a:r>
              <a:rPr lang="zh-CN" altLang="zh-CN" dirty="0" smtClean="0">
                <a:solidFill>
                  <a:schemeClr val="tx2"/>
                </a:solidFill>
              </a:rPr>
              <a:t>m</a:t>
            </a:r>
            <a:r>
              <a:rPr lang="zh-CN" altLang="zh-CN" dirty="0" smtClean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  <a:r>
              <a:rPr lang="zh-CN" altLang="zh-CN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r>
              <a:rPr lang="zh-CN" b="1" dirty="0" smtClean="0"/>
              <a:t>嗨，我是</a:t>
            </a:r>
            <a:r>
              <a:rPr lang="zh-CN" altLang="zh-CN" b="1" dirty="0" smtClean="0">
                <a:latin typeface="Arial" panose="020B0604020202020204" pitchFamily="34" charset="0"/>
              </a:rPr>
              <a:t>……</a:t>
            </a:r>
            <a:r>
              <a:rPr lang="zh-CN" b="1" dirty="0" smtClean="0"/>
              <a:t>。</a:t>
            </a:r>
          </a:p>
          <a:p>
            <a:pPr eaLnBrk="1" hangingPunct="1">
              <a:buSzPct val="45000"/>
              <a:buFont typeface="Wingdings" panose="05000000000000000000" pitchFamily="2" charset="2"/>
              <a:buChar char="l"/>
            </a:pPr>
            <a:r>
              <a:rPr lang="zh-CN" altLang="zh-CN" dirty="0" smtClean="0">
                <a:solidFill>
                  <a:schemeClr val="tx2"/>
                </a:solidFill>
              </a:rPr>
              <a:t>Hi, my name is</a:t>
            </a:r>
            <a:r>
              <a:rPr lang="zh-CN" altLang="zh-CN" dirty="0" smtClean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  <a:r>
              <a:rPr lang="zh-CN" altLang="zh-CN" dirty="0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SzPct val="45000"/>
              <a:buFont typeface="Wingdings" panose="05000000000000000000" pitchFamily="2" charset="2"/>
              <a:buNone/>
            </a:pPr>
            <a:r>
              <a:rPr lang="zh-CN" b="1" dirty="0" smtClean="0"/>
              <a:t>嗨，我的名字是</a:t>
            </a:r>
            <a:r>
              <a:rPr lang="zh-CN" altLang="zh-CN" b="1" dirty="0" smtClean="0">
                <a:latin typeface="Arial" panose="020B0604020202020204" pitchFamily="34" charset="0"/>
              </a:rPr>
              <a:t>……</a:t>
            </a:r>
            <a:r>
              <a:rPr lang="zh-CN" b="1" dirty="0" smtClean="0"/>
              <a:t>。</a:t>
            </a:r>
          </a:p>
        </p:txBody>
      </p:sp>
      <p:pic>
        <p:nvPicPr>
          <p:cNvPr id="9220" name="Picture 4" descr="penc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700213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 descr="penc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429000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199313" cy="1600200"/>
          </a:xfrm>
        </p:spPr>
        <p:txBody>
          <a:bodyPr/>
          <a:lstStyle/>
          <a:p>
            <a:pPr eaLnBrk="1" hangingPunct="1"/>
            <a:r>
              <a:rPr lang="zh-CN" altLang="zh-CN" dirty="0" smtClean="0"/>
              <a:t>Introduce others </a:t>
            </a:r>
            <a:r>
              <a:rPr lang="zh-CN" dirty="0" smtClean="0"/>
              <a:t>介绍别人</a:t>
            </a:r>
            <a:r>
              <a:rPr lang="en-US" altLang="zh-CN" dirty="0" smtClean="0"/>
              <a:t> </a:t>
            </a:r>
            <a:endParaRPr lang="zh-CN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mtClean="0">
                <a:solidFill>
                  <a:schemeClr val="tx2"/>
                </a:solidFill>
              </a:rPr>
              <a:t>This is</a:t>
            </a:r>
            <a:r>
              <a:rPr lang="zh-CN" altLang="zh-CN" smtClean="0">
                <a:solidFill>
                  <a:schemeClr val="tx2"/>
                </a:solidFill>
                <a:latin typeface="Arial" panose="020B0604020202020204" pitchFamily="34" charset="0"/>
              </a:rPr>
              <a:t>…</a:t>
            </a:r>
            <a:r>
              <a:rPr lang="zh-CN" altLang="zh-CN" smtClean="0">
                <a:solidFill>
                  <a:schemeClr val="tx2"/>
                </a:solidFill>
              </a:rPr>
              <a:t>.</a:t>
            </a:r>
          </a:p>
          <a:p>
            <a:pPr eaLnBrk="1" hangingPunct="1">
              <a:buFontTx/>
              <a:buNone/>
            </a:pPr>
            <a:r>
              <a:rPr lang="zh-CN" b="1" smtClean="0"/>
              <a:t>这位是</a:t>
            </a:r>
            <a:r>
              <a:rPr lang="zh-CN" altLang="zh-CN" b="1" smtClean="0">
                <a:latin typeface="Arial" panose="020B0604020202020204" pitchFamily="34" charset="0"/>
              </a:rPr>
              <a:t>……</a:t>
            </a:r>
            <a:r>
              <a:rPr lang="zh-CN" b="1" smtClean="0"/>
              <a:t>。</a:t>
            </a:r>
          </a:p>
        </p:txBody>
      </p:sp>
      <p:pic>
        <p:nvPicPr>
          <p:cNvPr id="10244" name="Picture 4" descr="penc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700213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penci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2349500"/>
            <a:ext cx="3111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Let</a:t>
            </a:r>
            <a:r>
              <a:rPr lang="zh-CN" altLang="zh-CN" smtClean="0">
                <a:latin typeface="Arial" panose="020B0604020202020204" pitchFamily="34" charset="0"/>
              </a:rPr>
              <a:t>’</a:t>
            </a:r>
            <a:r>
              <a:rPr lang="zh-CN" altLang="zh-CN" smtClean="0"/>
              <a:t>s meet them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zh-CN" smtClean="0"/>
              <a:t>Janet Webb</a:t>
            </a:r>
          </a:p>
          <a:p>
            <a:pPr eaLnBrk="1" hangingPunct="1"/>
            <a:r>
              <a:rPr lang="zh-CN" altLang="zh-CN" smtClean="0"/>
              <a:t>Ben Webb</a:t>
            </a:r>
          </a:p>
          <a:p>
            <a:pPr eaLnBrk="1" hangingPunct="1"/>
            <a:r>
              <a:rPr lang="zh-CN" altLang="zh-CN" smtClean="0"/>
              <a:t>Chen Jiamin</a:t>
            </a:r>
          </a:p>
          <a:p>
            <a:pPr eaLnBrk="1" hangingPunct="1"/>
            <a:r>
              <a:rPr lang="zh-CN" altLang="zh-CN" smtClean="0"/>
              <a:t>Zhou Yongxian</a:t>
            </a:r>
          </a:p>
          <a:p>
            <a:pPr eaLnBrk="1" hangingPunct="1"/>
            <a:r>
              <a:rPr lang="zh-CN" altLang="zh-CN" smtClean="0"/>
              <a:t>Zhang Xiaoling</a:t>
            </a:r>
          </a:p>
          <a:p>
            <a:pPr eaLnBrk="1" hangingPunct="1"/>
            <a:r>
              <a:rPr lang="zh-CN" altLang="zh-CN" smtClean="0"/>
              <a:t>Miss White</a:t>
            </a:r>
          </a:p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120</Words>
  <Application>Microsoft Office PowerPoint</Application>
  <PresentationFormat>全屏显示(4:3)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黑体</vt:lpstr>
      <vt:lpstr>宋体</vt:lpstr>
      <vt:lpstr>微软雅黑</vt:lpstr>
      <vt:lpstr>Arial</vt:lpstr>
      <vt:lpstr>Calibri</vt:lpstr>
      <vt:lpstr>Comic Sans MS</vt:lpstr>
      <vt:lpstr>Wingdings</vt:lpstr>
      <vt:lpstr>WWW.2PPT.COM
</vt:lpstr>
      <vt:lpstr>Module 1 Greetings  Unit 1 Hello</vt:lpstr>
      <vt:lpstr>要求:</vt:lpstr>
      <vt:lpstr>Hello, English book!</vt:lpstr>
      <vt:lpstr>Greetings: 问候</vt:lpstr>
      <vt:lpstr>Let’s meet them！</vt:lpstr>
      <vt:lpstr>Introduce yourself介绍自己</vt:lpstr>
      <vt:lpstr>Introduce others 介绍别人 </vt:lpstr>
      <vt:lpstr>Let’s meet them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2011-09-04T08:56:00Z</dcterms:created>
  <dcterms:modified xsi:type="dcterms:W3CDTF">2023-01-16T17:17:33Z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74115244093F4FF0944378460111E62A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