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7"/>
  </p:notesMasterIdLst>
  <p:sldIdLst>
    <p:sldId id="258" r:id="rId3"/>
    <p:sldId id="263" r:id="rId4"/>
    <p:sldId id="265" r:id="rId5"/>
    <p:sldId id="260" r:id="rId6"/>
    <p:sldId id="267" r:id="rId7"/>
    <p:sldId id="266" r:id="rId8"/>
    <p:sldId id="269" r:id="rId9"/>
    <p:sldId id="268" r:id="rId10"/>
    <p:sldId id="270" r:id="rId11"/>
    <p:sldId id="276" r:id="rId12"/>
    <p:sldId id="277" r:id="rId13"/>
    <p:sldId id="273" r:id="rId14"/>
    <p:sldId id="274" r:id="rId15"/>
    <p:sldId id="275" r:id="rId16"/>
    <p:sldId id="271" r:id="rId17"/>
    <p:sldId id="272" r:id="rId18"/>
    <p:sldId id="278" r:id="rId19"/>
    <p:sldId id="286" r:id="rId20"/>
    <p:sldId id="279" r:id="rId21"/>
    <p:sldId id="281" r:id="rId22"/>
    <p:sldId id="282" r:id="rId23"/>
    <p:sldId id="283" r:id="rId24"/>
    <p:sldId id="284" r:id="rId25"/>
    <p:sldId id="287" r:id="rId26"/>
  </p:sldIdLst>
  <p:sldSz cx="9144000" cy="5143500" type="screen16x9"/>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0">
          <p15:clr>
            <a:srgbClr val="A4A3A4"/>
          </p15:clr>
        </p15:guide>
        <p15:guide id="2" pos="2880">
          <p15:clr>
            <a:srgbClr val="A4A3A4"/>
          </p15:clr>
        </p15:guide>
        <p15:guide id="3" pos="476">
          <p15:clr>
            <a:srgbClr val="A4A3A4"/>
          </p15:clr>
        </p15:guide>
        <p15:guide id="4"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4D8"/>
    <a:srgbClr val="3E9785"/>
    <a:srgbClr val="6AC1AB"/>
    <a:srgbClr val="F5CC89"/>
    <a:srgbClr val="9D616F"/>
    <a:srgbClr val="FCBD00"/>
    <a:srgbClr val="FF4D30"/>
    <a:srgbClr val="FB6054"/>
    <a:srgbClr val="E8AC9A"/>
    <a:srgbClr val="1A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0" autoAdjust="0"/>
    <p:restoredTop sz="94660"/>
  </p:normalViewPr>
  <p:slideViewPr>
    <p:cSldViewPr snapToGrid="0" showGuides="1">
      <p:cViewPr>
        <p:scale>
          <a:sx n="66" d="100"/>
          <a:sy n="66" d="100"/>
        </p:scale>
        <p:origin x="-2934" y="-1500"/>
      </p:cViewPr>
      <p:guideLst>
        <p:guide orient="horz" pos="690"/>
        <p:guide pos="2880"/>
        <p:guide pos="476"/>
        <p:guide pos="52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1752F-A30E-40FD-8F37-C2AB5833B55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EB1DD-B940-4D79-B875-DB814133E92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D9EB1DD-B940-4D79-B875-DB814133E92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22332" y="490543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2" name="组合 1"/>
          <p:cNvGrpSpPr/>
          <p:nvPr userDrawn="1"/>
        </p:nvGrpSpPr>
        <p:grpSpPr>
          <a:xfrm>
            <a:off x="0" y="0"/>
            <a:ext cx="9144001" cy="5143500"/>
            <a:chOff x="0" y="0"/>
            <a:chExt cx="9144001" cy="5143500"/>
          </a:xfrm>
        </p:grpSpPr>
        <p:pic>
          <p:nvPicPr>
            <p:cNvPr id="3" name="图片 2"/>
            <p:cNvPicPr>
              <a:picLocks noChangeAspect="1"/>
            </p:cNvPicPr>
            <p:nvPr/>
          </p:nvPicPr>
          <p:blipFill rotWithShape="1">
            <a:blip r:embed="rId2" cstate="screen"/>
            <a:srcRect/>
            <a:stretch>
              <a:fillRect/>
            </a:stretch>
          </p:blipFill>
          <p:spPr>
            <a:xfrm flipV="1">
              <a:off x="0" y="0"/>
              <a:ext cx="9144000" cy="5143500"/>
            </a:xfrm>
            <a:prstGeom prst="rect">
              <a:avLst/>
            </a:prstGeom>
          </p:spPr>
        </p:pic>
        <p:sp>
          <p:nvSpPr>
            <p:cNvPr id="4" name="矩形: 圆角 3"/>
            <p:cNvSpPr/>
            <p:nvPr/>
          </p:nvSpPr>
          <p:spPr>
            <a:xfrm>
              <a:off x="1" y="0"/>
              <a:ext cx="9144000" cy="5143499"/>
            </a:xfrm>
            <a:prstGeom prst="roundRect">
              <a:avLst>
                <a:gd name="adj" fmla="val 0"/>
              </a:avLst>
            </a:prstGeom>
            <a:solidFill>
              <a:schemeClr val="bg1">
                <a:alpha val="5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userDrawn="1"/>
        </p:nvPicPr>
        <p:blipFill>
          <a:blip r:embed="rId3"/>
          <a:srcRect/>
          <a:stretch>
            <a:fillRect/>
          </a:stretch>
        </p:blipFill>
        <p:spPr>
          <a:xfrm>
            <a:off x="-9606" y="3467100"/>
            <a:ext cx="9153527" cy="1676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tags" Target="../tags/tag10.xml"/><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notesSlide" Target="../notesSlides/notesSlide10.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8.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tags" Target="../tags/tag13.xml"/><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notesSlide" Target="../notesSlides/notesSlide15.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tags" Target="../tags/tag16.xml"/><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notesSlide" Target="../notesSlides/notesSlide20.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tags" Target="../tags/tag4.xml"/><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notesSlide" Target="../notesSlides/notesSlide3.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tags" Target="../tags/tag7.xml"/><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notesSlide" Target="../notesSlides/notesSlide7.xml"/><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8.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a:stretch>
            <a:fillRect/>
          </a:stretch>
        </p:blipFill>
        <p:spPr>
          <a:xfrm>
            <a:off x="-9685" y="1"/>
            <a:ext cx="9153686" cy="5143499"/>
          </a:xfrm>
          <a:prstGeom prst="rect">
            <a:avLst/>
          </a:prstGeom>
        </p:spPr>
      </p:pic>
      <p:pic>
        <p:nvPicPr>
          <p:cNvPr id="7" name="图片 6"/>
          <p:cNvPicPr>
            <a:picLocks noChangeAspect="1"/>
          </p:cNvPicPr>
          <p:nvPr/>
        </p:nvPicPr>
        <p:blipFill>
          <a:blip r:embed="rId4"/>
          <a:stretch>
            <a:fillRect/>
          </a:stretch>
        </p:blipFill>
        <p:spPr>
          <a:xfrm>
            <a:off x="-9685" y="3467100"/>
            <a:ext cx="9153685" cy="1676400"/>
          </a:xfrm>
          <a:prstGeom prst="rect">
            <a:avLst/>
          </a:prstGeom>
        </p:spPr>
      </p:pic>
      <p:pic>
        <p:nvPicPr>
          <p:cNvPr id="9" name="图片 8"/>
          <p:cNvPicPr>
            <a:picLocks noChangeAspect="1"/>
          </p:cNvPicPr>
          <p:nvPr/>
        </p:nvPicPr>
        <p:blipFill>
          <a:blip r:embed="rId5"/>
          <a:stretch>
            <a:fillRect/>
          </a:stretch>
        </p:blipFill>
        <p:spPr>
          <a:xfrm>
            <a:off x="5819775" y="1093290"/>
            <a:ext cx="3324225" cy="3478710"/>
          </a:xfrm>
          <a:prstGeom prst="rect">
            <a:avLst/>
          </a:prstGeom>
        </p:spPr>
      </p:pic>
      <p:pic>
        <p:nvPicPr>
          <p:cNvPr id="13" name="图片 12"/>
          <p:cNvPicPr>
            <a:picLocks noChangeAspect="1"/>
          </p:cNvPicPr>
          <p:nvPr/>
        </p:nvPicPr>
        <p:blipFill>
          <a:blip r:embed="rId6"/>
          <a:stretch>
            <a:fillRect/>
          </a:stretch>
        </p:blipFill>
        <p:spPr>
          <a:xfrm>
            <a:off x="4786519" y="0"/>
            <a:ext cx="4357481" cy="1990725"/>
          </a:xfrm>
          <a:prstGeom prst="rect">
            <a:avLst/>
          </a:prstGeom>
        </p:spPr>
      </p:pic>
      <p:pic>
        <p:nvPicPr>
          <p:cNvPr id="15" name="图片 14"/>
          <p:cNvPicPr>
            <a:picLocks noChangeAspect="1"/>
          </p:cNvPicPr>
          <p:nvPr/>
        </p:nvPicPr>
        <p:blipFill>
          <a:blip r:embed="rId7"/>
          <a:stretch>
            <a:fillRect/>
          </a:stretch>
        </p:blipFill>
        <p:spPr>
          <a:xfrm>
            <a:off x="0" y="0"/>
            <a:ext cx="3670300" cy="2639671"/>
          </a:xfrm>
          <a:prstGeom prst="rect">
            <a:avLst/>
          </a:prstGeom>
        </p:spPr>
      </p:pic>
      <p:grpSp>
        <p:nvGrpSpPr>
          <p:cNvPr id="2" name="组合 1"/>
          <p:cNvGrpSpPr/>
          <p:nvPr/>
        </p:nvGrpSpPr>
        <p:grpSpPr>
          <a:xfrm>
            <a:off x="6028532" y="588575"/>
            <a:ext cx="3115468" cy="4554926"/>
            <a:chOff x="6028532" y="588575"/>
            <a:chExt cx="3115468" cy="4554926"/>
          </a:xfrm>
        </p:grpSpPr>
        <p:pic>
          <p:nvPicPr>
            <p:cNvPr id="11" name="图片 10"/>
            <p:cNvPicPr>
              <a:picLocks noChangeAspect="1"/>
            </p:cNvPicPr>
            <p:nvPr/>
          </p:nvPicPr>
          <p:blipFill>
            <a:blip r:embed="rId8"/>
            <a:stretch>
              <a:fillRect/>
            </a:stretch>
          </p:blipFill>
          <p:spPr>
            <a:xfrm>
              <a:off x="6509969" y="1654191"/>
              <a:ext cx="2634031" cy="3489310"/>
            </a:xfrm>
            <a:prstGeom prst="rect">
              <a:avLst/>
            </a:prstGeom>
          </p:spPr>
        </p:pic>
        <p:pic>
          <p:nvPicPr>
            <p:cNvPr id="30" name="图片 29"/>
            <p:cNvPicPr>
              <a:picLocks noChangeAspect="1"/>
            </p:cNvPicPr>
            <p:nvPr/>
          </p:nvPicPr>
          <p:blipFill>
            <a:blip r:embed="rId9" cstate="screen"/>
            <a:stretch>
              <a:fillRect/>
            </a:stretch>
          </p:blipFill>
          <p:spPr>
            <a:xfrm>
              <a:off x="6028532" y="588575"/>
              <a:ext cx="1873454" cy="1873454"/>
            </a:xfrm>
            <a:prstGeom prst="rect">
              <a:avLst/>
            </a:prstGeom>
          </p:spPr>
        </p:pic>
      </p:grpSp>
      <p:pic>
        <p:nvPicPr>
          <p:cNvPr id="14" name="图片 13"/>
          <p:cNvPicPr>
            <a:picLocks noChangeAspect="1"/>
          </p:cNvPicPr>
          <p:nvPr/>
        </p:nvPicPr>
        <p:blipFill>
          <a:blip r:embed="rId10" cstate="screen"/>
          <a:stretch>
            <a:fillRect/>
          </a:stretch>
        </p:blipFill>
        <p:spPr>
          <a:xfrm>
            <a:off x="-610506" y="-374492"/>
            <a:ext cx="3860648" cy="2573765"/>
          </a:xfrm>
          <a:prstGeom prst="rect">
            <a:avLst/>
          </a:prstGeom>
        </p:spPr>
      </p:pic>
      <p:pic>
        <p:nvPicPr>
          <p:cNvPr id="51" name="图片 50"/>
          <p:cNvPicPr>
            <a:picLocks noChangeAspect="1"/>
          </p:cNvPicPr>
          <p:nvPr/>
        </p:nvPicPr>
        <p:blipFill>
          <a:blip r:embed="rId11" cstate="screen"/>
          <a:stretch>
            <a:fillRect/>
          </a:stretch>
        </p:blipFill>
        <p:spPr>
          <a:xfrm>
            <a:off x="1076280" y="564687"/>
            <a:ext cx="4669950" cy="2673364"/>
          </a:xfrm>
          <a:prstGeom prst="rect">
            <a:avLst/>
          </a:prstGeom>
        </p:spPr>
      </p:pic>
      <p:pic>
        <p:nvPicPr>
          <p:cNvPr id="56" name="图片 55"/>
          <p:cNvPicPr>
            <a:picLocks noChangeAspect="1"/>
          </p:cNvPicPr>
          <p:nvPr/>
        </p:nvPicPr>
        <p:blipFill>
          <a:blip r:embed="rId12" cstate="screen"/>
          <a:stretch>
            <a:fillRect/>
          </a:stretch>
        </p:blipFill>
        <p:spPr>
          <a:xfrm>
            <a:off x="312541" y="1929338"/>
            <a:ext cx="6023370" cy="1873399"/>
          </a:xfrm>
          <a:prstGeom prst="rect">
            <a:avLst/>
          </a:prstGeom>
        </p:spPr>
      </p:pic>
      <p:sp>
        <p:nvSpPr>
          <p:cNvPr id="57" name="矩形 56"/>
          <p:cNvSpPr/>
          <p:nvPr/>
        </p:nvSpPr>
        <p:spPr>
          <a:xfrm rot="21449901">
            <a:off x="1724586" y="2867908"/>
            <a:ext cx="3220990" cy="548213"/>
          </a:xfrm>
          <a:prstGeom prst="rect">
            <a:avLst/>
          </a:prstGeom>
        </p:spPr>
        <p:txBody>
          <a:bodyPr wrap="none">
            <a:prstTxWarp prst="textWave2">
              <a:avLst>
                <a:gd name="adj1" fmla="val 20000"/>
                <a:gd name="adj2" fmla="val -311"/>
              </a:avLst>
            </a:prstTxWarp>
            <a:spAutoFit/>
          </a:bodyPr>
          <a:lstStyle/>
          <a:p>
            <a:r>
              <a:rPr lang="zh-CN" altLang="en-US" sz="1050" b="1" dirty="0">
                <a:solidFill>
                  <a:schemeClr val="bg1"/>
                </a:solidFill>
                <a:cs typeface="+mn-ea"/>
                <a:sym typeface="+mn-lt"/>
              </a:rPr>
              <a:t>父亲节英文介绍</a:t>
            </a:r>
            <a:r>
              <a:rPr lang="en-US" altLang="zh-CN" sz="1050" b="1" dirty="0">
                <a:solidFill>
                  <a:schemeClr val="bg1"/>
                </a:solidFill>
                <a:cs typeface="+mn-ea"/>
                <a:sym typeface="+mn-lt"/>
              </a:rPr>
              <a:t>PPT</a:t>
            </a:r>
            <a:r>
              <a:rPr lang="zh-CN" altLang="en-US" sz="1050" b="1" dirty="0">
                <a:solidFill>
                  <a:schemeClr val="bg1"/>
                </a:solidFill>
                <a:cs typeface="+mn-ea"/>
                <a:sym typeface="+mn-lt"/>
              </a:rPr>
              <a:t>课件</a:t>
            </a:r>
          </a:p>
        </p:txBody>
      </p:sp>
      <p:sp>
        <p:nvSpPr>
          <p:cNvPr id="3" name="文本框 2"/>
          <p:cNvSpPr txBox="1"/>
          <p:nvPr/>
        </p:nvSpPr>
        <p:spPr>
          <a:xfrm>
            <a:off x="2334513" y="3470276"/>
            <a:ext cx="2153484" cy="307777"/>
          </a:xfrm>
          <a:prstGeom prst="rect">
            <a:avLst/>
          </a:prstGeom>
          <a:noFill/>
        </p:spPr>
        <p:txBody>
          <a:bodyPr wrap="square" rtlCol="0">
            <a:spAutoFit/>
          </a:bodyPr>
          <a:lstStyle/>
          <a:p>
            <a:pPr algn="ctr"/>
            <a:r>
              <a:rPr lang="en-US" altLang="zh-CN" sz="1400" dirty="0" smtClean="0">
                <a:solidFill>
                  <a:srgbClr val="3E9785"/>
                </a:solidFill>
                <a:cs typeface="+mn-ea"/>
                <a:sym typeface="+mn-lt"/>
              </a:rPr>
              <a:t>❤  20XX-06-XX  ❤</a:t>
            </a:r>
            <a:endParaRPr lang="zh-CN" altLang="en-US" dirty="0">
              <a:solidFill>
                <a:srgbClr val="3E9785"/>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strVal val="4/3*#ppt_w"/>
                                              </p:val>
                                            </p:tav>
                                            <p:tav tm="100000">
                                              <p:val>
                                                <p:strVal val="#ppt_w"/>
                                              </p:val>
                                            </p:tav>
                                          </p:tavLst>
                                        </p:anim>
                                        <p:anim calcmode="lin" valueType="num">
                                          <p:cBhvr>
                                            <p:cTn id="14" dur="500" fill="hold"/>
                                            <p:tgtEl>
                                              <p:spTgt spid="51"/>
                                            </p:tgtEl>
                                            <p:attrNameLst>
                                              <p:attrName>ppt_h</p:attrName>
                                            </p:attrNameLst>
                                          </p:cBhvr>
                                          <p:tavLst>
                                            <p:tav tm="0">
                                              <p:val>
                                                <p:strVal val="4/3*#ppt_h"/>
                                              </p:val>
                                            </p:tav>
                                            <p:tav tm="100000">
                                              <p:val>
                                                <p:strVal val="#ppt_h"/>
                                              </p:val>
                                            </p:tav>
                                          </p:tavLst>
                                        </p:anim>
                                      </p:child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51"/>
                                            </p:tgtEl>
                                          </p:cBhvr>
                                        </p:animEffect>
                                        <p:animScale>
                                          <p:cBhvr>
                                            <p:cTn id="18" dur="250" autoRev="1" fill="hold"/>
                                            <p:tgtEl>
                                              <p:spTgt spid="51"/>
                                            </p:tgtEl>
                                          </p:cBhvr>
                                          <p:by x="105000" y="105000"/>
                                        </p:animScale>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outVertical)">
                                          <p:cBhvr>
                                            <p:cTn id="22" dur="500"/>
                                            <p:tgtEl>
                                              <p:spTgt spid="56"/>
                                            </p:tgtEl>
                                          </p:cBhvr>
                                        </p:animEffect>
                                      </p:childTnLst>
                                    </p:cTn>
                                  </p:par>
                                </p:childTnLst>
                              </p:cTn>
                            </p:par>
                            <p:par>
                              <p:cTn id="23" fill="hold">
                                <p:stCondLst>
                                  <p:cond delay="2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childTnLst>
                              </p:cTn>
                            </p:par>
                            <p:par>
                              <p:cTn id="31" fill="hold">
                                <p:stCondLst>
                                  <p:cond delay="2549"/>
                                </p:stCondLst>
                                <p:childTnLst>
                                  <p:par>
                                    <p:cTn id="32" presetID="16" presetClass="entr" presetSubtype="2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par>
                              <p:cTn id="35" fill="hold">
                                <p:stCondLst>
                                  <p:cond delay="3049"/>
                                </p:stCondLst>
                                <p:childTnLst>
                                  <p:par>
                                    <p:cTn id="36" presetID="2" presetClass="entr" presetSubtype="8" fill="hold" nodeType="afterEffect" p14:presetBounceEnd="46000">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14:bounceEnd="46000">
                                          <p:cBhvr additive="base">
                                            <p:cTn id="38" dur="1000" fill="hold"/>
                                            <p:tgtEl>
                                              <p:spTgt spid="14"/>
                                            </p:tgtEl>
                                            <p:attrNameLst>
                                              <p:attrName>ppt_x</p:attrName>
                                            </p:attrNameLst>
                                          </p:cBhvr>
                                          <p:tavLst>
                                            <p:tav tm="0">
                                              <p:val>
                                                <p:strVal val="0-#ppt_w/2"/>
                                              </p:val>
                                            </p:tav>
                                            <p:tav tm="100000">
                                              <p:val>
                                                <p:strVal val="#ppt_x"/>
                                              </p:val>
                                            </p:tav>
                                          </p:tavLst>
                                        </p:anim>
                                        <p:anim calcmode="lin" valueType="num" p14:bounceEnd="46000">
                                          <p:cBhvr additive="base">
                                            <p:cTn id="3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strVal val="4/3*#ppt_w"/>
                                              </p:val>
                                            </p:tav>
                                            <p:tav tm="100000">
                                              <p:val>
                                                <p:strVal val="#ppt_w"/>
                                              </p:val>
                                            </p:tav>
                                          </p:tavLst>
                                        </p:anim>
                                        <p:anim calcmode="lin" valueType="num">
                                          <p:cBhvr>
                                            <p:cTn id="14" dur="500" fill="hold"/>
                                            <p:tgtEl>
                                              <p:spTgt spid="51"/>
                                            </p:tgtEl>
                                            <p:attrNameLst>
                                              <p:attrName>ppt_h</p:attrName>
                                            </p:attrNameLst>
                                          </p:cBhvr>
                                          <p:tavLst>
                                            <p:tav tm="0">
                                              <p:val>
                                                <p:strVal val="4/3*#ppt_h"/>
                                              </p:val>
                                            </p:tav>
                                            <p:tav tm="100000">
                                              <p:val>
                                                <p:strVal val="#ppt_h"/>
                                              </p:val>
                                            </p:tav>
                                          </p:tavLst>
                                        </p:anim>
                                      </p:childTnLst>
                                    </p:cTn>
                                  </p:par>
                                </p:childTnLst>
                              </p:cTn>
                            </p:par>
                            <p:par>
                              <p:cTn id="15" fill="hold">
                                <p:stCondLst>
                                  <p:cond delay="1500"/>
                                </p:stCondLst>
                                <p:childTnLst>
                                  <p:par>
                                    <p:cTn id="16" presetID="26" presetClass="emph" presetSubtype="0" fill="hold" nodeType="afterEffect">
                                      <p:stCondLst>
                                        <p:cond delay="0"/>
                                      </p:stCondLst>
                                      <p:childTnLst>
                                        <p:animEffect transition="out" filter="fade">
                                          <p:cBhvr>
                                            <p:cTn id="17" dur="500" tmFilter="0, 0; .2, .5; .8, .5; 1, 0"/>
                                            <p:tgtEl>
                                              <p:spTgt spid="51"/>
                                            </p:tgtEl>
                                          </p:cBhvr>
                                        </p:animEffect>
                                        <p:animScale>
                                          <p:cBhvr>
                                            <p:cTn id="18" dur="250" autoRev="1" fill="hold"/>
                                            <p:tgtEl>
                                              <p:spTgt spid="51"/>
                                            </p:tgtEl>
                                          </p:cBhvr>
                                          <p:by x="105000" y="105000"/>
                                        </p:animScale>
                                      </p:childTnLst>
                                    </p:cTn>
                                  </p:par>
                                </p:childTnLst>
                              </p:cTn>
                            </p:par>
                            <p:par>
                              <p:cTn id="19" fill="hold">
                                <p:stCondLst>
                                  <p:cond delay="2000"/>
                                </p:stCondLst>
                                <p:childTnLst>
                                  <p:par>
                                    <p:cTn id="20" presetID="16" presetClass="entr" presetSubtype="37"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outVertical)">
                                          <p:cBhvr>
                                            <p:cTn id="22" dur="500"/>
                                            <p:tgtEl>
                                              <p:spTgt spid="56"/>
                                            </p:tgtEl>
                                          </p:cBhvr>
                                        </p:animEffect>
                                      </p:childTnLst>
                                    </p:cTn>
                                  </p:par>
                                </p:childTnLst>
                              </p:cTn>
                            </p:par>
                            <p:par>
                              <p:cTn id="23" fill="hold">
                                <p:stCondLst>
                                  <p:cond delay="2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childTnLst>
                              </p:cTn>
                            </p:par>
                            <p:par>
                              <p:cTn id="31" fill="hold">
                                <p:stCondLst>
                                  <p:cond delay="2549"/>
                                </p:stCondLst>
                                <p:childTnLst>
                                  <p:par>
                                    <p:cTn id="32" presetID="16" presetClass="entr" presetSubtype="2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par>
                              <p:cTn id="35" fill="hold">
                                <p:stCondLst>
                                  <p:cond delay="3049"/>
                                </p:stCondLst>
                                <p:childTnLst>
                                  <p:par>
                                    <p:cTn id="36" presetID="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1000" fill="hold"/>
                                            <p:tgtEl>
                                              <p:spTgt spid="14"/>
                                            </p:tgtEl>
                                            <p:attrNameLst>
                                              <p:attrName>ppt_x</p:attrName>
                                            </p:attrNameLst>
                                          </p:cBhvr>
                                          <p:tavLst>
                                            <p:tav tm="0">
                                              <p:val>
                                                <p:strVal val="0-#ppt_w/2"/>
                                              </p:val>
                                            </p:tav>
                                            <p:tav tm="100000">
                                              <p:val>
                                                <p:strVal val="#ppt_x"/>
                                              </p:val>
                                            </p:tav>
                                          </p:tavLst>
                                        </p:anim>
                                        <p:anim calcmode="lin" valueType="num">
                                          <p:cBhvr additive="base">
                                            <p:cTn id="3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rcRect/>
          <a:stretch>
            <a:fillRect/>
          </a:stretch>
        </p:blipFill>
        <p:spPr>
          <a:xfrm>
            <a:off x="-9685" y="1"/>
            <a:ext cx="9153686" cy="5143499"/>
          </a:xfrm>
          <a:prstGeom prst="rect">
            <a:avLst/>
          </a:prstGeom>
        </p:spPr>
      </p:pic>
      <p:pic>
        <p:nvPicPr>
          <p:cNvPr id="9" name="图片 8"/>
          <p:cNvPicPr>
            <a:picLocks noChangeAspect="1"/>
          </p:cNvPicPr>
          <p:nvPr/>
        </p:nvPicPr>
        <p:blipFill>
          <a:blip r:embed="rId7"/>
          <a:stretch>
            <a:fillRect/>
          </a:stretch>
        </p:blipFill>
        <p:spPr>
          <a:xfrm>
            <a:off x="5819775" y="1093290"/>
            <a:ext cx="3324225" cy="3478710"/>
          </a:xfrm>
          <a:prstGeom prst="rect">
            <a:avLst/>
          </a:prstGeom>
        </p:spPr>
      </p:pic>
      <p:pic>
        <p:nvPicPr>
          <p:cNvPr id="13" name="图片 12"/>
          <p:cNvPicPr>
            <a:picLocks noChangeAspect="1"/>
          </p:cNvPicPr>
          <p:nvPr/>
        </p:nvPicPr>
        <p:blipFill>
          <a:blip r:embed="rId8"/>
          <a:stretch>
            <a:fillRect/>
          </a:stretch>
        </p:blipFill>
        <p:spPr>
          <a:xfrm>
            <a:off x="4786519" y="0"/>
            <a:ext cx="4357481" cy="1990725"/>
          </a:xfrm>
          <a:prstGeom prst="rect">
            <a:avLst/>
          </a:prstGeom>
        </p:spPr>
      </p:pic>
      <p:pic>
        <p:nvPicPr>
          <p:cNvPr id="15" name="图片 14"/>
          <p:cNvPicPr>
            <a:picLocks noChangeAspect="1"/>
          </p:cNvPicPr>
          <p:nvPr/>
        </p:nvPicPr>
        <p:blipFill>
          <a:blip r:embed="rId9"/>
          <a:stretch>
            <a:fillRect/>
          </a:stretch>
        </p:blipFill>
        <p:spPr>
          <a:xfrm>
            <a:off x="0" y="0"/>
            <a:ext cx="3670300" cy="2639671"/>
          </a:xfrm>
          <a:prstGeom prst="rect">
            <a:avLst/>
          </a:prstGeom>
        </p:spPr>
      </p:pic>
      <p:pic>
        <p:nvPicPr>
          <p:cNvPr id="7" name="图片 6"/>
          <p:cNvPicPr>
            <a:picLocks noChangeAspect="1"/>
          </p:cNvPicPr>
          <p:nvPr/>
        </p:nvPicPr>
        <p:blipFill>
          <a:blip r:embed="rId10"/>
          <a:stretch>
            <a:fillRect/>
          </a:stretch>
        </p:blipFill>
        <p:spPr>
          <a:xfrm>
            <a:off x="-9685" y="3467100"/>
            <a:ext cx="9153685" cy="1676400"/>
          </a:xfrm>
          <a:prstGeom prst="rect">
            <a:avLst/>
          </a:prstGeom>
        </p:spPr>
      </p:pic>
      <p:sp>
        <p:nvSpPr>
          <p:cNvPr id="14" name="矩形 13"/>
          <p:cNvSpPr/>
          <p:nvPr/>
        </p:nvSpPr>
        <p:spPr>
          <a:xfrm>
            <a:off x="457670" y="1738915"/>
            <a:ext cx="8228664" cy="923330"/>
          </a:xfrm>
          <a:prstGeom prst="rect">
            <a:avLst/>
          </a:prstGeom>
        </p:spPr>
        <p:txBody>
          <a:bodyPr wrap="none">
            <a:spAutoFit/>
          </a:bodyPr>
          <a:lstStyle/>
          <a:p>
            <a:pPr algn="ctr"/>
            <a:r>
              <a:rPr lang="en-US" altLang="zh-CN" sz="5400" b="1" spc="-150" dirty="0">
                <a:ln>
                  <a:solidFill>
                    <a:schemeClr val="bg1"/>
                  </a:solidFill>
                </a:ln>
                <a:solidFill>
                  <a:srgbClr val="3E9785"/>
                </a:solidFill>
                <a:effectLst>
                  <a:outerShdw dist="50800" dir="10800000" algn="tl">
                    <a:srgbClr val="A6D4D8"/>
                  </a:outerShdw>
                </a:effectLst>
                <a:cs typeface="+mn-ea"/>
                <a:sym typeface="+mn-lt"/>
              </a:rPr>
              <a:t>Celebrating Father's Day</a:t>
            </a:r>
            <a:endParaRPr lang="zh-CN" altLang="en-US" sz="54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453745" y="2602668"/>
            <a:ext cx="2236510" cy="584775"/>
          </a:xfrm>
          <a:prstGeom prst="rect">
            <a:avLst/>
          </a:prstGeom>
        </p:spPr>
        <p:txBody>
          <a:bodyPr wrap="none">
            <a:spAutoFit/>
          </a:bodyPr>
          <a:lstStyle/>
          <a:p>
            <a:pPr algn="ctr"/>
            <a:r>
              <a:rPr lang="zh-CN" altLang="en-US" sz="3200" dirty="0">
                <a:solidFill>
                  <a:schemeClr val="bg1"/>
                </a:solidFill>
                <a:cs typeface="+mn-ea"/>
                <a:sym typeface="+mn-lt"/>
              </a:rPr>
              <a:t>庆祝父亲节</a:t>
            </a:r>
            <a:endParaRPr lang="zh-CN" altLang="en-US" sz="3200" dirty="0">
              <a:cs typeface="+mn-ea"/>
              <a:sym typeface="+mn-lt"/>
            </a:endParaRPr>
          </a:p>
        </p:txBody>
      </p:sp>
      <p:pic>
        <p:nvPicPr>
          <p:cNvPr id="22" name="图片 21"/>
          <p:cNvPicPr>
            <a:picLocks noChangeAspect="1"/>
          </p:cNvPicPr>
          <p:nvPr/>
        </p:nvPicPr>
        <p:blipFill>
          <a:blip r:embed="rId11" cstate="screen"/>
          <a:stretch>
            <a:fillRect/>
          </a:stretch>
        </p:blipFill>
        <p:spPr>
          <a:xfrm>
            <a:off x="-406903" y="-193593"/>
            <a:ext cx="3860648" cy="2573765"/>
          </a:xfrm>
          <a:prstGeom prst="rect">
            <a:avLst/>
          </a:prstGeom>
        </p:spPr>
      </p:pic>
      <p:pic>
        <p:nvPicPr>
          <p:cNvPr id="6" name="图片 5"/>
          <p:cNvPicPr>
            <a:picLocks noChangeAspect="1"/>
          </p:cNvPicPr>
          <p:nvPr/>
        </p:nvPicPr>
        <p:blipFill>
          <a:blip r:embed="rId12" cstate="screen"/>
          <a:stretch>
            <a:fillRect/>
          </a:stretch>
        </p:blipFill>
        <p:spPr>
          <a:xfrm>
            <a:off x="6666321" y="-151133"/>
            <a:ext cx="2146393" cy="2146393"/>
          </a:xfrm>
          <a:prstGeom prst="rect">
            <a:avLst/>
          </a:prstGeom>
        </p:spPr>
      </p:pic>
      <p:grpSp>
        <p:nvGrpSpPr>
          <p:cNvPr id="23" name="PA-组合 22"/>
          <p:cNvGrpSpPr/>
          <p:nvPr>
            <p:custDataLst>
              <p:tags r:id="rId1"/>
            </p:custDataLst>
          </p:nvPr>
        </p:nvGrpSpPr>
        <p:grpSpPr>
          <a:xfrm>
            <a:off x="3535026" y="461582"/>
            <a:ext cx="4072477" cy="2977409"/>
            <a:chOff x="3535026" y="461582"/>
            <a:chExt cx="4072477" cy="2977409"/>
          </a:xfrm>
        </p:grpSpPr>
        <p:sp>
          <p:nvSpPr>
            <p:cNvPr id="21" name="PA-任意多边形 20"/>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p:cNvPicPr>
              <a:picLocks noChangeAspect="1"/>
            </p:cNvPicPr>
            <p:nvPr>
              <p:custDataLst>
                <p:tags r:id="rId3"/>
              </p:custDataLst>
            </p:nvPr>
          </p:nvPicPr>
          <p:blipFill>
            <a:blip r:embed="rId13" cstate="screen"/>
            <a:stretch>
              <a:fillRect/>
            </a:stretch>
          </p:blipFill>
          <p:spPr>
            <a:xfrm>
              <a:off x="3535026" y="461582"/>
              <a:ext cx="2015076" cy="1491508"/>
            </a:xfrm>
            <a:prstGeom prst="rect">
              <a:avLst/>
            </a:prstGeom>
          </p:spPr>
        </p:pic>
      </p:grpSp>
      <p:sp>
        <p:nvSpPr>
          <p:cNvPr id="19" name="矩形 18"/>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03</a:t>
            </a:r>
            <a:endParaRPr lang="zh-CN" altLang="en-US" sz="6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845"/>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545"/>
                                </p:stCondLst>
                                <p:childTnLst>
                                  <p:par>
                                    <p:cTn id="33" presetID="2" presetClass="entr" presetSubtype="8" fill="hold" nodeType="afterEffect" p14:presetBounceEnd="52000">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14:bounceEnd="52000">
                                          <p:cBhvr additive="base">
                                            <p:cTn id="35"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14:presetBounceEnd="52000">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14:bounceEnd="52000">
                                          <p:cBhvr additive="base">
                                            <p:cTn id="39"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845"/>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545"/>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Celebrating Father's Day</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庆祝父亲节</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pic>
        <p:nvPicPr>
          <p:cNvPr id="7" name="图片 6"/>
          <p:cNvPicPr>
            <a:picLocks noChangeAspect="1"/>
          </p:cNvPicPr>
          <p:nvPr/>
        </p:nvPicPr>
        <p:blipFill rotWithShape="1">
          <a:blip r:embed="rId4" cstate="screen"/>
          <a:srcRect l="21976" t="22956" r="22622" b="12367"/>
          <a:stretch>
            <a:fillRect/>
          </a:stretch>
        </p:blipFill>
        <p:spPr>
          <a:xfrm>
            <a:off x="590549" y="881425"/>
            <a:ext cx="3299280" cy="3851650"/>
          </a:xfrm>
          <a:prstGeom prst="rect">
            <a:avLst/>
          </a:prstGeom>
        </p:spPr>
      </p:pic>
      <p:sp>
        <p:nvSpPr>
          <p:cNvPr id="8" name="矩形 7"/>
          <p:cNvSpPr/>
          <p:nvPr/>
        </p:nvSpPr>
        <p:spPr>
          <a:xfrm>
            <a:off x="3894669" y="1743343"/>
            <a:ext cx="2012089" cy="400110"/>
          </a:xfrm>
          <a:prstGeom prst="rect">
            <a:avLst/>
          </a:prstGeom>
        </p:spPr>
        <p:txBody>
          <a:bodyPr wrap="none">
            <a:spAutoFit/>
          </a:bodyPr>
          <a:lstStyle/>
          <a:p>
            <a:pPr marL="285750" indent="-285750">
              <a:buFont typeface="Wingdings" panose="05000000000000000000" pitchFamily="2" charset="2"/>
              <a:buChar char="n"/>
            </a:pPr>
            <a:r>
              <a:rPr lang="zh-CN" altLang="en-US" sz="2000" b="1" dirty="0">
                <a:solidFill>
                  <a:schemeClr val="tx1">
                    <a:lumMod val="75000"/>
                    <a:lumOff val="25000"/>
                  </a:schemeClr>
                </a:solidFill>
                <a:cs typeface="+mn-ea"/>
                <a:sym typeface="+mn-lt"/>
              </a:rPr>
              <a:t>一张爱的贺卡</a:t>
            </a:r>
          </a:p>
        </p:txBody>
      </p:sp>
      <p:sp>
        <p:nvSpPr>
          <p:cNvPr id="9" name="矩形 8"/>
          <p:cNvSpPr/>
          <p:nvPr/>
        </p:nvSpPr>
        <p:spPr>
          <a:xfrm>
            <a:off x="3889829" y="2234811"/>
            <a:ext cx="4572000" cy="1938992"/>
          </a:xfrm>
          <a:prstGeom prst="rect">
            <a:avLst/>
          </a:prstGeom>
        </p:spPr>
        <p:txBody>
          <a:bodyPr>
            <a:spAutoFit/>
          </a:bodyPr>
          <a:lstStyle/>
          <a:p>
            <a:pPr algn="just"/>
            <a:r>
              <a:rPr lang="en-US" altLang="zh-CN" sz="2000" b="1" dirty="0">
                <a:solidFill>
                  <a:srgbClr val="3E9785"/>
                </a:solidFill>
                <a:cs typeface="+mn-ea"/>
                <a:sym typeface="+mn-lt"/>
              </a:rPr>
              <a:t>most people would buy their fathers а card. The card would probably have a nice  message in it saying what a great Dad their father is. Some people do buy presents as well.</a:t>
            </a:r>
          </a:p>
        </p:txBody>
      </p:sp>
      <p:pic>
        <p:nvPicPr>
          <p:cNvPr id="15" name="图片 14"/>
          <p:cNvPicPr>
            <a:picLocks noChangeAspect="1"/>
          </p:cNvPicPr>
          <p:nvPr/>
        </p:nvPicPr>
        <p:blipFill>
          <a:blip r:embed="rId5" cstate="screen"/>
          <a:stretch>
            <a:fillRect/>
          </a:stretch>
        </p:blipFill>
        <p:spPr>
          <a:xfrm>
            <a:off x="6134100" y="481459"/>
            <a:ext cx="1128901" cy="1631216"/>
          </a:xfrm>
          <a:prstGeom prst="rect">
            <a:avLst/>
          </a:prstGeom>
        </p:spPr>
      </p:pic>
      <p:cxnSp>
        <p:nvCxnSpPr>
          <p:cNvPr id="17" name="直接连接符 16"/>
          <p:cNvCxnSpPr/>
          <p:nvPr/>
        </p:nvCxnSpPr>
        <p:spPr>
          <a:xfrm>
            <a:off x="3889829" y="2112675"/>
            <a:ext cx="2286000" cy="0"/>
          </a:xfrm>
          <a:prstGeom prst="line">
            <a:avLst/>
          </a:prstGeom>
          <a:ln w="12700">
            <a:solidFill>
              <a:srgbClr val="3E9785"/>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880860" y="2112675"/>
            <a:ext cx="1464854" cy="0"/>
          </a:xfrm>
          <a:prstGeom prst="line">
            <a:avLst/>
          </a:prstGeom>
          <a:ln w="12700">
            <a:solidFill>
              <a:srgbClr val="3E9785"/>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5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Scale>
                                      <p:cBhvr>
                                        <p:cTn id="2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7"/>
                                        </p:tgtEl>
                                        <p:attrNameLst>
                                          <p:attrName>ppt_x</p:attrName>
                                          <p:attrName>ppt_y</p:attrName>
                                        </p:attrNameLst>
                                      </p:cBhvr>
                                    </p:animMotion>
                                    <p:animEffect transition="in" filter="fade">
                                      <p:cBhvr>
                                        <p:cTn id="26" dur="1000"/>
                                        <p:tgtEl>
                                          <p:spTgt spid="7"/>
                                        </p:tgtEl>
                                      </p:cBhvr>
                                    </p:animEffec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63" presetClass="path" presetSubtype="0" accel="50000" decel="50000" fill="hold" nodeType="withEffect">
                                  <p:stCondLst>
                                    <p:cond delay="0"/>
                                  </p:stCondLst>
                                  <p:childTnLst>
                                    <p:animMotion origin="layout" path="M -0.25608 -4.93827E-7 L 1.11111E-6 -4.93827E-7 " pathEditMode="relative" rAng="0" ptsTypes="AA">
                                      <p:cBhvr>
                                        <p:cTn id="31" dur="1000" fill="hold"/>
                                        <p:tgtEl>
                                          <p:spTgt spid="15"/>
                                        </p:tgtEl>
                                        <p:attrNameLst>
                                          <p:attrName>ppt_x</p:attrName>
                                          <p:attrName>ppt_y</p:attrName>
                                        </p:attrNameLst>
                                      </p:cBhvr>
                                      <p:rCtr x="12812" y="0"/>
                                    </p:animMotion>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1000"/>
                                        <p:tgtEl>
                                          <p:spTgt spid="17"/>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275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325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Celebrating Father's Day</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庆祝父亲节</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grpSp>
        <p:nvGrpSpPr>
          <p:cNvPr id="23" name="组合 22"/>
          <p:cNvGrpSpPr/>
          <p:nvPr/>
        </p:nvGrpSpPr>
        <p:grpSpPr>
          <a:xfrm>
            <a:off x="781050" y="1405606"/>
            <a:ext cx="1571296" cy="1485900"/>
            <a:chOff x="781050" y="1524000"/>
            <a:chExt cx="1571296" cy="1485900"/>
          </a:xfrm>
        </p:grpSpPr>
        <p:sp>
          <p:nvSpPr>
            <p:cNvPr id="14" name="六边形 13"/>
            <p:cNvSpPr/>
            <p:nvPr/>
          </p:nvSpPr>
          <p:spPr>
            <a:xfrm>
              <a:off x="818158" y="1625600"/>
              <a:ext cx="1480542" cy="1282700"/>
            </a:xfrm>
            <a:prstGeom prst="hexagon">
              <a:avLst>
                <a:gd name="adj" fmla="val 29950"/>
                <a:gd name="vf" fmla="val 115470"/>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p:cNvPicPr>
              <a:picLocks noChangeAspect="1"/>
            </p:cNvPicPr>
            <p:nvPr/>
          </p:nvPicPr>
          <p:blipFill>
            <a:blip r:embed="rId5" cstate="screen"/>
            <a:stretch>
              <a:fillRect/>
            </a:stretch>
          </p:blipFill>
          <p:spPr>
            <a:xfrm>
              <a:off x="781050" y="1524000"/>
              <a:ext cx="1571296" cy="1485900"/>
            </a:xfrm>
            <a:prstGeom prst="rect">
              <a:avLst/>
            </a:prstGeom>
          </p:spPr>
        </p:pic>
      </p:grpSp>
      <p:grpSp>
        <p:nvGrpSpPr>
          <p:cNvPr id="22" name="组合 21"/>
          <p:cNvGrpSpPr/>
          <p:nvPr/>
        </p:nvGrpSpPr>
        <p:grpSpPr>
          <a:xfrm>
            <a:off x="2784585" y="1405606"/>
            <a:ext cx="1571296" cy="1485900"/>
            <a:chOff x="2784585" y="1524000"/>
            <a:chExt cx="1571296" cy="1485900"/>
          </a:xfrm>
        </p:grpSpPr>
        <p:sp>
          <p:nvSpPr>
            <p:cNvPr id="17" name="六边形 16"/>
            <p:cNvSpPr/>
            <p:nvPr/>
          </p:nvSpPr>
          <p:spPr>
            <a:xfrm>
              <a:off x="2829962" y="1625600"/>
              <a:ext cx="1480542" cy="1282700"/>
            </a:xfrm>
            <a:prstGeom prst="hexagon">
              <a:avLst>
                <a:gd name="adj" fmla="val 29950"/>
                <a:gd name="vf" fmla="val 115470"/>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a:blip r:embed="rId5" cstate="screen"/>
            <a:stretch>
              <a:fillRect/>
            </a:stretch>
          </p:blipFill>
          <p:spPr>
            <a:xfrm>
              <a:off x="2784585" y="1524000"/>
              <a:ext cx="1571296" cy="1485900"/>
            </a:xfrm>
            <a:prstGeom prst="rect">
              <a:avLst/>
            </a:prstGeom>
          </p:spPr>
        </p:pic>
      </p:grpSp>
      <p:grpSp>
        <p:nvGrpSpPr>
          <p:cNvPr id="21" name="组合 20"/>
          <p:cNvGrpSpPr/>
          <p:nvPr/>
        </p:nvGrpSpPr>
        <p:grpSpPr>
          <a:xfrm>
            <a:off x="4788120" y="1405606"/>
            <a:ext cx="1571296" cy="1485900"/>
            <a:chOff x="4788120" y="1524000"/>
            <a:chExt cx="1571296" cy="1485900"/>
          </a:xfrm>
        </p:grpSpPr>
        <p:sp>
          <p:nvSpPr>
            <p:cNvPr id="18" name="六边形 17"/>
            <p:cNvSpPr/>
            <p:nvPr/>
          </p:nvSpPr>
          <p:spPr>
            <a:xfrm>
              <a:off x="4843628" y="1625600"/>
              <a:ext cx="1480542" cy="1282700"/>
            </a:xfrm>
            <a:prstGeom prst="hexagon">
              <a:avLst>
                <a:gd name="adj" fmla="val 29950"/>
                <a:gd name="vf" fmla="val 115470"/>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cstate="screen"/>
            <a:stretch>
              <a:fillRect/>
            </a:stretch>
          </p:blipFill>
          <p:spPr>
            <a:xfrm>
              <a:off x="4788120" y="1524000"/>
              <a:ext cx="1571296" cy="1485900"/>
            </a:xfrm>
            <a:prstGeom prst="rect">
              <a:avLst/>
            </a:prstGeom>
          </p:spPr>
        </p:pic>
      </p:grpSp>
      <p:grpSp>
        <p:nvGrpSpPr>
          <p:cNvPr id="20" name="组合 19"/>
          <p:cNvGrpSpPr/>
          <p:nvPr/>
        </p:nvGrpSpPr>
        <p:grpSpPr>
          <a:xfrm>
            <a:off x="6791656" y="1405606"/>
            <a:ext cx="1571296" cy="1485900"/>
            <a:chOff x="6791656" y="1524000"/>
            <a:chExt cx="1571296" cy="1485900"/>
          </a:xfrm>
        </p:grpSpPr>
        <p:sp>
          <p:nvSpPr>
            <p:cNvPr id="19" name="六边形 18"/>
            <p:cNvSpPr/>
            <p:nvPr/>
          </p:nvSpPr>
          <p:spPr>
            <a:xfrm>
              <a:off x="6834253" y="1625600"/>
              <a:ext cx="1480542" cy="1282700"/>
            </a:xfrm>
            <a:prstGeom prst="hexagon">
              <a:avLst>
                <a:gd name="adj" fmla="val 29950"/>
                <a:gd name="vf" fmla="val 115470"/>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5" cstate="screen"/>
            <a:stretch>
              <a:fillRect/>
            </a:stretch>
          </p:blipFill>
          <p:spPr>
            <a:xfrm>
              <a:off x="6791656" y="1524000"/>
              <a:ext cx="1571296" cy="1485900"/>
            </a:xfrm>
            <a:prstGeom prst="rect">
              <a:avLst/>
            </a:prstGeom>
          </p:spPr>
        </p:pic>
      </p:grpSp>
      <p:sp>
        <p:nvSpPr>
          <p:cNvPr id="25" name="矩形: 圆角 24"/>
          <p:cNvSpPr/>
          <p:nvPr/>
        </p:nvSpPr>
        <p:spPr>
          <a:xfrm>
            <a:off x="1549640" y="1312626"/>
            <a:ext cx="923365" cy="287560"/>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领带</a:t>
            </a:r>
          </a:p>
        </p:txBody>
      </p:sp>
      <p:sp>
        <p:nvSpPr>
          <p:cNvPr id="26" name="矩形: 圆角 25"/>
          <p:cNvSpPr/>
          <p:nvPr/>
        </p:nvSpPr>
        <p:spPr>
          <a:xfrm>
            <a:off x="2605367" y="2627507"/>
            <a:ext cx="923365" cy="287560"/>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袜子</a:t>
            </a:r>
          </a:p>
        </p:txBody>
      </p:sp>
      <p:sp>
        <p:nvSpPr>
          <p:cNvPr id="27" name="矩形: 圆角 26"/>
          <p:cNvSpPr/>
          <p:nvPr/>
        </p:nvSpPr>
        <p:spPr>
          <a:xfrm>
            <a:off x="5491559" y="1312626"/>
            <a:ext cx="923365" cy="287560"/>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杯子</a:t>
            </a:r>
          </a:p>
        </p:txBody>
      </p:sp>
      <p:sp>
        <p:nvSpPr>
          <p:cNvPr id="28" name="矩形: 圆角 27"/>
          <p:cNvSpPr/>
          <p:nvPr/>
        </p:nvSpPr>
        <p:spPr>
          <a:xfrm>
            <a:off x="6574180" y="2627507"/>
            <a:ext cx="923365" cy="287560"/>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cs typeface="+mn-ea"/>
                <a:sym typeface="+mn-lt"/>
              </a:rPr>
              <a:t>巧克力</a:t>
            </a:r>
          </a:p>
        </p:txBody>
      </p:sp>
      <p:sp>
        <p:nvSpPr>
          <p:cNvPr id="29" name="矩形 28"/>
          <p:cNvSpPr/>
          <p:nvPr/>
        </p:nvSpPr>
        <p:spPr>
          <a:xfrm>
            <a:off x="781048" y="3277438"/>
            <a:ext cx="7581904" cy="1384995"/>
          </a:xfrm>
          <a:prstGeom prst="rect">
            <a:avLst/>
          </a:prstGeom>
        </p:spPr>
        <p:txBody>
          <a:bodyPr wrap="square">
            <a:spAutoFit/>
          </a:bodyPr>
          <a:lstStyle/>
          <a:p>
            <a:pPr algn="just"/>
            <a:r>
              <a:rPr lang="en-US" altLang="zh-CN" sz="1400" b="1" dirty="0">
                <a:solidFill>
                  <a:srgbClr val="3E9785"/>
                </a:solidFill>
                <a:cs typeface="+mn-ea"/>
                <a:sym typeface="+mn-lt"/>
              </a:rPr>
              <a:t>Popular gifts for Dads are probably ties, chocolates or socks because these are things that Dads can always use even if they don‘t want them. In the run-up  (</a:t>
            </a:r>
            <a:r>
              <a:rPr lang="zh-CN" altLang="en-US" sz="1400" b="1" dirty="0">
                <a:solidFill>
                  <a:srgbClr val="3E9785"/>
                </a:solidFill>
                <a:cs typeface="+mn-ea"/>
                <a:sym typeface="+mn-lt"/>
              </a:rPr>
              <a:t>预备期</a:t>
            </a:r>
            <a:r>
              <a:rPr lang="en-US" altLang="zh-CN" sz="1400" b="1" dirty="0">
                <a:solidFill>
                  <a:srgbClr val="3E9785"/>
                </a:solidFill>
                <a:cs typeface="+mn-ea"/>
                <a:sym typeface="+mn-lt"/>
              </a:rPr>
              <a:t>) to Father’ s Day, or indeed Mother‘s Day, there will be adverts ( </a:t>
            </a:r>
            <a:r>
              <a:rPr lang="zh-CN" altLang="en-US" sz="1400" b="1" dirty="0">
                <a:solidFill>
                  <a:srgbClr val="3E9785"/>
                </a:solidFill>
                <a:cs typeface="+mn-ea"/>
                <a:sym typeface="+mn-lt"/>
              </a:rPr>
              <a:t>留意</a:t>
            </a:r>
            <a:r>
              <a:rPr lang="en-US" altLang="zh-CN" sz="1400" b="1" dirty="0">
                <a:solidFill>
                  <a:srgbClr val="3E9785"/>
                </a:solidFill>
                <a:cs typeface="+mn-ea"/>
                <a:sym typeface="+mn-lt"/>
              </a:rPr>
              <a:t>) (on. the TV giving  us  ideas of CDs  or gadgets we can buy.  Card shops will be full of mugs or pens and similar merchandise with  word’s Greatest  Dad’ written on them.</a:t>
            </a:r>
          </a:p>
        </p:txBody>
      </p:sp>
      <p:cxnSp>
        <p:nvCxnSpPr>
          <p:cNvPr id="31" name="直接连接符 30"/>
          <p:cNvCxnSpPr/>
          <p:nvPr/>
        </p:nvCxnSpPr>
        <p:spPr>
          <a:xfrm>
            <a:off x="932330" y="3139048"/>
            <a:ext cx="7279341" cy="0"/>
          </a:xfrm>
          <a:prstGeom prst="line">
            <a:avLst/>
          </a:prstGeom>
          <a:ln w="19050" cap="rnd">
            <a:solidFill>
              <a:srgbClr val="A6D4D8"/>
            </a:solidFill>
            <a:prstDash val="sysDot"/>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9" presetClass="entr" presetSubtype="0" decel="10000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 calcmode="lin" valueType="num">
                                      <p:cBhvr>
                                        <p:cTn id="26" dur="500" fill="hold"/>
                                        <p:tgtEl>
                                          <p:spTgt spid="23"/>
                                        </p:tgtEl>
                                        <p:attrNameLst>
                                          <p:attrName>style.rotation</p:attrName>
                                        </p:attrNameLst>
                                      </p:cBhvr>
                                      <p:tavLst>
                                        <p:tav tm="0">
                                          <p:val>
                                            <p:fltVal val="360"/>
                                          </p:val>
                                        </p:tav>
                                        <p:tav tm="100000">
                                          <p:val>
                                            <p:fltVal val="0"/>
                                          </p:val>
                                        </p:tav>
                                      </p:tavLst>
                                    </p:anim>
                                    <p:animEffect transition="in" filter="fade">
                                      <p:cBhvr>
                                        <p:cTn id="27" dur="500"/>
                                        <p:tgtEl>
                                          <p:spTgt spid="23"/>
                                        </p:tgtEl>
                                      </p:cBhvr>
                                    </p:animEffect>
                                  </p:childTnLst>
                                </p:cTn>
                              </p:par>
                            </p:childTnLst>
                          </p:cTn>
                        </p:par>
                        <p:par>
                          <p:cTn id="28" fill="hold">
                            <p:stCondLst>
                              <p:cond delay="1500"/>
                            </p:stCondLst>
                            <p:childTnLst>
                              <p:par>
                                <p:cTn id="29" presetID="50" presetClass="entr" presetSubtype="0" decel="10000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strVal val="#ppt_w+.3"/>
                                          </p:val>
                                        </p:tav>
                                        <p:tav tm="100000">
                                          <p:val>
                                            <p:strVal val="#ppt_w"/>
                                          </p:val>
                                        </p:tav>
                                      </p:tavLst>
                                    </p:anim>
                                    <p:anim calcmode="lin" valueType="num">
                                      <p:cBhvr>
                                        <p:cTn id="32" dur="500" fill="hold"/>
                                        <p:tgtEl>
                                          <p:spTgt spid="25"/>
                                        </p:tgtEl>
                                        <p:attrNameLst>
                                          <p:attrName>ppt_h</p:attrName>
                                        </p:attrNameLst>
                                      </p:cBhvr>
                                      <p:tavLst>
                                        <p:tav tm="0">
                                          <p:val>
                                            <p:strVal val="#ppt_h"/>
                                          </p:val>
                                        </p:tav>
                                        <p:tav tm="100000">
                                          <p:val>
                                            <p:strVal val="#ppt_h"/>
                                          </p:val>
                                        </p:tav>
                                      </p:tavLst>
                                    </p:anim>
                                    <p:animEffect transition="in" filter="fade">
                                      <p:cBhvr>
                                        <p:cTn id="33" dur="500"/>
                                        <p:tgtEl>
                                          <p:spTgt spid="25"/>
                                        </p:tgtEl>
                                      </p:cBhvr>
                                    </p:animEffect>
                                  </p:childTnLst>
                                </p:cTn>
                              </p:par>
                            </p:childTnLst>
                          </p:cTn>
                        </p:par>
                        <p:par>
                          <p:cTn id="34" fill="hold">
                            <p:stCondLst>
                              <p:cond delay="2000"/>
                            </p:stCondLst>
                            <p:childTnLst>
                              <p:par>
                                <p:cTn id="35" presetID="49" presetClass="entr" presetSubtype="0" decel="10000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 calcmode="lin" valueType="num">
                                      <p:cBhvr>
                                        <p:cTn id="39" dur="500" fill="hold"/>
                                        <p:tgtEl>
                                          <p:spTgt spid="22"/>
                                        </p:tgtEl>
                                        <p:attrNameLst>
                                          <p:attrName>style.rotation</p:attrName>
                                        </p:attrNameLst>
                                      </p:cBhvr>
                                      <p:tavLst>
                                        <p:tav tm="0">
                                          <p:val>
                                            <p:fltVal val="360"/>
                                          </p:val>
                                        </p:tav>
                                        <p:tav tm="100000">
                                          <p:val>
                                            <p:fltVal val="0"/>
                                          </p:val>
                                        </p:tav>
                                      </p:tavLst>
                                    </p:anim>
                                    <p:animEffect transition="in" filter="fade">
                                      <p:cBhvr>
                                        <p:cTn id="40" dur="500"/>
                                        <p:tgtEl>
                                          <p:spTgt spid="22"/>
                                        </p:tgtEl>
                                      </p:cBhvr>
                                    </p:animEffect>
                                  </p:childTnLst>
                                </p:cTn>
                              </p:par>
                            </p:childTnLst>
                          </p:cTn>
                        </p:par>
                        <p:par>
                          <p:cTn id="41" fill="hold">
                            <p:stCondLst>
                              <p:cond delay="2500"/>
                            </p:stCondLst>
                            <p:childTnLst>
                              <p:par>
                                <p:cTn id="42" presetID="50" presetClass="entr" presetSubtype="0" decel="10000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strVal val="#ppt_w+.3"/>
                                          </p:val>
                                        </p:tav>
                                        <p:tav tm="100000">
                                          <p:val>
                                            <p:strVal val="#ppt_w"/>
                                          </p:val>
                                        </p:tav>
                                      </p:tavLst>
                                    </p:anim>
                                    <p:anim calcmode="lin" valueType="num">
                                      <p:cBhvr>
                                        <p:cTn id="45" dur="500" fill="hold"/>
                                        <p:tgtEl>
                                          <p:spTgt spid="26"/>
                                        </p:tgtEl>
                                        <p:attrNameLst>
                                          <p:attrName>ppt_h</p:attrName>
                                        </p:attrNameLst>
                                      </p:cBhvr>
                                      <p:tavLst>
                                        <p:tav tm="0">
                                          <p:val>
                                            <p:strVal val="#ppt_h"/>
                                          </p:val>
                                        </p:tav>
                                        <p:tav tm="100000">
                                          <p:val>
                                            <p:strVal val="#ppt_h"/>
                                          </p:val>
                                        </p:tav>
                                      </p:tavLst>
                                    </p:anim>
                                    <p:animEffect transition="in" filter="fade">
                                      <p:cBhvr>
                                        <p:cTn id="46" dur="500"/>
                                        <p:tgtEl>
                                          <p:spTgt spid="26"/>
                                        </p:tgtEl>
                                      </p:cBhvr>
                                    </p:animEffect>
                                  </p:childTnLst>
                                </p:cTn>
                              </p:par>
                            </p:childTnLst>
                          </p:cTn>
                        </p:par>
                        <p:par>
                          <p:cTn id="47" fill="hold">
                            <p:stCondLst>
                              <p:cond delay="3000"/>
                            </p:stCondLst>
                            <p:childTnLst>
                              <p:par>
                                <p:cTn id="48" presetID="49" presetClass="entr" presetSubtype="0" decel="10000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style.rotation</p:attrName>
                                        </p:attrNameLst>
                                      </p:cBhvr>
                                      <p:tavLst>
                                        <p:tav tm="0">
                                          <p:val>
                                            <p:fltVal val="360"/>
                                          </p:val>
                                        </p:tav>
                                        <p:tav tm="100000">
                                          <p:val>
                                            <p:fltVal val="0"/>
                                          </p:val>
                                        </p:tav>
                                      </p:tavLst>
                                    </p:anim>
                                    <p:animEffect transition="in" filter="fade">
                                      <p:cBhvr>
                                        <p:cTn id="53" dur="500"/>
                                        <p:tgtEl>
                                          <p:spTgt spid="21"/>
                                        </p:tgtEl>
                                      </p:cBhvr>
                                    </p:animEffect>
                                  </p:childTnLst>
                                </p:cTn>
                              </p:par>
                            </p:childTnLst>
                          </p:cTn>
                        </p:par>
                        <p:par>
                          <p:cTn id="54" fill="hold">
                            <p:stCondLst>
                              <p:cond delay="3500"/>
                            </p:stCondLst>
                            <p:childTnLst>
                              <p:par>
                                <p:cTn id="55" presetID="50" presetClass="entr" presetSubtype="0" decel="10000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strVal val="#ppt_w+.3"/>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animEffect transition="in" filter="fade">
                                      <p:cBhvr>
                                        <p:cTn id="59" dur="500"/>
                                        <p:tgtEl>
                                          <p:spTgt spid="27"/>
                                        </p:tgtEl>
                                      </p:cBhvr>
                                    </p:animEffect>
                                  </p:childTnLst>
                                </p:cTn>
                              </p:par>
                            </p:childTnLst>
                          </p:cTn>
                        </p:par>
                        <p:par>
                          <p:cTn id="60" fill="hold">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 calcmode="lin" valueType="num">
                                      <p:cBhvr>
                                        <p:cTn id="65" dur="500" fill="hold"/>
                                        <p:tgtEl>
                                          <p:spTgt spid="20"/>
                                        </p:tgtEl>
                                        <p:attrNameLst>
                                          <p:attrName>style.rotation</p:attrName>
                                        </p:attrNameLst>
                                      </p:cBhvr>
                                      <p:tavLst>
                                        <p:tav tm="0">
                                          <p:val>
                                            <p:fltVal val="360"/>
                                          </p:val>
                                        </p:tav>
                                        <p:tav tm="100000">
                                          <p:val>
                                            <p:fltVal val="0"/>
                                          </p:val>
                                        </p:tav>
                                      </p:tavLst>
                                    </p:anim>
                                    <p:animEffect transition="in" filter="fade">
                                      <p:cBhvr>
                                        <p:cTn id="66" dur="500"/>
                                        <p:tgtEl>
                                          <p:spTgt spid="20"/>
                                        </p:tgtEl>
                                      </p:cBhvr>
                                    </p:animEffect>
                                  </p:childTnLst>
                                </p:cTn>
                              </p:par>
                            </p:childTnLst>
                          </p:cTn>
                        </p:par>
                        <p:par>
                          <p:cTn id="67" fill="hold">
                            <p:stCondLst>
                              <p:cond delay="4500"/>
                            </p:stCondLst>
                            <p:childTnLst>
                              <p:par>
                                <p:cTn id="68" presetID="50" presetClass="entr" presetSubtype="0" decel="10000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strVal val="#ppt_w+.3"/>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animEffect transition="in" filter="fade">
                                      <p:cBhvr>
                                        <p:cTn id="72" dur="500"/>
                                        <p:tgtEl>
                                          <p:spTgt spid="28"/>
                                        </p:tgtEl>
                                      </p:cBhvr>
                                    </p:animEffect>
                                  </p:childTnLst>
                                </p:cTn>
                              </p:par>
                            </p:childTnLst>
                          </p:cTn>
                        </p:par>
                        <p:par>
                          <p:cTn id="73" fill="hold">
                            <p:stCondLst>
                              <p:cond delay="5000"/>
                            </p:stCondLst>
                            <p:childTnLst>
                              <p:par>
                                <p:cTn id="74" presetID="16" presetClass="entr" presetSubtype="2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arn(inVertical)">
                                      <p:cBhvr>
                                        <p:cTn id="76" dur="500"/>
                                        <p:tgtEl>
                                          <p:spTgt spid="31"/>
                                        </p:tgtEl>
                                      </p:cBhvr>
                                    </p:animEffect>
                                  </p:childTnLst>
                                </p:cTn>
                              </p:par>
                            </p:childTnLst>
                          </p:cTn>
                        </p:par>
                        <p:par>
                          <p:cTn id="77" fill="hold">
                            <p:stCondLst>
                              <p:cond delay="5500"/>
                            </p:stCondLst>
                            <p:childTnLst>
                              <p:par>
                                <p:cTn id="78" presetID="10" presetClass="entr" presetSubtype="0" fill="hold" grpId="0" nodeType="afterEffect">
                                  <p:stCondLst>
                                    <p:cond delay="0"/>
                                  </p:stCondLst>
                                  <p:iterate type="lt">
                                    <p:tmPct val="1246"/>
                                  </p:iterate>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25" grpId="0" animBg="1"/>
      <p:bldP spid="26" grpId="0" animBg="1"/>
      <p:bldP spid="27" grpId="0" animBg="1"/>
      <p:bldP spid="28" grpId="0" animBg="1"/>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Celebrating Father's Day</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庆祝父亲节</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pic>
        <p:nvPicPr>
          <p:cNvPr id="7" name="图片 6"/>
          <p:cNvPicPr>
            <a:picLocks noChangeAspect="1"/>
          </p:cNvPicPr>
          <p:nvPr/>
        </p:nvPicPr>
        <p:blipFill>
          <a:blip r:embed="rId4" cstate="screen"/>
          <a:stretch>
            <a:fillRect/>
          </a:stretch>
        </p:blipFill>
        <p:spPr>
          <a:xfrm flipH="1">
            <a:off x="5353050" y="867993"/>
            <a:ext cx="3790950" cy="4275508"/>
          </a:xfrm>
          <a:prstGeom prst="rect">
            <a:avLst/>
          </a:prstGeom>
        </p:spPr>
      </p:pic>
      <p:sp>
        <p:nvSpPr>
          <p:cNvPr id="8" name="矩形 7"/>
          <p:cNvSpPr/>
          <p:nvPr/>
        </p:nvSpPr>
        <p:spPr>
          <a:xfrm>
            <a:off x="1114957" y="1945713"/>
            <a:ext cx="4725743" cy="1815882"/>
          </a:xfrm>
          <a:prstGeom prst="rect">
            <a:avLst/>
          </a:prstGeom>
        </p:spPr>
        <p:txBody>
          <a:bodyPr wrap="square">
            <a:spAutoFit/>
          </a:bodyPr>
          <a:lstStyle/>
          <a:p>
            <a:pPr algn="just"/>
            <a:r>
              <a:rPr lang="en-US" altLang="zh-CN" sz="1600" b="1" dirty="0">
                <a:solidFill>
                  <a:srgbClr val="3E9785"/>
                </a:solidFill>
                <a:cs typeface="+mn-ea"/>
                <a:sym typeface="+mn-lt"/>
              </a:rPr>
              <a:t>Some families might do things together to celebrate .Father' s Day like going for a meal. As a special treat, British people might give their Dad a bit of a rest .make him a cup of tea,  or even wash his car and mow the lawn  to make him feel really appreciated.</a:t>
            </a:r>
          </a:p>
        </p:txBody>
      </p:sp>
      <p:pic>
        <p:nvPicPr>
          <p:cNvPr id="10" name="图片 9"/>
          <p:cNvPicPr>
            <a:picLocks noChangeAspect="1"/>
          </p:cNvPicPr>
          <p:nvPr/>
        </p:nvPicPr>
        <p:blipFill>
          <a:blip r:embed="rId5" cstate="screen"/>
          <a:stretch>
            <a:fillRect/>
          </a:stretch>
        </p:blipFill>
        <p:spPr>
          <a:xfrm flipH="1">
            <a:off x="590549" y="3515373"/>
            <a:ext cx="5442857" cy="901399"/>
          </a:xfrm>
          <a:prstGeom prst="rect">
            <a:avLst/>
          </a:prstGeom>
        </p:spPr>
      </p:pic>
      <p:sp>
        <p:nvSpPr>
          <p:cNvPr id="11" name="矩形 10"/>
          <p:cNvSpPr/>
          <p:nvPr/>
        </p:nvSpPr>
        <p:spPr>
          <a:xfrm>
            <a:off x="1813533" y="1327669"/>
            <a:ext cx="1800493" cy="369332"/>
          </a:xfrm>
          <a:prstGeom prst="rect">
            <a:avLst/>
          </a:prstGeom>
          <a:solidFill>
            <a:srgbClr val="F5CC89"/>
          </a:solidFill>
        </p:spPr>
        <p:txBody>
          <a:bodyPr wrap="none">
            <a:spAutoFit/>
          </a:bodyPr>
          <a:lstStyle/>
          <a:p>
            <a:r>
              <a:rPr lang="zh-CN" altLang="en-US" b="1" dirty="0">
                <a:solidFill>
                  <a:schemeClr val="tx1">
                    <a:lumMod val="85000"/>
                    <a:lumOff val="15000"/>
                  </a:schemeClr>
                </a:solidFill>
                <a:cs typeface="+mn-ea"/>
                <a:sym typeface="+mn-lt"/>
              </a:rPr>
              <a:t>一次特殊的款待</a:t>
            </a:r>
          </a:p>
        </p:txBody>
      </p:sp>
      <p:pic>
        <p:nvPicPr>
          <p:cNvPr id="13" name="图片 12"/>
          <p:cNvPicPr>
            <a:picLocks noChangeAspect="1"/>
          </p:cNvPicPr>
          <p:nvPr/>
        </p:nvPicPr>
        <p:blipFill>
          <a:blip r:embed="rId6" cstate="screen"/>
          <a:stretch>
            <a:fillRect/>
          </a:stretch>
        </p:blipFill>
        <p:spPr>
          <a:xfrm>
            <a:off x="933860" y="977954"/>
            <a:ext cx="1039799" cy="1039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9" presetClass="entr" presetSubtype="0" decel="10000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style.rotation</p:attrName>
                                        </p:attrNameLst>
                                      </p:cBhvr>
                                      <p:tavLst>
                                        <p:tav tm="0">
                                          <p:val>
                                            <p:fltVal val="360"/>
                                          </p:val>
                                        </p:tav>
                                        <p:tav tm="100000">
                                          <p:val>
                                            <p:fltVal val="0"/>
                                          </p:val>
                                        </p:tav>
                                      </p:tavLst>
                                    </p:anim>
                                    <p:animEffect transition="in" filter="fade">
                                      <p:cBhvr>
                                        <p:cTn id="33" dur="500"/>
                                        <p:tgtEl>
                                          <p:spTgt spid="13"/>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000"/>
                            </p:stCondLst>
                            <p:childTnLst>
                              <p:par>
                                <p:cTn id="39" presetID="14" presetClass="entr" presetSubtype="10" fill="hold" grpId="0" nodeType="afterEffect">
                                  <p:stCondLst>
                                    <p:cond delay="0"/>
                                  </p:stCondLst>
                                  <p:iterate type="lt">
                                    <p:tmPct val="1442"/>
                                  </p:iterate>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par>
                          <p:cTn id="42" fill="hold">
                            <p:stCondLst>
                              <p:cond delay="4881"/>
                            </p:stCondLst>
                            <p:childTnLst>
                              <p:par>
                                <p:cTn id="43" presetID="22" presetClass="entr" presetSubtype="2"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8"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Celebrating Father's Day</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庆祝父亲节</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pic>
        <p:nvPicPr>
          <p:cNvPr id="17" name="图片 16"/>
          <p:cNvPicPr>
            <a:picLocks noChangeAspect="1"/>
          </p:cNvPicPr>
          <p:nvPr/>
        </p:nvPicPr>
        <p:blipFill>
          <a:blip r:embed="rId4" cstate="screen"/>
          <a:stretch>
            <a:fillRect/>
          </a:stretch>
        </p:blipFill>
        <p:spPr>
          <a:xfrm>
            <a:off x="-275772" y="576263"/>
            <a:ext cx="5143500" cy="5143500"/>
          </a:xfrm>
          <a:prstGeom prst="rect">
            <a:avLst/>
          </a:prstGeom>
        </p:spPr>
      </p:pic>
      <p:sp>
        <p:nvSpPr>
          <p:cNvPr id="19" name="矩形: 圆角 18"/>
          <p:cNvSpPr/>
          <p:nvPr/>
        </p:nvSpPr>
        <p:spPr>
          <a:xfrm>
            <a:off x="4867728" y="1883933"/>
            <a:ext cx="2896508" cy="443245"/>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Dance With My Father </a:t>
            </a:r>
          </a:p>
        </p:txBody>
      </p:sp>
      <p:sp>
        <p:nvSpPr>
          <p:cNvPr id="20" name="矩形: 圆角 19"/>
          <p:cNvSpPr/>
          <p:nvPr/>
        </p:nvSpPr>
        <p:spPr>
          <a:xfrm>
            <a:off x="4867728" y="2433029"/>
            <a:ext cx="2896508" cy="443245"/>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Father's Day</a:t>
            </a:r>
          </a:p>
        </p:txBody>
      </p:sp>
      <p:sp>
        <p:nvSpPr>
          <p:cNvPr id="21" name="矩形: 圆角 20"/>
          <p:cNvSpPr/>
          <p:nvPr/>
        </p:nvSpPr>
        <p:spPr>
          <a:xfrm>
            <a:off x="4867728" y="2982125"/>
            <a:ext cx="2896508" cy="443245"/>
          </a:xfrm>
          <a:prstGeom prst="roundRect">
            <a:avLst>
              <a:gd name="adj" fmla="val 50000"/>
            </a:avLst>
          </a:prstGeom>
          <a:solidFill>
            <a:schemeClr val="accent6"/>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Father And Daughter </a:t>
            </a:r>
          </a:p>
        </p:txBody>
      </p:sp>
      <p:sp>
        <p:nvSpPr>
          <p:cNvPr id="22" name="矩形 21"/>
          <p:cNvSpPr/>
          <p:nvPr/>
        </p:nvSpPr>
        <p:spPr>
          <a:xfrm>
            <a:off x="4512443" y="1423380"/>
            <a:ext cx="3604385" cy="400110"/>
          </a:xfrm>
          <a:prstGeom prst="rect">
            <a:avLst/>
          </a:prstGeom>
        </p:spPr>
        <p:txBody>
          <a:bodyPr wrap="none">
            <a:spAutoFit/>
          </a:bodyPr>
          <a:lstStyle/>
          <a:p>
            <a:pPr marL="342900" indent="-342900">
              <a:buFont typeface="Wingdings" panose="05000000000000000000" pitchFamily="2" charset="2"/>
              <a:buChar char="u"/>
            </a:pPr>
            <a:r>
              <a:rPr lang="en-US" altLang="zh-CN" sz="2000" b="1" dirty="0">
                <a:solidFill>
                  <a:srgbClr val="3E9785"/>
                </a:solidFill>
                <a:cs typeface="+mn-ea"/>
                <a:sym typeface="+mn-lt"/>
              </a:rPr>
              <a:t>Best Father's Day Songs</a:t>
            </a:r>
          </a:p>
        </p:txBody>
      </p:sp>
      <p:sp>
        <p:nvSpPr>
          <p:cNvPr id="23" name="矩形 22"/>
          <p:cNvSpPr/>
          <p:nvPr/>
        </p:nvSpPr>
        <p:spPr>
          <a:xfrm>
            <a:off x="4310976" y="3561805"/>
            <a:ext cx="4440255" cy="461665"/>
          </a:xfrm>
          <a:prstGeom prst="rect">
            <a:avLst/>
          </a:prstGeom>
        </p:spPr>
        <p:txBody>
          <a:bodyPr wrap="none">
            <a:spAutoFit/>
          </a:bodyPr>
          <a:lstStyle/>
          <a:p>
            <a:r>
              <a:rPr lang="en-US" altLang="zh-CN" sz="2400" b="1" dirty="0">
                <a:solidFill>
                  <a:schemeClr val="tx1">
                    <a:lumMod val="75000"/>
                    <a:lumOff val="25000"/>
                  </a:schemeClr>
                </a:solidFill>
                <a:cs typeface="+mn-ea"/>
                <a:sym typeface="+mn-lt"/>
              </a:rPr>
              <a:t>[ Papa, Can You Hear Me ?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2500"/>
                            </p:stCondLst>
                            <p:childTnLst>
                              <p:par>
                                <p:cTn id="32" presetID="50" presetClass="entr" presetSubtype="0" decel="10000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ppt_w+.3"/>
                                          </p:val>
                                        </p:tav>
                                        <p:tav tm="100000">
                                          <p:val>
                                            <p:strVal val="#ppt_w"/>
                                          </p:val>
                                        </p:tav>
                                      </p:tavLst>
                                    </p:anim>
                                    <p:anim calcmode="lin" valueType="num">
                                      <p:cBhvr>
                                        <p:cTn id="35" dur="500" fill="hold"/>
                                        <p:tgtEl>
                                          <p:spTgt spid="19"/>
                                        </p:tgtEl>
                                        <p:attrNameLst>
                                          <p:attrName>ppt_h</p:attrName>
                                        </p:attrNameLst>
                                      </p:cBhvr>
                                      <p:tavLst>
                                        <p:tav tm="0">
                                          <p:val>
                                            <p:strVal val="#ppt_h"/>
                                          </p:val>
                                        </p:tav>
                                        <p:tav tm="100000">
                                          <p:val>
                                            <p:strVal val="#ppt_h"/>
                                          </p:val>
                                        </p:tav>
                                      </p:tavLst>
                                    </p:anim>
                                    <p:animEffect transition="in" filter="fade">
                                      <p:cBhvr>
                                        <p:cTn id="36" dur="500"/>
                                        <p:tgtEl>
                                          <p:spTgt spid="19"/>
                                        </p:tgtEl>
                                      </p:cBhvr>
                                    </p:animEffect>
                                  </p:childTnLst>
                                </p:cTn>
                              </p:par>
                            </p:childTnLst>
                          </p:cTn>
                        </p:par>
                        <p:par>
                          <p:cTn id="37" fill="hold">
                            <p:stCondLst>
                              <p:cond delay="3000"/>
                            </p:stCondLst>
                            <p:childTnLst>
                              <p:par>
                                <p:cTn id="38" presetID="50" presetClass="entr" presetSubtype="0" decel="10000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strVal val="#ppt_w+.3"/>
                                          </p:val>
                                        </p:tav>
                                        <p:tav tm="100000">
                                          <p:val>
                                            <p:strVal val="#ppt_w"/>
                                          </p:val>
                                        </p:tav>
                                      </p:tavLst>
                                    </p:anim>
                                    <p:anim calcmode="lin" valueType="num">
                                      <p:cBhvr>
                                        <p:cTn id="41" dur="500" fill="hold"/>
                                        <p:tgtEl>
                                          <p:spTgt spid="20"/>
                                        </p:tgtEl>
                                        <p:attrNameLst>
                                          <p:attrName>ppt_h</p:attrName>
                                        </p:attrNameLst>
                                      </p:cBhvr>
                                      <p:tavLst>
                                        <p:tav tm="0">
                                          <p:val>
                                            <p:strVal val="#ppt_h"/>
                                          </p:val>
                                        </p:tav>
                                        <p:tav tm="100000">
                                          <p:val>
                                            <p:strVal val="#ppt_h"/>
                                          </p:val>
                                        </p:tav>
                                      </p:tavLst>
                                    </p:anim>
                                    <p:animEffect transition="in" filter="fade">
                                      <p:cBhvr>
                                        <p:cTn id="42" dur="500"/>
                                        <p:tgtEl>
                                          <p:spTgt spid="20"/>
                                        </p:tgtEl>
                                      </p:cBhvr>
                                    </p:animEffect>
                                  </p:childTnLst>
                                </p:cTn>
                              </p:par>
                            </p:childTnLst>
                          </p:cTn>
                        </p:par>
                        <p:par>
                          <p:cTn id="43" fill="hold">
                            <p:stCondLst>
                              <p:cond delay="3500"/>
                            </p:stCondLst>
                            <p:childTnLst>
                              <p:par>
                                <p:cTn id="44" presetID="50" presetClass="entr" presetSubtype="0" decel="10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strVal val="#ppt_w+.3"/>
                                          </p:val>
                                        </p:tav>
                                        <p:tav tm="100000">
                                          <p:val>
                                            <p:strVal val="#ppt_w"/>
                                          </p:val>
                                        </p:tav>
                                      </p:tavLst>
                                    </p:anim>
                                    <p:anim calcmode="lin" valueType="num">
                                      <p:cBhvr>
                                        <p:cTn id="47" dur="500" fill="hold"/>
                                        <p:tgtEl>
                                          <p:spTgt spid="21"/>
                                        </p:tgtEl>
                                        <p:attrNameLst>
                                          <p:attrName>ppt_h</p:attrName>
                                        </p:attrNameLst>
                                      </p:cBhvr>
                                      <p:tavLst>
                                        <p:tav tm="0">
                                          <p:val>
                                            <p:strVal val="#ppt_h"/>
                                          </p:val>
                                        </p:tav>
                                        <p:tav tm="100000">
                                          <p:val>
                                            <p:strVal val="#ppt_h"/>
                                          </p:val>
                                        </p:tav>
                                      </p:tavLst>
                                    </p:anim>
                                    <p:animEffect transition="in" filter="fade">
                                      <p:cBhvr>
                                        <p:cTn id="48" dur="500"/>
                                        <p:tgtEl>
                                          <p:spTgt spid="21"/>
                                        </p:tgtEl>
                                      </p:cBhvr>
                                    </p:animEffect>
                                  </p:childTnLst>
                                </p:cTn>
                              </p:par>
                            </p:childTnLst>
                          </p:cTn>
                        </p:par>
                        <p:par>
                          <p:cTn id="49" fill="hold">
                            <p:stCondLst>
                              <p:cond delay="4000"/>
                            </p:stCondLst>
                            <p:childTnLst>
                              <p:par>
                                <p:cTn id="50" presetID="23" presetClass="entr" presetSubtype="36" fill="hold" grpId="0" nodeType="afterEffect">
                                  <p:stCondLst>
                                    <p:cond delay="0"/>
                                  </p:stCondLst>
                                  <p:iterate type="lt">
                                    <p:tmPct val="10000"/>
                                  </p:iterate>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strVal val="(6*min(max(#ppt_w*#ppt_h,.3),1)-7.4)/-.7*#ppt_w"/>
                                          </p:val>
                                        </p:tav>
                                        <p:tav tm="100000">
                                          <p:val>
                                            <p:strVal val="#ppt_w"/>
                                          </p:val>
                                        </p:tav>
                                      </p:tavLst>
                                    </p:anim>
                                    <p:anim calcmode="lin" valueType="num">
                                      <p:cBhvr>
                                        <p:cTn id="53" dur="500" fill="hold"/>
                                        <p:tgtEl>
                                          <p:spTgt spid="23"/>
                                        </p:tgtEl>
                                        <p:attrNameLst>
                                          <p:attrName>ppt_h</p:attrName>
                                        </p:attrNameLst>
                                      </p:cBhvr>
                                      <p:tavLst>
                                        <p:tav tm="0">
                                          <p:val>
                                            <p:strVal val="(6*min(max(#ppt_w*#ppt_h,.3),1)-7.4)/-.7*#ppt_h"/>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strVal val="1+(6*min(max(#ppt_w*#ppt_h,.3),1)-7.4)/-.7*#ppt_h/2"/>
                                          </p:val>
                                        </p:tav>
                                        <p:tav tm="100000">
                                          <p:val>
                                            <p:strVal val="#ppt_y"/>
                                          </p:val>
                                        </p:tav>
                                      </p:tavLst>
                                    </p:anim>
                                  </p:childTnLst>
                                </p:cTn>
                              </p:par>
                              <p:par>
                                <p:cTn id="56" presetID="26" presetClass="emph" presetSubtype="0" fill="hold" grpId="1" nodeType="withEffect">
                                  <p:stCondLst>
                                    <p:cond delay="500"/>
                                  </p:stCondLst>
                                  <p:iterate type="lt">
                                    <p:tmPct val="7895"/>
                                  </p:iterate>
                                  <p:childTnLst>
                                    <p:animEffect transition="out" filter="fade">
                                      <p:cBhvr>
                                        <p:cTn id="57" dur="500" tmFilter="0, 0; .2, .5; .8, .5; 1, 0"/>
                                        <p:tgtEl>
                                          <p:spTgt spid="23"/>
                                        </p:tgtEl>
                                      </p:cBhvr>
                                    </p:animEffect>
                                    <p:animScale>
                                      <p:cBhvr>
                                        <p:cTn id="58"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9" grpId="0" animBg="1"/>
      <p:bldP spid="20" grpId="0" animBg="1"/>
      <p:bldP spid="21" grpId="0" animBg="1"/>
      <p:bldP spid="22" grpId="0"/>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rcRect/>
          <a:stretch>
            <a:fillRect/>
          </a:stretch>
        </p:blipFill>
        <p:spPr>
          <a:xfrm>
            <a:off x="-9685" y="1"/>
            <a:ext cx="9153686" cy="5143499"/>
          </a:xfrm>
          <a:prstGeom prst="rect">
            <a:avLst/>
          </a:prstGeom>
        </p:spPr>
      </p:pic>
      <p:pic>
        <p:nvPicPr>
          <p:cNvPr id="9" name="图片 8"/>
          <p:cNvPicPr>
            <a:picLocks noChangeAspect="1"/>
          </p:cNvPicPr>
          <p:nvPr/>
        </p:nvPicPr>
        <p:blipFill>
          <a:blip r:embed="rId7"/>
          <a:stretch>
            <a:fillRect/>
          </a:stretch>
        </p:blipFill>
        <p:spPr>
          <a:xfrm>
            <a:off x="5819775" y="1093290"/>
            <a:ext cx="3324225" cy="3478710"/>
          </a:xfrm>
          <a:prstGeom prst="rect">
            <a:avLst/>
          </a:prstGeom>
        </p:spPr>
      </p:pic>
      <p:pic>
        <p:nvPicPr>
          <p:cNvPr id="13" name="图片 12"/>
          <p:cNvPicPr>
            <a:picLocks noChangeAspect="1"/>
          </p:cNvPicPr>
          <p:nvPr/>
        </p:nvPicPr>
        <p:blipFill>
          <a:blip r:embed="rId8"/>
          <a:stretch>
            <a:fillRect/>
          </a:stretch>
        </p:blipFill>
        <p:spPr>
          <a:xfrm>
            <a:off x="4786519" y="0"/>
            <a:ext cx="4357481" cy="1990725"/>
          </a:xfrm>
          <a:prstGeom prst="rect">
            <a:avLst/>
          </a:prstGeom>
        </p:spPr>
      </p:pic>
      <p:pic>
        <p:nvPicPr>
          <p:cNvPr id="15" name="图片 14"/>
          <p:cNvPicPr>
            <a:picLocks noChangeAspect="1"/>
          </p:cNvPicPr>
          <p:nvPr/>
        </p:nvPicPr>
        <p:blipFill>
          <a:blip r:embed="rId9"/>
          <a:stretch>
            <a:fillRect/>
          </a:stretch>
        </p:blipFill>
        <p:spPr>
          <a:xfrm>
            <a:off x="0" y="0"/>
            <a:ext cx="3670300" cy="2639671"/>
          </a:xfrm>
          <a:prstGeom prst="rect">
            <a:avLst/>
          </a:prstGeom>
        </p:spPr>
      </p:pic>
      <p:pic>
        <p:nvPicPr>
          <p:cNvPr id="7" name="图片 6"/>
          <p:cNvPicPr>
            <a:picLocks noChangeAspect="1"/>
          </p:cNvPicPr>
          <p:nvPr/>
        </p:nvPicPr>
        <p:blipFill>
          <a:blip r:embed="rId10"/>
          <a:stretch>
            <a:fillRect/>
          </a:stretch>
        </p:blipFill>
        <p:spPr>
          <a:xfrm>
            <a:off x="-9685" y="3467100"/>
            <a:ext cx="9153685" cy="1676400"/>
          </a:xfrm>
          <a:prstGeom prst="rect">
            <a:avLst/>
          </a:prstGeom>
        </p:spPr>
      </p:pic>
      <p:sp>
        <p:nvSpPr>
          <p:cNvPr id="14" name="矩形 13"/>
          <p:cNvSpPr/>
          <p:nvPr/>
        </p:nvSpPr>
        <p:spPr>
          <a:xfrm>
            <a:off x="875317" y="1637315"/>
            <a:ext cx="7393371" cy="1015663"/>
          </a:xfrm>
          <a:prstGeom prst="rect">
            <a:avLst/>
          </a:prstGeom>
        </p:spPr>
        <p:txBody>
          <a:bodyPr wrap="none">
            <a:spAutoFit/>
          </a:bodyPr>
          <a:lstStyle/>
          <a:p>
            <a:pPr algn="ctr"/>
            <a:r>
              <a:rPr lang="en-US" altLang="zh-CN" sz="6000" b="1" spc="-150" dirty="0">
                <a:ln>
                  <a:solidFill>
                    <a:schemeClr val="bg1"/>
                  </a:solidFill>
                </a:ln>
                <a:solidFill>
                  <a:srgbClr val="3E9785"/>
                </a:solidFill>
                <a:effectLst>
                  <a:outerShdw dist="50800" dir="10800000" algn="tl">
                    <a:srgbClr val="A6D4D8"/>
                  </a:outerShdw>
                </a:effectLst>
                <a:cs typeface="+mn-ea"/>
                <a:sym typeface="+mn-lt"/>
              </a:rPr>
              <a:t>Father's Day phrase</a:t>
            </a:r>
            <a:endParaRPr lang="zh-CN" altLang="en-US" sz="60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453745" y="2602668"/>
            <a:ext cx="2236510" cy="584775"/>
          </a:xfrm>
          <a:prstGeom prst="rect">
            <a:avLst/>
          </a:prstGeom>
        </p:spPr>
        <p:txBody>
          <a:bodyPr wrap="none">
            <a:spAutoFit/>
          </a:bodyPr>
          <a:lstStyle/>
          <a:p>
            <a:pPr algn="ctr"/>
            <a:r>
              <a:rPr lang="zh-CN" altLang="en-US" sz="3200" dirty="0">
                <a:solidFill>
                  <a:schemeClr val="bg1"/>
                </a:solidFill>
                <a:cs typeface="+mn-ea"/>
                <a:sym typeface="+mn-lt"/>
              </a:rPr>
              <a:t>父亲节短语</a:t>
            </a:r>
            <a:endParaRPr lang="zh-CN" altLang="en-US" sz="3200" dirty="0">
              <a:cs typeface="+mn-ea"/>
              <a:sym typeface="+mn-lt"/>
            </a:endParaRPr>
          </a:p>
        </p:txBody>
      </p:sp>
      <p:pic>
        <p:nvPicPr>
          <p:cNvPr id="22" name="图片 21"/>
          <p:cNvPicPr>
            <a:picLocks noChangeAspect="1"/>
          </p:cNvPicPr>
          <p:nvPr/>
        </p:nvPicPr>
        <p:blipFill>
          <a:blip r:embed="rId11" cstate="screen"/>
          <a:stretch>
            <a:fillRect/>
          </a:stretch>
        </p:blipFill>
        <p:spPr>
          <a:xfrm>
            <a:off x="-406903" y="-193593"/>
            <a:ext cx="3860648" cy="2573765"/>
          </a:xfrm>
          <a:prstGeom prst="rect">
            <a:avLst/>
          </a:prstGeom>
        </p:spPr>
      </p:pic>
      <p:pic>
        <p:nvPicPr>
          <p:cNvPr id="6" name="图片 5"/>
          <p:cNvPicPr>
            <a:picLocks noChangeAspect="1"/>
          </p:cNvPicPr>
          <p:nvPr/>
        </p:nvPicPr>
        <p:blipFill>
          <a:blip r:embed="rId12" cstate="screen"/>
          <a:stretch>
            <a:fillRect/>
          </a:stretch>
        </p:blipFill>
        <p:spPr>
          <a:xfrm>
            <a:off x="6666321" y="-151133"/>
            <a:ext cx="2146393" cy="2146393"/>
          </a:xfrm>
          <a:prstGeom prst="rect">
            <a:avLst/>
          </a:prstGeom>
        </p:spPr>
      </p:pic>
      <p:grpSp>
        <p:nvGrpSpPr>
          <p:cNvPr id="23" name="PA-组合 22"/>
          <p:cNvGrpSpPr/>
          <p:nvPr>
            <p:custDataLst>
              <p:tags r:id="rId1"/>
            </p:custDataLst>
          </p:nvPr>
        </p:nvGrpSpPr>
        <p:grpSpPr>
          <a:xfrm>
            <a:off x="3535026" y="461582"/>
            <a:ext cx="4072477" cy="2977409"/>
            <a:chOff x="3535026" y="461582"/>
            <a:chExt cx="4072477" cy="2977409"/>
          </a:xfrm>
        </p:grpSpPr>
        <p:sp>
          <p:nvSpPr>
            <p:cNvPr id="21" name="PA-任意多边形 20"/>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p:cNvPicPr>
              <a:picLocks noChangeAspect="1"/>
            </p:cNvPicPr>
            <p:nvPr>
              <p:custDataLst>
                <p:tags r:id="rId3"/>
              </p:custDataLst>
            </p:nvPr>
          </p:nvPicPr>
          <p:blipFill>
            <a:blip r:embed="rId13" cstate="screen"/>
            <a:stretch>
              <a:fillRect/>
            </a:stretch>
          </p:blipFill>
          <p:spPr>
            <a:xfrm>
              <a:off x="3535026" y="461582"/>
              <a:ext cx="2015076" cy="1491508"/>
            </a:xfrm>
            <a:prstGeom prst="rect">
              <a:avLst/>
            </a:prstGeom>
          </p:spPr>
        </p:pic>
      </p:grpSp>
      <p:sp>
        <p:nvSpPr>
          <p:cNvPr id="19" name="矩形 18"/>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04</a:t>
            </a:r>
            <a:endParaRPr lang="zh-CN" altLang="en-US" sz="6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732"/>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432"/>
                                </p:stCondLst>
                                <p:childTnLst>
                                  <p:par>
                                    <p:cTn id="33" presetID="2" presetClass="entr" presetSubtype="8" fill="hold" nodeType="afterEffect" p14:presetBounceEnd="52000">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14:bounceEnd="52000">
                                          <p:cBhvr additive="base">
                                            <p:cTn id="35"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14:presetBounceEnd="52000">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14:bounceEnd="52000">
                                          <p:cBhvr additive="base">
                                            <p:cTn id="39"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732"/>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432"/>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nvGraphicFramePr>
        <p:xfrm>
          <a:off x="476703" y="1213303"/>
          <a:ext cx="8190594" cy="3400680"/>
        </p:xfrm>
        <a:graphic>
          <a:graphicData uri="http://schemas.openxmlformats.org/drawingml/2006/table">
            <a:tbl>
              <a:tblPr firstRow="1" bandRow="1">
                <a:tableStyleId>{5C22544A-7EE6-4342-B048-85BDC9FD1C3A}</a:tableStyleId>
              </a:tblPr>
              <a:tblGrid>
                <a:gridCol w="4095297">
                  <a:extLst>
                    <a:ext uri="{9D8B030D-6E8A-4147-A177-3AD203B41FA5}">
                      <a16:colId xmlns:a16="http://schemas.microsoft.com/office/drawing/2014/main" val="20000"/>
                    </a:ext>
                  </a:extLst>
                </a:gridCol>
                <a:gridCol w="4095297">
                  <a:extLst>
                    <a:ext uri="{9D8B030D-6E8A-4147-A177-3AD203B41FA5}">
                      <a16:colId xmlns:a16="http://schemas.microsoft.com/office/drawing/2014/main" val="20001"/>
                    </a:ext>
                  </a:extLst>
                </a:gridCol>
              </a:tblGrid>
              <a:tr h="1225097">
                <a:tc>
                  <a:txBody>
                    <a:bodyPr/>
                    <a:lstStyle/>
                    <a:p>
                      <a:pPr marL="342900" indent="-342900">
                        <a:lnSpc>
                          <a:spcPct val="150000"/>
                        </a:lnSpc>
                        <a:buFont typeface="Wingdings" panose="05000000000000000000" pitchFamily="2" charset="2"/>
                        <a:buChar char="u"/>
                      </a:pPr>
                      <a:r>
                        <a:rPr lang="en-US" altLang="zh-CN" sz="1800" dirty="0">
                          <a:solidFill>
                            <a:srgbClr val="3E9785"/>
                          </a:solidFill>
                          <a:latin typeface="+mn-lt"/>
                          <a:ea typeface="+mn-ea"/>
                          <a:cs typeface="+mn-ea"/>
                          <a:sym typeface="+mn-lt"/>
                        </a:rPr>
                        <a:t>he wish is father to the thought.</a:t>
                      </a:r>
                    </a:p>
                    <a:p>
                      <a:pPr>
                        <a:lnSpc>
                          <a:spcPct val="150000"/>
                        </a:lnSpc>
                      </a:pPr>
                      <a:r>
                        <a:rPr lang="zh-CN" altLang="en-US" sz="1800" dirty="0">
                          <a:solidFill>
                            <a:schemeClr val="tx1">
                              <a:lumMod val="85000"/>
                              <a:lumOff val="15000"/>
                            </a:schemeClr>
                          </a:solidFill>
                          <a:latin typeface="+mn-lt"/>
                          <a:ea typeface="+mn-ea"/>
                          <a:cs typeface="+mn-ea"/>
                          <a:sym typeface="+mn-lt"/>
                        </a:rPr>
                        <a:t>     愿望是思想之父。</a:t>
                      </a:r>
                    </a:p>
                    <a:p>
                      <a:endParaRPr lang="zh-CN" altLang="en-US" dirty="0">
                        <a:latin typeface="+mn-lt"/>
                        <a:ea typeface="+mn-ea"/>
                        <a:cs typeface="+mn-ea"/>
                        <a:sym typeface="+mn-lt"/>
                      </a:endParaRP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indent="-342900">
                        <a:lnSpc>
                          <a:spcPct val="100000"/>
                        </a:lnSpc>
                        <a:buFont typeface="Wingdings" panose="05000000000000000000" pitchFamily="2" charset="2"/>
                        <a:buChar char="u"/>
                      </a:pPr>
                      <a:r>
                        <a:rPr lang="en-US" altLang="zh-CN" sz="1600" dirty="0">
                          <a:solidFill>
                            <a:srgbClr val="3E9785"/>
                          </a:solidFill>
                          <a:latin typeface="+mn-lt"/>
                          <a:ea typeface="+mn-ea"/>
                          <a:cs typeface="+mn-ea"/>
                          <a:sym typeface="+mn-lt"/>
                        </a:rPr>
                        <a:t>A miserly father makes a prodigal son.</a:t>
                      </a:r>
                    </a:p>
                    <a:p>
                      <a:pPr>
                        <a:lnSpc>
                          <a:spcPct val="150000"/>
                        </a:lnSpc>
                      </a:pPr>
                      <a:r>
                        <a:rPr lang="zh-CN" altLang="en-US" sz="1800" dirty="0">
                          <a:solidFill>
                            <a:schemeClr val="tx1">
                              <a:lumMod val="85000"/>
                              <a:lumOff val="15000"/>
                            </a:schemeClr>
                          </a:solidFill>
                          <a:latin typeface="+mn-lt"/>
                          <a:ea typeface="+mn-ea"/>
                          <a:cs typeface="+mn-ea"/>
                          <a:sym typeface="+mn-lt"/>
                        </a:rPr>
                        <a:t>     有吝啬的父亲必有败家之子。</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25160">
                <a:tc>
                  <a:txBody>
                    <a:bodyPr/>
                    <a:lstStyle/>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The child is father of the man.</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岁定到老。</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rowSpan="2">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One  father can  support ten children; the children cannot support one father.</a:t>
                      </a:r>
                    </a:p>
                    <a:p>
                      <a:pPr marL="0" marR="0" lvl="0" indent="0" algn="l" defTabSz="6858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一个父亲可以供应十个孩子，十个</a:t>
                      </a:r>
                      <a:endParaRPr kumimoji="0" lang="en-US" altLang="zh-CN"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endParaRPr>
                    </a:p>
                    <a:p>
                      <a:pPr marL="0" marR="0" lvl="0" indent="0" algn="l" defTabSz="6858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a:t>
                      </a: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孩子却不能供养一个父亲。</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5160">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be old enough to be somebody’s father</a:t>
                      </a:r>
                    </a:p>
                    <a:p>
                      <a:pPr marL="0" marR="0" lvl="0" indent="0" algn="l" defTabSz="6858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比某人年龄大多了</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vMerge="1">
                  <a:txBody>
                    <a:bodyPr/>
                    <a:lstStyle/>
                    <a:p>
                      <a:endParaRPr lang="zh-CN"/>
                    </a:p>
                  </a:txBody>
                  <a:tcPr/>
                </a:tc>
                <a:extLst>
                  <a:ext uri="{0D108BD9-81ED-4DB2-BD59-A6C34878D82A}">
                    <a16:rowId xmlns:a16="http://schemas.microsoft.com/office/drawing/2014/main" val="10002"/>
                  </a:ext>
                </a:extLst>
              </a:tr>
            </a:tbl>
          </a:graphicData>
        </a:graphic>
      </p:graphicFrame>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Father's Day phrase</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父亲节短语</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Father's Day phrase</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父亲节短语</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graphicFrame>
        <p:nvGraphicFramePr>
          <p:cNvPr id="6" name="表格 5"/>
          <p:cNvGraphicFramePr>
            <a:graphicFrameLocks noGrp="1"/>
          </p:cNvGraphicFramePr>
          <p:nvPr/>
        </p:nvGraphicFramePr>
        <p:xfrm>
          <a:off x="476703" y="1213303"/>
          <a:ext cx="8190594" cy="3035074"/>
        </p:xfrm>
        <a:graphic>
          <a:graphicData uri="http://schemas.openxmlformats.org/drawingml/2006/table">
            <a:tbl>
              <a:tblPr firstRow="1" bandRow="1">
                <a:tableStyleId>{5C22544A-7EE6-4342-B048-85BDC9FD1C3A}</a:tableStyleId>
              </a:tblPr>
              <a:tblGrid>
                <a:gridCol w="4095297">
                  <a:extLst>
                    <a:ext uri="{9D8B030D-6E8A-4147-A177-3AD203B41FA5}">
                      <a16:colId xmlns:a16="http://schemas.microsoft.com/office/drawing/2014/main" val="20000"/>
                    </a:ext>
                  </a:extLst>
                </a:gridCol>
                <a:gridCol w="4095297">
                  <a:extLst>
                    <a:ext uri="{9D8B030D-6E8A-4147-A177-3AD203B41FA5}">
                      <a16:colId xmlns:a16="http://schemas.microsoft.com/office/drawing/2014/main" val="20001"/>
                    </a:ext>
                  </a:extLst>
                </a:gridCol>
              </a:tblGrid>
              <a:tr h="1384754">
                <a:tc>
                  <a:txBody>
                    <a:bodyPr/>
                    <a:lstStyle/>
                    <a:p>
                      <a:pPr marL="342900" indent="-342900">
                        <a:lnSpc>
                          <a:spcPct val="100000"/>
                        </a:lnSpc>
                        <a:buFont typeface="Wingdings" panose="05000000000000000000" pitchFamily="2" charset="2"/>
                        <a:buChar char="u"/>
                      </a:pPr>
                      <a:r>
                        <a:rPr lang="en-US" altLang="zh-CN" sz="1800" dirty="0">
                          <a:solidFill>
                            <a:srgbClr val="3E9785"/>
                          </a:solidFill>
                          <a:latin typeface="+mn-lt"/>
                          <a:ea typeface="+mn-ea"/>
                          <a:cs typeface="+mn-ea"/>
                          <a:sym typeface="+mn-lt"/>
                        </a:rPr>
                        <a:t>Many a good father hath but a bad son. </a:t>
                      </a:r>
                    </a:p>
                    <a:p>
                      <a:pPr marL="0" indent="0">
                        <a:lnSpc>
                          <a:spcPct val="150000"/>
                        </a:lnSpc>
                        <a:buFont typeface="Wingdings" panose="05000000000000000000" pitchFamily="2" charset="2"/>
                        <a:buNone/>
                      </a:pPr>
                      <a:r>
                        <a:rPr lang="zh-CN" altLang="en-US" sz="1800" dirty="0">
                          <a:solidFill>
                            <a:schemeClr val="tx1">
                              <a:lumMod val="85000"/>
                              <a:lumOff val="15000"/>
                            </a:schemeClr>
                          </a:solidFill>
                          <a:latin typeface="+mn-lt"/>
                          <a:ea typeface="+mn-ea"/>
                          <a:cs typeface="+mn-ea"/>
                          <a:sym typeface="+mn-lt"/>
                        </a:rPr>
                        <a:t>     好父亲偏生不肖子。</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indent="-342900">
                        <a:lnSpc>
                          <a:spcPct val="100000"/>
                        </a:lnSpc>
                        <a:buFont typeface="Wingdings" panose="05000000000000000000" pitchFamily="2" charset="2"/>
                        <a:buChar char="u"/>
                      </a:pPr>
                      <a:r>
                        <a:rPr lang="en-US" altLang="zh-CN" sz="1800" dirty="0">
                          <a:solidFill>
                            <a:srgbClr val="3E9785"/>
                          </a:solidFill>
                          <a:latin typeface="+mn-lt"/>
                          <a:ea typeface="+mn-ea"/>
                          <a:cs typeface="+mn-ea"/>
                          <a:sym typeface="+mn-lt"/>
                        </a:rPr>
                        <a:t>The sins of the fathers are visited upon the children.</a:t>
                      </a:r>
                    </a:p>
                    <a:p>
                      <a:pPr marL="0" indent="0">
                        <a:lnSpc>
                          <a:spcPct val="150000"/>
                        </a:lnSpc>
                        <a:buFont typeface="Wingdings" panose="05000000000000000000" pitchFamily="2" charset="2"/>
                        <a:buNone/>
                      </a:pPr>
                      <a:r>
                        <a:rPr lang="en-US" altLang="zh-CN" sz="1800" dirty="0">
                          <a:solidFill>
                            <a:srgbClr val="3E9785"/>
                          </a:solidFill>
                          <a:latin typeface="+mn-lt"/>
                          <a:ea typeface="+mn-ea"/>
                          <a:cs typeface="+mn-ea"/>
                          <a:sym typeface="+mn-lt"/>
                        </a:rPr>
                        <a:t>     </a:t>
                      </a:r>
                      <a:r>
                        <a:rPr lang="zh-CN" altLang="en-US" sz="1800" dirty="0">
                          <a:solidFill>
                            <a:schemeClr val="tx1">
                              <a:lumMod val="85000"/>
                              <a:lumOff val="15000"/>
                            </a:schemeClr>
                          </a:solidFill>
                          <a:latin typeface="+mn-lt"/>
                          <a:ea typeface="+mn-ea"/>
                          <a:cs typeface="+mn-ea"/>
                          <a:sym typeface="+mn-lt"/>
                        </a:rPr>
                        <a:t>父辈的罪孽，会及子孙。</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50320">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One father is more than al hundred school-masters.</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一个父亲胜于一百个教师</a:t>
                      </a:r>
                    </a:p>
                    <a:p>
                      <a:pPr marL="0" marR="0" lvl="0" indent="0" algn="l" defTabSz="685800" rtl="0" eaLnBrk="1" fontAlgn="auto" latinLnBrk="0" hangingPunct="1">
                        <a:lnSpc>
                          <a:spcPct val="15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endParaRP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The father buys,  the son big  ,  the grandchild sells and his son thig.</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老子买地，儿子盖房，孙子卖产， </a:t>
                      </a:r>
                      <a:endParaRPr kumimoji="0" lang="en-US" altLang="zh-CN"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altLang="zh-CN"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a:t>
                      </a: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重孙讨饭</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Father's Day phrase</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父亲节短语</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graphicFrame>
        <p:nvGraphicFramePr>
          <p:cNvPr id="6" name="表格 5"/>
          <p:cNvGraphicFramePr>
            <a:graphicFrameLocks noGrp="1"/>
          </p:cNvGraphicFramePr>
          <p:nvPr/>
        </p:nvGraphicFramePr>
        <p:xfrm>
          <a:off x="476703" y="1213303"/>
          <a:ext cx="8190594" cy="3128804"/>
        </p:xfrm>
        <a:graphic>
          <a:graphicData uri="http://schemas.openxmlformats.org/drawingml/2006/table">
            <a:tbl>
              <a:tblPr firstRow="1" bandRow="1">
                <a:tableStyleId>{5C22544A-7EE6-4342-B048-85BDC9FD1C3A}</a:tableStyleId>
              </a:tblPr>
              <a:tblGrid>
                <a:gridCol w="4095297">
                  <a:extLst>
                    <a:ext uri="{9D8B030D-6E8A-4147-A177-3AD203B41FA5}">
                      <a16:colId xmlns:a16="http://schemas.microsoft.com/office/drawing/2014/main" val="20000"/>
                    </a:ext>
                  </a:extLst>
                </a:gridCol>
                <a:gridCol w="4095297">
                  <a:extLst>
                    <a:ext uri="{9D8B030D-6E8A-4147-A177-3AD203B41FA5}">
                      <a16:colId xmlns:a16="http://schemas.microsoft.com/office/drawing/2014/main" val="20001"/>
                    </a:ext>
                  </a:extLst>
                </a:gridCol>
              </a:tblGrid>
              <a:tr h="1050926">
                <a:tc>
                  <a:txBody>
                    <a:bodyPr/>
                    <a:lstStyle/>
                    <a:p>
                      <a:pPr marL="342900" indent="-342900">
                        <a:lnSpc>
                          <a:spcPct val="100000"/>
                        </a:lnSpc>
                        <a:buFont typeface="Wingdings" panose="05000000000000000000" pitchFamily="2" charset="2"/>
                        <a:buChar char="u"/>
                      </a:pPr>
                      <a:r>
                        <a:rPr lang="en-US" altLang="zh-CN" sz="1800" dirty="0">
                          <a:solidFill>
                            <a:srgbClr val="3E9785"/>
                          </a:solidFill>
                          <a:latin typeface="+mn-lt"/>
                          <a:ea typeface="+mn-ea"/>
                          <a:cs typeface="+mn-ea"/>
                          <a:sym typeface="+mn-lt"/>
                        </a:rPr>
                        <a:t>from father to son</a:t>
                      </a:r>
                    </a:p>
                    <a:p>
                      <a:pPr marL="0" indent="0">
                        <a:lnSpc>
                          <a:spcPct val="100000"/>
                        </a:lnSpc>
                        <a:buFont typeface="Wingdings" panose="05000000000000000000" pitchFamily="2" charset="2"/>
                        <a:buNone/>
                      </a:pPr>
                      <a:r>
                        <a:rPr lang="zh-CN" altLang="en-US" sz="1800" dirty="0">
                          <a:solidFill>
                            <a:schemeClr val="tx1">
                              <a:lumMod val="85000"/>
                              <a:lumOff val="15000"/>
                            </a:schemeClr>
                          </a:solidFill>
                          <a:latin typeface="+mn-lt"/>
                          <a:ea typeface="+mn-ea"/>
                          <a:cs typeface="+mn-ea"/>
                          <a:sym typeface="+mn-lt"/>
                        </a:rPr>
                        <a:t>     从父到子，世代相传</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indent="-342900">
                        <a:lnSpc>
                          <a:spcPct val="100000"/>
                        </a:lnSpc>
                        <a:buFont typeface="Wingdings" panose="05000000000000000000" pitchFamily="2" charset="2"/>
                        <a:buChar char="u"/>
                      </a:pPr>
                      <a:r>
                        <a:rPr lang="en-US" altLang="zh-CN" sz="1800" dirty="0">
                          <a:solidFill>
                            <a:srgbClr val="3E9785"/>
                          </a:solidFill>
                          <a:latin typeface="+mn-lt"/>
                          <a:ea typeface="+mn-ea"/>
                          <a:cs typeface="+mn-ea"/>
                          <a:sym typeface="+mn-lt"/>
                        </a:rPr>
                        <a:t> lie with one’s fathers </a:t>
                      </a:r>
                    </a:p>
                    <a:p>
                      <a:pPr marL="0" indent="0">
                        <a:lnSpc>
                          <a:spcPct val="100000"/>
                        </a:lnSpc>
                        <a:buFont typeface="Wingdings" panose="05000000000000000000" pitchFamily="2" charset="2"/>
                        <a:buNone/>
                      </a:pPr>
                      <a:r>
                        <a:rPr lang="en-US" altLang="zh-CN" sz="1800" dirty="0">
                          <a:solidFill>
                            <a:srgbClr val="3E9785"/>
                          </a:solidFill>
                          <a:latin typeface="+mn-lt"/>
                          <a:ea typeface="+mn-ea"/>
                          <a:cs typeface="+mn-ea"/>
                          <a:sym typeface="+mn-lt"/>
                        </a:rPr>
                        <a:t>     </a:t>
                      </a:r>
                      <a:r>
                        <a:rPr lang="zh-CN" altLang="en-US" sz="1800" dirty="0">
                          <a:solidFill>
                            <a:schemeClr val="tx1">
                              <a:lumMod val="85000"/>
                              <a:lumOff val="15000"/>
                            </a:schemeClr>
                          </a:solidFill>
                          <a:latin typeface="+mn-lt"/>
                          <a:ea typeface="+mn-ea"/>
                          <a:cs typeface="+mn-ea"/>
                          <a:sym typeface="+mn-lt"/>
                        </a:rPr>
                        <a:t> 葬于故乡</a:t>
                      </a:r>
                    </a:p>
                    <a:p>
                      <a:pPr marL="0" indent="0">
                        <a:lnSpc>
                          <a:spcPct val="100000"/>
                        </a:lnSpc>
                        <a:buFont typeface="Wingdings" panose="05000000000000000000" pitchFamily="2" charset="2"/>
                        <a:buNone/>
                      </a:pPr>
                      <a:endParaRPr lang="zh-CN" altLang="en-US" sz="1800" dirty="0">
                        <a:solidFill>
                          <a:schemeClr val="tx1">
                            <a:lumMod val="85000"/>
                            <a:lumOff val="15000"/>
                          </a:schemeClr>
                        </a:solidFill>
                        <a:latin typeface="+mn-lt"/>
                        <a:ea typeface="+mn-ea"/>
                        <a:cs typeface="+mn-ea"/>
                        <a:sym typeface="+mn-lt"/>
                      </a:endParaRP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59542">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The father of a whipping</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一顿痛打</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the father of a</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非常大的</a:t>
                      </a:r>
                      <a:r>
                        <a:rPr kumimoji="0" lang="en-US" altLang="zh-CN"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十分严重</a:t>
                      </a:r>
                      <a:r>
                        <a:rPr kumimoji="0" lang="en-US" altLang="zh-CN"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或严厉</a:t>
                      </a:r>
                      <a:r>
                        <a:rPr kumimoji="0" lang="en-US" altLang="zh-CN"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a:t>
                      </a: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的</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8336">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Father earns and son spends.</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老子挑重担，儿子穿绸缎。</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endParaRP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tc>
                  <a:txBody>
                    <a:bodyPr/>
                    <a:lstStyle/>
                    <a:p>
                      <a:pPr marL="342900" marR="0" lvl="0"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u"/>
                        <a:defRPr/>
                      </a:pPr>
                      <a:r>
                        <a:rPr kumimoji="0" lang="en-US" altLang="zh-CN" sz="1800" b="1" i="0" u="none" strike="noStrike" kern="1200" cap="none" spc="0" normalizeH="0" baseline="0" noProof="0" dirty="0">
                          <a:ln>
                            <a:noFill/>
                          </a:ln>
                          <a:solidFill>
                            <a:srgbClr val="3E9785"/>
                          </a:solidFill>
                          <a:effectLst/>
                          <a:uLnTx/>
                          <a:uFillTx/>
                          <a:latin typeface="+mn-lt"/>
                          <a:ea typeface="+mn-ea"/>
                          <a:cs typeface="+mn-ea"/>
                          <a:sym typeface="+mn-lt"/>
                        </a:rPr>
                        <a:t>Like father, like son. </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1800" b="1" i="0" u="none" strike="noStrike" kern="1200" cap="none" spc="0" normalizeH="0" baseline="0" noProof="0" dirty="0">
                          <a:ln>
                            <a:noFill/>
                          </a:ln>
                          <a:solidFill>
                            <a:srgbClr val="000000">
                              <a:lumMod val="85000"/>
                              <a:lumOff val="15000"/>
                            </a:srgbClr>
                          </a:solidFill>
                          <a:effectLst/>
                          <a:uLnTx/>
                          <a:uFillTx/>
                          <a:latin typeface="+mn-lt"/>
                          <a:ea typeface="+mn-ea"/>
                          <a:cs typeface="+mn-ea"/>
                          <a:sym typeface="+mn-lt"/>
                        </a:rPr>
                        <a:t>     有其父必有其子。</a:t>
                      </a:r>
                    </a:p>
                  </a:txBody>
                  <a:tcPr anchor="ctr">
                    <a:lnL w="12700" cap="flat" cmpd="sng" algn="ctr">
                      <a:solidFill>
                        <a:srgbClr val="A6D4D8"/>
                      </a:solidFill>
                      <a:prstDash val="solid"/>
                      <a:round/>
                      <a:headEnd type="none" w="med" len="med"/>
                      <a:tailEnd type="none" w="med" len="med"/>
                    </a:lnL>
                    <a:lnR w="12700" cap="flat" cmpd="sng" algn="ctr">
                      <a:solidFill>
                        <a:srgbClr val="A6D4D8"/>
                      </a:solidFill>
                      <a:prstDash val="solid"/>
                      <a:round/>
                      <a:headEnd type="none" w="med" len="med"/>
                      <a:tailEnd type="none" w="med" len="med"/>
                    </a:lnR>
                    <a:lnT w="12700" cap="flat" cmpd="sng" algn="ctr">
                      <a:solidFill>
                        <a:srgbClr val="A6D4D8"/>
                      </a:solidFill>
                      <a:prstDash val="solid"/>
                      <a:round/>
                      <a:headEnd type="none" w="med" len="med"/>
                      <a:tailEnd type="none" w="med" len="med"/>
                    </a:lnT>
                    <a:lnB w="12700" cap="flat" cmpd="sng" algn="ctr">
                      <a:solidFill>
                        <a:srgbClr val="A6D4D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Father's Day phrase</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父亲节短语</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grpSp>
        <p:nvGrpSpPr>
          <p:cNvPr id="12" name="组合 11"/>
          <p:cNvGrpSpPr/>
          <p:nvPr/>
        </p:nvGrpSpPr>
        <p:grpSpPr>
          <a:xfrm>
            <a:off x="4972050" y="276550"/>
            <a:ext cx="3742290" cy="4222879"/>
            <a:chOff x="4972050" y="276550"/>
            <a:chExt cx="3742290" cy="4222879"/>
          </a:xfrm>
        </p:grpSpPr>
        <p:pic>
          <p:nvPicPr>
            <p:cNvPr id="7" name="图片 6"/>
            <p:cNvPicPr>
              <a:picLocks noChangeAspect="1"/>
            </p:cNvPicPr>
            <p:nvPr/>
          </p:nvPicPr>
          <p:blipFill>
            <a:blip r:embed="rId4"/>
            <a:stretch>
              <a:fillRect/>
            </a:stretch>
          </p:blipFill>
          <p:spPr>
            <a:xfrm>
              <a:off x="4972050" y="276550"/>
              <a:ext cx="3742290" cy="4222879"/>
            </a:xfrm>
            <a:prstGeom prst="rect">
              <a:avLst/>
            </a:prstGeom>
          </p:spPr>
        </p:pic>
        <p:pic>
          <p:nvPicPr>
            <p:cNvPr id="9" name="图片 8"/>
            <p:cNvPicPr>
              <a:picLocks noChangeAspect="1"/>
            </p:cNvPicPr>
            <p:nvPr/>
          </p:nvPicPr>
          <p:blipFill rotWithShape="1">
            <a:blip r:embed="rId5" cstate="screen"/>
            <a:srcRect l="-1840" r="-1"/>
            <a:stretch>
              <a:fillRect/>
            </a:stretch>
          </p:blipFill>
          <p:spPr>
            <a:xfrm rot="20683957">
              <a:off x="5415547" y="779102"/>
              <a:ext cx="2384420" cy="2647013"/>
            </a:xfrm>
            <a:prstGeom prst="rect">
              <a:avLst/>
            </a:prstGeom>
          </p:spPr>
        </p:pic>
      </p:grpSp>
      <p:sp>
        <p:nvSpPr>
          <p:cNvPr id="10" name="矩形 9"/>
          <p:cNvSpPr/>
          <p:nvPr/>
        </p:nvSpPr>
        <p:spPr>
          <a:xfrm rot="20689255">
            <a:off x="5853137" y="3431733"/>
            <a:ext cx="2786597" cy="523220"/>
          </a:xfrm>
          <a:prstGeom prst="rect">
            <a:avLst/>
          </a:prstGeom>
        </p:spPr>
        <p:txBody>
          <a:bodyPr wrap="none">
            <a:spAutoFit/>
          </a:bodyPr>
          <a:lstStyle/>
          <a:p>
            <a:pPr algn="ctr"/>
            <a:r>
              <a:rPr lang="en-US" altLang="zh-CN" sz="2800" b="1" dirty="0">
                <a:solidFill>
                  <a:srgbClr val="3E9785"/>
                </a:solidFill>
                <a:cs typeface="+mn-ea"/>
                <a:sym typeface="+mn-lt"/>
              </a:rPr>
              <a:t>Father‘s Day </a:t>
            </a:r>
            <a:endParaRPr lang="zh-CN" altLang="en-US" sz="2800" b="1" dirty="0">
              <a:solidFill>
                <a:srgbClr val="3E9785"/>
              </a:solidFill>
              <a:cs typeface="+mn-ea"/>
              <a:sym typeface="+mn-lt"/>
            </a:endParaRPr>
          </a:p>
        </p:txBody>
      </p:sp>
      <p:sp>
        <p:nvSpPr>
          <p:cNvPr id="11" name="矩形 10"/>
          <p:cNvSpPr/>
          <p:nvPr/>
        </p:nvSpPr>
        <p:spPr>
          <a:xfrm>
            <a:off x="690400" y="1370164"/>
            <a:ext cx="4648053" cy="3416320"/>
          </a:xfrm>
          <a:prstGeom prst="rect">
            <a:avLst/>
          </a:prstGeom>
        </p:spPr>
        <p:txBody>
          <a:bodyPr wrap="square">
            <a:spAutoFit/>
          </a:bodyPr>
          <a:lstStyle/>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Holy Father   </a:t>
            </a:r>
            <a:r>
              <a:rPr lang="zh-CN" altLang="en-US" b="1" dirty="0">
                <a:solidFill>
                  <a:schemeClr val="tx1">
                    <a:lumMod val="85000"/>
                    <a:lumOff val="15000"/>
                  </a:schemeClr>
                </a:solidFill>
                <a:cs typeface="+mn-ea"/>
                <a:sym typeface="+mn-lt"/>
              </a:rPr>
              <a:t>罗马教皇</a:t>
            </a:r>
            <a:endParaRPr lang="en-US" altLang="zh-CN" b="1" dirty="0">
              <a:solidFill>
                <a:srgbClr val="3E9785"/>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Father </a:t>
            </a:r>
            <a:r>
              <a:rPr lang="az-Cyrl-AZ" altLang="zh-CN" b="1" dirty="0">
                <a:solidFill>
                  <a:srgbClr val="3E9785"/>
                </a:solidFill>
                <a:cs typeface="+mn-ea"/>
                <a:sym typeface="+mn-lt"/>
              </a:rPr>
              <a:t>о</a:t>
            </a:r>
            <a:r>
              <a:rPr lang="en-US" altLang="zh-CN" b="1" dirty="0">
                <a:solidFill>
                  <a:srgbClr val="3E9785"/>
                </a:solidFill>
                <a:cs typeface="+mn-ea"/>
                <a:sym typeface="+mn-lt"/>
              </a:rPr>
              <a:t>f l</a:t>
            </a:r>
            <a:r>
              <a:rPr lang="az-Cyrl-AZ" altLang="zh-CN" b="1" dirty="0">
                <a:solidFill>
                  <a:srgbClr val="3E9785"/>
                </a:solidFill>
                <a:cs typeface="+mn-ea"/>
                <a:sym typeface="+mn-lt"/>
              </a:rPr>
              <a:t>іеѕ</a:t>
            </a:r>
            <a:r>
              <a:rPr lang="en-US" altLang="zh-CN" b="1" dirty="0">
                <a:solidFill>
                  <a:srgbClr val="3E9785"/>
                </a:solidFill>
                <a:cs typeface="+mn-ea"/>
                <a:sym typeface="+mn-lt"/>
              </a:rPr>
              <a:t>   </a:t>
            </a:r>
            <a:r>
              <a:rPr lang="zh-CN" altLang="en-US" b="1" dirty="0">
                <a:solidFill>
                  <a:schemeClr val="tx1">
                    <a:lumMod val="85000"/>
                    <a:lumOff val="15000"/>
                  </a:schemeClr>
                </a:solidFill>
                <a:cs typeface="+mn-ea"/>
                <a:sym typeface="+mn-lt"/>
              </a:rPr>
              <a:t>谎言始祖</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The Father of lights  </a:t>
            </a:r>
            <a:r>
              <a:rPr lang="zh-CN" altLang="en-US" b="1" dirty="0">
                <a:solidFill>
                  <a:schemeClr val="tx1">
                    <a:lumMod val="85000"/>
                    <a:lumOff val="15000"/>
                  </a:schemeClr>
                </a:solidFill>
                <a:cs typeface="+mn-ea"/>
                <a:sym typeface="+mn-lt"/>
              </a:rPr>
              <a:t>上帝</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father confessor   </a:t>
            </a:r>
            <a:r>
              <a:rPr lang="zh-CN" altLang="en-US" b="1" dirty="0">
                <a:solidFill>
                  <a:schemeClr val="tx1">
                    <a:lumMod val="85000"/>
                    <a:lumOff val="15000"/>
                  </a:schemeClr>
                </a:solidFill>
                <a:cs typeface="+mn-ea"/>
                <a:sym typeface="+mn-lt"/>
              </a:rPr>
              <a:t>告解神父</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Father Christmas   </a:t>
            </a:r>
            <a:r>
              <a:rPr lang="zh-CN" altLang="en-US" b="1" dirty="0">
                <a:solidFill>
                  <a:schemeClr val="tx1">
                    <a:lumMod val="85000"/>
                    <a:lumOff val="15000"/>
                  </a:schemeClr>
                </a:solidFill>
                <a:cs typeface="+mn-ea"/>
                <a:sym typeface="+mn-lt"/>
              </a:rPr>
              <a:t>圣诞老人</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a ghostly father   </a:t>
            </a:r>
            <a:r>
              <a:rPr lang="zh-CN" altLang="en-US" b="1" dirty="0">
                <a:solidFill>
                  <a:schemeClr val="tx1">
                    <a:lumMod val="85000"/>
                    <a:lumOff val="15000"/>
                  </a:schemeClr>
                </a:solidFill>
                <a:cs typeface="+mn-ea"/>
                <a:sym typeface="+mn-lt"/>
              </a:rPr>
              <a:t>听忏悔的神父</a:t>
            </a:r>
            <a:endParaRPr lang="en-US" altLang="zh-CN" b="1" dirty="0">
              <a:solidFill>
                <a:schemeClr val="tx1">
                  <a:lumMod val="85000"/>
                  <a:lumOff val="15000"/>
                </a:schemeClr>
              </a:solidFill>
              <a:cs typeface="+mn-ea"/>
              <a:sym typeface="+mn-lt"/>
            </a:endParaRPr>
          </a:p>
          <a:p>
            <a:pPr marL="285750" indent="-285750">
              <a:lnSpc>
                <a:spcPct val="150000"/>
              </a:lnSpc>
              <a:buFont typeface="Wingdings" panose="05000000000000000000" pitchFamily="2" charset="2"/>
              <a:buChar char="n"/>
            </a:pPr>
            <a:r>
              <a:rPr lang="en-US" altLang="zh-CN" b="1" dirty="0">
                <a:solidFill>
                  <a:srgbClr val="3E9785"/>
                </a:solidFill>
                <a:cs typeface="+mn-ea"/>
                <a:sym typeface="+mn-lt"/>
              </a:rPr>
              <a:t>Father of the Church   </a:t>
            </a:r>
            <a:r>
              <a:rPr lang="zh-CN" altLang="en-US" b="1" dirty="0">
                <a:solidFill>
                  <a:schemeClr val="tx1">
                    <a:lumMod val="85000"/>
                    <a:lumOff val="15000"/>
                  </a:schemeClr>
                </a:solidFill>
                <a:cs typeface="+mn-ea"/>
                <a:sym typeface="+mn-lt"/>
              </a:rPr>
              <a:t>早期基督教著作家</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3" presetClass="entr" presetSubtype="28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4/3*#ppt_w"/>
                                          </p:val>
                                        </p:tav>
                                        <p:tav tm="100000">
                                          <p:val>
                                            <p:strVal val="#ppt_w"/>
                                          </p:val>
                                        </p:tav>
                                      </p:tavLst>
                                    </p:anim>
                                    <p:anim calcmode="lin" valueType="num">
                                      <p:cBhvr>
                                        <p:cTn id="25" dur="1000" fill="hold"/>
                                        <p:tgtEl>
                                          <p:spTgt spid="12"/>
                                        </p:tgtEl>
                                        <p:attrNameLst>
                                          <p:attrName>ppt_h</p:attrName>
                                        </p:attrNameLst>
                                      </p:cBhvr>
                                      <p:tavLst>
                                        <p:tav tm="0">
                                          <p:val>
                                            <p:strVal val="4/3*#ppt_h"/>
                                          </p:val>
                                        </p:tav>
                                        <p:tav tm="100000">
                                          <p:val>
                                            <p:strVal val="#ppt_h"/>
                                          </p:val>
                                        </p:tav>
                                      </p:tavLst>
                                    </p:anim>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by="(-#ppt_w*2)" calcmode="lin" valueType="num">
                                      <p:cBhvr rctx="PPT">
                                        <p:cTn id="28" dur="250" autoRev="1" fill="hold">
                                          <p:stCondLst>
                                            <p:cond delay="0"/>
                                          </p:stCondLst>
                                        </p:cTn>
                                        <p:tgtEl>
                                          <p:spTgt spid="10"/>
                                        </p:tgtEl>
                                        <p:attrNameLst>
                                          <p:attrName>ppt_w</p:attrName>
                                        </p:attrNameLst>
                                      </p:cBhvr>
                                    </p:anim>
                                    <p:anim by="(#ppt_w*0.50)" calcmode="lin" valueType="num">
                                      <p:cBhvr>
                                        <p:cTn id="29" dur="250" decel="50000" autoRev="1" fill="hold">
                                          <p:stCondLst>
                                            <p:cond delay="0"/>
                                          </p:stCondLst>
                                        </p:cTn>
                                        <p:tgtEl>
                                          <p:spTgt spid="10"/>
                                        </p:tgtEl>
                                        <p:attrNameLst>
                                          <p:attrName>ppt_x</p:attrName>
                                        </p:attrNameLst>
                                      </p:cBhvr>
                                    </p:anim>
                                    <p:anim from="(-#ppt_h/2)" to="(#ppt_y)" calcmode="lin" valueType="num">
                                      <p:cBhvr>
                                        <p:cTn id="30" dur="500" fill="hold">
                                          <p:stCondLst>
                                            <p:cond delay="0"/>
                                          </p:stCondLst>
                                        </p:cTn>
                                        <p:tgtEl>
                                          <p:spTgt spid="10"/>
                                        </p:tgtEl>
                                        <p:attrNameLst>
                                          <p:attrName>ppt_y</p:attrName>
                                        </p:attrNameLst>
                                      </p:cBhvr>
                                    </p:anim>
                                    <p:animRot by="21600000">
                                      <p:cBhvr>
                                        <p:cTn id="31" dur="500" fill="hold">
                                          <p:stCondLst>
                                            <p:cond delay="0"/>
                                          </p:stCondLst>
                                        </p:cTn>
                                        <p:tgtEl>
                                          <p:spTgt spid="10"/>
                                        </p:tgtEl>
                                        <p:attrNameLst>
                                          <p:attrName>r</p:attrName>
                                        </p:attrNameLst>
                                      </p:cBhvr>
                                    </p:animRot>
                                  </p:childTnLst>
                                </p:cTn>
                              </p:par>
                            </p:childTnLst>
                          </p:cTn>
                        </p:par>
                        <p:par>
                          <p:cTn id="32" fill="hold">
                            <p:stCondLst>
                              <p:cond delay="16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flipH="1">
            <a:off x="-1" y="-1455"/>
            <a:ext cx="9143921" cy="5143500"/>
          </a:xfrm>
          <a:prstGeom prst="rect">
            <a:avLst/>
          </a:prstGeom>
        </p:spPr>
      </p:pic>
      <p:pic>
        <p:nvPicPr>
          <p:cNvPr id="3" name="图片 2"/>
          <p:cNvPicPr>
            <a:picLocks noChangeAspect="1"/>
          </p:cNvPicPr>
          <p:nvPr/>
        </p:nvPicPr>
        <p:blipFill>
          <a:blip r:embed="rId4"/>
          <a:srcRect/>
          <a:stretch>
            <a:fillRect/>
          </a:stretch>
        </p:blipFill>
        <p:spPr>
          <a:xfrm>
            <a:off x="-9606" y="3467100"/>
            <a:ext cx="9153527" cy="1676400"/>
          </a:xfrm>
          <a:prstGeom prst="rect">
            <a:avLst/>
          </a:prstGeom>
        </p:spPr>
      </p:pic>
      <p:sp>
        <p:nvSpPr>
          <p:cNvPr id="111" name="箭头: 五边形 110"/>
          <p:cNvSpPr/>
          <p:nvPr/>
        </p:nvSpPr>
        <p:spPr>
          <a:xfrm>
            <a:off x="4149357" y="668956"/>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p:cNvSpPr/>
          <p:nvPr/>
        </p:nvSpPr>
        <p:spPr>
          <a:xfrm>
            <a:off x="4293958" y="599448"/>
            <a:ext cx="3580042" cy="954107"/>
          </a:xfrm>
          <a:prstGeom prst="rect">
            <a:avLst/>
          </a:prstGeom>
          <a:effectLst/>
        </p:spPr>
        <p:txBody>
          <a:bodyPr wrap="square">
            <a:spAutoFit/>
          </a:bodyPr>
          <a:lstStyle/>
          <a:p>
            <a:r>
              <a:rPr lang="en-US" altLang="zh-CN" sz="2000" b="1" dirty="0">
                <a:solidFill>
                  <a:schemeClr val="bg1"/>
                </a:solidFill>
                <a:cs typeface="+mn-ea"/>
                <a:sym typeface="+mn-lt"/>
              </a:rPr>
              <a:t>The origin of father’s day</a:t>
            </a:r>
            <a:r>
              <a:rPr lang="en-US" altLang="zh-CN" dirty="0">
                <a:solidFill>
                  <a:schemeClr val="bg1"/>
                </a:solidFill>
                <a:cs typeface="+mn-ea"/>
                <a:sym typeface="+mn-lt"/>
              </a:rPr>
              <a:t/>
            </a:r>
            <a:br>
              <a:rPr lang="en-US" altLang="zh-CN" dirty="0">
                <a:solidFill>
                  <a:schemeClr val="bg1"/>
                </a:solidFill>
                <a:cs typeface="+mn-ea"/>
                <a:sym typeface="+mn-lt"/>
              </a:rPr>
            </a:br>
            <a:r>
              <a:rPr lang="zh-CN" altLang="en-US" sz="1600" dirty="0">
                <a:solidFill>
                  <a:schemeClr val="bg1"/>
                </a:solidFill>
                <a:cs typeface="+mn-ea"/>
                <a:sym typeface="+mn-lt"/>
              </a:rPr>
              <a:t>父亲节由来</a:t>
            </a:r>
            <a:endParaRPr lang="zh-CN" altLang="en-US" dirty="0">
              <a:solidFill>
                <a:schemeClr val="bg1"/>
              </a:solidFill>
              <a:cs typeface="+mn-ea"/>
              <a:sym typeface="+mn-lt"/>
            </a:endParaRPr>
          </a:p>
        </p:txBody>
      </p:sp>
      <p:sp>
        <p:nvSpPr>
          <p:cNvPr id="113" name="矩形 112"/>
          <p:cNvSpPr/>
          <p:nvPr/>
        </p:nvSpPr>
        <p:spPr>
          <a:xfrm>
            <a:off x="3497848" y="668956"/>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6"/>
              </a:solidFill>
              <a:cs typeface="+mn-ea"/>
              <a:sym typeface="+mn-lt"/>
            </a:endParaRPr>
          </a:p>
        </p:txBody>
      </p:sp>
      <p:sp>
        <p:nvSpPr>
          <p:cNvPr id="114" name="箭头: 五边形 113"/>
          <p:cNvSpPr/>
          <p:nvPr/>
        </p:nvSpPr>
        <p:spPr>
          <a:xfrm>
            <a:off x="3547557" y="1349955"/>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3692158" y="1280447"/>
            <a:ext cx="3580042" cy="646331"/>
          </a:xfrm>
          <a:prstGeom prst="rect">
            <a:avLst/>
          </a:prstGeom>
          <a:effectLst/>
        </p:spPr>
        <p:txBody>
          <a:bodyPr wrap="square">
            <a:spAutoFit/>
          </a:bodyPr>
          <a:lstStyle/>
          <a:p>
            <a:r>
              <a:rPr lang="en-US" altLang="zh-CN" sz="2000" b="1" dirty="0">
                <a:solidFill>
                  <a:schemeClr val="bg1"/>
                </a:solidFill>
                <a:cs typeface="+mn-ea"/>
                <a:sym typeface="+mn-lt"/>
              </a:rPr>
              <a:t>About  father’s day </a:t>
            </a:r>
            <a:r>
              <a:rPr lang="en-US" altLang="zh-CN" dirty="0">
                <a:solidFill>
                  <a:schemeClr val="bg1"/>
                </a:solidFill>
                <a:cs typeface="+mn-ea"/>
                <a:sym typeface="+mn-lt"/>
              </a:rPr>
              <a:t/>
            </a:r>
            <a:br>
              <a:rPr lang="en-US" altLang="zh-CN" dirty="0">
                <a:solidFill>
                  <a:schemeClr val="bg1"/>
                </a:solidFill>
                <a:cs typeface="+mn-ea"/>
                <a:sym typeface="+mn-lt"/>
              </a:rPr>
            </a:br>
            <a:r>
              <a:rPr lang="zh-CN" altLang="en-US" sz="1600" dirty="0">
                <a:solidFill>
                  <a:schemeClr val="bg1"/>
                </a:solidFill>
                <a:cs typeface="+mn-ea"/>
                <a:sym typeface="+mn-lt"/>
              </a:rPr>
              <a:t>关于父亲节</a:t>
            </a:r>
          </a:p>
        </p:txBody>
      </p:sp>
      <p:sp>
        <p:nvSpPr>
          <p:cNvPr id="116" name="矩形 115"/>
          <p:cNvSpPr/>
          <p:nvPr/>
        </p:nvSpPr>
        <p:spPr>
          <a:xfrm>
            <a:off x="2896048" y="1349955"/>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6"/>
              </a:solidFill>
              <a:cs typeface="+mn-ea"/>
              <a:sym typeface="+mn-lt"/>
            </a:endParaRPr>
          </a:p>
        </p:txBody>
      </p:sp>
      <p:sp>
        <p:nvSpPr>
          <p:cNvPr id="117" name="箭头: 五边形 116"/>
          <p:cNvSpPr/>
          <p:nvPr/>
        </p:nvSpPr>
        <p:spPr>
          <a:xfrm>
            <a:off x="4149357" y="2026761"/>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矩形 117"/>
          <p:cNvSpPr/>
          <p:nvPr/>
        </p:nvSpPr>
        <p:spPr>
          <a:xfrm>
            <a:off x="4293958" y="1957253"/>
            <a:ext cx="3580042" cy="646331"/>
          </a:xfrm>
          <a:prstGeom prst="rect">
            <a:avLst/>
          </a:prstGeom>
          <a:effectLst/>
        </p:spPr>
        <p:txBody>
          <a:bodyPr wrap="square">
            <a:spAutoFit/>
          </a:bodyPr>
          <a:lstStyle/>
          <a:p>
            <a:r>
              <a:rPr lang="en-US" altLang="zh-CN" sz="2000" b="1" dirty="0">
                <a:solidFill>
                  <a:schemeClr val="bg1"/>
                </a:solidFill>
                <a:cs typeface="+mn-ea"/>
                <a:sym typeface="+mn-lt"/>
              </a:rPr>
              <a:t>Celebrate father’s day </a:t>
            </a:r>
            <a:r>
              <a:rPr lang="en-US" altLang="zh-CN" dirty="0">
                <a:solidFill>
                  <a:schemeClr val="bg1"/>
                </a:solidFill>
                <a:cs typeface="+mn-ea"/>
                <a:sym typeface="+mn-lt"/>
              </a:rPr>
              <a:t/>
            </a:r>
            <a:br>
              <a:rPr lang="en-US" altLang="zh-CN" dirty="0">
                <a:solidFill>
                  <a:schemeClr val="bg1"/>
                </a:solidFill>
                <a:cs typeface="+mn-ea"/>
                <a:sym typeface="+mn-lt"/>
              </a:rPr>
            </a:br>
            <a:r>
              <a:rPr lang="zh-CN" altLang="en-US" sz="1600" dirty="0">
                <a:solidFill>
                  <a:schemeClr val="bg1"/>
                </a:solidFill>
                <a:cs typeface="+mn-ea"/>
                <a:sym typeface="+mn-lt"/>
              </a:rPr>
              <a:t>庆祝父亲节</a:t>
            </a:r>
          </a:p>
        </p:txBody>
      </p:sp>
      <p:sp>
        <p:nvSpPr>
          <p:cNvPr id="119" name="矩形 118"/>
          <p:cNvSpPr/>
          <p:nvPr/>
        </p:nvSpPr>
        <p:spPr>
          <a:xfrm>
            <a:off x="3497848" y="2026761"/>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6"/>
              </a:solidFill>
              <a:cs typeface="+mn-ea"/>
              <a:sym typeface="+mn-lt"/>
            </a:endParaRPr>
          </a:p>
        </p:txBody>
      </p:sp>
      <p:sp>
        <p:nvSpPr>
          <p:cNvPr id="120" name="箭头: 五边形 119"/>
          <p:cNvSpPr/>
          <p:nvPr/>
        </p:nvSpPr>
        <p:spPr>
          <a:xfrm>
            <a:off x="3547557" y="2738235"/>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矩形 120"/>
          <p:cNvSpPr/>
          <p:nvPr/>
        </p:nvSpPr>
        <p:spPr>
          <a:xfrm>
            <a:off x="3692158" y="2668727"/>
            <a:ext cx="3580042" cy="646331"/>
          </a:xfrm>
          <a:prstGeom prst="rect">
            <a:avLst/>
          </a:prstGeom>
          <a:effectLst/>
        </p:spPr>
        <p:txBody>
          <a:bodyPr wrap="square">
            <a:spAutoFit/>
          </a:bodyPr>
          <a:lstStyle/>
          <a:p>
            <a:r>
              <a:rPr lang="en-US" altLang="zh-CN" sz="2000" b="1" dirty="0">
                <a:solidFill>
                  <a:schemeClr val="bg1"/>
                </a:solidFill>
                <a:cs typeface="+mn-ea"/>
                <a:sym typeface="+mn-lt"/>
              </a:rPr>
              <a:t>Father's Day phrase</a:t>
            </a:r>
            <a:r>
              <a:rPr lang="en-US" altLang="zh-CN" dirty="0">
                <a:solidFill>
                  <a:schemeClr val="bg1"/>
                </a:solidFill>
                <a:cs typeface="+mn-ea"/>
                <a:sym typeface="+mn-lt"/>
              </a:rPr>
              <a:t/>
            </a:r>
            <a:br>
              <a:rPr lang="en-US" altLang="zh-CN" dirty="0">
                <a:solidFill>
                  <a:schemeClr val="bg1"/>
                </a:solidFill>
                <a:cs typeface="+mn-ea"/>
                <a:sym typeface="+mn-lt"/>
              </a:rPr>
            </a:br>
            <a:r>
              <a:rPr lang="zh-CN" altLang="en-US" sz="1600" dirty="0">
                <a:solidFill>
                  <a:schemeClr val="bg1"/>
                </a:solidFill>
                <a:cs typeface="+mn-ea"/>
                <a:sym typeface="+mn-lt"/>
              </a:rPr>
              <a:t>父亲节由来</a:t>
            </a:r>
            <a:endParaRPr lang="zh-CN" altLang="en-US" dirty="0">
              <a:solidFill>
                <a:schemeClr val="bg1"/>
              </a:solidFill>
              <a:cs typeface="+mn-ea"/>
              <a:sym typeface="+mn-lt"/>
            </a:endParaRPr>
          </a:p>
        </p:txBody>
      </p:sp>
      <p:sp>
        <p:nvSpPr>
          <p:cNvPr id="122" name="矩形 121"/>
          <p:cNvSpPr/>
          <p:nvPr/>
        </p:nvSpPr>
        <p:spPr>
          <a:xfrm>
            <a:off x="2896048" y="2738235"/>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6"/>
              </a:solidFill>
              <a:cs typeface="+mn-ea"/>
              <a:sym typeface="+mn-lt"/>
            </a:endParaRPr>
          </a:p>
        </p:txBody>
      </p:sp>
      <p:sp>
        <p:nvSpPr>
          <p:cNvPr id="123" name="箭头: 五边形 122"/>
          <p:cNvSpPr/>
          <p:nvPr/>
        </p:nvSpPr>
        <p:spPr>
          <a:xfrm>
            <a:off x="4149357" y="3449709"/>
            <a:ext cx="3724644" cy="513210"/>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矩形 123"/>
          <p:cNvSpPr/>
          <p:nvPr/>
        </p:nvSpPr>
        <p:spPr>
          <a:xfrm>
            <a:off x="4293958" y="3380201"/>
            <a:ext cx="3580042" cy="646331"/>
          </a:xfrm>
          <a:prstGeom prst="rect">
            <a:avLst/>
          </a:prstGeom>
          <a:effectLst/>
        </p:spPr>
        <p:txBody>
          <a:bodyPr wrap="square">
            <a:spAutoFit/>
          </a:bodyPr>
          <a:lstStyle/>
          <a:p>
            <a:r>
              <a:rPr lang="en-US" altLang="zh-CN" sz="2000" b="1" dirty="0">
                <a:solidFill>
                  <a:schemeClr val="bg1"/>
                </a:solidFill>
                <a:cs typeface="+mn-ea"/>
                <a:sym typeface="+mn-lt"/>
              </a:rPr>
              <a:t>Father‘s Day blessing </a:t>
            </a:r>
            <a:r>
              <a:rPr lang="en-US" altLang="zh-CN" dirty="0">
                <a:solidFill>
                  <a:schemeClr val="bg1"/>
                </a:solidFill>
                <a:cs typeface="+mn-ea"/>
                <a:sym typeface="+mn-lt"/>
              </a:rPr>
              <a:t/>
            </a:r>
            <a:br>
              <a:rPr lang="en-US" altLang="zh-CN" dirty="0">
                <a:solidFill>
                  <a:schemeClr val="bg1"/>
                </a:solidFill>
                <a:cs typeface="+mn-ea"/>
                <a:sym typeface="+mn-lt"/>
              </a:rPr>
            </a:br>
            <a:r>
              <a:rPr lang="zh-CN" altLang="en-US" sz="1600" dirty="0">
                <a:solidFill>
                  <a:schemeClr val="bg1"/>
                </a:solidFill>
                <a:cs typeface="+mn-ea"/>
                <a:sym typeface="+mn-lt"/>
              </a:rPr>
              <a:t>父亲节祝福</a:t>
            </a:r>
            <a:endParaRPr lang="zh-CN" altLang="en-US" dirty="0">
              <a:solidFill>
                <a:schemeClr val="bg1"/>
              </a:solidFill>
              <a:cs typeface="+mn-ea"/>
              <a:sym typeface="+mn-lt"/>
            </a:endParaRPr>
          </a:p>
        </p:txBody>
      </p:sp>
      <p:sp>
        <p:nvSpPr>
          <p:cNvPr id="125" name="矩形 124"/>
          <p:cNvSpPr/>
          <p:nvPr/>
        </p:nvSpPr>
        <p:spPr>
          <a:xfrm>
            <a:off x="3497848" y="3449709"/>
            <a:ext cx="133350" cy="513210"/>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6"/>
              </a:solidFill>
              <a:cs typeface="+mn-ea"/>
              <a:sym typeface="+mn-lt"/>
            </a:endParaRPr>
          </a:p>
        </p:txBody>
      </p:sp>
      <p:sp>
        <p:nvSpPr>
          <p:cNvPr id="14" name="文本框 13"/>
          <p:cNvSpPr txBox="1"/>
          <p:nvPr/>
        </p:nvSpPr>
        <p:spPr>
          <a:xfrm>
            <a:off x="3618638" y="703617"/>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01</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sp>
        <p:nvSpPr>
          <p:cNvPr id="126" name="文本框 125"/>
          <p:cNvSpPr txBox="1"/>
          <p:nvPr/>
        </p:nvSpPr>
        <p:spPr>
          <a:xfrm>
            <a:off x="3618638" y="2066920"/>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03</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sp>
        <p:nvSpPr>
          <p:cNvPr id="127" name="文本框 126"/>
          <p:cNvSpPr txBox="1"/>
          <p:nvPr/>
        </p:nvSpPr>
        <p:spPr>
          <a:xfrm>
            <a:off x="3618638" y="3501254"/>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05</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sp>
        <p:nvSpPr>
          <p:cNvPr id="128" name="文本框 127"/>
          <p:cNvSpPr txBox="1"/>
          <p:nvPr/>
        </p:nvSpPr>
        <p:spPr>
          <a:xfrm>
            <a:off x="3000378" y="1357346"/>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02</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sp>
        <p:nvSpPr>
          <p:cNvPr id="129" name="文本框 128"/>
          <p:cNvSpPr txBox="1"/>
          <p:nvPr/>
        </p:nvSpPr>
        <p:spPr>
          <a:xfrm>
            <a:off x="3000378" y="2770621"/>
            <a:ext cx="603020" cy="461665"/>
          </a:xfrm>
          <a:prstGeom prst="rect">
            <a:avLst/>
          </a:prstGeom>
          <a:noFill/>
          <a:effectLst>
            <a:outerShdw dist="38100" algn="l" rotWithShape="0">
              <a:schemeClr val="bg1"/>
            </a:outerShdw>
          </a:effectLst>
        </p:spPr>
        <p:txBody>
          <a:bodyPr wrap="square" rtlCol="0">
            <a:spAutoFit/>
          </a:bodyPr>
          <a:lstStyle/>
          <a:p>
            <a:pPr algn="ctr"/>
            <a:r>
              <a:rPr lang="en-US" altLang="zh-CN" sz="2400" b="1" dirty="0">
                <a:solidFill>
                  <a:schemeClr val="accent6"/>
                </a:solidFill>
                <a:effectLst>
                  <a:outerShdw blurRad="38100" dist="38100" dir="2700000" algn="tl">
                    <a:srgbClr val="000000">
                      <a:alpha val="43137"/>
                    </a:srgbClr>
                  </a:outerShdw>
                </a:effectLst>
                <a:cs typeface="+mn-ea"/>
                <a:sym typeface="+mn-lt"/>
              </a:rPr>
              <a:t>04</a:t>
            </a:r>
            <a:endParaRPr lang="zh-CN" altLang="en-US" sz="2400" b="1" dirty="0">
              <a:solidFill>
                <a:schemeClr val="accent6"/>
              </a:solidFill>
              <a:effectLst>
                <a:outerShdw blurRad="38100" dist="38100" dir="2700000" algn="tl">
                  <a:srgbClr val="000000">
                    <a:alpha val="43137"/>
                  </a:srgbClr>
                </a:outerShdw>
              </a:effectLst>
              <a:cs typeface="+mn-ea"/>
              <a:sym typeface="+mn-lt"/>
            </a:endParaRPr>
          </a:p>
        </p:txBody>
      </p:sp>
      <p:pic>
        <p:nvPicPr>
          <p:cNvPr id="130" name="图片 129"/>
          <p:cNvPicPr>
            <a:picLocks noChangeAspect="1"/>
          </p:cNvPicPr>
          <p:nvPr/>
        </p:nvPicPr>
        <p:blipFill>
          <a:blip r:embed="rId5" cstate="screen"/>
          <a:stretch>
            <a:fillRect/>
          </a:stretch>
        </p:blipFill>
        <p:spPr>
          <a:xfrm>
            <a:off x="-610506" y="-374492"/>
            <a:ext cx="3860648" cy="2573765"/>
          </a:xfrm>
          <a:prstGeom prst="rect">
            <a:avLst/>
          </a:prstGeom>
        </p:spPr>
      </p:pic>
      <p:sp>
        <p:nvSpPr>
          <p:cNvPr id="132" name="文本框 131"/>
          <p:cNvSpPr txBox="1"/>
          <p:nvPr/>
        </p:nvSpPr>
        <p:spPr>
          <a:xfrm>
            <a:off x="498269" y="908573"/>
            <a:ext cx="2213139" cy="1862048"/>
          </a:xfrm>
          <a:prstGeom prst="rect">
            <a:avLst/>
          </a:prstGeom>
          <a:noFill/>
        </p:spPr>
        <p:txBody>
          <a:bodyPr wrap="square" rtlCol="0">
            <a:spAutoFit/>
          </a:bodyPr>
          <a:lstStyle/>
          <a:p>
            <a:r>
              <a:rPr lang="en-US" altLang="zh-CN" sz="11500" b="1" dirty="0">
                <a:solidFill>
                  <a:schemeClr val="accent6"/>
                </a:solidFill>
                <a:effectLst>
                  <a:outerShdw dist="38100" algn="l" rotWithShape="0">
                    <a:schemeClr val="bg1"/>
                  </a:outerShdw>
                </a:effectLst>
                <a:cs typeface="+mn-ea"/>
                <a:sym typeface="+mn-lt"/>
              </a:rPr>
              <a:t>C</a:t>
            </a:r>
            <a:endParaRPr lang="zh-CN" altLang="en-US" sz="11500" b="1" dirty="0">
              <a:solidFill>
                <a:schemeClr val="accent6"/>
              </a:solidFill>
              <a:effectLst>
                <a:outerShdw dist="38100" algn="l" rotWithShape="0">
                  <a:schemeClr val="bg1"/>
                </a:outerShdw>
              </a:effectLst>
              <a:cs typeface="+mn-ea"/>
              <a:sym typeface="+mn-lt"/>
            </a:endParaRPr>
          </a:p>
        </p:txBody>
      </p:sp>
      <p:sp>
        <p:nvSpPr>
          <p:cNvPr id="131" name="文本框 130"/>
          <p:cNvSpPr txBox="1"/>
          <p:nvPr/>
        </p:nvSpPr>
        <p:spPr>
          <a:xfrm>
            <a:off x="798238" y="1382979"/>
            <a:ext cx="923330" cy="2836157"/>
          </a:xfrm>
          <a:prstGeom prst="rect">
            <a:avLst/>
          </a:prstGeom>
          <a:noFill/>
        </p:spPr>
        <p:txBody>
          <a:bodyPr vert="eaVert" wrap="square" rtlCol="0">
            <a:spAutoFit/>
          </a:bodyPr>
          <a:lstStyle/>
          <a:p>
            <a:r>
              <a:rPr lang="en-US" altLang="zh-CN" sz="4800" b="1" dirty="0">
                <a:solidFill>
                  <a:srgbClr val="3E9785"/>
                </a:solidFill>
                <a:effectLst>
                  <a:outerShdw dist="38100" dir="16200000" algn="l" rotWithShape="0">
                    <a:schemeClr val="bg1"/>
                  </a:outerShdw>
                </a:effectLst>
                <a:cs typeface="+mn-ea"/>
                <a:sym typeface="+mn-lt"/>
              </a:rPr>
              <a:t>on tents</a:t>
            </a:r>
            <a:endParaRPr lang="zh-CN" altLang="en-US" sz="4800" b="1" dirty="0">
              <a:solidFill>
                <a:srgbClr val="3E9785"/>
              </a:solidFill>
              <a:effectLst>
                <a:outerShdw dist="38100" dir="16200000" algn="l" rotWithShape="0">
                  <a:schemeClr val="bg1"/>
                </a:outerShdw>
              </a:effectLst>
              <a:cs typeface="+mn-ea"/>
              <a:sym typeface="+mn-lt"/>
            </a:endParaRPr>
          </a:p>
        </p:txBody>
      </p:sp>
      <p:sp>
        <p:nvSpPr>
          <p:cNvPr id="16" name="文本框 15"/>
          <p:cNvSpPr txBox="1"/>
          <p:nvPr/>
        </p:nvSpPr>
        <p:spPr>
          <a:xfrm>
            <a:off x="1389574" y="1107417"/>
            <a:ext cx="1045828" cy="1569660"/>
          </a:xfrm>
          <a:prstGeom prst="rect">
            <a:avLst/>
          </a:prstGeom>
          <a:noFill/>
        </p:spPr>
        <p:txBody>
          <a:bodyPr wrap="square" rtlCol="0">
            <a:spAutoFit/>
          </a:bodyPr>
          <a:lstStyle/>
          <a:p>
            <a:r>
              <a:rPr lang="zh-CN" altLang="en-US" sz="4800" b="1" dirty="0">
                <a:solidFill>
                  <a:srgbClr val="3E9785"/>
                </a:solidFill>
                <a:effectLst>
                  <a:outerShdw dist="38100" algn="l" rotWithShape="0">
                    <a:schemeClr val="bg1"/>
                  </a:outerShdw>
                </a:effectLst>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8000">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14:bounceEnd="28000">
                                          <p:cBhvr additive="base">
                                            <p:cTn id="7" dur="500" fill="hold"/>
                                            <p:tgtEl>
                                              <p:spTgt spid="132"/>
                                            </p:tgtEl>
                                            <p:attrNameLst>
                                              <p:attrName>ppt_x</p:attrName>
                                            </p:attrNameLst>
                                          </p:cBhvr>
                                          <p:tavLst>
                                            <p:tav tm="0">
                                              <p:val>
                                                <p:strVal val="0-#ppt_w/2"/>
                                              </p:val>
                                            </p:tav>
                                            <p:tav tm="100000">
                                              <p:val>
                                                <p:strVal val="#ppt_x"/>
                                              </p:val>
                                            </p:tav>
                                          </p:tavLst>
                                        </p:anim>
                                        <p:anim calcmode="lin" valueType="num" p14:bounceEnd="28000">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750"/>
                                            <p:tgtEl>
                                              <p:spTgt spid="131"/>
                                            </p:tgtEl>
                                          </p:cBhvr>
                                        </p:animEffect>
                                        <p:anim calcmode="lin" valueType="num">
                                          <p:cBhvr>
                                            <p:cTn id="13" dur="750" fill="hold"/>
                                            <p:tgtEl>
                                              <p:spTgt spid="131"/>
                                            </p:tgtEl>
                                            <p:attrNameLst>
                                              <p:attrName>ppt_x</p:attrName>
                                            </p:attrNameLst>
                                          </p:cBhvr>
                                          <p:tavLst>
                                            <p:tav tm="0">
                                              <p:val>
                                                <p:strVal val="#ppt_x"/>
                                              </p:val>
                                            </p:tav>
                                            <p:tav tm="100000">
                                              <p:val>
                                                <p:strVal val="#ppt_x"/>
                                              </p:val>
                                            </p:tav>
                                          </p:tavLst>
                                        </p:anim>
                                        <p:anim calcmode="lin" valueType="num">
                                          <p:cBhvr>
                                            <p:cTn id="14" dur="750" fill="hold"/>
                                            <p:tgtEl>
                                              <p:spTgt spid="1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8" fill="hold" nodeType="afterEffect" p14:presetBounceEnd="46000">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14:bounceEnd="46000">
                                          <p:cBhvr additive="base">
                                            <p:cTn id="23" dur="750" fill="hold"/>
                                            <p:tgtEl>
                                              <p:spTgt spid="130"/>
                                            </p:tgtEl>
                                            <p:attrNameLst>
                                              <p:attrName>ppt_x</p:attrName>
                                            </p:attrNameLst>
                                          </p:cBhvr>
                                          <p:tavLst>
                                            <p:tav tm="0">
                                              <p:val>
                                                <p:strVal val="0-#ppt_w/2"/>
                                              </p:val>
                                            </p:tav>
                                            <p:tav tm="100000">
                                              <p:val>
                                                <p:strVal val="#ppt_x"/>
                                              </p:val>
                                            </p:tav>
                                          </p:tavLst>
                                        </p:anim>
                                        <p:anim calcmode="lin" valueType="num" p14:bounceEnd="46000">
                                          <p:cBhvr additive="base">
                                            <p:cTn id="24" dur="750" fill="hold"/>
                                            <p:tgtEl>
                                              <p:spTgt spid="130"/>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 calcmode="lin" valueType="num">
                                          <p:cBhvr additive="base">
                                            <p:cTn id="28" dur="500" fill="hold"/>
                                            <p:tgtEl>
                                              <p:spTgt spid="113"/>
                                            </p:tgtEl>
                                            <p:attrNameLst>
                                              <p:attrName>ppt_x</p:attrName>
                                            </p:attrNameLst>
                                          </p:cBhvr>
                                          <p:tavLst>
                                            <p:tav tm="0">
                                              <p:val>
                                                <p:strVal val="0-#ppt_w/2"/>
                                              </p:val>
                                            </p:tav>
                                            <p:tav tm="100000">
                                              <p:val>
                                                <p:strVal val="#ppt_x"/>
                                              </p:val>
                                            </p:tav>
                                          </p:tavLst>
                                        </p:anim>
                                        <p:anim calcmode="lin" valueType="num">
                                          <p:cBhvr additive="base">
                                            <p:cTn id="29" dur="500" fill="hold"/>
                                            <p:tgtEl>
                                              <p:spTgt spid="11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wipe(left)">
                                          <p:cBhvr>
                                            <p:cTn id="33" dur="500"/>
                                            <p:tgtEl>
                                              <p:spTgt spid="1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wipe(left)">
                                          <p:cBhvr>
                                            <p:cTn id="36" dur="500"/>
                                            <p:tgtEl>
                                              <p:spTgt spid="11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0-#ppt_w/2"/>
                                              </p:val>
                                            </p:tav>
                                            <p:tav tm="100000">
                                              <p:val>
                                                <p:strVal val="#ppt_x"/>
                                              </p:val>
                                            </p:tav>
                                          </p:tavLst>
                                        </p:anim>
                                        <p:anim calcmode="lin" valueType="num">
                                          <p:cBhvr additive="base">
                                            <p:cTn id="47" dur="500" fill="hold"/>
                                            <p:tgtEl>
                                              <p:spTgt spid="116"/>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wipe(left)">
                                          <p:cBhvr>
                                            <p:cTn id="51" dur="500"/>
                                            <p:tgtEl>
                                              <p:spTgt spid="1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left)">
                                          <p:cBhvr>
                                            <p:cTn id="54" dur="500"/>
                                            <p:tgtEl>
                                              <p:spTgt spid="115"/>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28"/>
                                            </p:tgtEl>
                                            <p:attrNameLst>
                                              <p:attrName>style.visibility</p:attrName>
                                            </p:attrNameLst>
                                          </p:cBhvr>
                                          <p:to>
                                            <p:strVal val="visible"/>
                                          </p:to>
                                        </p:set>
                                        <p:anim calcmode="lin" valueType="num">
                                          <p:cBhvr>
                                            <p:cTn id="58" dur="500" fill="hold"/>
                                            <p:tgtEl>
                                              <p:spTgt spid="128"/>
                                            </p:tgtEl>
                                            <p:attrNameLst>
                                              <p:attrName>ppt_w</p:attrName>
                                            </p:attrNameLst>
                                          </p:cBhvr>
                                          <p:tavLst>
                                            <p:tav tm="0">
                                              <p:val>
                                                <p:fltVal val="0"/>
                                              </p:val>
                                            </p:tav>
                                            <p:tav tm="100000">
                                              <p:val>
                                                <p:strVal val="#ppt_w"/>
                                              </p:val>
                                            </p:tav>
                                          </p:tavLst>
                                        </p:anim>
                                        <p:anim calcmode="lin" valueType="num">
                                          <p:cBhvr>
                                            <p:cTn id="59" dur="500" fill="hold"/>
                                            <p:tgtEl>
                                              <p:spTgt spid="128"/>
                                            </p:tgtEl>
                                            <p:attrNameLst>
                                              <p:attrName>ppt_h</p:attrName>
                                            </p:attrNameLst>
                                          </p:cBhvr>
                                          <p:tavLst>
                                            <p:tav tm="0">
                                              <p:val>
                                                <p:fltVal val="0"/>
                                              </p:val>
                                            </p:tav>
                                            <p:tav tm="100000">
                                              <p:val>
                                                <p:strVal val="#ppt_h"/>
                                              </p:val>
                                            </p:tav>
                                          </p:tavLst>
                                        </p:anim>
                                        <p:animEffect transition="in" filter="fade">
                                          <p:cBhvr>
                                            <p:cTn id="60" dur="500"/>
                                            <p:tgtEl>
                                              <p:spTgt spid="128"/>
                                            </p:tgtEl>
                                          </p:cBhvr>
                                        </p:animEffect>
                                      </p:childTnLst>
                                    </p:cTn>
                                  </p:par>
                                </p:childTnLst>
                              </p:cTn>
                            </p:par>
                            <p:par>
                              <p:cTn id="61" fill="hold">
                                <p:stCondLst>
                                  <p:cond delay="5500"/>
                                </p:stCondLst>
                                <p:childTnLst>
                                  <p:par>
                                    <p:cTn id="62" presetID="2" presetClass="entr" presetSubtype="8"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 calcmode="lin" valueType="num">
                                          <p:cBhvr additive="base">
                                            <p:cTn id="64" dur="500" fill="hold"/>
                                            <p:tgtEl>
                                              <p:spTgt spid="119"/>
                                            </p:tgtEl>
                                            <p:attrNameLst>
                                              <p:attrName>ppt_x</p:attrName>
                                            </p:attrNameLst>
                                          </p:cBhvr>
                                          <p:tavLst>
                                            <p:tav tm="0">
                                              <p:val>
                                                <p:strVal val="0-#ppt_w/2"/>
                                              </p:val>
                                            </p:tav>
                                            <p:tav tm="100000">
                                              <p:val>
                                                <p:strVal val="#ppt_x"/>
                                              </p:val>
                                            </p:tav>
                                          </p:tavLst>
                                        </p:anim>
                                        <p:anim calcmode="lin" valueType="num">
                                          <p:cBhvr additive="base">
                                            <p:cTn id="65" dur="500" fill="hold"/>
                                            <p:tgtEl>
                                              <p:spTgt spid="119"/>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wipe(left)">
                                          <p:cBhvr>
                                            <p:cTn id="69" dur="500"/>
                                            <p:tgtEl>
                                              <p:spTgt spid="11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wipe(left)">
                                          <p:cBhvr>
                                            <p:cTn id="72" dur="500"/>
                                            <p:tgtEl>
                                              <p:spTgt spid="118"/>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126"/>
                                            </p:tgtEl>
                                            <p:attrNameLst>
                                              <p:attrName>style.visibility</p:attrName>
                                            </p:attrNameLst>
                                          </p:cBhvr>
                                          <p:to>
                                            <p:strVal val="visible"/>
                                          </p:to>
                                        </p:set>
                                        <p:anim calcmode="lin" valueType="num">
                                          <p:cBhvr>
                                            <p:cTn id="76" dur="500" fill="hold"/>
                                            <p:tgtEl>
                                              <p:spTgt spid="126"/>
                                            </p:tgtEl>
                                            <p:attrNameLst>
                                              <p:attrName>ppt_w</p:attrName>
                                            </p:attrNameLst>
                                          </p:cBhvr>
                                          <p:tavLst>
                                            <p:tav tm="0">
                                              <p:val>
                                                <p:fltVal val="0"/>
                                              </p:val>
                                            </p:tav>
                                            <p:tav tm="100000">
                                              <p:val>
                                                <p:strVal val="#ppt_w"/>
                                              </p:val>
                                            </p:tav>
                                          </p:tavLst>
                                        </p:anim>
                                        <p:anim calcmode="lin" valueType="num">
                                          <p:cBhvr>
                                            <p:cTn id="77" dur="500" fill="hold"/>
                                            <p:tgtEl>
                                              <p:spTgt spid="126"/>
                                            </p:tgtEl>
                                            <p:attrNameLst>
                                              <p:attrName>ppt_h</p:attrName>
                                            </p:attrNameLst>
                                          </p:cBhvr>
                                          <p:tavLst>
                                            <p:tav tm="0">
                                              <p:val>
                                                <p:fltVal val="0"/>
                                              </p:val>
                                            </p:tav>
                                            <p:tav tm="100000">
                                              <p:val>
                                                <p:strVal val="#ppt_h"/>
                                              </p:val>
                                            </p:tav>
                                          </p:tavLst>
                                        </p:anim>
                                        <p:animEffect transition="in" filter="fade">
                                          <p:cBhvr>
                                            <p:cTn id="78" dur="500"/>
                                            <p:tgtEl>
                                              <p:spTgt spid="126"/>
                                            </p:tgtEl>
                                          </p:cBhvr>
                                        </p:animEffect>
                                      </p:childTnLst>
                                    </p:cTn>
                                  </p:par>
                                </p:childTnLst>
                              </p:cTn>
                            </p:par>
                            <p:par>
                              <p:cTn id="79" fill="hold">
                                <p:stCondLst>
                                  <p:cond delay="7000"/>
                                </p:stCondLst>
                                <p:childTnLst>
                                  <p:par>
                                    <p:cTn id="80" presetID="2" presetClass="entr" presetSubtype="8" fill="hold" grpId="0" nodeType="afterEffect">
                                      <p:stCondLst>
                                        <p:cond delay="0"/>
                                      </p:stCondLst>
                                      <p:childTnLst>
                                        <p:set>
                                          <p:cBhvr>
                                            <p:cTn id="81" dur="1" fill="hold">
                                              <p:stCondLst>
                                                <p:cond delay="0"/>
                                              </p:stCondLst>
                                            </p:cTn>
                                            <p:tgtEl>
                                              <p:spTgt spid="122"/>
                                            </p:tgtEl>
                                            <p:attrNameLst>
                                              <p:attrName>style.visibility</p:attrName>
                                            </p:attrNameLst>
                                          </p:cBhvr>
                                          <p:to>
                                            <p:strVal val="visible"/>
                                          </p:to>
                                        </p:set>
                                        <p:anim calcmode="lin" valueType="num">
                                          <p:cBhvr additive="base">
                                            <p:cTn id="82" dur="500" fill="hold"/>
                                            <p:tgtEl>
                                              <p:spTgt spid="122"/>
                                            </p:tgtEl>
                                            <p:attrNameLst>
                                              <p:attrName>ppt_x</p:attrName>
                                            </p:attrNameLst>
                                          </p:cBhvr>
                                          <p:tavLst>
                                            <p:tav tm="0">
                                              <p:val>
                                                <p:strVal val="0-#ppt_w/2"/>
                                              </p:val>
                                            </p:tav>
                                            <p:tav tm="100000">
                                              <p:val>
                                                <p:strVal val="#ppt_x"/>
                                              </p:val>
                                            </p:tav>
                                          </p:tavLst>
                                        </p:anim>
                                        <p:anim calcmode="lin" valueType="num">
                                          <p:cBhvr additive="base">
                                            <p:cTn id="83" dur="500" fill="hold"/>
                                            <p:tgtEl>
                                              <p:spTgt spid="122"/>
                                            </p:tgtEl>
                                            <p:attrNameLst>
                                              <p:attrName>ppt_y</p:attrName>
                                            </p:attrNameLst>
                                          </p:cBhvr>
                                          <p:tavLst>
                                            <p:tav tm="0">
                                              <p:val>
                                                <p:strVal val="#ppt_y"/>
                                              </p:val>
                                            </p:tav>
                                            <p:tav tm="100000">
                                              <p:val>
                                                <p:strVal val="#ppt_y"/>
                                              </p:val>
                                            </p:tav>
                                          </p:tavLst>
                                        </p:anim>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left)">
                                          <p:cBhvr>
                                            <p:cTn id="87" dur="500"/>
                                            <p:tgtEl>
                                              <p:spTgt spid="12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wipe(left)">
                                          <p:cBhvr>
                                            <p:cTn id="90" dur="500"/>
                                            <p:tgtEl>
                                              <p:spTgt spid="121"/>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p:cTn id="94" dur="500" fill="hold"/>
                                            <p:tgtEl>
                                              <p:spTgt spid="129"/>
                                            </p:tgtEl>
                                            <p:attrNameLst>
                                              <p:attrName>ppt_w</p:attrName>
                                            </p:attrNameLst>
                                          </p:cBhvr>
                                          <p:tavLst>
                                            <p:tav tm="0">
                                              <p:val>
                                                <p:fltVal val="0"/>
                                              </p:val>
                                            </p:tav>
                                            <p:tav tm="100000">
                                              <p:val>
                                                <p:strVal val="#ppt_w"/>
                                              </p:val>
                                            </p:tav>
                                          </p:tavLst>
                                        </p:anim>
                                        <p:anim calcmode="lin" valueType="num">
                                          <p:cBhvr>
                                            <p:cTn id="95" dur="500" fill="hold"/>
                                            <p:tgtEl>
                                              <p:spTgt spid="129"/>
                                            </p:tgtEl>
                                            <p:attrNameLst>
                                              <p:attrName>ppt_h</p:attrName>
                                            </p:attrNameLst>
                                          </p:cBhvr>
                                          <p:tavLst>
                                            <p:tav tm="0">
                                              <p:val>
                                                <p:fltVal val="0"/>
                                              </p:val>
                                            </p:tav>
                                            <p:tav tm="100000">
                                              <p:val>
                                                <p:strVal val="#ppt_h"/>
                                              </p:val>
                                            </p:tav>
                                          </p:tavLst>
                                        </p:anim>
                                        <p:animEffect transition="in" filter="fade">
                                          <p:cBhvr>
                                            <p:cTn id="96" dur="500"/>
                                            <p:tgtEl>
                                              <p:spTgt spid="129"/>
                                            </p:tgtEl>
                                          </p:cBhvr>
                                        </p:animEffect>
                                      </p:childTnLst>
                                    </p:cTn>
                                  </p:par>
                                </p:childTnLst>
                              </p:cTn>
                            </p:par>
                            <p:par>
                              <p:cTn id="97" fill="hold">
                                <p:stCondLst>
                                  <p:cond delay="8500"/>
                                </p:stCondLst>
                                <p:childTnLst>
                                  <p:par>
                                    <p:cTn id="98" presetID="2" presetClass="entr" presetSubtype="8" fill="hold" grpId="0" nodeType="afterEffect">
                                      <p:stCondLst>
                                        <p:cond delay="0"/>
                                      </p:stCondLst>
                                      <p:childTnLst>
                                        <p:set>
                                          <p:cBhvr>
                                            <p:cTn id="99" dur="1" fill="hold">
                                              <p:stCondLst>
                                                <p:cond delay="0"/>
                                              </p:stCondLst>
                                            </p:cTn>
                                            <p:tgtEl>
                                              <p:spTgt spid="125"/>
                                            </p:tgtEl>
                                            <p:attrNameLst>
                                              <p:attrName>style.visibility</p:attrName>
                                            </p:attrNameLst>
                                          </p:cBhvr>
                                          <p:to>
                                            <p:strVal val="visible"/>
                                          </p:to>
                                        </p:set>
                                        <p:anim calcmode="lin" valueType="num">
                                          <p:cBhvr additive="base">
                                            <p:cTn id="100" dur="500" fill="hold"/>
                                            <p:tgtEl>
                                              <p:spTgt spid="125"/>
                                            </p:tgtEl>
                                            <p:attrNameLst>
                                              <p:attrName>ppt_x</p:attrName>
                                            </p:attrNameLst>
                                          </p:cBhvr>
                                          <p:tavLst>
                                            <p:tav tm="0">
                                              <p:val>
                                                <p:strVal val="0-#ppt_w/2"/>
                                              </p:val>
                                            </p:tav>
                                            <p:tav tm="100000">
                                              <p:val>
                                                <p:strVal val="#ppt_x"/>
                                              </p:val>
                                            </p:tav>
                                          </p:tavLst>
                                        </p:anim>
                                        <p:anim calcmode="lin" valueType="num">
                                          <p:cBhvr additive="base">
                                            <p:cTn id="101" dur="500" fill="hold"/>
                                            <p:tgtEl>
                                              <p:spTgt spid="125"/>
                                            </p:tgtEl>
                                            <p:attrNameLst>
                                              <p:attrName>ppt_y</p:attrName>
                                            </p:attrNameLst>
                                          </p:cBhvr>
                                          <p:tavLst>
                                            <p:tav tm="0">
                                              <p:val>
                                                <p:strVal val="#ppt_y"/>
                                              </p:val>
                                            </p:tav>
                                            <p:tav tm="100000">
                                              <p:val>
                                                <p:strVal val="#ppt_y"/>
                                              </p:val>
                                            </p:tav>
                                          </p:tavLst>
                                        </p:anim>
                                      </p:childTnLst>
                                    </p:cTn>
                                  </p:par>
                                </p:childTnLst>
                              </p:cTn>
                            </p:par>
                            <p:par>
                              <p:cTn id="102" fill="hold">
                                <p:stCondLst>
                                  <p:cond delay="9000"/>
                                </p:stCondLst>
                                <p:childTnLst>
                                  <p:par>
                                    <p:cTn id="103" presetID="22" presetClass="entr" presetSubtype="8" fill="hold" grpId="0" nodeType="after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wipe(left)">
                                          <p:cBhvr>
                                            <p:cTn id="105" dur="500"/>
                                            <p:tgtEl>
                                              <p:spTgt spid="12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24"/>
                                            </p:tgtEl>
                                            <p:attrNameLst>
                                              <p:attrName>style.visibility</p:attrName>
                                            </p:attrNameLst>
                                          </p:cBhvr>
                                          <p:to>
                                            <p:strVal val="visible"/>
                                          </p:to>
                                        </p:set>
                                        <p:animEffect transition="in" filter="wipe(left)">
                                          <p:cBhvr>
                                            <p:cTn id="108" dur="500"/>
                                            <p:tgtEl>
                                              <p:spTgt spid="124"/>
                                            </p:tgtEl>
                                          </p:cBhvr>
                                        </p:animEffect>
                                      </p:childTnLst>
                                    </p:cTn>
                                  </p:par>
                                </p:childTnLst>
                              </p:cTn>
                            </p:par>
                            <p:par>
                              <p:cTn id="109" fill="hold">
                                <p:stCondLst>
                                  <p:cond delay="9500"/>
                                </p:stCondLst>
                                <p:childTnLst>
                                  <p:par>
                                    <p:cTn id="110" presetID="53" presetClass="entr" presetSubtype="16" fill="hold" grpId="0" nodeType="afterEffect">
                                      <p:stCondLst>
                                        <p:cond delay="0"/>
                                      </p:stCondLst>
                                      <p:childTnLst>
                                        <p:set>
                                          <p:cBhvr>
                                            <p:cTn id="111" dur="1" fill="hold">
                                              <p:stCondLst>
                                                <p:cond delay="0"/>
                                              </p:stCondLst>
                                            </p:cTn>
                                            <p:tgtEl>
                                              <p:spTgt spid="127"/>
                                            </p:tgtEl>
                                            <p:attrNameLst>
                                              <p:attrName>style.visibility</p:attrName>
                                            </p:attrNameLst>
                                          </p:cBhvr>
                                          <p:to>
                                            <p:strVal val="visible"/>
                                          </p:to>
                                        </p:set>
                                        <p:anim calcmode="lin" valueType="num">
                                          <p:cBhvr>
                                            <p:cTn id="112" dur="500" fill="hold"/>
                                            <p:tgtEl>
                                              <p:spTgt spid="127"/>
                                            </p:tgtEl>
                                            <p:attrNameLst>
                                              <p:attrName>ppt_w</p:attrName>
                                            </p:attrNameLst>
                                          </p:cBhvr>
                                          <p:tavLst>
                                            <p:tav tm="0">
                                              <p:val>
                                                <p:fltVal val="0"/>
                                              </p:val>
                                            </p:tav>
                                            <p:tav tm="100000">
                                              <p:val>
                                                <p:strVal val="#ppt_w"/>
                                              </p:val>
                                            </p:tav>
                                          </p:tavLst>
                                        </p:anim>
                                        <p:anim calcmode="lin" valueType="num">
                                          <p:cBhvr>
                                            <p:cTn id="113" dur="500" fill="hold"/>
                                            <p:tgtEl>
                                              <p:spTgt spid="127"/>
                                            </p:tgtEl>
                                            <p:attrNameLst>
                                              <p:attrName>ppt_h</p:attrName>
                                            </p:attrNameLst>
                                          </p:cBhvr>
                                          <p:tavLst>
                                            <p:tav tm="0">
                                              <p:val>
                                                <p:fltVal val="0"/>
                                              </p:val>
                                            </p:tav>
                                            <p:tav tm="100000">
                                              <p:val>
                                                <p:strVal val="#ppt_h"/>
                                              </p:val>
                                            </p:tav>
                                          </p:tavLst>
                                        </p:anim>
                                        <p:animEffect transition="in" filter="fade">
                                          <p:cBhvr>
                                            <p:cTn id="11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p:bldP spid="113" grpId="0" animBg="1"/>
          <p:bldP spid="114" grpId="0" animBg="1"/>
          <p:bldP spid="115" grpId="0"/>
          <p:bldP spid="116" grpId="0" animBg="1"/>
          <p:bldP spid="117" grpId="0" animBg="1"/>
          <p:bldP spid="118" grpId="0"/>
          <p:bldP spid="119" grpId="0" animBg="1"/>
          <p:bldP spid="120" grpId="0" animBg="1"/>
          <p:bldP spid="121" grpId="0"/>
          <p:bldP spid="122" grpId="0" animBg="1"/>
          <p:bldP spid="123" grpId="0" animBg="1"/>
          <p:bldP spid="124" grpId="0"/>
          <p:bldP spid="125" grpId="0" animBg="1"/>
          <p:bldP spid="14" grpId="0"/>
          <p:bldP spid="126" grpId="0"/>
          <p:bldP spid="127" grpId="0"/>
          <p:bldP spid="128" grpId="0"/>
          <p:bldP spid="129" grpId="0"/>
          <p:bldP spid="132" grpId="0"/>
          <p:bldP spid="131"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fill="hold"/>
                                            <p:tgtEl>
                                              <p:spTgt spid="132"/>
                                            </p:tgtEl>
                                            <p:attrNameLst>
                                              <p:attrName>ppt_x</p:attrName>
                                            </p:attrNameLst>
                                          </p:cBhvr>
                                          <p:tavLst>
                                            <p:tav tm="0">
                                              <p:val>
                                                <p:strVal val="0-#ppt_w/2"/>
                                              </p:val>
                                            </p:tav>
                                            <p:tav tm="100000">
                                              <p:val>
                                                <p:strVal val="#ppt_x"/>
                                              </p:val>
                                            </p:tav>
                                          </p:tavLst>
                                        </p:anim>
                                        <p:anim calcmode="lin" valueType="num">
                                          <p:cBhvr additive="base">
                                            <p:cTn id="8" dur="500" fill="hold"/>
                                            <p:tgtEl>
                                              <p:spTgt spid="1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750"/>
                                            <p:tgtEl>
                                              <p:spTgt spid="131"/>
                                            </p:tgtEl>
                                          </p:cBhvr>
                                        </p:animEffect>
                                        <p:anim calcmode="lin" valueType="num">
                                          <p:cBhvr>
                                            <p:cTn id="13" dur="750" fill="hold"/>
                                            <p:tgtEl>
                                              <p:spTgt spid="131"/>
                                            </p:tgtEl>
                                            <p:attrNameLst>
                                              <p:attrName>ppt_x</p:attrName>
                                            </p:attrNameLst>
                                          </p:cBhvr>
                                          <p:tavLst>
                                            <p:tav tm="0">
                                              <p:val>
                                                <p:strVal val="#ppt_x"/>
                                              </p:val>
                                            </p:tav>
                                            <p:tav tm="100000">
                                              <p:val>
                                                <p:strVal val="#ppt_x"/>
                                              </p:val>
                                            </p:tav>
                                          </p:tavLst>
                                        </p:anim>
                                        <p:anim calcmode="lin" valueType="num">
                                          <p:cBhvr>
                                            <p:cTn id="14" dur="750" fill="hold"/>
                                            <p:tgtEl>
                                              <p:spTgt spid="1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50"/>
                                            <p:tgtEl>
                                              <p:spTgt spid="16"/>
                                            </p:tgtEl>
                                          </p:cBhvr>
                                        </p:animEffect>
                                        <p:anim calcmode="lin" valueType="num">
                                          <p:cBhvr>
                                            <p:cTn id="18" dur="750" fill="hold"/>
                                            <p:tgtEl>
                                              <p:spTgt spid="16"/>
                                            </p:tgtEl>
                                            <p:attrNameLst>
                                              <p:attrName>ppt_x</p:attrName>
                                            </p:attrNameLst>
                                          </p:cBhvr>
                                          <p:tavLst>
                                            <p:tav tm="0">
                                              <p:val>
                                                <p:strVal val="#ppt_x"/>
                                              </p:val>
                                            </p:tav>
                                            <p:tav tm="100000">
                                              <p:val>
                                                <p:strVal val="#ppt_x"/>
                                              </p:val>
                                            </p:tav>
                                          </p:tavLst>
                                        </p:anim>
                                        <p:anim calcmode="lin" valueType="num">
                                          <p:cBhvr>
                                            <p:cTn id="19" dur="75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750" fill="hold"/>
                                            <p:tgtEl>
                                              <p:spTgt spid="130"/>
                                            </p:tgtEl>
                                            <p:attrNameLst>
                                              <p:attrName>ppt_x</p:attrName>
                                            </p:attrNameLst>
                                          </p:cBhvr>
                                          <p:tavLst>
                                            <p:tav tm="0">
                                              <p:val>
                                                <p:strVal val="0-#ppt_w/2"/>
                                              </p:val>
                                            </p:tav>
                                            <p:tav tm="100000">
                                              <p:val>
                                                <p:strVal val="#ppt_x"/>
                                              </p:val>
                                            </p:tav>
                                          </p:tavLst>
                                        </p:anim>
                                        <p:anim calcmode="lin" valueType="num">
                                          <p:cBhvr additive="base">
                                            <p:cTn id="24" dur="750" fill="hold"/>
                                            <p:tgtEl>
                                              <p:spTgt spid="130"/>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13"/>
                                            </p:tgtEl>
                                            <p:attrNameLst>
                                              <p:attrName>style.visibility</p:attrName>
                                            </p:attrNameLst>
                                          </p:cBhvr>
                                          <p:to>
                                            <p:strVal val="visible"/>
                                          </p:to>
                                        </p:set>
                                        <p:anim calcmode="lin" valueType="num">
                                          <p:cBhvr additive="base">
                                            <p:cTn id="28" dur="500" fill="hold"/>
                                            <p:tgtEl>
                                              <p:spTgt spid="113"/>
                                            </p:tgtEl>
                                            <p:attrNameLst>
                                              <p:attrName>ppt_x</p:attrName>
                                            </p:attrNameLst>
                                          </p:cBhvr>
                                          <p:tavLst>
                                            <p:tav tm="0">
                                              <p:val>
                                                <p:strVal val="0-#ppt_w/2"/>
                                              </p:val>
                                            </p:tav>
                                            <p:tav tm="100000">
                                              <p:val>
                                                <p:strVal val="#ppt_x"/>
                                              </p:val>
                                            </p:tav>
                                          </p:tavLst>
                                        </p:anim>
                                        <p:anim calcmode="lin" valueType="num">
                                          <p:cBhvr additive="base">
                                            <p:cTn id="29" dur="500" fill="hold"/>
                                            <p:tgtEl>
                                              <p:spTgt spid="11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wipe(left)">
                                          <p:cBhvr>
                                            <p:cTn id="33" dur="500"/>
                                            <p:tgtEl>
                                              <p:spTgt spid="1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wipe(left)">
                                          <p:cBhvr>
                                            <p:cTn id="36" dur="500"/>
                                            <p:tgtEl>
                                              <p:spTgt spid="11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0-#ppt_w/2"/>
                                              </p:val>
                                            </p:tav>
                                            <p:tav tm="100000">
                                              <p:val>
                                                <p:strVal val="#ppt_x"/>
                                              </p:val>
                                            </p:tav>
                                          </p:tavLst>
                                        </p:anim>
                                        <p:anim calcmode="lin" valueType="num">
                                          <p:cBhvr additive="base">
                                            <p:cTn id="47" dur="500" fill="hold"/>
                                            <p:tgtEl>
                                              <p:spTgt spid="116"/>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wipe(left)">
                                          <p:cBhvr>
                                            <p:cTn id="51" dur="500"/>
                                            <p:tgtEl>
                                              <p:spTgt spid="1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left)">
                                          <p:cBhvr>
                                            <p:cTn id="54" dur="500"/>
                                            <p:tgtEl>
                                              <p:spTgt spid="115"/>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28"/>
                                            </p:tgtEl>
                                            <p:attrNameLst>
                                              <p:attrName>style.visibility</p:attrName>
                                            </p:attrNameLst>
                                          </p:cBhvr>
                                          <p:to>
                                            <p:strVal val="visible"/>
                                          </p:to>
                                        </p:set>
                                        <p:anim calcmode="lin" valueType="num">
                                          <p:cBhvr>
                                            <p:cTn id="58" dur="500" fill="hold"/>
                                            <p:tgtEl>
                                              <p:spTgt spid="128"/>
                                            </p:tgtEl>
                                            <p:attrNameLst>
                                              <p:attrName>ppt_w</p:attrName>
                                            </p:attrNameLst>
                                          </p:cBhvr>
                                          <p:tavLst>
                                            <p:tav tm="0">
                                              <p:val>
                                                <p:fltVal val="0"/>
                                              </p:val>
                                            </p:tav>
                                            <p:tav tm="100000">
                                              <p:val>
                                                <p:strVal val="#ppt_w"/>
                                              </p:val>
                                            </p:tav>
                                          </p:tavLst>
                                        </p:anim>
                                        <p:anim calcmode="lin" valueType="num">
                                          <p:cBhvr>
                                            <p:cTn id="59" dur="500" fill="hold"/>
                                            <p:tgtEl>
                                              <p:spTgt spid="128"/>
                                            </p:tgtEl>
                                            <p:attrNameLst>
                                              <p:attrName>ppt_h</p:attrName>
                                            </p:attrNameLst>
                                          </p:cBhvr>
                                          <p:tavLst>
                                            <p:tav tm="0">
                                              <p:val>
                                                <p:fltVal val="0"/>
                                              </p:val>
                                            </p:tav>
                                            <p:tav tm="100000">
                                              <p:val>
                                                <p:strVal val="#ppt_h"/>
                                              </p:val>
                                            </p:tav>
                                          </p:tavLst>
                                        </p:anim>
                                        <p:animEffect transition="in" filter="fade">
                                          <p:cBhvr>
                                            <p:cTn id="60" dur="500"/>
                                            <p:tgtEl>
                                              <p:spTgt spid="128"/>
                                            </p:tgtEl>
                                          </p:cBhvr>
                                        </p:animEffect>
                                      </p:childTnLst>
                                    </p:cTn>
                                  </p:par>
                                </p:childTnLst>
                              </p:cTn>
                            </p:par>
                            <p:par>
                              <p:cTn id="61" fill="hold">
                                <p:stCondLst>
                                  <p:cond delay="5500"/>
                                </p:stCondLst>
                                <p:childTnLst>
                                  <p:par>
                                    <p:cTn id="62" presetID="2" presetClass="entr" presetSubtype="8"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 calcmode="lin" valueType="num">
                                          <p:cBhvr additive="base">
                                            <p:cTn id="64" dur="500" fill="hold"/>
                                            <p:tgtEl>
                                              <p:spTgt spid="119"/>
                                            </p:tgtEl>
                                            <p:attrNameLst>
                                              <p:attrName>ppt_x</p:attrName>
                                            </p:attrNameLst>
                                          </p:cBhvr>
                                          <p:tavLst>
                                            <p:tav tm="0">
                                              <p:val>
                                                <p:strVal val="0-#ppt_w/2"/>
                                              </p:val>
                                            </p:tav>
                                            <p:tav tm="100000">
                                              <p:val>
                                                <p:strVal val="#ppt_x"/>
                                              </p:val>
                                            </p:tav>
                                          </p:tavLst>
                                        </p:anim>
                                        <p:anim calcmode="lin" valueType="num">
                                          <p:cBhvr additive="base">
                                            <p:cTn id="65" dur="500" fill="hold"/>
                                            <p:tgtEl>
                                              <p:spTgt spid="119"/>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wipe(left)">
                                          <p:cBhvr>
                                            <p:cTn id="69" dur="500"/>
                                            <p:tgtEl>
                                              <p:spTgt spid="11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wipe(left)">
                                          <p:cBhvr>
                                            <p:cTn id="72" dur="500"/>
                                            <p:tgtEl>
                                              <p:spTgt spid="118"/>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126"/>
                                            </p:tgtEl>
                                            <p:attrNameLst>
                                              <p:attrName>style.visibility</p:attrName>
                                            </p:attrNameLst>
                                          </p:cBhvr>
                                          <p:to>
                                            <p:strVal val="visible"/>
                                          </p:to>
                                        </p:set>
                                        <p:anim calcmode="lin" valueType="num">
                                          <p:cBhvr>
                                            <p:cTn id="76" dur="500" fill="hold"/>
                                            <p:tgtEl>
                                              <p:spTgt spid="126"/>
                                            </p:tgtEl>
                                            <p:attrNameLst>
                                              <p:attrName>ppt_w</p:attrName>
                                            </p:attrNameLst>
                                          </p:cBhvr>
                                          <p:tavLst>
                                            <p:tav tm="0">
                                              <p:val>
                                                <p:fltVal val="0"/>
                                              </p:val>
                                            </p:tav>
                                            <p:tav tm="100000">
                                              <p:val>
                                                <p:strVal val="#ppt_w"/>
                                              </p:val>
                                            </p:tav>
                                          </p:tavLst>
                                        </p:anim>
                                        <p:anim calcmode="lin" valueType="num">
                                          <p:cBhvr>
                                            <p:cTn id="77" dur="500" fill="hold"/>
                                            <p:tgtEl>
                                              <p:spTgt spid="126"/>
                                            </p:tgtEl>
                                            <p:attrNameLst>
                                              <p:attrName>ppt_h</p:attrName>
                                            </p:attrNameLst>
                                          </p:cBhvr>
                                          <p:tavLst>
                                            <p:tav tm="0">
                                              <p:val>
                                                <p:fltVal val="0"/>
                                              </p:val>
                                            </p:tav>
                                            <p:tav tm="100000">
                                              <p:val>
                                                <p:strVal val="#ppt_h"/>
                                              </p:val>
                                            </p:tav>
                                          </p:tavLst>
                                        </p:anim>
                                        <p:animEffect transition="in" filter="fade">
                                          <p:cBhvr>
                                            <p:cTn id="78" dur="500"/>
                                            <p:tgtEl>
                                              <p:spTgt spid="126"/>
                                            </p:tgtEl>
                                          </p:cBhvr>
                                        </p:animEffect>
                                      </p:childTnLst>
                                    </p:cTn>
                                  </p:par>
                                </p:childTnLst>
                              </p:cTn>
                            </p:par>
                            <p:par>
                              <p:cTn id="79" fill="hold">
                                <p:stCondLst>
                                  <p:cond delay="7000"/>
                                </p:stCondLst>
                                <p:childTnLst>
                                  <p:par>
                                    <p:cTn id="80" presetID="2" presetClass="entr" presetSubtype="8" fill="hold" grpId="0" nodeType="afterEffect">
                                      <p:stCondLst>
                                        <p:cond delay="0"/>
                                      </p:stCondLst>
                                      <p:childTnLst>
                                        <p:set>
                                          <p:cBhvr>
                                            <p:cTn id="81" dur="1" fill="hold">
                                              <p:stCondLst>
                                                <p:cond delay="0"/>
                                              </p:stCondLst>
                                            </p:cTn>
                                            <p:tgtEl>
                                              <p:spTgt spid="122"/>
                                            </p:tgtEl>
                                            <p:attrNameLst>
                                              <p:attrName>style.visibility</p:attrName>
                                            </p:attrNameLst>
                                          </p:cBhvr>
                                          <p:to>
                                            <p:strVal val="visible"/>
                                          </p:to>
                                        </p:set>
                                        <p:anim calcmode="lin" valueType="num">
                                          <p:cBhvr additive="base">
                                            <p:cTn id="82" dur="500" fill="hold"/>
                                            <p:tgtEl>
                                              <p:spTgt spid="122"/>
                                            </p:tgtEl>
                                            <p:attrNameLst>
                                              <p:attrName>ppt_x</p:attrName>
                                            </p:attrNameLst>
                                          </p:cBhvr>
                                          <p:tavLst>
                                            <p:tav tm="0">
                                              <p:val>
                                                <p:strVal val="0-#ppt_w/2"/>
                                              </p:val>
                                            </p:tav>
                                            <p:tav tm="100000">
                                              <p:val>
                                                <p:strVal val="#ppt_x"/>
                                              </p:val>
                                            </p:tav>
                                          </p:tavLst>
                                        </p:anim>
                                        <p:anim calcmode="lin" valueType="num">
                                          <p:cBhvr additive="base">
                                            <p:cTn id="83" dur="500" fill="hold"/>
                                            <p:tgtEl>
                                              <p:spTgt spid="122"/>
                                            </p:tgtEl>
                                            <p:attrNameLst>
                                              <p:attrName>ppt_y</p:attrName>
                                            </p:attrNameLst>
                                          </p:cBhvr>
                                          <p:tavLst>
                                            <p:tav tm="0">
                                              <p:val>
                                                <p:strVal val="#ppt_y"/>
                                              </p:val>
                                            </p:tav>
                                            <p:tav tm="100000">
                                              <p:val>
                                                <p:strVal val="#ppt_y"/>
                                              </p:val>
                                            </p:tav>
                                          </p:tavLst>
                                        </p:anim>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left)">
                                          <p:cBhvr>
                                            <p:cTn id="87" dur="500"/>
                                            <p:tgtEl>
                                              <p:spTgt spid="12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wipe(left)">
                                          <p:cBhvr>
                                            <p:cTn id="90" dur="500"/>
                                            <p:tgtEl>
                                              <p:spTgt spid="121"/>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p:cTn id="94" dur="500" fill="hold"/>
                                            <p:tgtEl>
                                              <p:spTgt spid="129"/>
                                            </p:tgtEl>
                                            <p:attrNameLst>
                                              <p:attrName>ppt_w</p:attrName>
                                            </p:attrNameLst>
                                          </p:cBhvr>
                                          <p:tavLst>
                                            <p:tav tm="0">
                                              <p:val>
                                                <p:fltVal val="0"/>
                                              </p:val>
                                            </p:tav>
                                            <p:tav tm="100000">
                                              <p:val>
                                                <p:strVal val="#ppt_w"/>
                                              </p:val>
                                            </p:tav>
                                          </p:tavLst>
                                        </p:anim>
                                        <p:anim calcmode="lin" valueType="num">
                                          <p:cBhvr>
                                            <p:cTn id="95" dur="500" fill="hold"/>
                                            <p:tgtEl>
                                              <p:spTgt spid="129"/>
                                            </p:tgtEl>
                                            <p:attrNameLst>
                                              <p:attrName>ppt_h</p:attrName>
                                            </p:attrNameLst>
                                          </p:cBhvr>
                                          <p:tavLst>
                                            <p:tav tm="0">
                                              <p:val>
                                                <p:fltVal val="0"/>
                                              </p:val>
                                            </p:tav>
                                            <p:tav tm="100000">
                                              <p:val>
                                                <p:strVal val="#ppt_h"/>
                                              </p:val>
                                            </p:tav>
                                          </p:tavLst>
                                        </p:anim>
                                        <p:animEffect transition="in" filter="fade">
                                          <p:cBhvr>
                                            <p:cTn id="96" dur="500"/>
                                            <p:tgtEl>
                                              <p:spTgt spid="129"/>
                                            </p:tgtEl>
                                          </p:cBhvr>
                                        </p:animEffect>
                                      </p:childTnLst>
                                    </p:cTn>
                                  </p:par>
                                </p:childTnLst>
                              </p:cTn>
                            </p:par>
                            <p:par>
                              <p:cTn id="97" fill="hold">
                                <p:stCondLst>
                                  <p:cond delay="8500"/>
                                </p:stCondLst>
                                <p:childTnLst>
                                  <p:par>
                                    <p:cTn id="98" presetID="2" presetClass="entr" presetSubtype="8" fill="hold" grpId="0" nodeType="afterEffect">
                                      <p:stCondLst>
                                        <p:cond delay="0"/>
                                      </p:stCondLst>
                                      <p:childTnLst>
                                        <p:set>
                                          <p:cBhvr>
                                            <p:cTn id="99" dur="1" fill="hold">
                                              <p:stCondLst>
                                                <p:cond delay="0"/>
                                              </p:stCondLst>
                                            </p:cTn>
                                            <p:tgtEl>
                                              <p:spTgt spid="125"/>
                                            </p:tgtEl>
                                            <p:attrNameLst>
                                              <p:attrName>style.visibility</p:attrName>
                                            </p:attrNameLst>
                                          </p:cBhvr>
                                          <p:to>
                                            <p:strVal val="visible"/>
                                          </p:to>
                                        </p:set>
                                        <p:anim calcmode="lin" valueType="num">
                                          <p:cBhvr additive="base">
                                            <p:cTn id="100" dur="500" fill="hold"/>
                                            <p:tgtEl>
                                              <p:spTgt spid="125"/>
                                            </p:tgtEl>
                                            <p:attrNameLst>
                                              <p:attrName>ppt_x</p:attrName>
                                            </p:attrNameLst>
                                          </p:cBhvr>
                                          <p:tavLst>
                                            <p:tav tm="0">
                                              <p:val>
                                                <p:strVal val="0-#ppt_w/2"/>
                                              </p:val>
                                            </p:tav>
                                            <p:tav tm="100000">
                                              <p:val>
                                                <p:strVal val="#ppt_x"/>
                                              </p:val>
                                            </p:tav>
                                          </p:tavLst>
                                        </p:anim>
                                        <p:anim calcmode="lin" valueType="num">
                                          <p:cBhvr additive="base">
                                            <p:cTn id="101" dur="500" fill="hold"/>
                                            <p:tgtEl>
                                              <p:spTgt spid="125"/>
                                            </p:tgtEl>
                                            <p:attrNameLst>
                                              <p:attrName>ppt_y</p:attrName>
                                            </p:attrNameLst>
                                          </p:cBhvr>
                                          <p:tavLst>
                                            <p:tav tm="0">
                                              <p:val>
                                                <p:strVal val="#ppt_y"/>
                                              </p:val>
                                            </p:tav>
                                            <p:tav tm="100000">
                                              <p:val>
                                                <p:strVal val="#ppt_y"/>
                                              </p:val>
                                            </p:tav>
                                          </p:tavLst>
                                        </p:anim>
                                      </p:childTnLst>
                                    </p:cTn>
                                  </p:par>
                                </p:childTnLst>
                              </p:cTn>
                            </p:par>
                            <p:par>
                              <p:cTn id="102" fill="hold">
                                <p:stCondLst>
                                  <p:cond delay="9000"/>
                                </p:stCondLst>
                                <p:childTnLst>
                                  <p:par>
                                    <p:cTn id="103" presetID="22" presetClass="entr" presetSubtype="8" fill="hold" grpId="0" nodeType="after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wipe(left)">
                                          <p:cBhvr>
                                            <p:cTn id="105" dur="500"/>
                                            <p:tgtEl>
                                              <p:spTgt spid="123"/>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24"/>
                                            </p:tgtEl>
                                            <p:attrNameLst>
                                              <p:attrName>style.visibility</p:attrName>
                                            </p:attrNameLst>
                                          </p:cBhvr>
                                          <p:to>
                                            <p:strVal val="visible"/>
                                          </p:to>
                                        </p:set>
                                        <p:animEffect transition="in" filter="wipe(left)">
                                          <p:cBhvr>
                                            <p:cTn id="108" dur="500"/>
                                            <p:tgtEl>
                                              <p:spTgt spid="124"/>
                                            </p:tgtEl>
                                          </p:cBhvr>
                                        </p:animEffect>
                                      </p:childTnLst>
                                    </p:cTn>
                                  </p:par>
                                </p:childTnLst>
                              </p:cTn>
                            </p:par>
                            <p:par>
                              <p:cTn id="109" fill="hold">
                                <p:stCondLst>
                                  <p:cond delay="9500"/>
                                </p:stCondLst>
                                <p:childTnLst>
                                  <p:par>
                                    <p:cTn id="110" presetID="53" presetClass="entr" presetSubtype="16" fill="hold" grpId="0" nodeType="afterEffect">
                                      <p:stCondLst>
                                        <p:cond delay="0"/>
                                      </p:stCondLst>
                                      <p:childTnLst>
                                        <p:set>
                                          <p:cBhvr>
                                            <p:cTn id="111" dur="1" fill="hold">
                                              <p:stCondLst>
                                                <p:cond delay="0"/>
                                              </p:stCondLst>
                                            </p:cTn>
                                            <p:tgtEl>
                                              <p:spTgt spid="127"/>
                                            </p:tgtEl>
                                            <p:attrNameLst>
                                              <p:attrName>style.visibility</p:attrName>
                                            </p:attrNameLst>
                                          </p:cBhvr>
                                          <p:to>
                                            <p:strVal val="visible"/>
                                          </p:to>
                                        </p:set>
                                        <p:anim calcmode="lin" valueType="num">
                                          <p:cBhvr>
                                            <p:cTn id="112" dur="500" fill="hold"/>
                                            <p:tgtEl>
                                              <p:spTgt spid="127"/>
                                            </p:tgtEl>
                                            <p:attrNameLst>
                                              <p:attrName>ppt_w</p:attrName>
                                            </p:attrNameLst>
                                          </p:cBhvr>
                                          <p:tavLst>
                                            <p:tav tm="0">
                                              <p:val>
                                                <p:fltVal val="0"/>
                                              </p:val>
                                            </p:tav>
                                            <p:tav tm="100000">
                                              <p:val>
                                                <p:strVal val="#ppt_w"/>
                                              </p:val>
                                            </p:tav>
                                          </p:tavLst>
                                        </p:anim>
                                        <p:anim calcmode="lin" valueType="num">
                                          <p:cBhvr>
                                            <p:cTn id="113" dur="500" fill="hold"/>
                                            <p:tgtEl>
                                              <p:spTgt spid="127"/>
                                            </p:tgtEl>
                                            <p:attrNameLst>
                                              <p:attrName>ppt_h</p:attrName>
                                            </p:attrNameLst>
                                          </p:cBhvr>
                                          <p:tavLst>
                                            <p:tav tm="0">
                                              <p:val>
                                                <p:fltVal val="0"/>
                                              </p:val>
                                            </p:tav>
                                            <p:tav tm="100000">
                                              <p:val>
                                                <p:strVal val="#ppt_h"/>
                                              </p:val>
                                            </p:tav>
                                          </p:tavLst>
                                        </p:anim>
                                        <p:animEffect transition="in" filter="fade">
                                          <p:cBhvr>
                                            <p:cTn id="11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p:bldP spid="113" grpId="0" animBg="1"/>
          <p:bldP spid="114" grpId="0" animBg="1"/>
          <p:bldP spid="115" grpId="0"/>
          <p:bldP spid="116" grpId="0" animBg="1"/>
          <p:bldP spid="117" grpId="0" animBg="1"/>
          <p:bldP spid="118" grpId="0"/>
          <p:bldP spid="119" grpId="0" animBg="1"/>
          <p:bldP spid="120" grpId="0" animBg="1"/>
          <p:bldP spid="121" grpId="0"/>
          <p:bldP spid="122" grpId="0" animBg="1"/>
          <p:bldP spid="123" grpId="0" animBg="1"/>
          <p:bldP spid="124" grpId="0"/>
          <p:bldP spid="125" grpId="0" animBg="1"/>
          <p:bldP spid="14" grpId="0"/>
          <p:bldP spid="126" grpId="0"/>
          <p:bldP spid="127" grpId="0"/>
          <p:bldP spid="128" grpId="0"/>
          <p:bldP spid="129" grpId="0"/>
          <p:bldP spid="132" grpId="0"/>
          <p:bldP spid="131" grpId="0"/>
          <p:bldP spid="1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rcRect/>
          <a:stretch>
            <a:fillRect/>
          </a:stretch>
        </p:blipFill>
        <p:spPr>
          <a:xfrm>
            <a:off x="-9685" y="1"/>
            <a:ext cx="9153686" cy="5143499"/>
          </a:xfrm>
          <a:prstGeom prst="rect">
            <a:avLst/>
          </a:prstGeom>
        </p:spPr>
      </p:pic>
      <p:pic>
        <p:nvPicPr>
          <p:cNvPr id="9" name="图片 8"/>
          <p:cNvPicPr>
            <a:picLocks noChangeAspect="1"/>
          </p:cNvPicPr>
          <p:nvPr/>
        </p:nvPicPr>
        <p:blipFill>
          <a:blip r:embed="rId7"/>
          <a:stretch>
            <a:fillRect/>
          </a:stretch>
        </p:blipFill>
        <p:spPr>
          <a:xfrm>
            <a:off x="5819775" y="1093290"/>
            <a:ext cx="3324225" cy="3478710"/>
          </a:xfrm>
          <a:prstGeom prst="rect">
            <a:avLst/>
          </a:prstGeom>
        </p:spPr>
      </p:pic>
      <p:pic>
        <p:nvPicPr>
          <p:cNvPr id="13" name="图片 12"/>
          <p:cNvPicPr>
            <a:picLocks noChangeAspect="1"/>
          </p:cNvPicPr>
          <p:nvPr/>
        </p:nvPicPr>
        <p:blipFill>
          <a:blip r:embed="rId8"/>
          <a:stretch>
            <a:fillRect/>
          </a:stretch>
        </p:blipFill>
        <p:spPr>
          <a:xfrm>
            <a:off x="4786519" y="0"/>
            <a:ext cx="4357481" cy="1990725"/>
          </a:xfrm>
          <a:prstGeom prst="rect">
            <a:avLst/>
          </a:prstGeom>
        </p:spPr>
      </p:pic>
      <p:pic>
        <p:nvPicPr>
          <p:cNvPr id="15" name="图片 14"/>
          <p:cNvPicPr>
            <a:picLocks noChangeAspect="1"/>
          </p:cNvPicPr>
          <p:nvPr/>
        </p:nvPicPr>
        <p:blipFill>
          <a:blip r:embed="rId9"/>
          <a:stretch>
            <a:fillRect/>
          </a:stretch>
        </p:blipFill>
        <p:spPr>
          <a:xfrm>
            <a:off x="0" y="0"/>
            <a:ext cx="3670300" cy="2639671"/>
          </a:xfrm>
          <a:prstGeom prst="rect">
            <a:avLst/>
          </a:prstGeom>
        </p:spPr>
      </p:pic>
      <p:pic>
        <p:nvPicPr>
          <p:cNvPr id="7" name="图片 6"/>
          <p:cNvPicPr>
            <a:picLocks noChangeAspect="1"/>
          </p:cNvPicPr>
          <p:nvPr/>
        </p:nvPicPr>
        <p:blipFill>
          <a:blip r:embed="rId10"/>
          <a:stretch>
            <a:fillRect/>
          </a:stretch>
        </p:blipFill>
        <p:spPr>
          <a:xfrm>
            <a:off x="-9685" y="3467100"/>
            <a:ext cx="9153685" cy="1676400"/>
          </a:xfrm>
          <a:prstGeom prst="rect">
            <a:avLst/>
          </a:prstGeom>
        </p:spPr>
      </p:pic>
      <p:sp>
        <p:nvSpPr>
          <p:cNvPr id="14" name="矩形 13"/>
          <p:cNvSpPr/>
          <p:nvPr/>
        </p:nvSpPr>
        <p:spPr>
          <a:xfrm>
            <a:off x="197503" y="1637315"/>
            <a:ext cx="8748998" cy="1015663"/>
          </a:xfrm>
          <a:prstGeom prst="rect">
            <a:avLst/>
          </a:prstGeom>
        </p:spPr>
        <p:txBody>
          <a:bodyPr wrap="none">
            <a:spAutoFit/>
          </a:bodyPr>
          <a:lstStyle/>
          <a:p>
            <a:pPr algn="ctr"/>
            <a:r>
              <a:rPr lang="en-US" altLang="zh-CN" sz="6000" b="1" spc="-150" dirty="0">
                <a:ln>
                  <a:solidFill>
                    <a:schemeClr val="bg1"/>
                  </a:solidFill>
                </a:ln>
                <a:solidFill>
                  <a:srgbClr val="3E9785"/>
                </a:solidFill>
                <a:effectLst>
                  <a:outerShdw dist="50800" dir="10800000" algn="tl">
                    <a:srgbClr val="A6D4D8"/>
                  </a:outerShdw>
                </a:effectLst>
                <a:cs typeface="+mn-ea"/>
                <a:sym typeface="+mn-lt"/>
              </a:rPr>
              <a:t>Father‘s Day blessing </a:t>
            </a:r>
            <a:endParaRPr lang="zh-CN" altLang="en-US" sz="60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453745" y="2602668"/>
            <a:ext cx="2236510" cy="584775"/>
          </a:xfrm>
          <a:prstGeom prst="rect">
            <a:avLst/>
          </a:prstGeom>
        </p:spPr>
        <p:txBody>
          <a:bodyPr wrap="none">
            <a:spAutoFit/>
          </a:bodyPr>
          <a:lstStyle/>
          <a:p>
            <a:pPr algn="ctr"/>
            <a:r>
              <a:rPr lang="zh-CN" altLang="en-US" sz="3200" dirty="0">
                <a:solidFill>
                  <a:schemeClr val="bg1"/>
                </a:solidFill>
                <a:cs typeface="+mn-ea"/>
                <a:sym typeface="+mn-lt"/>
              </a:rPr>
              <a:t>父亲节祝福</a:t>
            </a:r>
            <a:endParaRPr lang="zh-CN" altLang="en-US" sz="3200" dirty="0">
              <a:cs typeface="+mn-ea"/>
              <a:sym typeface="+mn-lt"/>
            </a:endParaRPr>
          </a:p>
        </p:txBody>
      </p:sp>
      <p:pic>
        <p:nvPicPr>
          <p:cNvPr id="22" name="图片 21"/>
          <p:cNvPicPr>
            <a:picLocks noChangeAspect="1"/>
          </p:cNvPicPr>
          <p:nvPr/>
        </p:nvPicPr>
        <p:blipFill>
          <a:blip r:embed="rId11" cstate="screen"/>
          <a:stretch>
            <a:fillRect/>
          </a:stretch>
        </p:blipFill>
        <p:spPr>
          <a:xfrm>
            <a:off x="-406903" y="-193593"/>
            <a:ext cx="3860648" cy="2573765"/>
          </a:xfrm>
          <a:prstGeom prst="rect">
            <a:avLst/>
          </a:prstGeom>
        </p:spPr>
      </p:pic>
      <p:pic>
        <p:nvPicPr>
          <p:cNvPr id="6" name="图片 5"/>
          <p:cNvPicPr>
            <a:picLocks noChangeAspect="1"/>
          </p:cNvPicPr>
          <p:nvPr/>
        </p:nvPicPr>
        <p:blipFill>
          <a:blip r:embed="rId12" cstate="screen"/>
          <a:stretch>
            <a:fillRect/>
          </a:stretch>
        </p:blipFill>
        <p:spPr>
          <a:xfrm>
            <a:off x="6666321" y="-151133"/>
            <a:ext cx="2146393" cy="2146393"/>
          </a:xfrm>
          <a:prstGeom prst="rect">
            <a:avLst/>
          </a:prstGeom>
        </p:spPr>
      </p:pic>
      <p:grpSp>
        <p:nvGrpSpPr>
          <p:cNvPr id="23" name="PA-组合 22"/>
          <p:cNvGrpSpPr/>
          <p:nvPr>
            <p:custDataLst>
              <p:tags r:id="rId1"/>
            </p:custDataLst>
          </p:nvPr>
        </p:nvGrpSpPr>
        <p:grpSpPr>
          <a:xfrm>
            <a:off x="3535026" y="461582"/>
            <a:ext cx="4072477" cy="2977409"/>
            <a:chOff x="3535026" y="461582"/>
            <a:chExt cx="4072477" cy="2977409"/>
          </a:xfrm>
        </p:grpSpPr>
        <p:sp>
          <p:nvSpPr>
            <p:cNvPr id="21" name="PA-任意多边形 20"/>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p:cNvPicPr>
              <a:picLocks noChangeAspect="1"/>
            </p:cNvPicPr>
            <p:nvPr>
              <p:custDataLst>
                <p:tags r:id="rId3"/>
              </p:custDataLst>
            </p:nvPr>
          </p:nvPicPr>
          <p:blipFill>
            <a:blip r:embed="rId13" cstate="screen"/>
            <a:stretch>
              <a:fillRect/>
            </a:stretch>
          </p:blipFill>
          <p:spPr>
            <a:xfrm>
              <a:off x="3535026" y="461582"/>
              <a:ext cx="2015076" cy="1491508"/>
            </a:xfrm>
            <a:prstGeom prst="rect">
              <a:avLst/>
            </a:prstGeom>
          </p:spPr>
        </p:pic>
      </p:grpSp>
      <p:sp>
        <p:nvSpPr>
          <p:cNvPr id="19" name="矩形 18"/>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04</a:t>
            </a:r>
            <a:endParaRPr lang="zh-CN" altLang="en-US" sz="6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 presetClass="entr" presetSubtype="8" fill="hold" nodeType="afterEffect" p14:presetBounceEnd="52000">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14:bounceEnd="52000">
                                          <p:cBhvr additive="base">
                                            <p:cTn id="35"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14:presetBounceEnd="52000">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14:bounceEnd="52000">
                                          <p:cBhvr additive="base">
                                            <p:cTn id="39"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Father's Day phrase</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父亲节短语</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sp>
        <p:nvSpPr>
          <p:cNvPr id="11" name="矩形 10"/>
          <p:cNvSpPr/>
          <p:nvPr/>
        </p:nvSpPr>
        <p:spPr>
          <a:xfrm>
            <a:off x="781050" y="1130434"/>
            <a:ext cx="7600950" cy="3354765"/>
          </a:xfrm>
          <a:prstGeom prst="rect">
            <a:avLst/>
          </a:prstGeom>
        </p:spPr>
        <p:txBody>
          <a:bodyPr wrap="square">
            <a:spAutoFit/>
          </a:bodyPr>
          <a:lstStyle/>
          <a:p>
            <a:r>
              <a:rPr lang="en-US" altLang="zh-CN" sz="1600" b="1" dirty="0">
                <a:solidFill>
                  <a:srgbClr val="3E9785"/>
                </a:solidFill>
                <a:cs typeface="+mn-ea"/>
                <a:sym typeface="+mn-lt"/>
              </a:rPr>
              <a:t>1</a:t>
            </a:r>
            <a:r>
              <a:rPr lang="zh-CN" altLang="en-US" sz="1600" b="1" dirty="0">
                <a:solidFill>
                  <a:srgbClr val="3E9785"/>
                </a:solidFill>
                <a:cs typeface="+mn-ea"/>
                <a:sym typeface="+mn-lt"/>
              </a:rPr>
              <a:t>、</a:t>
            </a:r>
            <a:r>
              <a:rPr lang="en-US" altLang="zh-CN" sz="1600" b="1" dirty="0">
                <a:solidFill>
                  <a:srgbClr val="3E9785"/>
                </a:solidFill>
                <a:cs typeface="+mn-ea"/>
                <a:sym typeface="+mn-lt"/>
              </a:rPr>
              <a:t>Over the years we have had our differences, but I always love you. </a:t>
            </a:r>
            <a:r>
              <a:rPr lang="en-US" altLang="zh-CN" sz="1600" b="1" dirty="0">
                <a:cs typeface="+mn-ea"/>
                <a:sym typeface="+mn-lt"/>
              </a:rPr>
              <a:t>  </a:t>
            </a:r>
          </a:p>
          <a:p>
            <a:r>
              <a:rPr lang="zh-CN" altLang="en-US" sz="1600" b="1" dirty="0">
                <a:solidFill>
                  <a:schemeClr val="tx1">
                    <a:lumMod val="75000"/>
                    <a:lumOff val="25000"/>
                  </a:schemeClr>
                </a:solidFill>
                <a:cs typeface="+mn-ea"/>
                <a:sym typeface="+mn-lt"/>
              </a:rPr>
              <a:t>这些年来，虽然我们常有意见不合的地方，但我一直敬爱着您。   </a:t>
            </a:r>
            <a:endParaRPr lang="en-US" altLang="zh-CN" sz="1600" b="1" dirty="0">
              <a:solidFill>
                <a:schemeClr val="tx1">
                  <a:lumMod val="75000"/>
                  <a:lumOff val="25000"/>
                </a:schemeClr>
              </a:solidFill>
              <a:cs typeface="+mn-ea"/>
              <a:sym typeface="+mn-lt"/>
            </a:endParaRPr>
          </a:p>
          <a:p>
            <a:endParaRPr lang="en-US" altLang="zh-CN" sz="1200" b="1" dirty="0">
              <a:solidFill>
                <a:schemeClr val="tx1">
                  <a:lumMod val="75000"/>
                  <a:lumOff val="25000"/>
                </a:schemeClr>
              </a:solidFill>
              <a:cs typeface="+mn-ea"/>
              <a:sym typeface="+mn-lt"/>
            </a:endParaRPr>
          </a:p>
          <a:p>
            <a:r>
              <a:rPr lang="en-US" altLang="zh-CN" sz="1600" b="1" dirty="0">
                <a:solidFill>
                  <a:srgbClr val="3E9785"/>
                </a:solidFill>
                <a:cs typeface="+mn-ea"/>
                <a:sym typeface="+mn-lt"/>
              </a:rPr>
              <a:t>2</a:t>
            </a:r>
            <a:r>
              <a:rPr lang="zh-CN" altLang="en-US" sz="1600" b="1" dirty="0">
                <a:solidFill>
                  <a:srgbClr val="3E9785"/>
                </a:solidFill>
                <a:cs typeface="+mn-ea"/>
                <a:sym typeface="+mn-lt"/>
              </a:rPr>
              <a:t>、</a:t>
            </a:r>
            <a:r>
              <a:rPr lang="en-US" altLang="zh-CN" sz="1600" b="1" dirty="0">
                <a:solidFill>
                  <a:srgbClr val="3E9785"/>
                </a:solidFill>
                <a:cs typeface="+mn-ea"/>
                <a:sym typeface="+mn-lt"/>
              </a:rPr>
              <a:t>You've been father, friend, adviser, all of these and more. </a:t>
            </a:r>
            <a:r>
              <a:rPr lang="en-US" altLang="zh-CN" sz="1600" b="1" dirty="0">
                <a:cs typeface="+mn-ea"/>
                <a:sym typeface="+mn-lt"/>
              </a:rPr>
              <a:t>  </a:t>
            </a:r>
          </a:p>
          <a:p>
            <a:r>
              <a:rPr lang="zh-CN" altLang="en-US" sz="1600" b="1" dirty="0">
                <a:solidFill>
                  <a:schemeClr val="tx1">
                    <a:lumMod val="75000"/>
                    <a:lumOff val="25000"/>
                  </a:schemeClr>
                </a:solidFill>
                <a:cs typeface="+mn-ea"/>
                <a:sym typeface="+mn-lt"/>
              </a:rPr>
              <a:t>您不仅是我的父亲，您还是我的朋友，顾问甚至更多。   </a:t>
            </a:r>
            <a:endParaRPr lang="en-US" altLang="zh-CN" sz="1600" b="1" dirty="0">
              <a:solidFill>
                <a:schemeClr val="tx1">
                  <a:lumMod val="75000"/>
                  <a:lumOff val="25000"/>
                </a:schemeClr>
              </a:solidFill>
              <a:cs typeface="+mn-ea"/>
              <a:sym typeface="+mn-lt"/>
            </a:endParaRPr>
          </a:p>
          <a:p>
            <a:endParaRPr lang="en-US" altLang="zh-CN" sz="1200" b="1" dirty="0">
              <a:solidFill>
                <a:schemeClr val="tx1">
                  <a:lumMod val="75000"/>
                  <a:lumOff val="25000"/>
                </a:schemeClr>
              </a:solidFill>
              <a:cs typeface="+mn-ea"/>
              <a:sym typeface="+mn-lt"/>
            </a:endParaRPr>
          </a:p>
          <a:p>
            <a:r>
              <a:rPr lang="en-US" altLang="zh-CN" sz="1600" b="1" dirty="0">
                <a:solidFill>
                  <a:srgbClr val="3E9785"/>
                </a:solidFill>
                <a:cs typeface="+mn-ea"/>
                <a:sym typeface="+mn-lt"/>
              </a:rPr>
              <a:t>3</a:t>
            </a:r>
            <a:r>
              <a:rPr lang="zh-CN" altLang="en-US" sz="1600" b="1" dirty="0">
                <a:solidFill>
                  <a:srgbClr val="3E9785"/>
                </a:solidFill>
                <a:cs typeface="+mn-ea"/>
                <a:sym typeface="+mn-lt"/>
              </a:rPr>
              <a:t>、</a:t>
            </a:r>
            <a:r>
              <a:rPr lang="en-US" altLang="zh-CN" sz="1600" b="1" dirty="0">
                <a:solidFill>
                  <a:srgbClr val="3E9785"/>
                </a:solidFill>
                <a:cs typeface="+mn-ea"/>
                <a:sym typeface="+mn-lt"/>
              </a:rPr>
              <a:t>Words can't tell how much you mean to us</a:t>
            </a:r>
            <a:r>
              <a:rPr lang="zh-CN" altLang="en-US" sz="1600" b="1" dirty="0">
                <a:solidFill>
                  <a:srgbClr val="3E9785"/>
                </a:solidFill>
                <a:cs typeface="+mn-ea"/>
                <a:sym typeface="+mn-lt"/>
              </a:rPr>
              <a:t>，</a:t>
            </a:r>
            <a:r>
              <a:rPr lang="en-US" altLang="zh-CN" sz="1600" b="1" dirty="0">
                <a:solidFill>
                  <a:srgbClr val="3E9785"/>
                </a:solidFill>
                <a:cs typeface="+mn-ea"/>
                <a:sym typeface="+mn-lt"/>
              </a:rPr>
              <a:t>we wish you happiness on this special day.   </a:t>
            </a:r>
          </a:p>
          <a:p>
            <a:r>
              <a:rPr lang="zh-CN" altLang="en-US" sz="1600" b="1" dirty="0">
                <a:solidFill>
                  <a:schemeClr val="tx1">
                    <a:lumMod val="75000"/>
                    <a:lumOff val="25000"/>
                  </a:schemeClr>
                </a:solidFill>
                <a:cs typeface="+mn-ea"/>
                <a:sym typeface="+mn-lt"/>
              </a:rPr>
              <a:t>我们无法用言语描述您对我们是多么重要，在这特别的一天，我们祝您父亲节快乐</a:t>
            </a:r>
            <a:r>
              <a:rPr lang="en-US" altLang="zh-CN" sz="1600" b="1" dirty="0">
                <a:solidFill>
                  <a:schemeClr val="tx1">
                    <a:lumMod val="75000"/>
                    <a:lumOff val="25000"/>
                  </a:schemeClr>
                </a:solidFill>
                <a:cs typeface="+mn-ea"/>
                <a:sym typeface="+mn-lt"/>
              </a:rPr>
              <a:t>!  </a:t>
            </a:r>
          </a:p>
          <a:p>
            <a:endParaRPr lang="en-US" altLang="zh-CN" sz="1200" b="1" dirty="0">
              <a:solidFill>
                <a:schemeClr val="tx1">
                  <a:lumMod val="75000"/>
                  <a:lumOff val="25000"/>
                </a:schemeClr>
              </a:solidFill>
              <a:cs typeface="+mn-ea"/>
              <a:sym typeface="+mn-lt"/>
            </a:endParaRPr>
          </a:p>
          <a:p>
            <a:r>
              <a:rPr lang="en-US" altLang="zh-CN" sz="1600" b="1" dirty="0">
                <a:cs typeface="+mn-ea"/>
                <a:sym typeface="+mn-lt"/>
              </a:rPr>
              <a:t> </a:t>
            </a:r>
            <a:r>
              <a:rPr lang="en-US" altLang="zh-CN" sz="1600" b="1" dirty="0">
                <a:solidFill>
                  <a:srgbClr val="3E9785"/>
                </a:solidFill>
                <a:cs typeface="+mn-ea"/>
                <a:sym typeface="+mn-lt"/>
              </a:rPr>
              <a:t>4</a:t>
            </a:r>
            <a:r>
              <a:rPr lang="zh-CN" altLang="en-US" sz="1600" b="1" dirty="0">
                <a:solidFill>
                  <a:srgbClr val="3E9785"/>
                </a:solidFill>
                <a:cs typeface="+mn-ea"/>
                <a:sym typeface="+mn-lt"/>
              </a:rPr>
              <a:t>、</a:t>
            </a:r>
            <a:r>
              <a:rPr lang="en-US" altLang="zh-CN" sz="1600" b="1" dirty="0">
                <a:solidFill>
                  <a:srgbClr val="3E9785"/>
                </a:solidFill>
                <a:cs typeface="+mn-ea"/>
                <a:sym typeface="+mn-lt"/>
              </a:rPr>
              <a:t>On this special day, I want to say I am proud of you . Appreciate all you've done for me and I love you.   </a:t>
            </a:r>
          </a:p>
          <a:p>
            <a:r>
              <a:rPr lang="zh-CN" altLang="en-US" sz="1600" b="1" dirty="0">
                <a:solidFill>
                  <a:schemeClr val="tx1">
                    <a:lumMod val="75000"/>
                    <a:lumOff val="25000"/>
                  </a:schemeClr>
                </a:solidFill>
                <a:cs typeface="+mn-ea"/>
                <a:sym typeface="+mn-lt"/>
              </a:rPr>
              <a:t>在这特别的一天，我想说我为您感到骄傲，爸爸，谢谢您为我做的一切，我爱你。   </a:t>
            </a:r>
          </a:p>
        </p:txBody>
      </p:sp>
      <p:pic>
        <p:nvPicPr>
          <p:cNvPr id="21" name="图片 20"/>
          <p:cNvPicPr>
            <a:picLocks noChangeAspect="1"/>
          </p:cNvPicPr>
          <p:nvPr/>
        </p:nvPicPr>
        <p:blipFill>
          <a:blip r:embed="rId4" cstate="screen"/>
          <a:stretch>
            <a:fillRect/>
          </a:stretch>
        </p:blipFill>
        <p:spPr>
          <a:xfrm>
            <a:off x="6630918" y="1270134"/>
            <a:ext cx="2214634" cy="1205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500"/>
                                        <p:tgtEl>
                                          <p:spTgt spid="11"/>
                                        </p:tgtEl>
                                      </p:cBhvr>
                                    </p:animEffect>
                                  </p:childTnLst>
                                </p:cTn>
                              </p:par>
                            </p:childTnLst>
                          </p:cTn>
                        </p:par>
                        <p:par>
                          <p:cTn id="25" fill="hold">
                            <p:stCondLst>
                              <p:cond delay="2500"/>
                            </p:stCondLst>
                            <p:childTnLst>
                              <p:par>
                                <p:cTn id="26" presetID="14" presetClass="entr" presetSubtype="1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Father's Day phrase</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父亲节短语</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sp>
        <p:nvSpPr>
          <p:cNvPr id="6" name="矩形 5"/>
          <p:cNvSpPr/>
          <p:nvPr/>
        </p:nvSpPr>
        <p:spPr>
          <a:xfrm>
            <a:off x="755650" y="1146754"/>
            <a:ext cx="7632701" cy="3600986"/>
          </a:xfrm>
          <a:prstGeom prst="rect">
            <a:avLst/>
          </a:prstGeom>
        </p:spPr>
        <p:txBody>
          <a:bodyPr wrap="square">
            <a:spAutoFit/>
          </a:bodyPr>
          <a:lstStyle/>
          <a:p>
            <a:r>
              <a:rPr lang="en-US" altLang="zh-CN" sz="1600" b="1" dirty="0">
                <a:solidFill>
                  <a:srgbClr val="3E9785"/>
                </a:solidFill>
                <a:cs typeface="+mn-ea"/>
                <a:sym typeface="+mn-lt"/>
              </a:rPr>
              <a:t>5</a:t>
            </a:r>
            <a:r>
              <a:rPr lang="zh-CN" altLang="en-US" sz="1600" b="1" dirty="0">
                <a:solidFill>
                  <a:srgbClr val="3E9785"/>
                </a:solidFill>
                <a:cs typeface="+mn-ea"/>
                <a:sym typeface="+mn-lt"/>
              </a:rPr>
              <a:t>、</a:t>
            </a:r>
            <a:r>
              <a:rPr lang="en-US" altLang="zh-CN" sz="1600" b="1" dirty="0">
                <a:solidFill>
                  <a:srgbClr val="3E9785"/>
                </a:solidFill>
                <a:cs typeface="+mn-ea"/>
                <a:sym typeface="+mn-lt"/>
              </a:rPr>
              <a:t>Thanks for holding my hand when </a:t>
            </a:r>
            <a:r>
              <a:rPr lang="en-US" altLang="zh-CN" sz="1600" b="1" dirty="0" err="1">
                <a:solidFill>
                  <a:srgbClr val="3E9785"/>
                </a:solidFill>
                <a:cs typeface="+mn-ea"/>
                <a:sym typeface="+mn-lt"/>
              </a:rPr>
              <a:t>i</a:t>
            </a:r>
            <a:r>
              <a:rPr lang="en-US" altLang="zh-CN" sz="1600" b="1" dirty="0">
                <a:solidFill>
                  <a:srgbClr val="3E9785"/>
                </a:solidFill>
                <a:cs typeface="+mn-ea"/>
                <a:sym typeface="+mn-lt"/>
              </a:rPr>
              <a:t> needed it. </a:t>
            </a:r>
            <a:r>
              <a:rPr lang="en-US" altLang="zh-CN" sz="1600" b="1" dirty="0">
                <a:cs typeface="+mn-ea"/>
                <a:sym typeface="+mn-lt"/>
              </a:rPr>
              <a:t>  </a:t>
            </a:r>
          </a:p>
          <a:p>
            <a:r>
              <a:rPr lang="zh-CN" altLang="en-US" sz="1600" b="1" dirty="0">
                <a:solidFill>
                  <a:schemeClr val="tx1">
                    <a:lumMod val="75000"/>
                    <a:lumOff val="25000"/>
                  </a:schemeClr>
                </a:solidFill>
                <a:cs typeface="+mn-ea"/>
                <a:sym typeface="+mn-lt"/>
              </a:rPr>
              <a:t>谢谢您在我需要的时候伸出援助之手。</a:t>
            </a:r>
            <a:r>
              <a:rPr lang="zh-CN" altLang="en-US" sz="1600" b="1" dirty="0">
                <a:cs typeface="+mn-ea"/>
                <a:sym typeface="+mn-lt"/>
              </a:rPr>
              <a:t>   </a:t>
            </a:r>
            <a:endParaRPr lang="en-US" altLang="zh-CN" sz="1600" b="1" dirty="0">
              <a:cs typeface="+mn-ea"/>
              <a:sym typeface="+mn-lt"/>
            </a:endParaRPr>
          </a:p>
          <a:p>
            <a:endParaRPr lang="en-US" altLang="zh-CN" sz="1600" b="1" dirty="0">
              <a:cs typeface="+mn-ea"/>
              <a:sym typeface="+mn-lt"/>
            </a:endParaRPr>
          </a:p>
          <a:p>
            <a:r>
              <a:rPr lang="en-US" altLang="zh-CN" sz="1600" b="1" dirty="0">
                <a:solidFill>
                  <a:srgbClr val="3E9785"/>
                </a:solidFill>
                <a:cs typeface="+mn-ea"/>
                <a:sym typeface="+mn-lt"/>
              </a:rPr>
              <a:t>6</a:t>
            </a:r>
            <a:r>
              <a:rPr lang="zh-CN" altLang="en-US" sz="1600" b="1" dirty="0">
                <a:solidFill>
                  <a:srgbClr val="3E9785"/>
                </a:solidFill>
                <a:cs typeface="+mn-ea"/>
                <a:sym typeface="+mn-lt"/>
              </a:rPr>
              <a:t>、</a:t>
            </a:r>
            <a:r>
              <a:rPr lang="en-US" altLang="zh-CN" sz="1600" b="1" dirty="0">
                <a:solidFill>
                  <a:srgbClr val="3E9785"/>
                </a:solidFill>
                <a:cs typeface="+mn-ea"/>
                <a:sym typeface="+mn-lt"/>
              </a:rPr>
              <a:t>Happy father's day to an extraordinary father</a:t>
            </a:r>
            <a:r>
              <a:rPr lang="zh-CN" altLang="en-US" sz="1600" b="1" dirty="0">
                <a:solidFill>
                  <a:srgbClr val="3E9785"/>
                </a:solidFill>
                <a:cs typeface="+mn-ea"/>
                <a:sym typeface="+mn-lt"/>
              </a:rPr>
              <a:t>，</a:t>
            </a:r>
            <a:r>
              <a:rPr lang="en-US" altLang="zh-CN" sz="1600" b="1" dirty="0">
                <a:solidFill>
                  <a:srgbClr val="3E9785"/>
                </a:solidFill>
                <a:cs typeface="+mn-ea"/>
                <a:sym typeface="+mn-lt"/>
              </a:rPr>
              <a:t>I love you so much!   </a:t>
            </a:r>
          </a:p>
          <a:p>
            <a:r>
              <a:rPr lang="zh-CN" altLang="en-US" sz="1600" b="1" dirty="0">
                <a:solidFill>
                  <a:schemeClr val="tx1">
                    <a:lumMod val="75000"/>
                    <a:lumOff val="25000"/>
                  </a:schemeClr>
                </a:solidFill>
                <a:cs typeface="+mn-ea"/>
                <a:sym typeface="+mn-lt"/>
              </a:rPr>
              <a:t>祝我独一无二的老爸父亲节快乐，我非常爱您</a:t>
            </a:r>
            <a:r>
              <a:rPr lang="en-US" altLang="zh-CN" sz="1600" b="1" dirty="0">
                <a:solidFill>
                  <a:schemeClr val="tx1">
                    <a:lumMod val="75000"/>
                    <a:lumOff val="25000"/>
                  </a:schemeClr>
                </a:solidFill>
                <a:cs typeface="+mn-ea"/>
                <a:sym typeface="+mn-lt"/>
              </a:rPr>
              <a:t>!   </a:t>
            </a:r>
          </a:p>
          <a:p>
            <a:endParaRPr lang="en-US" altLang="zh-CN" sz="1600" b="1" dirty="0">
              <a:cs typeface="+mn-ea"/>
              <a:sym typeface="+mn-lt"/>
            </a:endParaRPr>
          </a:p>
          <a:p>
            <a:r>
              <a:rPr lang="en-US" altLang="zh-CN" sz="1600" b="1" dirty="0">
                <a:solidFill>
                  <a:srgbClr val="3E9785"/>
                </a:solidFill>
                <a:cs typeface="+mn-ea"/>
                <a:sym typeface="+mn-lt"/>
              </a:rPr>
              <a:t>7</a:t>
            </a:r>
            <a:r>
              <a:rPr lang="zh-CN" altLang="en-US" sz="1600" b="1" dirty="0">
                <a:solidFill>
                  <a:srgbClr val="3E9785"/>
                </a:solidFill>
                <a:cs typeface="+mn-ea"/>
                <a:sym typeface="+mn-lt"/>
              </a:rPr>
              <a:t>、</a:t>
            </a:r>
            <a:r>
              <a:rPr lang="en-US" altLang="zh-CN" sz="1600" b="1" dirty="0">
                <a:solidFill>
                  <a:srgbClr val="3E9785"/>
                </a:solidFill>
                <a:cs typeface="+mn-ea"/>
                <a:sym typeface="+mn-lt"/>
              </a:rPr>
              <a:t>I owe all of my skills of fatherhood to you dad. happy father's day.  </a:t>
            </a:r>
          </a:p>
          <a:p>
            <a:r>
              <a:rPr lang="zh-CN" altLang="en-US" sz="1600" b="1" dirty="0">
                <a:solidFill>
                  <a:schemeClr val="tx1">
                    <a:lumMod val="75000"/>
                    <a:lumOff val="25000"/>
                  </a:schemeClr>
                </a:solidFill>
                <a:cs typeface="+mn-ea"/>
                <a:sym typeface="+mn-lt"/>
              </a:rPr>
              <a:t>爸爸，我所有的为父之道都来自于您的恩赐。祝您父亲节快乐。</a:t>
            </a:r>
            <a:r>
              <a:rPr lang="zh-CN" altLang="en-US" b="1" dirty="0">
                <a:solidFill>
                  <a:schemeClr val="tx1">
                    <a:lumMod val="75000"/>
                    <a:lumOff val="25000"/>
                  </a:schemeClr>
                </a:solidFill>
                <a:cs typeface="+mn-ea"/>
                <a:sym typeface="+mn-lt"/>
              </a:rPr>
              <a:t> </a:t>
            </a:r>
            <a:endParaRPr lang="en-US" altLang="zh-CN" b="1" dirty="0">
              <a:solidFill>
                <a:schemeClr val="tx1">
                  <a:lumMod val="75000"/>
                  <a:lumOff val="25000"/>
                </a:schemeClr>
              </a:solidFill>
              <a:cs typeface="+mn-ea"/>
              <a:sym typeface="+mn-lt"/>
            </a:endParaRPr>
          </a:p>
          <a:p>
            <a:endParaRPr lang="en-US" altLang="zh-CN" sz="1600" b="1" dirty="0">
              <a:cs typeface="+mn-ea"/>
              <a:sym typeface="+mn-lt"/>
            </a:endParaRPr>
          </a:p>
          <a:p>
            <a:r>
              <a:rPr lang="en-US" altLang="zh-CN" sz="1600" b="1" dirty="0">
                <a:solidFill>
                  <a:srgbClr val="3E9785"/>
                </a:solidFill>
                <a:cs typeface="+mn-ea"/>
                <a:sym typeface="+mn-lt"/>
              </a:rPr>
              <a:t>8</a:t>
            </a:r>
            <a:r>
              <a:rPr lang="zh-CN" altLang="en-US" sz="1600" b="1" dirty="0">
                <a:solidFill>
                  <a:srgbClr val="3E9785"/>
                </a:solidFill>
                <a:cs typeface="+mn-ea"/>
                <a:sym typeface="+mn-lt"/>
              </a:rPr>
              <a:t>、</a:t>
            </a:r>
            <a:r>
              <a:rPr lang="en-US" altLang="zh-CN" sz="1600" b="1" dirty="0">
                <a:solidFill>
                  <a:srgbClr val="3E9785"/>
                </a:solidFill>
                <a:cs typeface="+mn-ea"/>
                <a:sym typeface="+mn-lt"/>
              </a:rPr>
              <a:t>I didn't see what a good father you were to us before, but I do now.  </a:t>
            </a:r>
            <a:r>
              <a:rPr lang="en-US" altLang="zh-CN" sz="1600" b="1" dirty="0">
                <a:cs typeface="+mn-ea"/>
                <a:sym typeface="+mn-lt"/>
              </a:rPr>
              <a:t> </a:t>
            </a:r>
          </a:p>
          <a:p>
            <a:r>
              <a:rPr lang="zh-CN" altLang="en-US" sz="1600" b="1" dirty="0">
                <a:solidFill>
                  <a:schemeClr val="tx1">
                    <a:lumMod val="75000"/>
                    <a:lumOff val="25000"/>
                  </a:schemeClr>
                </a:solidFill>
                <a:cs typeface="+mn-ea"/>
                <a:sym typeface="+mn-lt"/>
              </a:rPr>
              <a:t>我以前不知道您是一个多么好的父亲，但是现在我知道了。</a:t>
            </a:r>
            <a:r>
              <a:rPr lang="zh-CN" altLang="en-US" b="1" dirty="0">
                <a:solidFill>
                  <a:schemeClr val="tx1">
                    <a:lumMod val="75000"/>
                    <a:lumOff val="25000"/>
                  </a:schemeClr>
                </a:solidFill>
                <a:cs typeface="+mn-ea"/>
                <a:sym typeface="+mn-lt"/>
              </a:rPr>
              <a:t> </a:t>
            </a:r>
            <a:r>
              <a:rPr lang="zh-CN" altLang="en-US" b="1" dirty="0">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Father's Day phrase</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父亲节短语</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sp>
        <p:nvSpPr>
          <p:cNvPr id="6" name="矩形 5"/>
          <p:cNvSpPr/>
          <p:nvPr/>
        </p:nvSpPr>
        <p:spPr>
          <a:xfrm>
            <a:off x="781050" y="1130434"/>
            <a:ext cx="7600950" cy="3170099"/>
          </a:xfrm>
          <a:prstGeom prst="rect">
            <a:avLst/>
          </a:prstGeom>
        </p:spPr>
        <p:txBody>
          <a:bodyPr wrap="square">
            <a:spAutoFit/>
          </a:bodyPr>
          <a:lstStyle/>
          <a:p>
            <a:r>
              <a:rPr lang="en-US" altLang="zh-CN" sz="1600" b="1" dirty="0">
                <a:solidFill>
                  <a:srgbClr val="3E9785"/>
                </a:solidFill>
                <a:cs typeface="+mn-ea"/>
                <a:sym typeface="+mn-lt"/>
              </a:rPr>
              <a:t>9</a:t>
            </a:r>
            <a:r>
              <a:rPr lang="zh-CN" altLang="en-US" sz="1600" b="1" dirty="0">
                <a:solidFill>
                  <a:srgbClr val="3E9785"/>
                </a:solidFill>
                <a:cs typeface="+mn-ea"/>
                <a:sym typeface="+mn-lt"/>
              </a:rPr>
              <a:t>、</a:t>
            </a:r>
            <a:r>
              <a:rPr lang="en-US" altLang="zh-CN" sz="1600" b="1" dirty="0">
                <a:solidFill>
                  <a:srgbClr val="3E9785"/>
                </a:solidFill>
                <a:cs typeface="+mn-ea"/>
                <a:sym typeface="+mn-lt"/>
              </a:rPr>
              <a:t>Thank you, Dad, for listening and caring, for giving and sharing, for being such a wonderful Dad. </a:t>
            </a:r>
          </a:p>
          <a:p>
            <a:r>
              <a:rPr lang="zh-CN" altLang="en-US" sz="1600" b="1" dirty="0">
                <a:solidFill>
                  <a:schemeClr val="tx1">
                    <a:lumMod val="75000"/>
                    <a:lumOff val="25000"/>
                  </a:schemeClr>
                </a:solidFill>
                <a:cs typeface="+mn-ea"/>
                <a:sym typeface="+mn-lt"/>
              </a:rPr>
              <a:t>谢谢您，爸爸，谢谢您倾听、操心， 谢谢您给了我许多，可又为我分担忧愁， 谢谢您是这样了不起的爸爸。</a:t>
            </a:r>
          </a:p>
          <a:p>
            <a:endParaRPr lang="zh-CN" altLang="en-US" sz="1200" b="1" dirty="0">
              <a:solidFill>
                <a:srgbClr val="3E9785"/>
              </a:solidFill>
              <a:cs typeface="+mn-ea"/>
              <a:sym typeface="+mn-lt"/>
            </a:endParaRPr>
          </a:p>
          <a:p>
            <a:r>
              <a:rPr lang="en-US" altLang="zh-CN" sz="1600" b="1" dirty="0">
                <a:solidFill>
                  <a:srgbClr val="3E9785"/>
                </a:solidFill>
                <a:cs typeface="+mn-ea"/>
                <a:sym typeface="+mn-lt"/>
              </a:rPr>
              <a:t>10</a:t>
            </a:r>
            <a:r>
              <a:rPr lang="zh-CN" altLang="en-US" sz="1600" b="1" dirty="0">
                <a:solidFill>
                  <a:srgbClr val="3E9785"/>
                </a:solidFill>
                <a:cs typeface="+mn-ea"/>
                <a:sym typeface="+mn-lt"/>
              </a:rPr>
              <a:t>、 </a:t>
            </a:r>
            <a:r>
              <a:rPr lang="en-US" altLang="zh-CN" sz="1600" b="1" dirty="0">
                <a:solidFill>
                  <a:srgbClr val="3E9785"/>
                </a:solidFill>
                <a:cs typeface="+mn-ea"/>
                <a:sym typeface="+mn-lt"/>
              </a:rPr>
              <a:t>Only wishes that are made with special love will do for a dad who is wonderful in every way as you. </a:t>
            </a:r>
          </a:p>
          <a:p>
            <a:r>
              <a:rPr lang="zh-CN" altLang="en-US" sz="1600" b="1" dirty="0">
                <a:solidFill>
                  <a:schemeClr val="tx1">
                    <a:lumMod val="75000"/>
                    <a:lumOff val="25000"/>
                  </a:schemeClr>
                </a:solidFill>
                <a:cs typeface="+mn-ea"/>
                <a:sym typeface="+mn-lt"/>
              </a:rPr>
              <a:t>只有用挚爱绢成的祝福的话， 才能献给像您那样慈爱的爸。 </a:t>
            </a:r>
          </a:p>
          <a:p>
            <a:endParaRPr lang="zh-CN" altLang="en-US" sz="1200" b="1" dirty="0">
              <a:solidFill>
                <a:srgbClr val="3E9785"/>
              </a:solidFill>
              <a:cs typeface="+mn-ea"/>
              <a:sym typeface="+mn-lt"/>
            </a:endParaRPr>
          </a:p>
          <a:p>
            <a:r>
              <a:rPr lang="en-US" altLang="zh-CN" sz="1600" b="1" dirty="0">
                <a:solidFill>
                  <a:srgbClr val="3E9785"/>
                </a:solidFill>
                <a:cs typeface="+mn-ea"/>
                <a:sym typeface="+mn-lt"/>
              </a:rPr>
              <a:t>11</a:t>
            </a:r>
            <a:r>
              <a:rPr lang="zh-CN" altLang="en-US" sz="1600" b="1" dirty="0">
                <a:solidFill>
                  <a:srgbClr val="3E9785"/>
                </a:solidFill>
                <a:cs typeface="+mn-ea"/>
                <a:sym typeface="+mn-lt"/>
              </a:rPr>
              <a:t>、</a:t>
            </a:r>
            <a:r>
              <a:rPr lang="en-US" altLang="zh-CN" sz="1600" b="1" dirty="0">
                <a:solidFill>
                  <a:srgbClr val="3E9785"/>
                </a:solidFill>
                <a:cs typeface="+mn-ea"/>
                <a:sym typeface="+mn-lt"/>
              </a:rPr>
              <a:t>On your special day and every day, may love and joy surround you, because you bring such happiness to everyone around you. </a:t>
            </a:r>
          </a:p>
          <a:p>
            <a:r>
              <a:rPr lang="zh-CN" altLang="en-US" sz="1600" b="1" dirty="0">
                <a:solidFill>
                  <a:schemeClr val="tx1">
                    <a:lumMod val="75000"/>
                    <a:lumOff val="25000"/>
                  </a:schemeClr>
                </a:solidFill>
                <a:cs typeface="+mn-ea"/>
                <a:sym typeface="+mn-lt"/>
              </a:rPr>
              <a:t>愿您在生日和平日，天天都沉浸在爱和欢乐里， 因为您让身边亲人，个个生活在这样的幸福里。  </a:t>
            </a:r>
          </a:p>
        </p:txBody>
      </p:sp>
      <p:sp>
        <p:nvSpPr>
          <p:cNvPr id="8" name="TextBox 7"/>
          <p:cNvSpPr txBox="1"/>
          <p:nvPr/>
        </p:nvSpPr>
        <p:spPr>
          <a:xfrm>
            <a:off x="2727778" y="481834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rcRect/>
          <a:stretch>
            <a:fillRect/>
          </a:stretch>
        </p:blipFill>
        <p:spPr>
          <a:xfrm>
            <a:off x="-9685" y="1"/>
            <a:ext cx="9153686" cy="5143499"/>
          </a:xfrm>
          <a:prstGeom prst="rect">
            <a:avLst/>
          </a:prstGeom>
        </p:spPr>
      </p:pic>
      <p:pic>
        <p:nvPicPr>
          <p:cNvPr id="7" name="图片 6"/>
          <p:cNvPicPr>
            <a:picLocks noChangeAspect="1"/>
          </p:cNvPicPr>
          <p:nvPr/>
        </p:nvPicPr>
        <p:blipFill>
          <a:blip r:embed="rId4"/>
          <a:stretch>
            <a:fillRect/>
          </a:stretch>
        </p:blipFill>
        <p:spPr>
          <a:xfrm>
            <a:off x="-9685" y="3467100"/>
            <a:ext cx="9153685" cy="1676400"/>
          </a:xfrm>
          <a:prstGeom prst="rect">
            <a:avLst/>
          </a:prstGeom>
        </p:spPr>
      </p:pic>
      <p:pic>
        <p:nvPicPr>
          <p:cNvPr id="9" name="图片 8"/>
          <p:cNvPicPr>
            <a:picLocks noChangeAspect="1"/>
          </p:cNvPicPr>
          <p:nvPr/>
        </p:nvPicPr>
        <p:blipFill>
          <a:blip r:embed="rId5"/>
          <a:stretch>
            <a:fillRect/>
          </a:stretch>
        </p:blipFill>
        <p:spPr>
          <a:xfrm>
            <a:off x="5819775" y="1093290"/>
            <a:ext cx="3324225" cy="3478710"/>
          </a:xfrm>
          <a:prstGeom prst="rect">
            <a:avLst/>
          </a:prstGeom>
        </p:spPr>
      </p:pic>
      <p:pic>
        <p:nvPicPr>
          <p:cNvPr id="13" name="图片 12"/>
          <p:cNvPicPr>
            <a:picLocks noChangeAspect="1"/>
          </p:cNvPicPr>
          <p:nvPr/>
        </p:nvPicPr>
        <p:blipFill>
          <a:blip r:embed="rId6"/>
          <a:stretch>
            <a:fillRect/>
          </a:stretch>
        </p:blipFill>
        <p:spPr>
          <a:xfrm>
            <a:off x="4786519" y="0"/>
            <a:ext cx="4357481" cy="1990725"/>
          </a:xfrm>
          <a:prstGeom prst="rect">
            <a:avLst/>
          </a:prstGeom>
        </p:spPr>
      </p:pic>
      <p:pic>
        <p:nvPicPr>
          <p:cNvPr id="15" name="图片 14"/>
          <p:cNvPicPr>
            <a:picLocks noChangeAspect="1"/>
          </p:cNvPicPr>
          <p:nvPr/>
        </p:nvPicPr>
        <p:blipFill>
          <a:blip r:embed="rId7"/>
          <a:stretch>
            <a:fillRect/>
          </a:stretch>
        </p:blipFill>
        <p:spPr>
          <a:xfrm>
            <a:off x="0" y="0"/>
            <a:ext cx="3670300" cy="2639671"/>
          </a:xfrm>
          <a:prstGeom prst="rect">
            <a:avLst/>
          </a:prstGeom>
        </p:spPr>
      </p:pic>
      <p:pic>
        <p:nvPicPr>
          <p:cNvPr id="14" name="图片 13"/>
          <p:cNvPicPr>
            <a:picLocks noChangeAspect="1"/>
          </p:cNvPicPr>
          <p:nvPr/>
        </p:nvPicPr>
        <p:blipFill>
          <a:blip r:embed="rId8" cstate="screen"/>
          <a:stretch>
            <a:fillRect/>
          </a:stretch>
        </p:blipFill>
        <p:spPr>
          <a:xfrm>
            <a:off x="-610506" y="-374492"/>
            <a:ext cx="3860648" cy="2573765"/>
          </a:xfrm>
          <a:prstGeom prst="rect">
            <a:avLst/>
          </a:prstGeom>
        </p:spPr>
      </p:pic>
      <p:pic>
        <p:nvPicPr>
          <p:cNvPr id="51" name="图片 50"/>
          <p:cNvPicPr>
            <a:picLocks noChangeAspect="1"/>
          </p:cNvPicPr>
          <p:nvPr/>
        </p:nvPicPr>
        <p:blipFill>
          <a:blip r:embed="rId9" cstate="screen"/>
          <a:stretch>
            <a:fillRect/>
          </a:stretch>
        </p:blipFill>
        <p:spPr>
          <a:xfrm>
            <a:off x="1700437" y="325411"/>
            <a:ext cx="5505906" cy="3151916"/>
          </a:xfrm>
          <a:prstGeom prst="rect">
            <a:avLst/>
          </a:prstGeom>
        </p:spPr>
      </p:pic>
      <p:pic>
        <p:nvPicPr>
          <p:cNvPr id="56" name="图片 55"/>
          <p:cNvPicPr>
            <a:picLocks noChangeAspect="1"/>
          </p:cNvPicPr>
          <p:nvPr/>
        </p:nvPicPr>
        <p:blipFill>
          <a:blip r:embed="rId10" cstate="screen"/>
          <a:stretch>
            <a:fillRect/>
          </a:stretch>
        </p:blipFill>
        <p:spPr>
          <a:xfrm>
            <a:off x="1354677" y="2176142"/>
            <a:ext cx="6023370" cy="1873399"/>
          </a:xfrm>
          <a:prstGeom prst="rect">
            <a:avLst/>
          </a:prstGeom>
        </p:spPr>
      </p:pic>
      <p:sp>
        <p:nvSpPr>
          <p:cNvPr id="57" name="矩形 56"/>
          <p:cNvSpPr/>
          <p:nvPr/>
        </p:nvSpPr>
        <p:spPr>
          <a:xfrm rot="21449901">
            <a:off x="2766722" y="3114712"/>
            <a:ext cx="3220990" cy="548213"/>
          </a:xfrm>
          <a:prstGeom prst="rect">
            <a:avLst/>
          </a:prstGeom>
        </p:spPr>
        <p:txBody>
          <a:bodyPr wrap="none">
            <a:prstTxWarp prst="textWave2">
              <a:avLst>
                <a:gd name="adj1" fmla="val 20000"/>
                <a:gd name="adj2" fmla="val -311"/>
              </a:avLst>
            </a:prstTxWarp>
            <a:spAutoFit/>
          </a:bodyPr>
          <a:lstStyle/>
          <a:p>
            <a:r>
              <a:rPr lang="zh-CN" altLang="en-US" sz="1050" b="1" dirty="0">
                <a:solidFill>
                  <a:schemeClr val="bg1"/>
                </a:solidFill>
                <a:cs typeface="+mn-ea"/>
                <a:sym typeface="+mn-lt"/>
              </a:rPr>
              <a:t>父亲节快乐</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3*#ppt_w"/>
                                              </p:val>
                                            </p:tav>
                                            <p:tav tm="100000">
                                              <p:val>
                                                <p:strVal val="#ppt_w"/>
                                              </p:val>
                                            </p:tav>
                                          </p:tavLst>
                                        </p:anim>
                                        <p:anim calcmode="lin" valueType="num">
                                          <p:cBhvr>
                                            <p:cTn id="8" dur="500" fill="hold"/>
                                            <p:tgtEl>
                                              <p:spTgt spid="51"/>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1"/>
                                            </p:tgtEl>
                                          </p:cBhvr>
                                        </p:animEffect>
                                        <p:animScale>
                                          <p:cBhvr>
                                            <p:cTn id="12" dur="250" autoRev="1" fill="hold"/>
                                            <p:tgtEl>
                                              <p:spTgt spid="51"/>
                                            </p:tgtEl>
                                          </p:cBhvr>
                                          <p:by x="105000" y="105000"/>
                                        </p:animScale>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outVertical)">
                                          <p:cBhvr>
                                            <p:cTn id="16" dur="500"/>
                                            <p:tgtEl>
                                              <p:spTgt spid="5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7"/>
                                            </p:tgtEl>
                                            <p:attrNameLst>
                                              <p:attrName>ppt_y</p:attrName>
                                            </p:attrNameLst>
                                          </p:cBhvr>
                                          <p:tavLst>
                                            <p:tav tm="0">
                                              <p:val>
                                                <p:strVal val="#ppt_y"/>
                                              </p:val>
                                            </p:tav>
                                            <p:tav tm="100000">
                                              <p:val>
                                                <p:strVal val="#ppt_y"/>
                                              </p:val>
                                            </p:tav>
                                          </p:tavLst>
                                        </p:anim>
                                        <p:anim calcmode="lin" valueType="num">
                                          <p:cBhvr>
                                            <p:cTn id="2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7"/>
                                            </p:tgtEl>
                                          </p:cBhvr>
                                        </p:animEffect>
                                      </p:childTnLst>
                                    </p:cTn>
                                  </p:par>
                                </p:childTnLst>
                              </p:cTn>
                            </p:par>
                            <p:par>
                              <p:cTn id="25" fill="hold">
                                <p:stCondLst>
                                  <p:cond delay="2200"/>
                                </p:stCondLst>
                                <p:childTnLst>
                                  <p:par>
                                    <p:cTn id="26" presetID="2" presetClass="entr" presetSubtype="8" fill="hold" nodeType="afterEffect" p14:presetBounceEnd="46000">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14:bounceEnd="46000">
                                          <p:cBhvr additive="base">
                                            <p:cTn id="28" dur="1000" fill="hold"/>
                                            <p:tgtEl>
                                              <p:spTgt spid="14"/>
                                            </p:tgtEl>
                                            <p:attrNameLst>
                                              <p:attrName>ppt_x</p:attrName>
                                            </p:attrNameLst>
                                          </p:cBhvr>
                                          <p:tavLst>
                                            <p:tav tm="0">
                                              <p:val>
                                                <p:strVal val="0-#ppt_w/2"/>
                                              </p:val>
                                            </p:tav>
                                            <p:tav tm="100000">
                                              <p:val>
                                                <p:strVal val="#ppt_x"/>
                                              </p:val>
                                            </p:tav>
                                          </p:tavLst>
                                        </p:anim>
                                        <p:anim calcmode="lin" valueType="num" p14:bounceEnd="46000">
                                          <p:cBhvr additive="base">
                                            <p:cTn id="2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strVal val="4/3*#ppt_w"/>
                                              </p:val>
                                            </p:tav>
                                            <p:tav tm="100000">
                                              <p:val>
                                                <p:strVal val="#ppt_w"/>
                                              </p:val>
                                            </p:tav>
                                          </p:tavLst>
                                        </p:anim>
                                        <p:anim calcmode="lin" valueType="num">
                                          <p:cBhvr>
                                            <p:cTn id="8" dur="500" fill="hold"/>
                                            <p:tgtEl>
                                              <p:spTgt spid="51"/>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1"/>
                                            </p:tgtEl>
                                          </p:cBhvr>
                                        </p:animEffect>
                                        <p:animScale>
                                          <p:cBhvr>
                                            <p:cTn id="12" dur="250" autoRev="1" fill="hold"/>
                                            <p:tgtEl>
                                              <p:spTgt spid="51"/>
                                            </p:tgtEl>
                                          </p:cBhvr>
                                          <p:by x="105000" y="105000"/>
                                        </p:animScale>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outVertical)">
                                          <p:cBhvr>
                                            <p:cTn id="16" dur="500"/>
                                            <p:tgtEl>
                                              <p:spTgt spid="5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7"/>
                                            </p:tgtEl>
                                            <p:attrNameLst>
                                              <p:attrName>style.visibility</p:attrName>
                                            </p:attrNameLst>
                                          </p:cBhvr>
                                          <p:to>
                                            <p:strVal val="visible"/>
                                          </p:to>
                                        </p:set>
                                        <p:anim calcmode="lin" valueType="num">
                                          <p:cBhvr>
                                            <p:cTn id="20"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7"/>
                                            </p:tgtEl>
                                            <p:attrNameLst>
                                              <p:attrName>ppt_y</p:attrName>
                                            </p:attrNameLst>
                                          </p:cBhvr>
                                          <p:tavLst>
                                            <p:tav tm="0">
                                              <p:val>
                                                <p:strVal val="#ppt_y"/>
                                              </p:val>
                                            </p:tav>
                                            <p:tav tm="100000">
                                              <p:val>
                                                <p:strVal val="#ppt_y"/>
                                              </p:val>
                                            </p:tav>
                                          </p:tavLst>
                                        </p:anim>
                                        <p:anim calcmode="lin" valueType="num">
                                          <p:cBhvr>
                                            <p:cTn id="22"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7"/>
                                            </p:tgtEl>
                                          </p:cBhvr>
                                        </p:animEffect>
                                      </p:childTnLst>
                                    </p:cTn>
                                  </p:par>
                                </p:childTnLst>
                              </p:cTn>
                            </p:par>
                            <p:par>
                              <p:cTn id="25" fill="hold">
                                <p:stCondLst>
                                  <p:cond delay="2200"/>
                                </p:stCondLst>
                                <p:childTnLst>
                                  <p:par>
                                    <p:cTn id="26" presetID="2" presetClass="entr" presetSubtype="8"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0-#ppt_w/2"/>
                                              </p:val>
                                            </p:tav>
                                            <p:tav tm="100000">
                                              <p:val>
                                                <p:strVal val="#ppt_x"/>
                                              </p:val>
                                            </p:tav>
                                          </p:tavLst>
                                        </p:anim>
                                        <p:anim calcmode="lin" valueType="num">
                                          <p:cBhvr additive="base">
                                            <p:cTn id="2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rcRect/>
          <a:stretch>
            <a:fillRect/>
          </a:stretch>
        </p:blipFill>
        <p:spPr>
          <a:xfrm>
            <a:off x="-9685" y="1"/>
            <a:ext cx="9153686" cy="5143499"/>
          </a:xfrm>
          <a:prstGeom prst="rect">
            <a:avLst/>
          </a:prstGeom>
        </p:spPr>
      </p:pic>
      <p:pic>
        <p:nvPicPr>
          <p:cNvPr id="9" name="图片 8"/>
          <p:cNvPicPr>
            <a:picLocks noChangeAspect="1"/>
          </p:cNvPicPr>
          <p:nvPr/>
        </p:nvPicPr>
        <p:blipFill>
          <a:blip r:embed="rId7"/>
          <a:stretch>
            <a:fillRect/>
          </a:stretch>
        </p:blipFill>
        <p:spPr>
          <a:xfrm>
            <a:off x="5819775" y="1093290"/>
            <a:ext cx="3324225" cy="3478710"/>
          </a:xfrm>
          <a:prstGeom prst="rect">
            <a:avLst/>
          </a:prstGeom>
        </p:spPr>
      </p:pic>
      <p:pic>
        <p:nvPicPr>
          <p:cNvPr id="13" name="图片 12"/>
          <p:cNvPicPr>
            <a:picLocks noChangeAspect="1"/>
          </p:cNvPicPr>
          <p:nvPr/>
        </p:nvPicPr>
        <p:blipFill>
          <a:blip r:embed="rId8"/>
          <a:stretch>
            <a:fillRect/>
          </a:stretch>
        </p:blipFill>
        <p:spPr>
          <a:xfrm>
            <a:off x="4786519" y="0"/>
            <a:ext cx="4357481" cy="1990725"/>
          </a:xfrm>
          <a:prstGeom prst="rect">
            <a:avLst/>
          </a:prstGeom>
        </p:spPr>
      </p:pic>
      <p:pic>
        <p:nvPicPr>
          <p:cNvPr id="15" name="图片 14"/>
          <p:cNvPicPr>
            <a:picLocks noChangeAspect="1"/>
          </p:cNvPicPr>
          <p:nvPr/>
        </p:nvPicPr>
        <p:blipFill>
          <a:blip r:embed="rId9"/>
          <a:stretch>
            <a:fillRect/>
          </a:stretch>
        </p:blipFill>
        <p:spPr>
          <a:xfrm>
            <a:off x="0" y="0"/>
            <a:ext cx="3670300" cy="2639671"/>
          </a:xfrm>
          <a:prstGeom prst="rect">
            <a:avLst/>
          </a:prstGeom>
        </p:spPr>
      </p:pic>
      <p:pic>
        <p:nvPicPr>
          <p:cNvPr id="7" name="图片 6"/>
          <p:cNvPicPr>
            <a:picLocks noChangeAspect="1"/>
          </p:cNvPicPr>
          <p:nvPr/>
        </p:nvPicPr>
        <p:blipFill>
          <a:blip r:embed="rId10"/>
          <a:stretch>
            <a:fillRect/>
          </a:stretch>
        </p:blipFill>
        <p:spPr>
          <a:xfrm>
            <a:off x="-9685" y="3467100"/>
            <a:ext cx="9153685" cy="1676400"/>
          </a:xfrm>
          <a:prstGeom prst="rect">
            <a:avLst/>
          </a:prstGeom>
        </p:spPr>
      </p:pic>
      <p:sp>
        <p:nvSpPr>
          <p:cNvPr id="14" name="矩形 13"/>
          <p:cNvSpPr/>
          <p:nvPr/>
        </p:nvSpPr>
        <p:spPr>
          <a:xfrm>
            <a:off x="82567" y="1738915"/>
            <a:ext cx="8978869" cy="923330"/>
          </a:xfrm>
          <a:prstGeom prst="rect">
            <a:avLst/>
          </a:prstGeom>
        </p:spPr>
        <p:txBody>
          <a:bodyPr wrap="none">
            <a:spAutoFit/>
          </a:bodyPr>
          <a:lstStyle/>
          <a:p>
            <a:pPr algn="ctr"/>
            <a:r>
              <a:rPr lang="en-US" altLang="zh-CN" sz="5400" b="1" spc="-150" dirty="0">
                <a:ln>
                  <a:solidFill>
                    <a:schemeClr val="bg1"/>
                  </a:solidFill>
                </a:ln>
                <a:solidFill>
                  <a:srgbClr val="3E9785"/>
                </a:solidFill>
                <a:effectLst>
                  <a:outerShdw dist="50800" dir="10800000" algn="tl">
                    <a:srgbClr val="A6D4D8"/>
                  </a:outerShdw>
                </a:effectLst>
                <a:cs typeface="+mn-ea"/>
                <a:sym typeface="+mn-lt"/>
              </a:rPr>
              <a:t>The origin of father’s day</a:t>
            </a:r>
            <a:endParaRPr lang="zh-CN" altLang="en-US" sz="54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453745" y="2602668"/>
            <a:ext cx="2236510" cy="584775"/>
          </a:xfrm>
          <a:prstGeom prst="rect">
            <a:avLst/>
          </a:prstGeom>
        </p:spPr>
        <p:txBody>
          <a:bodyPr wrap="none">
            <a:spAutoFit/>
          </a:bodyPr>
          <a:lstStyle/>
          <a:p>
            <a:pPr algn="ctr"/>
            <a:r>
              <a:rPr lang="zh-CN" altLang="en-US" sz="3200" dirty="0">
                <a:solidFill>
                  <a:schemeClr val="bg1"/>
                </a:solidFill>
                <a:cs typeface="+mn-ea"/>
                <a:sym typeface="+mn-lt"/>
              </a:rPr>
              <a:t>父亲节由来</a:t>
            </a:r>
            <a:endParaRPr lang="zh-CN" altLang="en-US" sz="3200" dirty="0">
              <a:cs typeface="+mn-ea"/>
              <a:sym typeface="+mn-lt"/>
            </a:endParaRPr>
          </a:p>
        </p:txBody>
      </p:sp>
      <p:pic>
        <p:nvPicPr>
          <p:cNvPr id="22" name="图片 21"/>
          <p:cNvPicPr>
            <a:picLocks noChangeAspect="1"/>
          </p:cNvPicPr>
          <p:nvPr/>
        </p:nvPicPr>
        <p:blipFill>
          <a:blip r:embed="rId11" cstate="screen"/>
          <a:stretch>
            <a:fillRect/>
          </a:stretch>
        </p:blipFill>
        <p:spPr>
          <a:xfrm>
            <a:off x="-406903" y="-193593"/>
            <a:ext cx="3860648" cy="2573765"/>
          </a:xfrm>
          <a:prstGeom prst="rect">
            <a:avLst/>
          </a:prstGeom>
        </p:spPr>
      </p:pic>
      <p:pic>
        <p:nvPicPr>
          <p:cNvPr id="6" name="图片 5"/>
          <p:cNvPicPr>
            <a:picLocks noChangeAspect="1"/>
          </p:cNvPicPr>
          <p:nvPr/>
        </p:nvPicPr>
        <p:blipFill>
          <a:blip r:embed="rId12" cstate="screen"/>
          <a:stretch>
            <a:fillRect/>
          </a:stretch>
        </p:blipFill>
        <p:spPr>
          <a:xfrm>
            <a:off x="6666321" y="-151133"/>
            <a:ext cx="2146393" cy="2146393"/>
          </a:xfrm>
          <a:prstGeom prst="rect">
            <a:avLst/>
          </a:prstGeom>
        </p:spPr>
      </p:pic>
      <p:grpSp>
        <p:nvGrpSpPr>
          <p:cNvPr id="23" name="PA-组合 22"/>
          <p:cNvGrpSpPr/>
          <p:nvPr>
            <p:custDataLst>
              <p:tags r:id="rId1"/>
            </p:custDataLst>
          </p:nvPr>
        </p:nvGrpSpPr>
        <p:grpSpPr>
          <a:xfrm>
            <a:off x="3535026" y="461582"/>
            <a:ext cx="4072477" cy="2977409"/>
            <a:chOff x="3535026" y="461582"/>
            <a:chExt cx="4072477" cy="2977409"/>
          </a:xfrm>
        </p:grpSpPr>
        <p:sp>
          <p:nvSpPr>
            <p:cNvPr id="21" name="PA-任意多边形 20"/>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p:cNvPicPr>
              <a:picLocks noChangeAspect="1"/>
            </p:cNvPicPr>
            <p:nvPr>
              <p:custDataLst>
                <p:tags r:id="rId3"/>
              </p:custDataLst>
            </p:nvPr>
          </p:nvPicPr>
          <p:blipFill>
            <a:blip r:embed="rId13" cstate="screen"/>
            <a:stretch>
              <a:fillRect/>
            </a:stretch>
          </p:blipFill>
          <p:spPr>
            <a:xfrm>
              <a:off x="3535026" y="461582"/>
              <a:ext cx="2015076" cy="1491508"/>
            </a:xfrm>
            <a:prstGeom prst="rect">
              <a:avLst/>
            </a:prstGeom>
          </p:spPr>
        </p:pic>
      </p:grpSp>
      <p:sp>
        <p:nvSpPr>
          <p:cNvPr id="19" name="矩形 18"/>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01</a:t>
            </a:r>
            <a:endParaRPr lang="zh-CN" altLang="en-US" sz="6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89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590"/>
                                </p:stCondLst>
                                <p:childTnLst>
                                  <p:par>
                                    <p:cTn id="33" presetID="2" presetClass="entr" presetSubtype="8" fill="hold" nodeType="afterEffect" p14:presetBounceEnd="52000">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14:bounceEnd="52000">
                                          <p:cBhvr additive="base">
                                            <p:cTn id="35"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14:presetBounceEnd="52000">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14:bounceEnd="52000">
                                          <p:cBhvr additive="base">
                                            <p:cTn id="39"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89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590"/>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箭头: 五边形 36"/>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666914" y="1091502"/>
            <a:ext cx="4864552" cy="1846339"/>
          </a:xfrm>
          <a:prstGeom prst="rect">
            <a:avLst/>
          </a:prstGeom>
        </p:spPr>
        <p:txBody>
          <a:bodyPr wrap="square">
            <a:spAutoFit/>
          </a:bodyPr>
          <a:lstStyle/>
          <a:p>
            <a:pPr algn="just">
              <a:lnSpc>
                <a:spcPct val="120000"/>
              </a:lnSpc>
            </a:pPr>
            <a:r>
              <a:rPr lang="en-US" altLang="zh-CN" sz="1200" dirty="0">
                <a:solidFill>
                  <a:srgbClr val="3E9785"/>
                </a:solidFill>
                <a:cs typeface="+mn-ea"/>
                <a:sym typeface="+mn-lt"/>
              </a:rPr>
              <a:t>Mrs. John B Dodd, of Washington, first proposed the idea of a “father’s day” in 1909. Mrs. Dodd wanted a special day to honor her father William, whose wife died while giving birth to their sixth child. Mr. Smart was left to raise the newborn and his other five children by himself on a rural farm in eastern Washington state. It was after Mrs. Dodd became an adult that she realized the strength and selflessness her father had shown in raising his children as a single parent.</a:t>
            </a:r>
            <a:endParaRPr lang="zh-CN" altLang="en-US" sz="1200" dirty="0">
              <a:solidFill>
                <a:srgbClr val="3E9785"/>
              </a:solidFill>
              <a:cs typeface="+mn-ea"/>
              <a:sym typeface="+mn-lt"/>
            </a:endParaRPr>
          </a:p>
        </p:txBody>
      </p:sp>
      <p:sp>
        <p:nvSpPr>
          <p:cNvPr id="8" name="矩形 7"/>
          <p:cNvSpPr/>
          <p:nvPr/>
        </p:nvSpPr>
        <p:spPr>
          <a:xfrm>
            <a:off x="3666914" y="3045195"/>
            <a:ext cx="4864552" cy="1200329"/>
          </a:xfrm>
          <a:prstGeom prst="rect">
            <a:avLst/>
          </a:prstGeom>
        </p:spPr>
        <p:txBody>
          <a:bodyPr wrap="square">
            <a:spAutoFit/>
          </a:bodyPr>
          <a:lstStyle/>
          <a:p>
            <a:pPr algn="just">
              <a:lnSpc>
                <a:spcPct val="120000"/>
              </a:lnSpc>
            </a:pPr>
            <a:r>
              <a:rPr lang="zh-CN" altLang="en-US" sz="1200" dirty="0">
                <a:solidFill>
                  <a:schemeClr val="tx1">
                    <a:lumMod val="75000"/>
                    <a:lumOff val="25000"/>
                  </a:schemeClr>
                </a:solidFill>
                <a:cs typeface="+mn-ea"/>
                <a:sym typeface="+mn-lt"/>
              </a:rPr>
              <a:t>华盛顿州的约翰</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布鲁斯</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多德夫人在</a:t>
            </a:r>
            <a:r>
              <a:rPr lang="en-US" altLang="zh-CN" sz="1200" dirty="0">
                <a:solidFill>
                  <a:schemeClr val="tx1">
                    <a:lumMod val="75000"/>
                    <a:lumOff val="25000"/>
                  </a:schemeClr>
                </a:solidFill>
                <a:cs typeface="+mn-ea"/>
                <a:sym typeface="+mn-lt"/>
              </a:rPr>
              <a:t>1909</a:t>
            </a:r>
            <a:r>
              <a:rPr lang="zh-CN" altLang="en-US" sz="1200" dirty="0">
                <a:solidFill>
                  <a:schemeClr val="tx1">
                    <a:lumMod val="75000"/>
                    <a:lumOff val="25000"/>
                  </a:schemeClr>
                </a:solidFill>
                <a:cs typeface="+mn-ea"/>
                <a:sym typeface="+mn-lt"/>
              </a:rPr>
              <a:t>年首先提出了设立“父亲节”的提议。多德夫人希望有一个特殊的日子来向她的父亲</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威廉</a:t>
            </a:r>
            <a:r>
              <a:rPr lang="en-US" altLang="zh-CN" sz="1200" dirty="0">
                <a:solidFill>
                  <a:schemeClr val="tx1">
                    <a:lumMod val="75000"/>
                    <a:lumOff val="25000"/>
                  </a:schemeClr>
                </a:solidFill>
                <a:cs typeface="+mn-ea"/>
                <a:sym typeface="+mn-lt"/>
              </a:rPr>
              <a:t>.</a:t>
            </a:r>
            <a:r>
              <a:rPr lang="zh-CN" altLang="en-US" sz="1200" dirty="0">
                <a:solidFill>
                  <a:schemeClr val="tx1">
                    <a:lumMod val="75000"/>
                    <a:lumOff val="25000"/>
                  </a:schemeClr>
                </a:solidFill>
                <a:cs typeface="+mn-ea"/>
                <a:sym typeface="+mn-lt"/>
              </a:rPr>
              <a:t>斯玛特表示敬意。他的妻子在生他们第六个孩子时因难产而死。斯玛特先生在华盛顿州东部乡下的农场里独自养大了六个孩子。多德太太成人后她才意识到她的父亲一个人养大孩子所表现的力量和无私。</a:t>
            </a:r>
          </a:p>
        </p:txBody>
      </p:sp>
      <p:sp>
        <p:nvSpPr>
          <p:cNvPr id="14" name="矩形 13"/>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The origin of father’s day</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父亲节由来</a:t>
            </a:r>
            <a:endParaRPr lang="zh-CN" altLang="en-US" sz="2000" dirty="0">
              <a:solidFill>
                <a:schemeClr val="bg1"/>
              </a:solidFill>
              <a:cs typeface="+mn-ea"/>
              <a:sym typeface="+mn-lt"/>
            </a:endParaRPr>
          </a:p>
        </p:txBody>
      </p:sp>
      <p:sp>
        <p:nvSpPr>
          <p:cNvPr id="38" name="矩形 37"/>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39" name="图片 38"/>
          <p:cNvPicPr>
            <a:picLocks noChangeAspect="1"/>
          </p:cNvPicPr>
          <p:nvPr/>
        </p:nvPicPr>
        <p:blipFill rotWithShape="1">
          <a:blip r:embed="rId3" cstate="screen"/>
          <a:srcRect/>
          <a:stretch>
            <a:fillRect/>
          </a:stretch>
        </p:blipFill>
        <p:spPr>
          <a:xfrm>
            <a:off x="0" y="0"/>
            <a:ext cx="781050" cy="1134840"/>
          </a:xfrm>
          <a:prstGeom prst="rect">
            <a:avLst/>
          </a:prstGeom>
        </p:spPr>
      </p:pic>
      <p:grpSp>
        <p:nvGrpSpPr>
          <p:cNvPr id="49" name="组合 48"/>
          <p:cNvGrpSpPr/>
          <p:nvPr/>
        </p:nvGrpSpPr>
        <p:grpSpPr>
          <a:xfrm>
            <a:off x="382199" y="1280184"/>
            <a:ext cx="3001841" cy="3228809"/>
            <a:chOff x="382199" y="1280184"/>
            <a:chExt cx="3001841" cy="3228809"/>
          </a:xfrm>
        </p:grpSpPr>
        <p:pic>
          <p:nvPicPr>
            <p:cNvPr id="45" name="图片 44"/>
            <p:cNvPicPr>
              <a:picLocks noChangeAspect="1"/>
            </p:cNvPicPr>
            <p:nvPr/>
          </p:nvPicPr>
          <p:blipFill>
            <a:blip r:embed="rId4" cstate="screen"/>
            <a:stretch>
              <a:fillRect/>
            </a:stretch>
          </p:blipFill>
          <p:spPr>
            <a:xfrm>
              <a:off x="382199" y="1280184"/>
              <a:ext cx="3001841" cy="3228809"/>
            </a:xfrm>
            <a:prstGeom prst="rect">
              <a:avLst/>
            </a:prstGeom>
          </p:spPr>
        </p:pic>
        <p:pic>
          <p:nvPicPr>
            <p:cNvPr id="47" name="图片 46"/>
            <p:cNvPicPr>
              <a:picLocks noChangeAspect="1"/>
            </p:cNvPicPr>
            <p:nvPr/>
          </p:nvPicPr>
          <p:blipFill rotWithShape="1">
            <a:blip r:embed="rId5" cstate="screen"/>
            <a:srcRect/>
            <a:stretch>
              <a:fillRect/>
            </a:stretch>
          </p:blipFill>
          <p:spPr>
            <a:xfrm>
              <a:off x="1272540" y="2412444"/>
              <a:ext cx="2019300" cy="1565196"/>
            </a:xfrm>
            <a:prstGeom prst="roundRect">
              <a:avLst>
                <a:gd name="adj" fmla="val 7190"/>
              </a:avLst>
            </a:prstGeom>
          </p:spPr>
        </p:pic>
      </p:grpSp>
      <p:sp>
        <p:nvSpPr>
          <p:cNvPr id="48" name="矩形 47"/>
          <p:cNvSpPr/>
          <p:nvPr/>
        </p:nvSpPr>
        <p:spPr>
          <a:xfrm>
            <a:off x="497356" y="1547223"/>
            <a:ext cx="400110" cy="2233945"/>
          </a:xfrm>
          <a:prstGeom prst="rect">
            <a:avLst/>
          </a:prstGeom>
        </p:spPr>
        <p:txBody>
          <a:bodyPr vert="eaVert" wrap="none">
            <a:spAutoFit/>
          </a:bodyPr>
          <a:lstStyle/>
          <a:p>
            <a:r>
              <a:rPr lang="zh-CN" altLang="en-US" sz="1400" b="1" spc="300" dirty="0">
                <a:solidFill>
                  <a:schemeClr val="bg1"/>
                </a:solidFill>
                <a:cs typeface="+mn-ea"/>
                <a:sym typeface="+mn-lt"/>
              </a:rPr>
              <a:t>约翰</a:t>
            </a:r>
            <a:r>
              <a:rPr lang="en-US" altLang="zh-CN" sz="1400" b="1" spc="300" dirty="0">
                <a:solidFill>
                  <a:schemeClr val="bg1"/>
                </a:solidFill>
                <a:cs typeface="+mn-ea"/>
                <a:sym typeface="+mn-lt"/>
              </a:rPr>
              <a:t>.</a:t>
            </a:r>
            <a:r>
              <a:rPr lang="zh-CN" altLang="en-US" sz="1400" b="1" spc="300" dirty="0">
                <a:solidFill>
                  <a:schemeClr val="bg1"/>
                </a:solidFill>
                <a:cs typeface="+mn-ea"/>
                <a:sym typeface="+mn-lt"/>
              </a:rPr>
              <a:t>布鲁斯</a:t>
            </a:r>
            <a:r>
              <a:rPr lang="en-US" altLang="zh-CN" sz="1400" b="1" spc="300" dirty="0">
                <a:solidFill>
                  <a:schemeClr val="bg1"/>
                </a:solidFill>
                <a:cs typeface="+mn-ea"/>
                <a:sym typeface="+mn-lt"/>
              </a:rPr>
              <a:t>.</a:t>
            </a:r>
            <a:r>
              <a:rPr lang="zh-CN" altLang="en-US" sz="1400" b="1" spc="300" dirty="0">
                <a:solidFill>
                  <a:schemeClr val="bg1"/>
                </a:solidFill>
                <a:cs typeface="+mn-ea"/>
                <a:sym typeface="+mn-lt"/>
              </a:rPr>
              <a:t>多德夫人</a:t>
            </a:r>
          </a:p>
        </p:txBody>
      </p:sp>
      <p:pic>
        <p:nvPicPr>
          <p:cNvPr id="55" name="图片 54"/>
          <p:cNvPicPr>
            <a:picLocks noChangeAspect="1"/>
          </p:cNvPicPr>
          <p:nvPr/>
        </p:nvPicPr>
        <p:blipFill>
          <a:blip r:embed="rId6" cstate="screen"/>
          <a:stretch>
            <a:fillRect/>
          </a:stretch>
        </p:blipFill>
        <p:spPr>
          <a:xfrm>
            <a:off x="6134100" y="65554"/>
            <a:ext cx="2619374" cy="1069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2" presetClass="entr" presetSubtype="8" fill="hold" nodeType="afterEffect" p14:presetBounceEnd="51000">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14:bounceEnd="51000">
                                          <p:cBhvr additive="base">
                                            <p:cTn id="24" dur="1000" fill="hold"/>
                                            <p:tgtEl>
                                              <p:spTgt spid="49"/>
                                            </p:tgtEl>
                                            <p:attrNameLst>
                                              <p:attrName>ppt_x</p:attrName>
                                            </p:attrNameLst>
                                          </p:cBhvr>
                                          <p:tavLst>
                                            <p:tav tm="0">
                                              <p:val>
                                                <p:strVal val="0-#ppt_w/2"/>
                                              </p:val>
                                            </p:tav>
                                            <p:tav tm="100000">
                                              <p:val>
                                                <p:strVal val="#ppt_x"/>
                                              </p:val>
                                            </p:tav>
                                          </p:tavLst>
                                        </p:anim>
                                        <p:anim calcmode="lin" valueType="num" p14:bounceEnd="51000">
                                          <p:cBhvr additive="base">
                                            <p:cTn id="25" dur="100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childTnLst>
                              </p:cTn>
                            </p:par>
                            <p:par>
                              <p:cTn id="30" fill="hold">
                                <p:stCondLst>
                                  <p:cond delay="2500"/>
                                </p:stCondLst>
                                <p:childTnLst>
                                  <p:par>
                                    <p:cTn id="31" presetID="14" presetClass="entr" presetSubtype="10" fill="hold" grpId="0" nodeType="afterEffect">
                                      <p:stCondLst>
                                        <p:cond delay="0"/>
                                      </p:stCondLst>
                                      <p:iterate type="lt">
                                        <p:tmPct val="767"/>
                                      </p:iterate>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par>
                              <p:cTn id="34" fill="hold">
                                <p:stCondLst>
                                  <p:cond delay="4329"/>
                                </p:stCondLst>
                                <p:childTnLst>
                                  <p:par>
                                    <p:cTn id="35" presetID="14" presetClass="entr" presetSubtype="10" fill="hold" grpId="0" nodeType="afterEffect">
                                      <p:stCondLst>
                                        <p:cond delay="0"/>
                                      </p:stCondLst>
                                      <p:iterate type="lt">
                                        <p:tmPct val="658"/>
                                      </p:iterate>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par>
                              <p:cTn id="38" fill="hold">
                                <p:stCondLst>
                                  <p:cond delay="5329"/>
                                </p:stCondLst>
                                <p:childTnLst>
                                  <p:par>
                                    <p:cTn id="39" presetID="42" presetClass="entr" presetSubtype="0"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8" grpId="0"/>
          <p:bldP spid="14" grpId="0"/>
          <p:bldP spid="38" grpId="0" animBg="1"/>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1000" fill="hold"/>
                                            <p:tgtEl>
                                              <p:spTgt spid="49"/>
                                            </p:tgtEl>
                                            <p:attrNameLst>
                                              <p:attrName>ppt_x</p:attrName>
                                            </p:attrNameLst>
                                          </p:cBhvr>
                                          <p:tavLst>
                                            <p:tav tm="0">
                                              <p:val>
                                                <p:strVal val="0-#ppt_w/2"/>
                                              </p:val>
                                            </p:tav>
                                            <p:tav tm="100000">
                                              <p:val>
                                                <p:strVal val="#ppt_x"/>
                                              </p:val>
                                            </p:tav>
                                          </p:tavLst>
                                        </p:anim>
                                        <p:anim calcmode="lin" valueType="num">
                                          <p:cBhvr additive="base">
                                            <p:cTn id="25" dur="1000" fill="hold"/>
                                            <p:tgtEl>
                                              <p:spTgt spid="4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500"/>
                                            <p:tgtEl>
                                              <p:spTgt spid="48"/>
                                            </p:tgtEl>
                                          </p:cBhvr>
                                        </p:animEffect>
                                      </p:childTnLst>
                                    </p:cTn>
                                  </p:par>
                                </p:childTnLst>
                              </p:cTn>
                            </p:par>
                            <p:par>
                              <p:cTn id="30" fill="hold">
                                <p:stCondLst>
                                  <p:cond delay="2500"/>
                                </p:stCondLst>
                                <p:childTnLst>
                                  <p:par>
                                    <p:cTn id="31" presetID="14" presetClass="entr" presetSubtype="10" fill="hold" grpId="0" nodeType="afterEffect">
                                      <p:stCondLst>
                                        <p:cond delay="0"/>
                                      </p:stCondLst>
                                      <p:iterate type="lt">
                                        <p:tmPct val="767"/>
                                      </p:iterate>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par>
                              <p:cTn id="34" fill="hold">
                                <p:stCondLst>
                                  <p:cond delay="4329"/>
                                </p:stCondLst>
                                <p:childTnLst>
                                  <p:par>
                                    <p:cTn id="35" presetID="14" presetClass="entr" presetSubtype="10" fill="hold" grpId="0" nodeType="afterEffect">
                                      <p:stCondLst>
                                        <p:cond delay="0"/>
                                      </p:stCondLst>
                                      <p:iterate type="lt">
                                        <p:tmPct val="658"/>
                                      </p:iterate>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par>
                              <p:cTn id="38" fill="hold">
                                <p:stCondLst>
                                  <p:cond delay="5329"/>
                                </p:stCondLst>
                                <p:childTnLst>
                                  <p:par>
                                    <p:cTn id="39" presetID="42" presetClass="entr" presetSubtype="0"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p:bldP spid="8" grpId="0"/>
          <p:bldP spid="14" grpId="0"/>
          <p:bldP spid="38" grpId="0" animBg="1"/>
          <p:bldP spid="4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The origin of father’s day</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父亲节由来</a:t>
            </a:r>
            <a:endParaRPr lang="zh-CN" altLang="en-US" sz="2000" dirty="0">
              <a:solidFill>
                <a:schemeClr val="bg1"/>
              </a:solidFill>
              <a:cs typeface="+mn-ea"/>
              <a:sym typeface="+mn-lt"/>
            </a:endParaRP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pic>
        <p:nvPicPr>
          <p:cNvPr id="11" name="图片 10"/>
          <p:cNvPicPr>
            <a:picLocks noChangeAspect="1"/>
          </p:cNvPicPr>
          <p:nvPr/>
        </p:nvPicPr>
        <p:blipFill>
          <a:blip r:embed="rId4" cstate="screen"/>
          <a:stretch>
            <a:fillRect/>
          </a:stretch>
        </p:blipFill>
        <p:spPr>
          <a:xfrm>
            <a:off x="6254750" y="1359087"/>
            <a:ext cx="2105025" cy="1249176"/>
          </a:xfrm>
          <a:prstGeom prst="rect">
            <a:avLst/>
          </a:prstGeom>
        </p:spPr>
      </p:pic>
      <p:sp>
        <p:nvSpPr>
          <p:cNvPr id="13" name="矩形 12"/>
          <p:cNvSpPr/>
          <p:nvPr/>
        </p:nvSpPr>
        <p:spPr>
          <a:xfrm>
            <a:off x="6353585" y="1434366"/>
            <a:ext cx="2025939" cy="769441"/>
          </a:xfrm>
          <a:prstGeom prst="rect">
            <a:avLst/>
          </a:prstGeom>
        </p:spPr>
        <p:txBody>
          <a:bodyPr wrap="none">
            <a:spAutoFit/>
          </a:bodyPr>
          <a:lstStyle/>
          <a:p>
            <a:pPr algn="ctr"/>
            <a:r>
              <a:rPr lang="en-US" altLang="zh-CN" sz="2400" b="1" dirty="0">
                <a:solidFill>
                  <a:schemeClr val="bg1"/>
                </a:solidFill>
                <a:cs typeface="+mn-ea"/>
                <a:sym typeface="+mn-lt"/>
              </a:rPr>
              <a:t>First</a:t>
            </a:r>
          </a:p>
          <a:p>
            <a:pPr algn="ctr"/>
            <a:r>
              <a:rPr lang="en-US" altLang="zh-CN" sz="2000" b="1" dirty="0">
                <a:solidFill>
                  <a:schemeClr val="bg1"/>
                </a:solidFill>
                <a:cs typeface="+mn-ea"/>
                <a:sym typeface="+mn-lt"/>
              </a:rPr>
              <a:t>Father’s Day </a:t>
            </a:r>
            <a:endParaRPr lang="zh-CN" altLang="en-US" sz="2000" b="1" dirty="0">
              <a:solidFill>
                <a:schemeClr val="bg1"/>
              </a:solidFill>
              <a:cs typeface="+mn-ea"/>
              <a:sym typeface="+mn-lt"/>
            </a:endParaRPr>
          </a:p>
        </p:txBody>
      </p:sp>
      <p:grpSp>
        <p:nvGrpSpPr>
          <p:cNvPr id="19" name="组合 18"/>
          <p:cNvGrpSpPr/>
          <p:nvPr/>
        </p:nvGrpSpPr>
        <p:grpSpPr>
          <a:xfrm>
            <a:off x="793750" y="1366402"/>
            <a:ext cx="6899276" cy="1299455"/>
            <a:chOff x="793750" y="1366402"/>
            <a:chExt cx="6899276" cy="1299455"/>
          </a:xfrm>
        </p:grpSpPr>
        <p:sp>
          <p:nvSpPr>
            <p:cNvPr id="15" name="矩形 13"/>
            <p:cNvSpPr/>
            <p:nvPr/>
          </p:nvSpPr>
          <p:spPr>
            <a:xfrm>
              <a:off x="793750" y="1411296"/>
              <a:ext cx="6808470" cy="1254561"/>
            </a:xfrm>
            <a:custGeom>
              <a:avLst/>
              <a:gdLst>
                <a:gd name="connsiteX0" fmla="*/ 0 w 6686550"/>
                <a:gd name="connsiteY0" fmla="*/ 0 h 1241861"/>
                <a:gd name="connsiteX1" fmla="*/ 6686550 w 6686550"/>
                <a:gd name="connsiteY1" fmla="*/ 0 h 1241861"/>
                <a:gd name="connsiteX2" fmla="*/ 6686550 w 6686550"/>
                <a:gd name="connsiteY2" fmla="*/ 1241861 h 1241861"/>
                <a:gd name="connsiteX3" fmla="*/ 0 w 6686550"/>
                <a:gd name="connsiteY3" fmla="*/ 1241861 h 1241861"/>
                <a:gd name="connsiteX4" fmla="*/ 0 w 6686550"/>
                <a:gd name="connsiteY4" fmla="*/ 0 h 1241861"/>
                <a:gd name="connsiteX0-1" fmla="*/ 0 w 6686550"/>
                <a:gd name="connsiteY0-2" fmla="*/ 9525 h 1251386"/>
                <a:gd name="connsiteX1-3" fmla="*/ 4648200 w 6686550"/>
                <a:gd name="connsiteY1-4" fmla="*/ 0 h 1251386"/>
                <a:gd name="connsiteX2-5" fmla="*/ 6686550 w 6686550"/>
                <a:gd name="connsiteY2-6" fmla="*/ 1251386 h 1251386"/>
                <a:gd name="connsiteX3-7" fmla="*/ 0 w 6686550"/>
                <a:gd name="connsiteY3-8" fmla="*/ 1251386 h 1251386"/>
                <a:gd name="connsiteX4-9" fmla="*/ 0 w 6686550"/>
                <a:gd name="connsiteY4-10" fmla="*/ 9525 h 1251386"/>
                <a:gd name="connsiteX0-11" fmla="*/ 0 w 6686550"/>
                <a:gd name="connsiteY0-12" fmla="*/ 0 h 1241861"/>
                <a:gd name="connsiteX1-13" fmla="*/ 5076825 w 6686550"/>
                <a:gd name="connsiteY1-14" fmla="*/ 0 h 1241861"/>
                <a:gd name="connsiteX2-15" fmla="*/ 6686550 w 6686550"/>
                <a:gd name="connsiteY2-16" fmla="*/ 1241861 h 1241861"/>
                <a:gd name="connsiteX3-17" fmla="*/ 0 w 6686550"/>
                <a:gd name="connsiteY3-18" fmla="*/ 1241861 h 1241861"/>
                <a:gd name="connsiteX4-19" fmla="*/ 0 w 6686550"/>
                <a:gd name="connsiteY4-20" fmla="*/ 0 h 1241861"/>
                <a:gd name="connsiteX0-21" fmla="*/ 0 w 6686550"/>
                <a:gd name="connsiteY0-22" fmla="*/ 0 h 1241861"/>
                <a:gd name="connsiteX1-23" fmla="*/ 5076825 w 6686550"/>
                <a:gd name="connsiteY1-24" fmla="*/ 0 h 1241861"/>
                <a:gd name="connsiteX2-25" fmla="*/ 6419850 w 6686550"/>
                <a:gd name="connsiteY2-26" fmla="*/ 1058120 h 1241861"/>
                <a:gd name="connsiteX3-27" fmla="*/ 6686550 w 6686550"/>
                <a:gd name="connsiteY3-28" fmla="*/ 1241861 h 1241861"/>
                <a:gd name="connsiteX4-29" fmla="*/ 0 w 6686550"/>
                <a:gd name="connsiteY4-30" fmla="*/ 1241861 h 1241861"/>
                <a:gd name="connsiteX5" fmla="*/ 0 w 6686550"/>
                <a:gd name="connsiteY5" fmla="*/ 0 h 1241861"/>
                <a:gd name="connsiteX0-31" fmla="*/ 0 w 6829425"/>
                <a:gd name="connsiteY0-32" fmla="*/ 0 h 1241861"/>
                <a:gd name="connsiteX1-33" fmla="*/ 5076825 w 6829425"/>
                <a:gd name="connsiteY1-34" fmla="*/ 0 h 1241861"/>
                <a:gd name="connsiteX2-35" fmla="*/ 6829425 w 6829425"/>
                <a:gd name="connsiteY2-36" fmla="*/ 1029545 h 1241861"/>
                <a:gd name="connsiteX3-37" fmla="*/ 6686550 w 6829425"/>
                <a:gd name="connsiteY3-38" fmla="*/ 1241861 h 1241861"/>
                <a:gd name="connsiteX4-39" fmla="*/ 0 w 6829425"/>
                <a:gd name="connsiteY4-40" fmla="*/ 1241861 h 1241861"/>
                <a:gd name="connsiteX5-41" fmla="*/ 0 w 6829425"/>
                <a:gd name="connsiteY5-42" fmla="*/ 0 h 1241861"/>
                <a:gd name="connsiteX0-43" fmla="*/ 0 w 6829425"/>
                <a:gd name="connsiteY0-44" fmla="*/ 0 h 1241861"/>
                <a:gd name="connsiteX1-45" fmla="*/ 5076825 w 6829425"/>
                <a:gd name="connsiteY1-46" fmla="*/ 0 h 1241861"/>
                <a:gd name="connsiteX2-47" fmla="*/ 5876925 w 6829425"/>
                <a:gd name="connsiteY2-48" fmla="*/ 467570 h 1241861"/>
                <a:gd name="connsiteX3-49" fmla="*/ 6829425 w 6829425"/>
                <a:gd name="connsiteY3-50" fmla="*/ 1029545 h 1241861"/>
                <a:gd name="connsiteX4-51" fmla="*/ 6686550 w 6829425"/>
                <a:gd name="connsiteY4-52" fmla="*/ 1241861 h 1241861"/>
                <a:gd name="connsiteX5-53" fmla="*/ 0 w 6829425"/>
                <a:gd name="connsiteY5-54" fmla="*/ 1241861 h 1241861"/>
                <a:gd name="connsiteX6" fmla="*/ 0 w 6829425"/>
                <a:gd name="connsiteY6" fmla="*/ 0 h 1241861"/>
                <a:gd name="connsiteX0-55" fmla="*/ 0 w 6829425"/>
                <a:gd name="connsiteY0-56" fmla="*/ 0 h 1241861"/>
                <a:gd name="connsiteX1-57" fmla="*/ 5076825 w 6829425"/>
                <a:gd name="connsiteY1-58" fmla="*/ 0 h 1241861"/>
                <a:gd name="connsiteX2-59" fmla="*/ 5334000 w 6829425"/>
                <a:gd name="connsiteY2-60" fmla="*/ 1000970 h 1241861"/>
                <a:gd name="connsiteX3-61" fmla="*/ 6829425 w 6829425"/>
                <a:gd name="connsiteY3-62" fmla="*/ 1029545 h 1241861"/>
                <a:gd name="connsiteX4-63" fmla="*/ 6686550 w 6829425"/>
                <a:gd name="connsiteY4-64" fmla="*/ 1241861 h 1241861"/>
                <a:gd name="connsiteX5-65" fmla="*/ 0 w 6829425"/>
                <a:gd name="connsiteY5-66" fmla="*/ 1241861 h 1241861"/>
                <a:gd name="connsiteX6-67" fmla="*/ 0 w 6829425"/>
                <a:gd name="connsiteY6-68" fmla="*/ 0 h 1241861"/>
                <a:gd name="connsiteX0-69" fmla="*/ 0 w 6829425"/>
                <a:gd name="connsiteY0-70" fmla="*/ 0 h 1241861"/>
                <a:gd name="connsiteX1-71" fmla="*/ 5076825 w 6829425"/>
                <a:gd name="connsiteY1-72" fmla="*/ 0 h 1241861"/>
                <a:gd name="connsiteX2-73" fmla="*/ 5210175 w 6829425"/>
                <a:gd name="connsiteY2-74" fmla="*/ 1020020 h 1241861"/>
                <a:gd name="connsiteX3-75" fmla="*/ 6829425 w 6829425"/>
                <a:gd name="connsiteY3-76" fmla="*/ 1029545 h 1241861"/>
                <a:gd name="connsiteX4-77" fmla="*/ 6686550 w 6829425"/>
                <a:gd name="connsiteY4-78" fmla="*/ 1241861 h 1241861"/>
                <a:gd name="connsiteX5-79" fmla="*/ 0 w 6829425"/>
                <a:gd name="connsiteY5-80" fmla="*/ 1241861 h 1241861"/>
                <a:gd name="connsiteX6-81" fmla="*/ 0 w 6829425"/>
                <a:gd name="connsiteY6-82" fmla="*/ 0 h 1241861"/>
                <a:gd name="connsiteX0-83" fmla="*/ 0 w 6829425"/>
                <a:gd name="connsiteY0-84" fmla="*/ 0 h 1241861"/>
                <a:gd name="connsiteX1-85" fmla="*/ 5076825 w 6829425"/>
                <a:gd name="connsiteY1-86" fmla="*/ 0 h 1241861"/>
                <a:gd name="connsiteX2-87" fmla="*/ 5210175 w 6829425"/>
                <a:gd name="connsiteY2-88" fmla="*/ 1020020 h 1241861"/>
                <a:gd name="connsiteX3-89" fmla="*/ 6829425 w 6829425"/>
                <a:gd name="connsiteY3-90" fmla="*/ 1134320 h 1241861"/>
                <a:gd name="connsiteX4-91" fmla="*/ 6686550 w 6829425"/>
                <a:gd name="connsiteY4-92" fmla="*/ 1241861 h 1241861"/>
                <a:gd name="connsiteX5-93" fmla="*/ 0 w 6829425"/>
                <a:gd name="connsiteY5-94" fmla="*/ 1241861 h 1241861"/>
                <a:gd name="connsiteX6-95" fmla="*/ 0 w 6829425"/>
                <a:gd name="connsiteY6-96" fmla="*/ 0 h 1241861"/>
                <a:gd name="connsiteX0-97" fmla="*/ 0 w 6829425"/>
                <a:gd name="connsiteY0-98" fmla="*/ 0 h 1241861"/>
                <a:gd name="connsiteX1-99" fmla="*/ 5076825 w 6829425"/>
                <a:gd name="connsiteY1-100" fmla="*/ 0 h 1241861"/>
                <a:gd name="connsiteX2-101" fmla="*/ 5257800 w 6829425"/>
                <a:gd name="connsiteY2-102" fmla="*/ 1153370 h 1241861"/>
                <a:gd name="connsiteX3-103" fmla="*/ 6829425 w 6829425"/>
                <a:gd name="connsiteY3-104" fmla="*/ 1134320 h 1241861"/>
                <a:gd name="connsiteX4-105" fmla="*/ 6686550 w 6829425"/>
                <a:gd name="connsiteY4-106" fmla="*/ 1241861 h 1241861"/>
                <a:gd name="connsiteX5-107" fmla="*/ 0 w 6829425"/>
                <a:gd name="connsiteY5-108" fmla="*/ 1241861 h 1241861"/>
                <a:gd name="connsiteX6-109" fmla="*/ 0 w 6829425"/>
                <a:gd name="connsiteY6-110" fmla="*/ 0 h 1241861"/>
                <a:gd name="connsiteX0-111" fmla="*/ 0 w 6743700"/>
                <a:gd name="connsiteY0-112" fmla="*/ 0 h 1241861"/>
                <a:gd name="connsiteX1-113" fmla="*/ 5076825 w 6743700"/>
                <a:gd name="connsiteY1-114" fmla="*/ 0 h 1241861"/>
                <a:gd name="connsiteX2-115" fmla="*/ 5257800 w 6743700"/>
                <a:gd name="connsiteY2-116" fmla="*/ 1153370 h 1241861"/>
                <a:gd name="connsiteX3-117" fmla="*/ 6743700 w 6743700"/>
                <a:gd name="connsiteY3-118" fmla="*/ 1134320 h 1241861"/>
                <a:gd name="connsiteX4-119" fmla="*/ 6686550 w 6743700"/>
                <a:gd name="connsiteY4-120" fmla="*/ 1241861 h 1241861"/>
                <a:gd name="connsiteX5-121" fmla="*/ 0 w 6743700"/>
                <a:gd name="connsiteY5-122" fmla="*/ 1241861 h 1241861"/>
                <a:gd name="connsiteX6-123" fmla="*/ 0 w 6743700"/>
                <a:gd name="connsiteY6-124" fmla="*/ 0 h 1241861"/>
                <a:gd name="connsiteX0-125" fmla="*/ 0 w 6800850"/>
                <a:gd name="connsiteY0-126" fmla="*/ 0 h 1241861"/>
                <a:gd name="connsiteX1-127" fmla="*/ 5076825 w 6800850"/>
                <a:gd name="connsiteY1-128" fmla="*/ 0 h 1241861"/>
                <a:gd name="connsiteX2-129" fmla="*/ 5257800 w 6800850"/>
                <a:gd name="connsiteY2-130" fmla="*/ 1153370 h 1241861"/>
                <a:gd name="connsiteX3-131" fmla="*/ 6800850 w 6800850"/>
                <a:gd name="connsiteY3-132" fmla="*/ 1134320 h 1241861"/>
                <a:gd name="connsiteX4-133" fmla="*/ 6686550 w 6800850"/>
                <a:gd name="connsiteY4-134" fmla="*/ 1241861 h 1241861"/>
                <a:gd name="connsiteX5-135" fmla="*/ 0 w 6800850"/>
                <a:gd name="connsiteY5-136" fmla="*/ 1241861 h 1241861"/>
                <a:gd name="connsiteX6-137" fmla="*/ 0 w 6800850"/>
                <a:gd name="connsiteY6-138" fmla="*/ 0 h 1241861"/>
                <a:gd name="connsiteX0-139" fmla="*/ 0 w 6800850"/>
                <a:gd name="connsiteY0-140" fmla="*/ 0 h 1241861"/>
                <a:gd name="connsiteX1-141" fmla="*/ 5076825 w 6800850"/>
                <a:gd name="connsiteY1-142" fmla="*/ 0 h 1241861"/>
                <a:gd name="connsiteX2-143" fmla="*/ 5257800 w 6800850"/>
                <a:gd name="connsiteY2-144" fmla="*/ 1153370 h 1241861"/>
                <a:gd name="connsiteX3-145" fmla="*/ 6800850 w 6800850"/>
                <a:gd name="connsiteY3-146" fmla="*/ 1134320 h 1241861"/>
                <a:gd name="connsiteX4-147" fmla="*/ 6686550 w 6800850"/>
                <a:gd name="connsiteY4-148" fmla="*/ 1241861 h 1241861"/>
                <a:gd name="connsiteX5-149" fmla="*/ 171450 w 6800850"/>
                <a:gd name="connsiteY5-150" fmla="*/ 1241861 h 1241861"/>
                <a:gd name="connsiteX6-151" fmla="*/ 0 w 6800850"/>
                <a:gd name="connsiteY6-152" fmla="*/ 0 h 1241861"/>
                <a:gd name="connsiteX0-153" fmla="*/ 0 w 6800850"/>
                <a:gd name="connsiteY0-154" fmla="*/ 12700 h 1254561"/>
                <a:gd name="connsiteX1-155" fmla="*/ 5267325 w 6800850"/>
                <a:gd name="connsiteY1-156" fmla="*/ 0 h 1254561"/>
                <a:gd name="connsiteX2-157" fmla="*/ 5257800 w 6800850"/>
                <a:gd name="connsiteY2-158" fmla="*/ 1166070 h 1254561"/>
                <a:gd name="connsiteX3-159" fmla="*/ 6800850 w 6800850"/>
                <a:gd name="connsiteY3-160" fmla="*/ 1147020 h 1254561"/>
                <a:gd name="connsiteX4-161" fmla="*/ 6686550 w 6800850"/>
                <a:gd name="connsiteY4-162" fmla="*/ 1254561 h 1254561"/>
                <a:gd name="connsiteX5-163" fmla="*/ 171450 w 6800850"/>
                <a:gd name="connsiteY5-164" fmla="*/ 1254561 h 1254561"/>
                <a:gd name="connsiteX6-165" fmla="*/ 0 w 6800850"/>
                <a:gd name="connsiteY6-166" fmla="*/ 12700 h 1254561"/>
                <a:gd name="connsiteX0-167" fmla="*/ 0 w 6800850"/>
                <a:gd name="connsiteY0-168" fmla="*/ 12700 h 1254561"/>
                <a:gd name="connsiteX1-169" fmla="*/ 5267325 w 6800850"/>
                <a:gd name="connsiteY1-170" fmla="*/ 0 h 1254561"/>
                <a:gd name="connsiteX2-171" fmla="*/ 5384800 w 6800850"/>
                <a:gd name="connsiteY2-172" fmla="*/ 1077170 h 1254561"/>
                <a:gd name="connsiteX3-173" fmla="*/ 6800850 w 6800850"/>
                <a:gd name="connsiteY3-174" fmla="*/ 1147020 h 1254561"/>
                <a:gd name="connsiteX4-175" fmla="*/ 6686550 w 6800850"/>
                <a:gd name="connsiteY4-176" fmla="*/ 1254561 h 1254561"/>
                <a:gd name="connsiteX5-177" fmla="*/ 171450 w 6800850"/>
                <a:gd name="connsiteY5-178" fmla="*/ 1254561 h 1254561"/>
                <a:gd name="connsiteX6-179" fmla="*/ 0 w 6800850"/>
                <a:gd name="connsiteY6-180" fmla="*/ 12700 h 1254561"/>
                <a:gd name="connsiteX0-181" fmla="*/ 0 w 6877050"/>
                <a:gd name="connsiteY0-182" fmla="*/ 12700 h 1254561"/>
                <a:gd name="connsiteX1-183" fmla="*/ 5267325 w 6877050"/>
                <a:gd name="connsiteY1-184" fmla="*/ 0 h 1254561"/>
                <a:gd name="connsiteX2-185" fmla="*/ 5384800 w 6877050"/>
                <a:gd name="connsiteY2-186" fmla="*/ 1077170 h 1254561"/>
                <a:gd name="connsiteX3-187" fmla="*/ 6877050 w 6877050"/>
                <a:gd name="connsiteY3-188" fmla="*/ 1070820 h 1254561"/>
                <a:gd name="connsiteX4-189" fmla="*/ 6686550 w 6877050"/>
                <a:gd name="connsiteY4-190" fmla="*/ 1254561 h 1254561"/>
                <a:gd name="connsiteX5-191" fmla="*/ 171450 w 6877050"/>
                <a:gd name="connsiteY5-192" fmla="*/ 1254561 h 1254561"/>
                <a:gd name="connsiteX6-193" fmla="*/ 0 w 6877050"/>
                <a:gd name="connsiteY6-194" fmla="*/ 12700 h 1254561"/>
                <a:gd name="connsiteX0-195" fmla="*/ 0 w 6877050"/>
                <a:gd name="connsiteY0-196" fmla="*/ 12700 h 1254561"/>
                <a:gd name="connsiteX1-197" fmla="*/ 5267325 w 6877050"/>
                <a:gd name="connsiteY1-198" fmla="*/ 0 h 1254561"/>
                <a:gd name="connsiteX2-199" fmla="*/ 5468620 w 6877050"/>
                <a:gd name="connsiteY2-200" fmla="*/ 1122890 h 1254561"/>
                <a:gd name="connsiteX3-201" fmla="*/ 6877050 w 6877050"/>
                <a:gd name="connsiteY3-202" fmla="*/ 1070820 h 1254561"/>
                <a:gd name="connsiteX4-203" fmla="*/ 6686550 w 6877050"/>
                <a:gd name="connsiteY4-204" fmla="*/ 1254561 h 1254561"/>
                <a:gd name="connsiteX5-205" fmla="*/ 171450 w 6877050"/>
                <a:gd name="connsiteY5-206" fmla="*/ 1254561 h 1254561"/>
                <a:gd name="connsiteX6-207" fmla="*/ 0 w 6877050"/>
                <a:gd name="connsiteY6-208" fmla="*/ 12700 h 1254561"/>
                <a:gd name="connsiteX0-209" fmla="*/ 0 w 6831330"/>
                <a:gd name="connsiteY0-210" fmla="*/ 12700 h 1254561"/>
                <a:gd name="connsiteX1-211" fmla="*/ 5267325 w 6831330"/>
                <a:gd name="connsiteY1-212" fmla="*/ 0 h 1254561"/>
                <a:gd name="connsiteX2-213" fmla="*/ 5468620 w 6831330"/>
                <a:gd name="connsiteY2-214" fmla="*/ 1122890 h 1254561"/>
                <a:gd name="connsiteX3-215" fmla="*/ 6831330 w 6831330"/>
                <a:gd name="connsiteY3-216" fmla="*/ 1139400 h 1254561"/>
                <a:gd name="connsiteX4-217" fmla="*/ 6686550 w 6831330"/>
                <a:gd name="connsiteY4-218" fmla="*/ 1254561 h 1254561"/>
                <a:gd name="connsiteX5-219" fmla="*/ 171450 w 6831330"/>
                <a:gd name="connsiteY5-220" fmla="*/ 1254561 h 1254561"/>
                <a:gd name="connsiteX6-221" fmla="*/ 0 w 6831330"/>
                <a:gd name="connsiteY6-222" fmla="*/ 12700 h 1254561"/>
                <a:gd name="connsiteX0-223" fmla="*/ 0 w 6808470"/>
                <a:gd name="connsiteY0-224" fmla="*/ 12700 h 1254561"/>
                <a:gd name="connsiteX1-225" fmla="*/ 5267325 w 6808470"/>
                <a:gd name="connsiteY1-226" fmla="*/ 0 h 1254561"/>
                <a:gd name="connsiteX2-227" fmla="*/ 5468620 w 6808470"/>
                <a:gd name="connsiteY2-228" fmla="*/ 1122890 h 1254561"/>
                <a:gd name="connsiteX3-229" fmla="*/ 6808470 w 6808470"/>
                <a:gd name="connsiteY3-230" fmla="*/ 1131780 h 1254561"/>
                <a:gd name="connsiteX4-231" fmla="*/ 6686550 w 6808470"/>
                <a:gd name="connsiteY4-232" fmla="*/ 1254561 h 1254561"/>
                <a:gd name="connsiteX5-233" fmla="*/ 171450 w 6808470"/>
                <a:gd name="connsiteY5-234" fmla="*/ 1254561 h 1254561"/>
                <a:gd name="connsiteX6-235" fmla="*/ 0 w 6808470"/>
                <a:gd name="connsiteY6-236" fmla="*/ 12700 h 1254561"/>
                <a:gd name="connsiteX0-237" fmla="*/ 0 w 6808470"/>
                <a:gd name="connsiteY0-238" fmla="*/ 12700 h 1254561"/>
                <a:gd name="connsiteX1-239" fmla="*/ 5267325 w 6808470"/>
                <a:gd name="connsiteY1-240" fmla="*/ 0 h 1254561"/>
                <a:gd name="connsiteX2-241" fmla="*/ 5552440 w 6808470"/>
                <a:gd name="connsiteY2-242" fmla="*/ 1122890 h 1254561"/>
                <a:gd name="connsiteX3-243" fmla="*/ 6808470 w 6808470"/>
                <a:gd name="connsiteY3-244" fmla="*/ 1131780 h 1254561"/>
                <a:gd name="connsiteX4-245" fmla="*/ 6686550 w 6808470"/>
                <a:gd name="connsiteY4-246" fmla="*/ 1254561 h 1254561"/>
                <a:gd name="connsiteX5-247" fmla="*/ 171450 w 6808470"/>
                <a:gd name="connsiteY5-248" fmla="*/ 1254561 h 1254561"/>
                <a:gd name="connsiteX6-249" fmla="*/ 0 w 6808470"/>
                <a:gd name="connsiteY6-250" fmla="*/ 12700 h 1254561"/>
                <a:gd name="connsiteX0-251" fmla="*/ 0 w 6808470"/>
                <a:gd name="connsiteY0-252" fmla="*/ 12700 h 1254561"/>
                <a:gd name="connsiteX1-253" fmla="*/ 5267325 w 6808470"/>
                <a:gd name="connsiteY1-254" fmla="*/ 0 h 1254561"/>
                <a:gd name="connsiteX2-255" fmla="*/ 5514340 w 6808470"/>
                <a:gd name="connsiteY2-256" fmla="*/ 1115270 h 1254561"/>
                <a:gd name="connsiteX3-257" fmla="*/ 6808470 w 6808470"/>
                <a:gd name="connsiteY3-258" fmla="*/ 1131780 h 1254561"/>
                <a:gd name="connsiteX4-259" fmla="*/ 6686550 w 6808470"/>
                <a:gd name="connsiteY4-260" fmla="*/ 1254561 h 1254561"/>
                <a:gd name="connsiteX5-261" fmla="*/ 171450 w 6808470"/>
                <a:gd name="connsiteY5-262" fmla="*/ 1254561 h 1254561"/>
                <a:gd name="connsiteX6-263" fmla="*/ 0 w 6808470"/>
                <a:gd name="connsiteY6-264" fmla="*/ 12700 h 1254561"/>
                <a:gd name="connsiteX0-265" fmla="*/ 0 w 6808470"/>
                <a:gd name="connsiteY0-266" fmla="*/ 12700 h 1254561"/>
                <a:gd name="connsiteX1-267" fmla="*/ 5267325 w 6808470"/>
                <a:gd name="connsiteY1-268" fmla="*/ 0 h 1254561"/>
                <a:gd name="connsiteX2-269" fmla="*/ 5514340 w 6808470"/>
                <a:gd name="connsiteY2-270" fmla="*/ 1115270 h 1254561"/>
                <a:gd name="connsiteX3-271" fmla="*/ 6808470 w 6808470"/>
                <a:gd name="connsiteY3-272" fmla="*/ 1131780 h 1254561"/>
                <a:gd name="connsiteX4-273" fmla="*/ 6686550 w 6808470"/>
                <a:gd name="connsiteY4-274" fmla="*/ 1254561 h 1254561"/>
                <a:gd name="connsiteX5-275" fmla="*/ 247650 w 6808470"/>
                <a:gd name="connsiteY5-276" fmla="*/ 1254561 h 1254561"/>
                <a:gd name="connsiteX6-277" fmla="*/ 0 w 6808470"/>
                <a:gd name="connsiteY6-278" fmla="*/ 12700 h 12545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67" y="connsiteY6-68"/>
                </a:cxn>
              </a:cxnLst>
              <a:rect l="l" t="t" r="r" b="b"/>
              <a:pathLst>
                <a:path w="6808470" h="1254561">
                  <a:moveTo>
                    <a:pt x="0" y="12700"/>
                  </a:moveTo>
                  <a:lnTo>
                    <a:pt x="5267325" y="0"/>
                  </a:lnTo>
                  <a:lnTo>
                    <a:pt x="5514340" y="1115270"/>
                  </a:lnTo>
                  <a:lnTo>
                    <a:pt x="6808470" y="1131780"/>
                  </a:lnTo>
                  <a:lnTo>
                    <a:pt x="6686550" y="1254561"/>
                  </a:lnTo>
                  <a:lnTo>
                    <a:pt x="247650" y="1254561"/>
                  </a:lnTo>
                  <a:lnTo>
                    <a:pt x="0" y="12700"/>
                  </a:lnTo>
                  <a:close/>
                </a:path>
              </a:pathLst>
            </a:custGeom>
            <a:noFill/>
            <a:ln w="8890">
              <a:solidFill>
                <a:srgbClr val="9D6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p:cNvSpPr/>
            <p:nvPr/>
          </p:nvSpPr>
          <p:spPr>
            <a:xfrm>
              <a:off x="892176" y="1366402"/>
              <a:ext cx="6800850" cy="1241861"/>
            </a:xfrm>
            <a:custGeom>
              <a:avLst/>
              <a:gdLst>
                <a:gd name="connsiteX0" fmla="*/ 0 w 6686550"/>
                <a:gd name="connsiteY0" fmla="*/ 0 h 1241861"/>
                <a:gd name="connsiteX1" fmla="*/ 6686550 w 6686550"/>
                <a:gd name="connsiteY1" fmla="*/ 0 h 1241861"/>
                <a:gd name="connsiteX2" fmla="*/ 6686550 w 6686550"/>
                <a:gd name="connsiteY2" fmla="*/ 1241861 h 1241861"/>
                <a:gd name="connsiteX3" fmla="*/ 0 w 6686550"/>
                <a:gd name="connsiteY3" fmla="*/ 1241861 h 1241861"/>
                <a:gd name="connsiteX4" fmla="*/ 0 w 6686550"/>
                <a:gd name="connsiteY4" fmla="*/ 0 h 1241861"/>
                <a:gd name="connsiteX0-1" fmla="*/ 0 w 6686550"/>
                <a:gd name="connsiteY0-2" fmla="*/ 9525 h 1251386"/>
                <a:gd name="connsiteX1-3" fmla="*/ 4648200 w 6686550"/>
                <a:gd name="connsiteY1-4" fmla="*/ 0 h 1251386"/>
                <a:gd name="connsiteX2-5" fmla="*/ 6686550 w 6686550"/>
                <a:gd name="connsiteY2-6" fmla="*/ 1251386 h 1251386"/>
                <a:gd name="connsiteX3-7" fmla="*/ 0 w 6686550"/>
                <a:gd name="connsiteY3-8" fmla="*/ 1251386 h 1251386"/>
                <a:gd name="connsiteX4-9" fmla="*/ 0 w 6686550"/>
                <a:gd name="connsiteY4-10" fmla="*/ 9525 h 1251386"/>
                <a:gd name="connsiteX0-11" fmla="*/ 0 w 6686550"/>
                <a:gd name="connsiteY0-12" fmla="*/ 0 h 1241861"/>
                <a:gd name="connsiteX1-13" fmla="*/ 5076825 w 6686550"/>
                <a:gd name="connsiteY1-14" fmla="*/ 0 h 1241861"/>
                <a:gd name="connsiteX2-15" fmla="*/ 6686550 w 6686550"/>
                <a:gd name="connsiteY2-16" fmla="*/ 1241861 h 1241861"/>
                <a:gd name="connsiteX3-17" fmla="*/ 0 w 6686550"/>
                <a:gd name="connsiteY3-18" fmla="*/ 1241861 h 1241861"/>
                <a:gd name="connsiteX4-19" fmla="*/ 0 w 6686550"/>
                <a:gd name="connsiteY4-20" fmla="*/ 0 h 1241861"/>
                <a:gd name="connsiteX0-21" fmla="*/ 0 w 6686550"/>
                <a:gd name="connsiteY0-22" fmla="*/ 0 h 1241861"/>
                <a:gd name="connsiteX1-23" fmla="*/ 5076825 w 6686550"/>
                <a:gd name="connsiteY1-24" fmla="*/ 0 h 1241861"/>
                <a:gd name="connsiteX2-25" fmla="*/ 6419850 w 6686550"/>
                <a:gd name="connsiteY2-26" fmla="*/ 1058120 h 1241861"/>
                <a:gd name="connsiteX3-27" fmla="*/ 6686550 w 6686550"/>
                <a:gd name="connsiteY3-28" fmla="*/ 1241861 h 1241861"/>
                <a:gd name="connsiteX4-29" fmla="*/ 0 w 6686550"/>
                <a:gd name="connsiteY4-30" fmla="*/ 1241861 h 1241861"/>
                <a:gd name="connsiteX5" fmla="*/ 0 w 6686550"/>
                <a:gd name="connsiteY5" fmla="*/ 0 h 1241861"/>
                <a:gd name="connsiteX0-31" fmla="*/ 0 w 6829425"/>
                <a:gd name="connsiteY0-32" fmla="*/ 0 h 1241861"/>
                <a:gd name="connsiteX1-33" fmla="*/ 5076825 w 6829425"/>
                <a:gd name="connsiteY1-34" fmla="*/ 0 h 1241861"/>
                <a:gd name="connsiteX2-35" fmla="*/ 6829425 w 6829425"/>
                <a:gd name="connsiteY2-36" fmla="*/ 1029545 h 1241861"/>
                <a:gd name="connsiteX3-37" fmla="*/ 6686550 w 6829425"/>
                <a:gd name="connsiteY3-38" fmla="*/ 1241861 h 1241861"/>
                <a:gd name="connsiteX4-39" fmla="*/ 0 w 6829425"/>
                <a:gd name="connsiteY4-40" fmla="*/ 1241861 h 1241861"/>
                <a:gd name="connsiteX5-41" fmla="*/ 0 w 6829425"/>
                <a:gd name="connsiteY5-42" fmla="*/ 0 h 1241861"/>
                <a:gd name="connsiteX0-43" fmla="*/ 0 w 6829425"/>
                <a:gd name="connsiteY0-44" fmla="*/ 0 h 1241861"/>
                <a:gd name="connsiteX1-45" fmla="*/ 5076825 w 6829425"/>
                <a:gd name="connsiteY1-46" fmla="*/ 0 h 1241861"/>
                <a:gd name="connsiteX2-47" fmla="*/ 5876925 w 6829425"/>
                <a:gd name="connsiteY2-48" fmla="*/ 467570 h 1241861"/>
                <a:gd name="connsiteX3-49" fmla="*/ 6829425 w 6829425"/>
                <a:gd name="connsiteY3-50" fmla="*/ 1029545 h 1241861"/>
                <a:gd name="connsiteX4-51" fmla="*/ 6686550 w 6829425"/>
                <a:gd name="connsiteY4-52" fmla="*/ 1241861 h 1241861"/>
                <a:gd name="connsiteX5-53" fmla="*/ 0 w 6829425"/>
                <a:gd name="connsiteY5-54" fmla="*/ 1241861 h 1241861"/>
                <a:gd name="connsiteX6" fmla="*/ 0 w 6829425"/>
                <a:gd name="connsiteY6" fmla="*/ 0 h 1241861"/>
                <a:gd name="connsiteX0-55" fmla="*/ 0 w 6829425"/>
                <a:gd name="connsiteY0-56" fmla="*/ 0 h 1241861"/>
                <a:gd name="connsiteX1-57" fmla="*/ 5076825 w 6829425"/>
                <a:gd name="connsiteY1-58" fmla="*/ 0 h 1241861"/>
                <a:gd name="connsiteX2-59" fmla="*/ 5334000 w 6829425"/>
                <a:gd name="connsiteY2-60" fmla="*/ 1000970 h 1241861"/>
                <a:gd name="connsiteX3-61" fmla="*/ 6829425 w 6829425"/>
                <a:gd name="connsiteY3-62" fmla="*/ 1029545 h 1241861"/>
                <a:gd name="connsiteX4-63" fmla="*/ 6686550 w 6829425"/>
                <a:gd name="connsiteY4-64" fmla="*/ 1241861 h 1241861"/>
                <a:gd name="connsiteX5-65" fmla="*/ 0 w 6829425"/>
                <a:gd name="connsiteY5-66" fmla="*/ 1241861 h 1241861"/>
                <a:gd name="connsiteX6-67" fmla="*/ 0 w 6829425"/>
                <a:gd name="connsiteY6-68" fmla="*/ 0 h 1241861"/>
                <a:gd name="connsiteX0-69" fmla="*/ 0 w 6829425"/>
                <a:gd name="connsiteY0-70" fmla="*/ 0 h 1241861"/>
                <a:gd name="connsiteX1-71" fmla="*/ 5076825 w 6829425"/>
                <a:gd name="connsiteY1-72" fmla="*/ 0 h 1241861"/>
                <a:gd name="connsiteX2-73" fmla="*/ 5210175 w 6829425"/>
                <a:gd name="connsiteY2-74" fmla="*/ 1020020 h 1241861"/>
                <a:gd name="connsiteX3-75" fmla="*/ 6829425 w 6829425"/>
                <a:gd name="connsiteY3-76" fmla="*/ 1029545 h 1241861"/>
                <a:gd name="connsiteX4-77" fmla="*/ 6686550 w 6829425"/>
                <a:gd name="connsiteY4-78" fmla="*/ 1241861 h 1241861"/>
                <a:gd name="connsiteX5-79" fmla="*/ 0 w 6829425"/>
                <a:gd name="connsiteY5-80" fmla="*/ 1241861 h 1241861"/>
                <a:gd name="connsiteX6-81" fmla="*/ 0 w 6829425"/>
                <a:gd name="connsiteY6-82" fmla="*/ 0 h 1241861"/>
                <a:gd name="connsiteX0-83" fmla="*/ 0 w 6829425"/>
                <a:gd name="connsiteY0-84" fmla="*/ 0 h 1241861"/>
                <a:gd name="connsiteX1-85" fmla="*/ 5076825 w 6829425"/>
                <a:gd name="connsiteY1-86" fmla="*/ 0 h 1241861"/>
                <a:gd name="connsiteX2-87" fmla="*/ 5210175 w 6829425"/>
                <a:gd name="connsiteY2-88" fmla="*/ 1020020 h 1241861"/>
                <a:gd name="connsiteX3-89" fmla="*/ 6829425 w 6829425"/>
                <a:gd name="connsiteY3-90" fmla="*/ 1134320 h 1241861"/>
                <a:gd name="connsiteX4-91" fmla="*/ 6686550 w 6829425"/>
                <a:gd name="connsiteY4-92" fmla="*/ 1241861 h 1241861"/>
                <a:gd name="connsiteX5-93" fmla="*/ 0 w 6829425"/>
                <a:gd name="connsiteY5-94" fmla="*/ 1241861 h 1241861"/>
                <a:gd name="connsiteX6-95" fmla="*/ 0 w 6829425"/>
                <a:gd name="connsiteY6-96" fmla="*/ 0 h 1241861"/>
                <a:gd name="connsiteX0-97" fmla="*/ 0 w 6829425"/>
                <a:gd name="connsiteY0-98" fmla="*/ 0 h 1241861"/>
                <a:gd name="connsiteX1-99" fmla="*/ 5076825 w 6829425"/>
                <a:gd name="connsiteY1-100" fmla="*/ 0 h 1241861"/>
                <a:gd name="connsiteX2-101" fmla="*/ 5257800 w 6829425"/>
                <a:gd name="connsiteY2-102" fmla="*/ 1153370 h 1241861"/>
                <a:gd name="connsiteX3-103" fmla="*/ 6829425 w 6829425"/>
                <a:gd name="connsiteY3-104" fmla="*/ 1134320 h 1241861"/>
                <a:gd name="connsiteX4-105" fmla="*/ 6686550 w 6829425"/>
                <a:gd name="connsiteY4-106" fmla="*/ 1241861 h 1241861"/>
                <a:gd name="connsiteX5-107" fmla="*/ 0 w 6829425"/>
                <a:gd name="connsiteY5-108" fmla="*/ 1241861 h 1241861"/>
                <a:gd name="connsiteX6-109" fmla="*/ 0 w 6829425"/>
                <a:gd name="connsiteY6-110" fmla="*/ 0 h 1241861"/>
                <a:gd name="connsiteX0-111" fmla="*/ 0 w 6743700"/>
                <a:gd name="connsiteY0-112" fmla="*/ 0 h 1241861"/>
                <a:gd name="connsiteX1-113" fmla="*/ 5076825 w 6743700"/>
                <a:gd name="connsiteY1-114" fmla="*/ 0 h 1241861"/>
                <a:gd name="connsiteX2-115" fmla="*/ 5257800 w 6743700"/>
                <a:gd name="connsiteY2-116" fmla="*/ 1153370 h 1241861"/>
                <a:gd name="connsiteX3-117" fmla="*/ 6743700 w 6743700"/>
                <a:gd name="connsiteY3-118" fmla="*/ 1134320 h 1241861"/>
                <a:gd name="connsiteX4-119" fmla="*/ 6686550 w 6743700"/>
                <a:gd name="connsiteY4-120" fmla="*/ 1241861 h 1241861"/>
                <a:gd name="connsiteX5-121" fmla="*/ 0 w 6743700"/>
                <a:gd name="connsiteY5-122" fmla="*/ 1241861 h 1241861"/>
                <a:gd name="connsiteX6-123" fmla="*/ 0 w 6743700"/>
                <a:gd name="connsiteY6-124" fmla="*/ 0 h 1241861"/>
                <a:gd name="connsiteX0-125" fmla="*/ 0 w 6800850"/>
                <a:gd name="connsiteY0-126" fmla="*/ 0 h 1241861"/>
                <a:gd name="connsiteX1-127" fmla="*/ 5076825 w 6800850"/>
                <a:gd name="connsiteY1-128" fmla="*/ 0 h 1241861"/>
                <a:gd name="connsiteX2-129" fmla="*/ 5257800 w 6800850"/>
                <a:gd name="connsiteY2-130" fmla="*/ 1153370 h 1241861"/>
                <a:gd name="connsiteX3-131" fmla="*/ 6800850 w 6800850"/>
                <a:gd name="connsiteY3-132" fmla="*/ 1134320 h 1241861"/>
                <a:gd name="connsiteX4-133" fmla="*/ 6686550 w 6800850"/>
                <a:gd name="connsiteY4-134" fmla="*/ 1241861 h 1241861"/>
                <a:gd name="connsiteX5-135" fmla="*/ 0 w 6800850"/>
                <a:gd name="connsiteY5-136" fmla="*/ 1241861 h 1241861"/>
                <a:gd name="connsiteX6-137" fmla="*/ 0 w 6800850"/>
                <a:gd name="connsiteY6-138" fmla="*/ 0 h 1241861"/>
                <a:gd name="connsiteX0-139" fmla="*/ 0 w 6800850"/>
                <a:gd name="connsiteY0-140" fmla="*/ 0 h 1241861"/>
                <a:gd name="connsiteX1-141" fmla="*/ 5076825 w 6800850"/>
                <a:gd name="connsiteY1-142" fmla="*/ 0 h 1241861"/>
                <a:gd name="connsiteX2-143" fmla="*/ 5257800 w 6800850"/>
                <a:gd name="connsiteY2-144" fmla="*/ 1153370 h 1241861"/>
                <a:gd name="connsiteX3-145" fmla="*/ 6800850 w 6800850"/>
                <a:gd name="connsiteY3-146" fmla="*/ 1134320 h 1241861"/>
                <a:gd name="connsiteX4-147" fmla="*/ 6686550 w 6800850"/>
                <a:gd name="connsiteY4-148" fmla="*/ 1241861 h 1241861"/>
                <a:gd name="connsiteX5-149" fmla="*/ 190500 w 6800850"/>
                <a:gd name="connsiteY5-150" fmla="*/ 1241861 h 1241861"/>
                <a:gd name="connsiteX6-151" fmla="*/ 0 w 6800850"/>
                <a:gd name="connsiteY6-152" fmla="*/ 0 h 12418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67" y="connsiteY6-68"/>
                </a:cxn>
              </a:cxnLst>
              <a:rect l="l" t="t" r="r" b="b"/>
              <a:pathLst>
                <a:path w="6800850" h="1241861">
                  <a:moveTo>
                    <a:pt x="0" y="0"/>
                  </a:moveTo>
                  <a:lnTo>
                    <a:pt x="5076825" y="0"/>
                  </a:lnTo>
                  <a:lnTo>
                    <a:pt x="5257800" y="1153370"/>
                  </a:lnTo>
                  <a:lnTo>
                    <a:pt x="6800850" y="1134320"/>
                  </a:lnTo>
                  <a:lnTo>
                    <a:pt x="6686550" y="1241861"/>
                  </a:lnTo>
                  <a:lnTo>
                    <a:pt x="190500" y="1241861"/>
                  </a:lnTo>
                  <a:lnTo>
                    <a:pt x="0" y="0"/>
                  </a:lnTo>
                  <a:close/>
                </a:path>
              </a:pathLst>
            </a:custGeom>
            <a:solidFill>
              <a:srgbClr val="FC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矩形 11"/>
          <p:cNvSpPr/>
          <p:nvPr/>
        </p:nvSpPr>
        <p:spPr>
          <a:xfrm>
            <a:off x="1093460" y="1445066"/>
            <a:ext cx="4763006" cy="1323439"/>
          </a:xfrm>
          <a:prstGeom prst="rect">
            <a:avLst/>
          </a:prstGeom>
        </p:spPr>
        <p:txBody>
          <a:bodyPr wrap="square">
            <a:spAutoFit/>
          </a:bodyPr>
          <a:lstStyle/>
          <a:p>
            <a:pPr algn="just"/>
            <a:r>
              <a:rPr lang="en-US" altLang="zh-CN" sz="1600" b="1" dirty="0">
                <a:solidFill>
                  <a:schemeClr val="bg1"/>
                </a:solidFill>
                <a:cs typeface="+mn-ea"/>
                <a:sym typeface="+mn-lt"/>
              </a:rPr>
              <a:t>The first Father’s Day was observed on June 19,1910 in Washington. And it was in 1966 that President Lyndon Johnson officially declared the 3rd Sunday of June as Father’s Day.</a:t>
            </a:r>
            <a:endParaRPr lang="zh-CN" altLang="en-US" sz="1600" b="1" dirty="0">
              <a:solidFill>
                <a:schemeClr val="bg1"/>
              </a:solidFill>
              <a:cs typeface="+mn-ea"/>
              <a:sym typeface="+mn-lt"/>
            </a:endParaRPr>
          </a:p>
        </p:txBody>
      </p:sp>
      <p:sp>
        <p:nvSpPr>
          <p:cNvPr id="16" name="矩形 15"/>
          <p:cNvSpPr/>
          <p:nvPr/>
        </p:nvSpPr>
        <p:spPr>
          <a:xfrm>
            <a:off x="1093460" y="2834576"/>
            <a:ext cx="5059690" cy="1172629"/>
          </a:xfrm>
          <a:prstGeom prst="rect">
            <a:avLst/>
          </a:prstGeom>
          <a:solidFill>
            <a:schemeClr val="bg1"/>
          </a:solidFill>
          <a:ln>
            <a:noFill/>
          </a:ln>
        </p:spPr>
        <p:txBody>
          <a:bodyPr wrap="square">
            <a:spAutoFit/>
          </a:bodyPr>
          <a:lstStyle/>
          <a:p>
            <a:pPr algn="just">
              <a:lnSpc>
                <a:spcPct val="130000"/>
              </a:lnSpc>
            </a:pPr>
            <a:r>
              <a:rPr lang="en-US" altLang="zh-CN" b="1" dirty="0">
                <a:solidFill>
                  <a:schemeClr val="tx1">
                    <a:lumMod val="75000"/>
                    <a:lumOff val="25000"/>
                  </a:schemeClr>
                </a:solidFill>
                <a:cs typeface="+mn-ea"/>
                <a:sym typeface="+mn-lt"/>
              </a:rPr>
              <a:t>1910</a:t>
            </a:r>
            <a:r>
              <a:rPr lang="zh-CN" altLang="en-US" b="1" dirty="0">
                <a:solidFill>
                  <a:schemeClr val="tx1">
                    <a:lumMod val="75000"/>
                    <a:lumOff val="25000"/>
                  </a:schemeClr>
                </a:solidFill>
                <a:cs typeface="+mn-ea"/>
                <a:sym typeface="+mn-lt"/>
              </a:rPr>
              <a:t>年的</a:t>
            </a:r>
            <a:r>
              <a:rPr lang="en-US" altLang="zh-CN" b="1" dirty="0">
                <a:solidFill>
                  <a:schemeClr val="tx1">
                    <a:lumMod val="75000"/>
                    <a:lumOff val="25000"/>
                  </a:schemeClr>
                </a:solidFill>
                <a:cs typeface="+mn-ea"/>
                <a:sym typeface="+mn-lt"/>
              </a:rPr>
              <a:t>6</a:t>
            </a:r>
            <a:r>
              <a:rPr lang="zh-CN" altLang="en-US" b="1" dirty="0">
                <a:solidFill>
                  <a:schemeClr val="tx1">
                    <a:lumMod val="75000"/>
                    <a:lumOff val="25000"/>
                  </a:schemeClr>
                </a:solidFill>
                <a:cs typeface="+mn-ea"/>
                <a:sym typeface="+mn-lt"/>
              </a:rPr>
              <a:t>月</a:t>
            </a:r>
            <a:r>
              <a:rPr lang="en-US" altLang="zh-CN" b="1" dirty="0">
                <a:solidFill>
                  <a:schemeClr val="tx1">
                    <a:lumMod val="75000"/>
                    <a:lumOff val="25000"/>
                  </a:schemeClr>
                </a:solidFill>
                <a:cs typeface="+mn-ea"/>
                <a:sym typeface="+mn-lt"/>
              </a:rPr>
              <a:t>19</a:t>
            </a:r>
            <a:r>
              <a:rPr lang="zh-CN" altLang="en-US" b="1" dirty="0">
                <a:solidFill>
                  <a:schemeClr val="tx1">
                    <a:lumMod val="75000"/>
                    <a:lumOff val="25000"/>
                  </a:schemeClr>
                </a:solidFill>
                <a:cs typeface="+mn-ea"/>
                <a:sym typeface="+mn-lt"/>
              </a:rPr>
              <a:t>日人们在华盛顿庆祝了第一个父亲节。林登</a:t>
            </a:r>
            <a:r>
              <a:rPr lang="en-US" altLang="zh-CN" b="1" dirty="0">
                <a:solidFill>
                  <a:schemeClr val="tx1">
                    <a:lumMod val="75000"/>
                    <a:lumOff val="25000"/>
                  </a:schemeClr>
                </a:solidFill>
                <a:cs typeface="+mn-ea"/>
                <a:sym typeface="+mn-lt"/>
              </a:rPr>
              <a:t>.</a:t>
            </a:r>
            <a:r>
              <a:rPr lang="zh-CN" altLang="en-US" b="1" dirty="0">
                <a:solidFill>
                  <a:schemeClr val="tx1">
                    <a:lumMod val="75000"/>
                    <a:lumOff val="25000"/>
                  </a:schemeClr>
                </a:solidFill>
                <a:cs typeface="+mn-ea"/>
                <a:sym typeface="+mn-lt"/>
              </a:rPr>
              <a:t>约翰逊总统最终于</a:t>
            </a:r>
            <a:r>
              <a:rPr lang="en-US" altLang="zh-CN" b="1" dirty="0">
                <a:solidFill>
                  <a:schemeClr val="tx1">
                    <a:lumMod val="75000"/>
                    <a:lumOff val="25000"/>
                  </a:schemeClr>
                </a:solidFill>
                <a:cs typeface="+mn-ea"/>
                <a:sym typeface="+mn-lt"/>
              </a:rPr>
              <a:t>1966</a:t>
            </a:r>
            <a:r>
              <a:rPr lang="zh-CN" altLang="en-US" b="1" dirty="0">
                <a:solidFill>
                  <a:schemeClr val="tx1">
                    <a:lumMod val="75000"/>
                    <a:lumOff val="25000"/>
                  </a:schemeClr>
                </a:solidFill>
                <a:cs typeface="+mn-ea"/>
                <a:sym typeface="+mn-lt"/>
              </a:rPr>
              <a:t>年宣布每年六月的第</a:t>
            </a:r>
            <a:r>
              <a:rPr lang="en-US" altLang="zh-CN" b="1" dirty="0">
                <a:solidFill>
                  <a:schemeClr val="tx1">
                    <a:lumMod val="75000"/>
                    <a:lumOff val="25000"/>
                  </a:schemeClr>
                </a:solidFill>
                <a:cs typeface="+mn-ea"/>
                <a:sym typeface="+mn-lt"/>
              </a:rPr>
              <a:t>3</a:t>
            </a:r>
            <a:r>
              <a:rPr lang="zh-CN" altLang="en-US" b="1" dirty="0">
                <a:solidFill>
                  <a:schemeClr val="tx1">
                    <a:lumMod val="75000"/>
                    <a:lumOff val="25000"/>
                  </a:schemeClr>
                </a:solidFill>
                <a:cs typeface="+mn-ea"/>
                <a:sym typeface="+mn-lt"/>
              </a:rPr>
              <a:t>个星期天为父亲节。</a:t>
            </a:r>
          </a:p>
        </p:txBody>
      </p:sp>
      <p:pic>
        <p:nvPicPr>
          <p:cNvPr id="18" name="图片 17"/>
          <p:cNvPicPr>
            <a:picLocks noChangeAspect="1"/>
          </p:cNvPicPr>
          <p:nvPr/>
        </p:nvPicPr>
        <p:blipFill>
          <a:blip r:embed="rId5" cstate="screen"/>
          <a:stretch>
            <a:fillRect/>
          </a:stretch>
        </p:blipFill>
        <p:spPr>
          <a:xfrm>
            <a:off x="6879355" y="2608262"/>
            <a:ext cx="1538410" cy="2535237"/>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37"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900" decel="100000" fill="hold"/>
                                        <p:tgtEl>
                                          <p:spTgt spid="1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1000"/>
                                        <p:tgtEl>
                                          <p:spTgt spid="12"/>
                                        </p:tgtEl>
                                      </p:cBhvr>
                                    </p:animEffect>
                                  </p:childTnLst>
                                </p:cTn>
                              </p:par>
                            </p:childTnLst>
                          </p:cTn>
                        </p:par>
                        <p:par>
                          <p:cTn id="44" fill="hold">
                            <p:stCondLst>
                              <p:cond delay="4500"/>
                            </p:stCondLst>
                            <p:childTnLst>
                              <p:par>
                                <p:cTn id="45" presetID="16" presetClass="entr" presetSubtype="2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3" grpId="0"/>
      <p:bldP spid="12"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590549" y="986335"/>
            <a:ext cx="4981576" cy="3728539"/>
          </a:xfrm>
          <a:prstGeom prst="rect">
            <a:avLst/>
          </a:prstGeom>
        </p:spPr>
      </p:pic>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The origin of father’s day</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父亲节由来</a:t>
            </a:r>
            <a:endParaRPr lang="zh-CN" altLang="en-US" sz="2000" dirty="0">
              <a:solidFill>
                <a:schemeClr val="bg1"/>
              </a:solidFill>
              <a:cs typeface="+mn-ea"/>
              <a:sym typeface="+mn-lt"/>
            </a:endParaRP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4" cstate="screen"/>
          <a:srcRect/>
          <a:stretch>
            <a:fillRect/>
          </a:stretch>
        </p:blipFill>
        <p:spPr>
          <a:xfrm>
            <a:off x="0" y="0"/>
            <a:ext cx="781050" cy="1134840"/>
          </a:xfrm>
          <a:prstGeom prst="rect">
            <a:avLst/>
          </a:prstGeom>
        </p:spPr>
      </p:pic>
      <p:sp>
        <p:nvSpPr>
          <p:cNvPr id="6" name="矩形 5"/>
          <p:cNvSpPr/>
          <p:nvPr/>
        </p:nvSpPr>
        <p:spPr>
          <a:xfrm>
            <a:off x="933903" y="1754615"/>
            <a:ext cx="4266293" cy="1754326"/>
          </a:xfrm>
          <a:prstGeom prst="rect">
            <a:avLst/>
          </a:prstGeom>
        </p:spPr>
        <p:txBody>
          <a:bodyPr wrap="square">
            <a:spAutoFit/>
          </a:bodyPr>
          <a:lstStyle/>
          <a:p>
            <a:pPr algn="just"/>
            <a:r>
              <a:rPr lang="en-US" altLang="zh-CN" b="1" dirty="0">
                <a:solidFill>
                  <a:srgbClr val="3E9785"/>
                </a:solidFill>
                <a:cs typeface="+mn-ea"/>
                <a:sym typeface="+mn-lt"/>
              </a:rPr>
              <a:t>Father’s Day has become a day to not only honor your father, but all men who act as a father figure. Stepfathers, uncles, grandfathers, and adult male friends are all honored on Father’s Day.</a:t>
            </a:r>
            <a:endParaRPr lang="zh-CN" altLang="en-US" b="1" dirty="0">
              <a:solidFill>
                <a:srgbClr val="3E9785"/>
              </a:solidFill>
              <a:cs typeface="+mn-ea"/>
              <a:sym typeface="+mn-lt"/>
            </a:endParaRPr>
          </a:p>
        </p:txBody>
      </p:sp>
      <p:sp>
        <p:nvSpPr>
          <p:cNvPr id="7" name="矩形 6"/>
          <p:cNvSpPr/>
          <p:nvPr/>
        </p:nvSpPr>
        <p:spPr>
          <a:xfrm>
            <a:off x="933903" y="3281526"/>
            <a:ext cx="3552372" cy="1077218"/>
          </a:xfrm>
          <a:prstGeom prst="rect">
            <a:avLst/>
          </a:prstGeom>
        </p:spPr>
        <p:txBody>
          <a:bodyPr wrap="square">
            <a:spAutoFit/>
          </a:bodyPr>
          <a:lstStyle/>
          <a:p>
            <a:pPr algn="just"/>
            <a:r>
              <a:rPr lang="zh-CN" altLang="en-US" sz="1600" b="1" dirty="0">
                <a:solidFill>
                  <a:schemeClr val="tx1">
                    <a:lumMod val="75000"/>
                    <a:lumOff val="25000"/>
                  </a:schemeClr>
                </a:solidFill>
                <a:cs typeface="+mn-ea"/>
                <a:sym typeface="+mn-lt"/>
              </a:rPr>
              <a:t>父亲节现在已经成为向父亲及所有扮演父亲角色的人表达敬意的节日。继父，伯父，祖父所有成年男性都将在父亲节受到尊敬。</a:t>
            </a:r>
          </a:p>
        </p:txBody>
      </p:sp>
      <p:pic>
        <p:nvPicPr>
          <p:cNvPr id="11" name="图片 10"/>
          <p:cNvPicPr>
            <a:picLocks noChangeAspect="1"/>
          </p:cNvPicPr>
          <p:nvPr/>
        </p:nvPicPr>
        <p:blipFill>
          <a:blip r:embed="rId5" cstate="screen"/>
          <a:stretch>
            <a:fillRect/>
          </a:stretch>
        </p:blipFill>
        <p:spPr>
          <a:xfrm>
            <a:off x="5192377" y="1069202"/>
            <a:ext cx="4099578" cy="4555087"/>
          </a:xfrm>
          <a:prstGeom prst="rect">
            <a:avLst/>
          </a:prstGeom>
        </p:spPr>
      </p:pic>
      <p:sp>
        <p:nvSpPr>
          <p:cNvPr id="15" name="心形 14"/>
          <p:cNvSpPr/>
          <p:nvPr/>
        </p:nvSpPr>
        <p:spPr>
          <a:xfrm rot="19898142">
            <a:off x="6693852" y="1435100"/>
            <a:ext cx="234950" cy="234950"/>
          </a:xfrm>
          <a:prstGeom prst="heart">
            <a:avLst/>
          </a:prstGeom>
          <a:solidFill>
            <a:srgbClr val="FF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心形 16"/>
          <p:cNvSpPr/>
          <p:nvPr/>
        </p:nvSpPr>
        <p:spPr>
          <a:xfrm>
            <a:off x="6242593" y="936752"/>
            <a:ext cx="162791" cy="158233"/>
          </a:xfrm>
          <a:prstGeom prst="heart">
            <a:avLst/>
          </a:prstGeom>
          <a:solidFill>
            <a:srgbClr val="FF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心形 17"/>
          <p:cNvSpPr/>
          <p:nvPr/>
        </p:nvSpPr>
        <p:spPr>
          <a:xfrm rot="657687">
            <a:off x="6792061" y="1055722"/>
            <a:ext cx="162791" cy="158233"/>
          </a:xfrm>
          <a:prstGeom prst="heart">
            <a:avLst/>
          </a:prstGeom>
          <a:solidFill>
            <a:srgbClr val="FF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心形 18"/>
          <p:cNvSpPr/>
          <p:nvPr/>
        </p:nvSpPr>
        <p:spPr>
          <a:xfrm rot="20493903">
            <a:off x="6468512" y="1109047"/>
            <a:ext cx="162791" cy="158233"/>
          </a:xfrm>
          <a:prstGeom prst="heart">
            <a:avLst/>
          </a:prstGeom>
          <a:solidFill>
            <a:srgbClr val="FF4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3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800" decel="100000"/>
                                        <p:tgtEl>
                                          <p:spTgt spid="13"/>
                                        </p:tgtEl>
                                      </p:cBhvr>
                                    </p:animEffect>
                                    <p:anim calcmode="lin" valueType="num">
                                      <p:cBhvr>
                                        <p:cTn id="25" dur="800" decel="100000" fill="hold"/>
                                        <p:tgtEl>
                                          <p:spTgt spid="13"/>
                                        </p:tgtEl>
                                        <p:attrNameLst>
                                          <p:attrName>style.rotation</p:attrName>
                                        </p:attrNameLst>
                                      </p:cBhvr>
                                      <p:tavLst>
                                        <p:tav tm="0">
                                          <p:val>
                                            <p:fltVal val="-90"/>
                                          </p:val>
                                        </p:tav>
                                        <p:tav tm="100000">
                                          <p:val>
                                            <p:fltVal val="0"/>
                                          </p:val>
                                        </p:tav>
                                      </p:tavLst>
                                    </p:anim>
                                    <p:anim calcmode="lin" valueType="num">
                                      <p:cBhvr>
                                        <p:cTn id="26" dur="800" decel="100000" fill="hold"/>
                                        <p:tgtEl>
                                          <p:spTgt spid="13"/>
                                        </p:tgtEl>
                                        <p:attrNameLst>
                                          <p:attrName>ppt_x</p:attrName>
                                        </p:attrNameLst>
                                      </p:cBhvr>
                                      <p:tavLst>
                                        <p:tav tm="0">
                                          <p:val>
                                            <p:strVal val="#ppt_x+0.4"/>
                                          </p:val>
                                        </p:tav>
                                        <p:tav tm="100000">
                                          <p:val>
                                            <p:strVal val="#ppt_x-0.05"/>
                                          </p:val>
                                        </p:tav>
                                      </p:tavLst>
                                    </p:anim>
                                    <p:anim calcmode="lin" valueType="num">
                                      <p:cBhvr>
                                        <p:cTn id="27" dur="800" decel="100000" fill="hold"/>
                                        <p:tgtEl>
                                          <p:spTgt spid="1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31" presetClass="entr" presetSubtype="0" fill="hold" grpId="0" nodeType="afterEffect">
                                  <p:stCondLst>
                                    <p:cond delay="0"/>
                                  </p:stCondLst>
                                  <p:iterate type="lt">
                                    <p:tmPct val="2548"/>
                                  </p:iterate>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90"/>
                                          </p:val>
                                        </p:tav>
                                        <p:tav tm="100000">
                                          <p:val>
                                            <p:fltVal val="0"/>
                                          </p:val>
                                        </p:tav>
                                      </p:tavLst>
                                    </p:anim>
                                    <p:animEffect transition="in" filter="fade">
                                      <p:cBhvr>
                                        <p:cTn id="36" dur="500"/>
                                        <p:tgtEl>
                                          <p:spTgt spid="6"/>
                                        </p:tgtEl>
                                      </p:cBhvr>
                                    </p:animEffect>
                                  </p:childTnLst>
                                </p:cTn>
                              </p:par>
                              <p:par>
                                <p:cTn id="37" presetID="31" presetClass="entr" presetSubtype="0" fill="hold" grpId="0" nodeType="withEffect">
                                  <p:stCondLst>
                                    <p:cond delay="0"/>
                                  </p:stCondLst>
                                  <p:iterate type="lt">
                                    <p:tmPct val="7273"/>
                                  </p:iterate>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style.rotation</p:attrName>
                                        </p:attrNameLst>
                                      </p:cBhvr>
                                      <p:tavLst>
                                        <p:tav tm="0">
                                          <p:val>
                                            <p:fltVal val="90"/>
                                          </p:val>
                                        </p:tav>
                                        <p:tav tm="100000">
                                          <p:val>
                                            <p:fltVal val="0"/>
                                          </p:val>
                                        </p:tav>
                                      </p:tavLst>
                                    </p:anim>
                                    <p:animEffect transition="in" filter="fade">
                                      <p:cBhvr>
                                        <p:cTn id="42" dur="500"/>
                                        <p:tgtEl>
                                          <p:spTgt spid="7"/>
                                        </p:tgtEl>
                                      </p:cBhvr>
                                    </p:animEffect>
                                  </p:childTnLst>
                                </p:cTn>
                              </p:par>
                            </p:childTnLst>
                          </p:cTn>
                        </p:par>
                        <p:par>
                          <p:cTn id="43" fill="hold">
                            <p:stCondLst>
                              <p:cond delay="4420"/>
                            </p:stCondLst>
                            <p:childTnLst>
                              <p:par>
                                <p:cTn id="44" presetID="4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5420"/>
                            </p:stCondLst>
                            <p:childTnLst>
                              <p:par>
                                <p:cTn id="50" presetID="5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p:bldP spid="15"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rcRect/>
          <a:stretch>
            <a:fillRect/>
          </a:stretch>
        </p:blipFill>
        <p:spPr>
          <a:xfrm>
            <a:off x="-9685" y="1"/>
            <a:ext cx="9153686" cy="5143499"/>
          </a:xfrm>
          <a:prstGeom prst="rect">
            <a:avLst/>
          </a:prstGeom>
        </p:spPr>
      </p:pic>
      <p:pic>
        <p:nvPicPr>
          <p:cNvPr id="9" name="图片 8"/>
          <p:cNvPicPr>
            <a:picLocks noChangeAspect="1"/>
          </p:cNvPicPr>
          <p:nvPr/>
        </p:nvPicPr>
        <p:blipFill>
          <a:blip r:embed="rId7"/>
          <a:stretch>
            <a:fillRect/>
          </a:stretch>
        </p:blipFill>
        <p:spPr>
          <a:xfrm>
            <a:off x="5819775" y="1093290"/>
            <a:ext cx="3324225" cy="3478710"/>
          </a:xfrm>
          <a:prstGeom prst="rect">
            <a:avLst/>
          </a:prstGeom>
        </p:spPr>
      </p:pic>
      <p:pic>
        <p:nvPicPr>
          <p:cNvPr id="13" name="图片 12"/>
          <p:cNvPicPr>
            <a:picLocks noChangeAspect="1"/>
          </p:cNvPicPr>
          <p:nvPr/>
        </p:nvPicPr>
        <p:blipFill>
          <a:blip r:embed="rId8"/>
          <a:stretch>
            <a:fillRect/>
          </a:stretch>
        </p:blipFill>
        <p:spPr>
          <a:xfrm>
            <a:off x="4786519" y="0"/>
            <a:ext cx="4357481" cy="1990725"/>
          </a:xfrm>
          <a:prstGeom prst="rect">
            <a:avLst/>
          </a:prstGeom>
        </p:spPr>
      </p:pic>
      <p:pic>
        <p:nvPicPr>
          <p:cNvPr id="15" name="图片 14"/>
          <p:cNvPicPr>
            <a:picLocks noChangeAspect="1"/>
          </p:cNvPicPr>
          <p:nvPr/>
        </p:nvPicPr>
        <p:blipFill>
          <a:blip r:embed="rId9"/>
          <a:stretch>
            <a:fillRect/>
          </a:stretch>
        </p:blipFill>
        <p:spPr>
          <a:xfrm>
            <a:off x="0" y="0"/>
            <a:ext cx="3670300" cy="2639671"/>
          </a:xfrm>
          <a:prstGeom prst="rect">
            <a:avLst/>
          </a:prstGeom>
        </p:spPr>
      </p:pic>
      <p:pic>
        <p:nvPicPr>
          <p:cNvPr id="7" name="图片 6"/>
          <p:cNvPicPr>
            <a:picLocks noChangeAspect="1"/>
          </p:cNvPicPr>
          <p:nvPr/>
        </p:nvPicPr>
        <p:blipFill>
          <a:blip r:embed="rId10"/>
          <a:stretch>
            <a:fillRect/>
          </a:stretch>
        </p:blipFill>
        <p:spPr>
          <a:xfrm>
            <a:off x="-9685" y="3467100"/>
            <a:ext cx="9153685" cy="1676400"/>
          </a:xfrm>
          <a:prstGeom prst="rect">
            <a:avLst/>
          </a:prstGeom>
        </p:spPr>
      </p:pic>
      <p:sp>
        <p:nvSpPr>
          <p:cNvPr id="14" name="矩形 13"/>
          <p:cNvSpPr/>
          <p:nvPr/>
        </p:nvSpPr>
        <p:spPr>
          <a:xfrm>
            <a:off x="672665" y="1713515"/>
            <a:ext cx="7798673" cy="1015663"/>
          </a:xfrm>
          <a:prstGeom prst="rect">
            <a:avLst/>
          </a:prstGeom>
        </p:spPr>
        <p:txBody>
          <a:bodyPr wrap="none">
            <a:spAutoFit/>
          </a:bodyPr>
          <a:lstStyle/>
          <a:p>
            <a:pPr algn="ctr"/>
            <a:r>
              <a:rPr lang="en-US" altLang="zh-CN" sz="6000" b="1" spc="-150" dirty="0">
                <a:ln>
                  <a:solidFill>
                    <a:schemeClr val="bg1"/>
                  </a:solidFill>
                </a:ln>
                <a:solidFill>
                  <a:srgbClr val="3E9785"/>
                </a:solidFill>
                <a:effectLst>
                  <a:outerShdw dist="50800" dir="10800000" algn="tl">
                    <a:srgbClr val="A6D4D8"/>
                  </a:outerShdw>
                </a:effectLst>
                <a:cs typeface="+mn-ea"/>
                <a:sym typeface="+mn-lt"/>
              </a:rPr>
              <a:t>About  father’s day</a:t>
            </a:r>
            <a:endParaRPr lang="zh-CN" altLang="en-US" sz="6000" b="1" spc="-150" dirty="0">
              <a:ln>
                <a:solidFill>
                  <a:schemeClr val="bg1"/>
                </a:solidFill>
              </a:ln>
              <a:solidFill>
                <a:srgbClr val="3E9785"/>
              </a:solidFill>
              <a:effectLst>
                <a:outerShdw dist="50800" dir="10800000" algn="tl">
                  <a:srgbClr val="A6D4D8"/>
                </a:outerShdw>
              </a:effectLst>
              <a:cs typeface="+mn-ea"/>
              <a:sym typeface="+mn-lt"/>
            </a:endParaRPr>
          </a:p>
        </p:txBody>
      </p:sp>
      <p:sp>
        <p:nvSpPr>
          <p:cNvPr id="12" name="矩形: 圆角 11"/>
          <p:cNvSpPr/>
          <p:nvPr/>
        </p:nvSpPr>
        <p:spPr>
          <a:xfrm>
            <a:off x="3201987" y="2646863"/>
            <a:ext cx="2740027" cy="472767"/>
          </a:xfrm>
          <a:prstGeom prst="roundRect">
            <a:avLst>
              <a:gd name="adj" fmla="val 50000"/>
            </a:avLst>
          </a:prstGeom>
          <a:solidFill>
            <a:srgbClr val="A6D4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3392831" y="2602668"/>
            <a:ext cx="2358339" cy="584775"/>
          </a:xfrm>
          <a:prstGeom prst="rect">
            <a:avLst/>
          </a:prstGeom>
        </p:spPr>
        <p:txBody>
          <a:bodyPr wrap="none">
            <a:spAutoFit/>
          </a:bodyPr>
          <a:lstStyle/>
          <a:p>
            <a:pPr algn="ctr"/>
            <a:r>
              <a:rPr lang="zh-CN" altLang="en-US" sz="3200" dirty="0">
                <a:solidFill>
                  <a:schemeClr val="bg1"/>
                </a:solidFill>
                <a:cs typeface="+mn-ea"/>
                <a:sym typeface="+mn-lt"/>
              </a:rPr>
              <a:t> 关于父亲节</a:t>
            </a:r>
            <a:endParaRPr lang="zh-CN" altLang="en-US" sz="3200" dirty="0">
              <a:cs typeface="+mn-ea"/>
              <a:sym typeface="+mn-lt"/>
            </a:endParaRPr>
          </a:p>
        </p:txBody>
      </p:sp>
      <p:pic>
        <p:nvPicPr>
          <p:cNvPr id="22" name="图片 21"/>
          <p:cNvPicPr>
            <a:picLocks noChangeAspect="1"/>
          </p:cNvPicPr>
          <p:nvPr/>
        </p:nvPicPr>
        <p:blipFill>
          <a:blip r:embed="rId11" cstate="screen"/>
          <a:stretch>
            <a:fillRect/>
          </a:stretch>
        </p:blipFill>
        <p:spPr>
          <a:xfrm>
            <a:off x="-406903" y="-193593"/>
            <a:ext cx="3860648" cy="2573765"/>
          </a:xfrm>
          <a:prstGeom prst="rect">
            <a:avLst/>
          </a:prstGeom>
        </p:spPr>
      </p:pic>
      <p:pic>
        <p:nvPicPr>
          <p:cNvPr id="6" name="图片 5"/>
          <p:cNvPicPr>
            <a:picLocks noChangeAspect="1"/>
          </p:cNvPicPr>
          <p:nvPr/>
        </p:nvPicPr>
        <p:blipFill>
          <a:blip r:embed="rId12" cstate="screen"/>
          <a:stretch>
            <a:fillRect/>
          </a:stretch>
        </p:blipFill>
        <p:spPr>
          <a:xfrm>
            <a:off x="6666321" y="-151133"/>
            <a:ext cx="2146393" cy="2146393"/>
          </a:xfrm>
          <a:prstGeom prst="rect">
            <a:avLst/>
          </a:prstGeom>
        </p:spPr>
      </p:pic>
      <p:grpSp>
        <p:nvGrpSpPr>
          <p:cNvPr id="23" name="PA-组合 22"/>
          <p:cNvGrpSpPr/>
          <p:nvPr>
            <p:custDataLst>
              <p:tags r:id="rId1"/>
            </p:custDataLst>
          </p:nvPr>
        </p:nvGrpSpPr>
        <p:grpSpPr>
          <a:xfrm>
            <a:off x="3535026" y="461582"/>
            <a:ext cx="4072477" cy="2977409"/>
            <a:chOff x="3535026" y="461582"/>
            <a:chExt cx="4072477" cy="2977409"/>
          </a:xfrm>
        </p:grpSpPr>
        <p:sp>
          <p:nvSpPr>
            <p:cNvPr id="21" name="PA-任意多边形 20"/>
            <p:cNvSpPr/>
            <p:nvPr>
              <p:custDataLst>
                <p:tags r:id="rId2"/>
              </p:custDataLst>
            </p:nvPr>
          </p:nvSpPr>
          <p:spPr>
            <a:xfrm>
              <a:off x="3535026" y="461582"/>
              <a:ext cx="4072477" cy="2977409"/>
            </a:xfrm>
            <a:custGeom>
              <a:avLst/>
              <a:gdLst/>
              <a:ahLst/>
              <a:cxnLst/>
              <a:rect l="0" t="0" r="0" b="0"/>
              <a:pathLst>
                <a:path w="4072477" h="2977409">
                  <a:moveTo>
                    <a:pt x="0" y="0"/>
                  </a:moveTo>
                  <a:lnTo>
                    <a:pt x="4072476" y="0"/>
                  </a:lnTo>
                  <a:lnTo>
                    <a:pt x="4072476" y="2977408"/>
                  </a:lnTo>
                  <a:lnTo>
                    <a:pt x="0" y="297740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A-图片 15"/>
            <p:cNvPicPr>
              <a:picLocks noChangeAspect="1"/>
            </p:cNvPicPr>
            <p:nvPr>
              <p:custDataLst>
                <p:tags r:id="rId3"/>
              </p:custDataLst>
            </p:nvPr>
          </p:nvPicPr>
          <p:blipFill>
            <a:blip r:embed="rId13" cstate="screen"/>
            <a:stretch>
              <a:fillRect/>
            </a:stretch>
          </p:blipFill>
          <p:spPr>
            <a:xfrm>
              <a:off x="3535026" y="461582"/>
              <a:ext cx="2015076" cy="1491508"/>
            </a:xfrm>
            <a:prstGeom prst="rect">
              <a:avLst/>
            </a:prstGeom>
          </p:spPr>
        </p:pic>
      </p:grpSp>
      <p:sp>
        <p:nvSpPr>
          <p:cNvPr id="19" name="矩形 18"/>
          <p:cNvSpPr/>
          <p:nvPr/>
        </p:nvSpPr>
        <p:spPr>
          <a:xfrm>
            <a:off x="4029223" y="583999"/>
            <a:ext cx="1085554" cy="1015663"/>
          </a:xfrm>
          <a:prstGeom prst="rect">
            <a:avLst/>
          </a:prstGeom>
        </p:spPr>
        <p:txBody>
          <a:bodyPr wrap="none">
            <a:spAutoFit/>
          </a:bodyPr>
          <a:lstStyle/>
          <a:p>
            <a:pPr algn="ctr"/>
            <a:r>
              <a:rPr lang="en-US" altLang="zh-CN" sz="6000" dirty="0">
                <a:solidFill>
                  <a:schemeClr val="bg1"/>
                </a:solidFill>
                <a:cs typeface="+mn-ea"/>
                <a:sym typeface="+mn-lt"/>
              </a:rPr>
              <a:t>02</a:t>
            </a:r>
            <a:endParaRPr lang="zh-CN" altLang="en-US" sz="60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732"/>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482"/>
                                </p:stCondLst>
                                <p:childTnLst>
                                  <p:par>
                                    <p:cTn id="33" presetID="2" presetClass="entr" presetSubtype="8" fill="hold" nodeType="afterEffect" p14:presetBounceEnd="52000">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14:bounceEnd="52000">
                                          <p:cBhvr additive="base">
                                            <p:cTn id="35" dur="100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14:presetBounceEnd="52000">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14:bounceEnd="52000">
                                          <p:cBhvr additive="base">
                                            <p:cTn id="39"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375" autoRev="1" fill="hold">
                                              <p:stCondLst>
                                                <p:cond delay="0"/>
                                              </p:stCondLst>
                                            </p:cTn>
                                            <p:tgtEl>
                                              <p:spTgt spid="19"/>
                                            </p:tgtEl>
                                            <p:attrNameLst>
                                              <p:attrName>ppt_w</p:attrName>
                                            </p:attrNameLst>
                                          </p:cBhvr>
                                        </p:anim>
                                        <p:anim by="(#ppt_w*0.50)" calcmode="lin" valueType="num">
                                          <p:cBhvr>
                                            <p:cTn id="14" dur="375" decel="50000" autoRev="1" fill="hold">
                                              <p:stCondLst>
                                                <p:cond delay="0"/>
                                              </p:stCondLst>
                                            </p:cTn>
                                            <p:tgtEl>
                                              <p:spTgt spid="19"/>
                                            </p:tgtEl>
                                            <p:attrNameLst>
                                              <p:attrName>ppt_x</p:attrName>
                                            </p:attrNameLst>
                                          </p:cBhvr>
                                        </p:anim>
                                        <p:anim from="(-#ppt_h/2)" to="(#ppt_y)" calcmode="lin" valueType="num">
                                          <p:cBhvr>
                                            <p:cTn id="15" dur="750" fill="hold">
                                              <p:stCondLst>
                                                <p:cond delay="0"/>
                                              </p:stCondLst>
                                            </p:cTn>
                                            <p:tgtEl>
                                              <p:spTgt spid="19"/>
                                            </p:tgtEl>
                                            <p:attrNameLst>
                                              <p:attrName>ppt_y</p:attrName>
                                            </p:attrNameLst>
                                          </p:cBhvr>
                                        </p:anim>
                                        <p:animRot by="21600000">
                                          <p:cBhvr>
                                            <p:cTn id="16" dur="750" fill="hold">
                                              <p:stCondLst>
                                                <p:cond delay="0"/>
                                              </p:stCondLst>
                                            </p:cTn>
                                            <p:tgtEl>
                                              <p:spTgt spid="19"/>
                                            </p:tgtEl>
                                            <p:attrNameLst>
                                              <p:attrName>r</p:attrName>
                                            </p:attrNameLst>
                                          </p:cBhvr>
                                        </p:animRot>
                                      </p:childTnLst>
                                    </p:cTn>
                                  </p:par>
                                </p:childTnLst>
                              </p:cTn>
                            </p:par>
                            <p:par>
                              <p:cTn id="17" fill="hold">
                                <p:stCondLst>
                                  <p:cond delay="824"/>
                                </p:stCondLst>
                                <p:childTnLst>
                                  <p:par>
                                    <p:cTn id="18" presetID="42" presetClass="entr" presetSubtype="0" fill="hold" grpId="0" nodeType="afterEffect">
                                      <p:stCondLst>
                                        <p:cond delay="0"/>
                                      </p:stCondLst>
                                      <p:iterate type="lt">
                                        <p:tmPct val="4524"/>
                                      </p:iterate>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strVal val="#ppt_x"/>
                                              </p:val>
                                            </p:tav>
                                            <p:tav tm="100000">
                                              <p:val>
                                                <p:strVal val="#ppt_x"/>
                                              </p:val>
                                            </p:tav>
                                          </p:tavLst>
                                        </p:anim>
                                        <p:anim calcmode="lin" valueType="num">
                                          <p:cBhvr>
                                            <p:cTn id="22" dur="5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732"/>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7" presetClass="entr" presetSubtype="0" fill="hold" grpId="0" nodeType="withEffect">
                                      <p:stCondLst>
                                        <p:cond delay="0"/>
                                      </p:stCondLst>
                                      <p:iterate type="lt">
                                        <p:tmPct val="10000"/>
                                      </p:iterate>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482"/>
                                </p:stCondLst>
                                <p:childTnLst>
                                  <p:par>
                                    <p:cTn id="33" presetID="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1+#ppt_w/2"/>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p:bldP spid="1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The meaning  for  father </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父亲的含义</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0" y="0"/>
            <a:ext cx="781050" cy="1134840"/>
          </a:xfrm>
          <a:prstGeom prst="rect">
            <a:avLst/>
          </a:prstGeom>
        </p:spPr>
      </p:pic>
      <p:pic>
        <p:nvPicPr>
          <p:cNvPr id="8" name="图片 7"/>
          <p:cNvPicPr>
            <a:picLocks noChangeAspect="1"/>
          </p:cNvPicPr>
          <p:nvPr/>
        </p:nvPicPr>
        <p:blipFill rotWithShape="1">
          <a:blip r:embed="rId4" cstate="screen"/>
          <a:srcRect/>
          <a:stretch>
            <a:fillRect/>
          </a:stretch>
        </p:blipFill>
        <p:spPr>
          <a:xfrm>
            <a:off x="556768" y="1451184"/>
            <a:ext cx="874587" cy="1091748"/>
          </a:xfrm>
          <a:prstGeom prst="rect">
            <a:avLst/>
          </a:prstGeom>
        </p:spPr>
      </p:pic>
      <p:pic>
        <p:nvPicPr>
          <p:cNvPr id="9" name="图片 8"/>
          <p:cNvPicPr>
            <a:picLocks noChangeAspect="1"/>
          </p:cNvPicPr>
          <p:nvPr/>
        </p:nvPicPr>
        <p:blipFill rotWithShape="1">
          <a:blip r:embed="rId5" cstate="screen"/>
          <a:srcRect/>
          <a:stretch>
            <a:fillRect/>
          </a:stretch>
        </p:blipFill>
        <p:spPr>
          <a:xfrm>
            <a:off x="3411588" y="1369697"/>
            <a:ext cx="874587" cy="1091748"/>
          </a:xfrm>
          <a:prstGeom prst="rect">
            <a:avLst/>
          </a:prstGeom>
        </p:spPr>
      </p:pic>
      <p:pic>
        <p:nvPicPr>
          <p:cNvPr id="10" name="图片 9"/>
          <p:cNvPicPr>
            <a:picLocks noChangeAspect="1"/>
          </p:cNvPicPr>
          <p:nvPr/>
        </p:nvPicPr>
        <p:blipFill rotWithShape="1">
          <a:blip r:embed="rId6" cstate="screen"/>
          <a:srcRect/>
          <a:stretch>
            <a:fillRect/>
          </a:stretch>
        </p:blipFill>
        <p:spPr>
          <a:xfrm>
            <a:off x="6191080" y="1400927"/>
            <a:ext cx="874587" cy="1091748"/>
          </a:xfrm>
          <a:prstGeom prst="rect">
            <a:avLst/>
          </a:prstGeom>
        </p:spPr>
      </p:pic>
      <p:pic>
        <p:nvPicPr>
          <p:cNvPr id="11" name="图片 10"/>
          <p:cNvPicPr>
            <a:picLocks noChangeAspect="1"/>
          </p:cNvPicPr>
          <p:nvPr/>
        </p:nvPicPr>
        <p:blipFill rotWithShape="1">
          <a:blip r:embed="rId7" cstate="screen"/>
          <a:srcRect/>
          <a:stretch>
            <a:fillRect/>
          </a:stretch>
        </p:blipFill>
        <p:spPr>
          <a:xfrm>
            <a:off x="713881" y="2897068"/>
            <a:ext cx="713519" cy="1091748"/>
          </a:xfrm>
          <a:prstGeom prst="rect">
            <a:avLst/>
          </a:prstGeom>
        </p:spPr>
      </p:pic>
      <p:pic>
        <p:nvPicPr>
          <p:cNvPr id="12" name="图片 11"/>
          <p:cNvPicPr>
            <a:picLocks noChangeAspect="1"/>
          </p:cNvPicPr>
          <p:nvPr/>
        </p:nvPicPr>
        <p:blipFill rotWithShape="1">
          <a:blip r:embed="rId8" cstate="screen"/>
          <a:srcRect/>
          <a:stretch>
            <a:fillRect/>
          </a:stretch>
        </p:blipFill>
        <p:spPr>
          <a:xfrm>
            <a:off x="3611260" y="2718275"/>
            <a:ext cx="713519" cy="1091748"/>
          </a:xfrm>
          <a:prstGeom prst="rect">
            <a:avLst/>
          </a:prstGeom>
        </p:spPr>
      </p:pic>
      <p:pic>
        <p:nvPicPr>
          <p:cNvPr id="13" name="图片 12"/>
          <p:cNvPicPr>
            <a:picLocks noChangeAspect="1"/>
          </p:cNvPicPr>
          <p:nvPr/>
        </p:nvPicPr>
        <p:blipFill rotWithShape="1">
          <a:blip r:embed="rId9" cstate="screen"/>
          <a:srcRect/>
          <a:stretch>
            <a:fillRect/>
          </a:stretch>
        </p:blipFill>
        <p:spPr>
          <a:xfrm>
            <a:off x="6180632" y="2667475"/>
            <a:ext cx="713519" cy="1091748"/>
          </a:xfrm>
          <a:prstGeom prst="rect">
            <a:avLst/>
          </a:prstGeom>
        </p:spPr>
      </p:pic>
      <p:sp>
        <p:nvSpPr>
          <p:cNvPr id="14" name="矩形 13"/>
          <p:cNvSpPr/>
          <p:nvPr/>
        </p:nvSpPr>
        <p:spPr>
          <a:xfrm>
            <a:off x="1363962" y="1624519"/>
            <a:ext cx="1467068" cy="369332"/>
          </a:xfrm>
          <a:prstGeom prst="rect">
            <a:avLst/>
          </a:prstGeom>
        </p:spPr>
        <p:txBody>
          <a:bodyPr wrap="none">
            <a:spAutoFit/>
          </a:bodyPr>
          <a:lstStyle/>
          <a:p>
            <a:r>
              <a:rPr lang="en-US" altLang="zh-CN" b="1" dirty="0">
                <a:cs typeface="+mn-ea"/>
                <a:sym typeface="+mn-lt"/>
              </a:rPr>
              <a:t>F---faithful</a:t>
            </a:r>
            <a:endParaRPr lang="zh-CN" altLang="en-US" b="1" dirty="0">
              <a:cs typeface="+mn-ea"/>
              <a:sym typeface="+mn-lt"/>
            </a:endParaRPr>
          </a:p>
        </p:txBody>
      </p:sp>
      <p:sp>
        <p:nvSpPr>
          <p:cNvPr id="15" name="矩形 14"/>
          <p:cNvSpPr/>
          <p:nvPr/>
        </p:nvSpPr>
        <p:spPr>
          <a:xfrm>
            <a:off x="1271355" y="1938762"/>
            <a:ext cx="1911101" cy="369332"/>
          </a:xfrm>
          <a:prstGeom prst="rect">
            <a:avLst/>
          </a:prstGeom>
        </p:spPr>
        <p:txBody>
          <a:bodyPr wrap="none">
            <a:spAutoFit/>
          </a:bodyPr>
          <a:lstStyle/>
          <a:p>
            <a:r>
              <a:rPr lang="en-US" altLang="zh-CN" b="1" dirty="0">
                <a:solidFill>
                  <a:srgbClr val="3E9785"/>
                </a:solidFill>
                <a:cs typeface="+mn-ea"/>
                <a:sym typeface="+mn-lt"/>
              </a:rPr>
              <a:t> (</a:t>
            </a:r>
            <a:r>
              <a:rPr lang="zh-CN" altLang="en-US" b="1" dirty="0">
                <a:solidFill>
                  <a:srgbClr val="3E9785"/>
                </a:solidFill>
                <a:cs typeface="+mn-ea"/>
                <a:sym typeface="+mn-lt"/>
              </a:rPr>
              <a:t>忠实的</a:t>
            </a:r>
            <a:r>
              <a:rPr lang="en-US" altLang="zh-CN" b="1" dirty="0">
                <a:solidFill>
                  <a:srgbClr val="3E9785"/>
                </a:solidFill>
                <a:cs typeface="+mn-ea"/>
                <a:sym typeface="+mn-lt"/>
              </a:rPr>
              <a:t>/</a:t>
            </a:r>
            <a:r>
              <a:rPr lang="zh-CN" altLang="en-US" b="1" dirty="0">
                <a:solidFill>
                  <a:srgbClr val="3E9785"/>
                </a:solidFill>
                <a:cs typeface="+mn-ea"/>
                <a:sym typeface="+mn-lt"/>
              </a:rPr>
              <a:t>可信的</a:t>
            </a:r>
            <a:r>
              <a:rPr lang="en-US" altLang="zh-CN" b="1" dirty="0">
                <a:solidFill>
                  <a:srgbClr val="3E9785"/>
                </a:solidFill>
                <a:cs typeface="+mn-ea"/>
                <a:sym typeface="+mn-lt"/>
              </a:rPr>
              <a:t>)</a:t>
            </a:r>
          </a:p>
        </p:txBody>
      </p:sp>
      <p:sp>
        <p:nvSpPr>
          <p:cNvPr id="16" name="矩形 15"/>
          <p:cNvSpPr/>
          <p:nvPr/>
        </p:nvSpPr>
        <p:spPr>
          <a:xfrm>
            <a:off x="4234399" y="1606299"/>
            <a:ext cx="2119939" cy="369332"/>
          </a:xfrm>
          <a:prstGeom prst="rect">
            <a:avLst/>
          </a:prstGeom>
        </p:spPr>
        <p:txBody>
          <a:bodyPr wrap="none">
            <a:spAutoFit/>
          </a:bodyPr>
          <a:lstStyle/>
          <a:p>
            <a:r>
              <a:rPr lang="en-US" altLang="zh-CN" b="1" dirty="0">
                <a:cs typeface="+mn-ea"/>
                <a:sym typeface="+mn-lt"/>
              </a:rPr>
              <a:t>A---always there</a:t>
            </a:r>
            <a:endParaRPr lang="zh-CN" altLang="en-US" b="1" dirty="0">
              <a:cs typeface="+mn-ea"/>
              <a:sym typeface="+mn-lt"/>
            </a:endParaRPr>
          </a:p>
        </p:txBody>
      </p:sp>
      <p:sp>
        <p:nvSpPr>
          <p:cNvPr id="17" name="矩形 16"/>
          <p:cNvSpPr/>
          <p:nvPr/>
        </p:nvSpPr>
        <p:spPr>
          <a:xfrm>
            <a:off x="4220714" y="1920542"/>
            <a:ext cx="1056700" cy="369332"/>
          </a:xfrm>
          <a:prstGeom prst="rect">
            <a:avLst/>
          </a:prstGeom>
        </p:spPr>
        <p:txBody>
          <a:bodyPr wrap="none">
            <a:spAutoFit/>
          </a:bodyPr>
          <a:lstStyle/>
          <a:p>
            <a:r>
              <a:rPr lang="en-US" altLang="zh-CN" b="1" dirty="0">
                <a:solidFill>
                  <a:srgbClr val="3E9785"/>
                </a:solidFill>
                <a:cs typeface="+mn-ea"/>
                <a:sym typeface="+mn-lt"/>
              </a:rPr>
              <a:t>(</a:t>
            </a:r>
            <a:r>
              <a:rPr lang="zh-CN" altLang="en-US" b="1" dirty="0">
                <a:solidFill>
                  <a:srgbClr val="3E9785"/>
                </a:solidFill>
                <a:cs typeface="+mn-ea"/>
                <a:sym typeface="+mn-lt"/>
              </a:rPr>
              <a:t>一直在</a:t>
            </a:r>
            <a:r>
              <a:rPr lang="en-US" altLang="zh-CN" b="1" dirty="0">
                <a:solidFill>
                  <a:srgbClr val="3E9785"/>
                </a:solidFill>
                <a:cs typeface="+mn-ea"/>
                <a:sym typeface="+mn-lt"/>
              </a:rPr>
              <a:t>)</a:t>
            </a:r>
          </a:p>
        </p:txBody>
      </p:sp>
      <p:sp>
        <p:nvSpPr>
          <p:cNvPr id="18" name="矩形 17"/>
          <p:cNvSpPr/>
          <p:nvPr/>
        </p:nvSpPr>
        <p:spPr>
          <a:xfrm>
            <a:off x="6894151" y="1624519"/>
            <a:ext cx="2115003" cy="369332"/>
          </a:xfrm>
          <a:prstGeom prst="rect">
            <a:avLst/>
          </a:prstGeom>
        </p:spPr>
        <p:txBody>
          <a:bodyPr wrap="none">
            <a:spAutoFit/>
          </a:bodyPr>
          <a:lstStyle/>
          <a:p>
            <a:r>
              <a:rPr lang="en-US" altLang="zh-CN" b="1" dirty="0">
                <a:cs typeface="+mn-ea"/>
                <a:sym typeface="+mn-lt"/>
              </a:rPr>
              <a:t>T---Trust worthy</a:t>
            </a:r>
            <a:endParaRPr lang="zh-CN" altLang="en-US" b="1" dirty="0">
              <a:cs typeface="+mn-ea"/>
              <a:sym typeface="+mn-lt"/>
            </a:endParaRPr>
          </a:p>
        </p:txBody>
      </p:sp>
      <p:sp>
        <p:nvSpPr>
          <p:cNvPr id="19" name="矩形 18"/>
          <p:cNvSpPr/>
          <p:nvPr/>
        </p:nvSpPr>
        <p:spPr>
          <a:xfrm>
            <a:off x="6880466" y="1938762"/>
            <a:ext cx="1287532" cy="369332"/>
          </a:xfrm>
          <a:prstGeom prst="rect">
            <a:avLst/>
          </a:prstGeom>
        </p:spPr>
        <p:txBody>
          <a:bodyPr wrap="none">
            <a:spAutoFit/>
          </a:bodyPr>
          <a:lstStyle/>
          <a:p>
            <a:r>
              <a:rPr lang="en-US" altLang="zh-CN" b="1" dirty="0">
                <a:solidFill>
                  <a:srgbClr val="3E9785"/>
                </a:solidFill>
                <a:cs typeface="+mn-ea"/>
                <a:sym typeface="+mn-lt"/>
              </a:rPr>
              <a:t>(</a:t>
            </a:r>
            <a:r>
              <a:rPr lang="zh-CN" altLang="en-US" b="1" dirty="0">
                <a:solidFill>
                  <a:srgbClr val="3E9785"/>
                </a:solidFill>
                <a:cs typeface="+mn-ea"/>
                <a:sym typeface="+mn-lt"/>
              </a:rPr>
              <a:t>值得信赖</a:t>
            </a:r>
            <a:r>
              <a:rPr lang="en-US" altLang="zh-CN" b="1" dirty="0">
                <a:solidFill>
                  <a:srgbClr val="3E9785"/>
                </a:solidFill>
                <a:cs typeface="+mn-ea"/>
                <a:sym typeface="+mn-lt"/>
              </a:rPr>
              <a:t>)</a:t>
            </a:r>
          </a:p>
        </p:txBody>
      </p:sp>
      <p:sp>
        <p:nvSpPr>
          <p:cNvPr id="20" name="矩形 19"/>
          <p:cNvSpPr/>
          <p:nvPr/>
        </p:nvSpPr>
        <p:spPr>
          <a:xfrm>
            <a:off x="1363962" y="3019264"/>
            <a:ext cx="1790042" cy="369332"/>
          </a:xfrm>
          <a:prstGeom prst="rect">
            <a:avLst/>
          </a:prstGeom>
        </p:spPr>
        <p:txBody>
          <a:bodyPr wrap="none">
            <a:spAutoFit/>
          </a:bodyPr>
          <a:lstStyle/>
          <a:p>
            <a:r>
              <a:rPr lang="en-US" altLang="zh-CN" b="1" dirty="0">
                <a:cs typeface="+mn-ea"/>
                <a:sym typeface="+mn-lt"/>
              </a:rPr>
              <a:t>H---Honoring</a:t>
            </a:r>
            <a:endParaRPr lang="zh-CN" altLang="en-US" b="1" dirty="0">
              <a:cs typeface="+mn-ea"/>
              <a:sym typeface="+mn-lt"/>
            </a:endParaRPr>
          </a:p>
        </p:txBody>
      </p:sp>
      <p:sp>
        <p:nvSpPr>
          <p:cNvPr id="21" name="矩形 20"/>
          <p:cNvSpPr/>
          <p:nvPr/>
        </p:nvSpPr>
        <p:spPr>
          <a:xfrm>
            <a:off x="1350277" y="3333507"/>
            <a:ext cx="1396536" cy="369332"/>
          </a:xfrm>
          <a:prstGeom prst="rect">
            <a:avLst/>
          </a:prstGeom>
        </p:spPr>
        <p:txBody>
          <a:bodyPr wrap="none">
            <a:spAutoFit/>
          </a:bodyPr>
          <a:lstStyle/>
          <a:p>
            <a:r>
              <a:rPr lang="en-US" altLang="zh-CN" b="1" dirty="0">
                <a:solidFill>
                  <a:srgbClr val="3E9785"/>
                </a:solidFill>
                <a:cs typeface="+mn-ea"/>
                <a:sym typeface="+mn-lt"/>
              </a:rPr>
              <a:t>(</a:t>
            </a:r>
            <a:r>
              <a:rPr lang="zh-CN" altLang="en-US" b="1" dirty="0">
                <a:solidFill>
                  <a:srgbClr val="3E9785"/>
                </a:solidFill>
                <a:cs typeface="+mn-ea"/>
                <a:sym typeface="+mn-lt"/>
              </a:rPr>
              <a:t>尊敬</a:t>
            </a:r>
            <a:r>
              <a:rPr lang="en-US" altLang="zh-CN" b="1" dirty="0">
                <a:solidFill>
                  <a:srgbClr val="3E9785"/>
                </a:solidFill>
                <a:cs typeface="+mn-ea"/>
                <a:sym typeface="+mn-lt"/>
              </a:rPr>
              <a:t>/</a:t>
            </a:r>
            <a:r>
              <a:rPr lang="zh-CN" altLang="en-US" b="1" dirty="0">
                <a:solidFill>
                  <a:srgbClr val="3E9785"/>
                </a:solidFill>
                <a:cs typeface="+mn-ea"/>
                <a:sym typeface="+mn-lt"/>
              </a:rPr>
              <a:t>荣誉</a:t>
            </a:r>
            <a:r>
              <a:rPr lang="en-US" altLang="zh-CN" b="1" dirty="0">
                <a:solidFill>
                  <a:srgbClr val="3E9785"/>
                </a:solidFill>
                <a:cs typeface="+mn-ea"/>
                <a:sym typeface="+mn-lt"/>
              </a:rPr>
              <a:t>)</a:t>
            </a:r>
          </a:p>
        </p:txBody>
      </p:sp>
      <p:sp>
        <p:nvSpPr>
          <p:cNvPr id="22" name="矩形 21"/>
          <p:cNvSpPr/>
          <p:nvPr/>
        </p:nvSpPr>
        <p:spPr>
          <a:xfrm>
            <a:off x="6903796" y="3019264"/>
            <a:ext cx="1828321" cy="369332"/>
          </a:xfrm>
          <a:prstGeom prst="rect">
            <a:avLst/>
          </a:prstGeom>
        </p:spPr>
        <p:txBody>
          <a:bodyPr wrap="none">
            <a:spAutoFit/>
          </a:bodyPr>
          <a:lstStyle/>
          <a:p>
            <a:r>
              <a:rPr lang="en-US" altLang="zh-CN" b="1" dirty="0">
                <a:cs typeface="+mn-ea"/>
                <a:sym typeface="+mn-lt"/>
              </a:rPr>
              <a:t>R---Righteous</a:t>
            </a:r>
            <a:endParaRPr lang="zh-CN" altLang="en-US" b="1" dirty="0">
              <a:cs typeface="+mn-ea"/>
              <a:sym typeface="+mn-lt"/>
            </a:endParaRPr>
          </a:p>
        </p:txBody>
      </p:sp>
      <p:sp>
        <p:nvSpPr>
          <p:cNvPr id="23" name="矩形 22"/>
          <p:cNvSpPr/>
          <p:nvPr/>
        </p:nvSpPr>
        <p:spPr>
          <a:xfrm>
            <a:off x="6890111" y="3333507"/>
            <a:ext cx="1465466" cy="369332"/>
          </a:xfrm>
          <a:prstGeom prst="rect">
            <a:avLst/>
          </a:prstGeom>
        </p:spPr>
        <p:txBody>
          <a:bodyPr wrap="none">
            <a:spAutoFit/>
          </a:bodyPr>
          <a:lstStyle/>
          <a:p>
            <a:r>
              <a:rPr lang="en-US" altLang="zh-CN" b="1" dirty="0">
                <a:solidFill>
                  <a:srgbClr val="3E9785"/>
                </a:solidFill>
                <a:cs typeface="+mn-ea"/>
                <a:sym typeface="+mn-lt"/>
              </a:rPr>
              <a:t>(</a:t>
            </a:r>
            <a:r>
              <a:rPr lang="zh-CN" altLang="en-US" b="1" dirty="0">
                <a:solidFill>
                  <a:srgbClr val="3E9785"/>
                </a:solidFill>
                <a:cs typeface="+mn-ea"/>
                <a:sym typeface="+mn-lt"/>
              </a:rPr>
              <a:t>很好</a:t>
            </a:r>
            <a:r>
              <a:rPr lang="en-US" altLang="zh-CN" b="1" dirty="0">
                <a:solidFill>
                  <a:srgbClr val="3E9785"/>
                </a:solidFill>
                <a:cs typeface="+mn-ea"/>
                <a:sym typeface="+mn-lt"/>
              </a:rPr>
              <a:t>/</a:t>
            </a:r>
            <a:r>
              <a:rPr lang="zh-CN" altLang="en-US" b="1" dirty="0">
                <a:solidFill>
                  <a:srgbClr val="3E9785"/>
                </a:solidFill>
                <a:cs typeface="+mn-ea"/>
                <a:sym typeface="+mn-lt"/>
              </a:rPr>
              <a:t>很对 </a:t>
            </a:r>
            <a:r>
              <a:rPr lang="en-US" altLang="zh-CN" b="1" dirty="0">
                <a:solidFill>
                  <a:srgbClr val="3E9785"/>
                </a:solidFill>
                <a:cs typeface="+mn-ea"/>
                <a:sym typeface="+mn-lt"/>
              </a:rPr>
              <a:t>)</a:t>
            </a:r>
          </a:p>
        </p:txBody>
      </p:sp>
      <p:sp>
        <p:nvSpPr>
          <p:cNvPr id="27" name="矩形 26"/>
          <p:cNvSpPr/>
          <p:nvPr/>
        </p:nvSpPr>
        <p:spPr>
          <a:xfrm>
            <a:off x="4234399" y="3019264"/>
            <a:ext cx="1927835" cy="369332"/>
          </a:xfrm>
          <a:prstGeom prst="rect">
            <a:avLst/>
          </a:prstGeom>
        </p:spPr>
        <p:txBody>
          <a:bodyPr wrap="none">
            <a:spAutoFit/>
          </a:bodyPr>
          <a:lstStyle/>
          <a:p>
            <a:r>
              <a:rPr lang="en-US" altLang="zh-CN" b="1" dirty="0">
                <a:cs typeface="+mn-ea"/>
                <a:sym typeface="+mn-lt"/>
              </a:rPr>
              <a:t>E---Ever-loving</a:t>
            </a:r>
            <a:endParaRPr lang="zh-CN" altLang="en-US" b="1" dirty="0">
              <a:cs typeface="+mn-ea"/>
              <a:sym typeface="+mn-lt"/>
            </a:endParaRPr>
          </a:p>
        </p:txBody>
      </p:sp>
      <p:sp>
        <p:nvSpPr>
          <p:cNvPr id="28" name="矩形 27"/>
          <p:cNvSpPr/>
          <p:nvPr/>
        </p:nvSpPr>
        <p:spPr>
          <a:xfrm>
            <a:off x="4220714" y="3333507"/>
            <a:ext cx="1518364" cy="369332"/>
          </a:xfrm>
          <a:prstGeom prst="rect">
            <a:avLst/>
          </a:prstGeom>
        </p:spPr>
        <p:txBody>
          <a:bodyPr wrap="none">
            <a:spAutoFit/>
          </a:bodyPr>
          <a:lstStyle/>
          <a:p>
            <a:r>
              <a:rPr lang="en-US" altLang="zh-CN" b="1" dirty="0">
                <a:solidFill>
                  <a:srgbClr val="3E9785"/>
                </a:solidFill>
                <a:cs typeface="+mn-ea"/>
                <a:sym typeface="+mn-lt"/>
              </a:rPr>
              <a:t>(</a:t>
            </a:r>
            <a:r>
              <a:rPr lang="zh-CN" altLang="en-US" b="1" dirty="0">
                <a:solidFill>
                  <a:srgbClr val="3E9785"/>
                </a:solidFill>
                <a:cs typeface="+mn-ea"/>
                <a:sym typeface="+mn-lt"/>
              </a:rPr>
              <a:t>永远爱你的</a:t>
            </a:r>
            <a:r>
              <a:rPr lang="en-US" altLang="zh-CN" b="1" dirty="0">
                <a:solidFill>
                  <a:srgbClr val="3E9785"/>
                </a:solidFill>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217">
                                          <p:stCondLst>
                                            <p:cond delay="0"/>
                                          </p:stCondLst>
                                        </p:cTn>
                                        <p:tgtEl>
                                          <p:spTgt spid="8"/>
                                        </p:tgtEl>
                                      </p:cBhvr>
                                    </p:animEffect>
                                    <p:anim calcmode="lin" valueType="num">
                                      <p:cBhvr>
                                        <p:cTn id="25" dur="68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8"/>
                                        </p:tgtEl>
                                        <p:attrNameLst>
                                          <p:attrName>ppt_y</p:attrName>
                                        </p:attrNameLst>
                                      </p:cBhvr>
                                      <p:tavLst>
                                        <p:tav tm="0" fmla="#ppt_y-sin(pi*$)/9">
                                          <p:val>
                                            <p:fltVal val="0"/>
                                          </p:val>
                                        </p:tav>
                                        <p:tav tm="100000">
                                          <p:val>
                                            <p:fltVal val="1"/>
                                          </p:val>
                                        </p:tav>
                                      </p:tavLst>
                                    </p:anim>
                                    <p:anim calcmode="lin" valueType="num">
                                      <p:cBhvr>
                                        <p:cTn id="28" dur="124" tmFilter="0, 0; 0.125,0.2665; 0.25,0.4; 0.375,0.465; 0.5,0.5;  0.625,0.535; 0.75,0.6; 0.875,0.7335; 1,1">
                                          <p:stCondLst>
                                            <p:cond delay="497"/>
                                          </p:stCondLst>
                                        </p:cTn>
                                        <p:tgtEl>
                                          <p:spTgt spid="8"/>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8"/>
                                        </p:tgtEl>
                                        <p:attrNameLst>
                                          <p:attrName>ppt_y</p:attrName>
                                        </p:attrNameLst>
                                      </p:cBhvr>
                                      <p:tavLst>
                                        <p:tav tm="0" fmla="#ppt_y-sin(pi*$)/81">
                                          <p:val>
                                            <p:fltVal val="0"/>
                                          </p:val>
                                        </p:tav>
                                        <p:tav tm="100000">
                                          <p:val>
                                            <p:fltVal val="1"/>
                                          </p:val>
                                        </p:tav>
                                      </p:tavLst>
                                    </p:anim>
                                    <p:animScale>
                                      <p:cBhvr>
                                        <p:cTn id="30" dur="10">
                                          <p:stCondLst>
                                            <p:cond delay="244"/>
                                          </p:stCondLst>
                                        </p:cTn>
                                        <p:tgtEl>
                                          <p:spTgt spid="8"/>
                                        </p:tgtEl>
                                      </p:cBhvr>
                                      <p:to x="100000" y="60000"/>
                                    </p:animScale>
                                    <p:animScale>
                                      <p:cBhvr>
                                        <p:cTn id="31" dur="62" decel="50000">
                                          <p:stCondLst>
                                            <p:cond delay="254"/>
                                          </p:stCondLst>
                                        </p:cTn>
                                        <p:tgtEl>
                                          <p:spTgt spid="8"/>
                                        </p:tgtEl>
                                      </p:cBhvr>
                                      <p:to x="100000" y="100000"/>
                                    </p:animScale>
                                    <p:animScale>
                                      <p:cBhvr>
                                        <p:cTn id="32" dur="10">
                                          <p:stCondLst>
                                            <p:cond delay="492"/>
                                          </p:stCondLst>
                                        </p:cTn>
                                        <p:tgtEl>
                                          <p:spTgt spid="8"/>
                                        </p:tgtEl>
                                      </p:cBhvr>
                                      <p:to x="100000" y="80000"/>
                                    </p:animScale>
                                    <p:animScale>
                                      <p:cBhvr>
                                        <p:cTn id="33" dur="62" decel="50000">
                                          <p:stCondLst>
                                            <p:cond delay="502"/>
                                          </p:stCondLst>
                                        </p:cTn>
                                        <p:tgtEl>
                                          <p:spTgt spid="8"/>
                                        </p:tgtEl>
                                      </p:cBhvr>
                                      <p:to x="100000" y="100000"/>
                                    </p:animScale>
                                    <p:animScale>
                                      <p:cBhvr>
                                        <p:cTn id="34" dur="10">
                                          <p:stCondLst>
                                            <p:cond delay="616"/>
                                          </p:stCondLst>
                                        </p:cTn>
                                        <p:tgtEl>
                                          <p:spTgt spid="8"/>
                                        </p:tgtEl>
                                      </p:cBhvr>
                                      <p:to x="100000" y="90000"/>
                                    </p:animScale>
                                    <p:animScale>
                                      <p:cBhvr>
                                        <p:cTn id="35" dur="62" decel="50000">
                                          <p:stCondLst>
                                            <p:cond delay="625"/>
                                          </p:stCondLst>
                                        </p:cTn>
                                        <p:tgtEl>
                                          <p:spTgt spid="8"/>
                                        </p:tgtEl>
                                      </p:cBhvr>
                                      <p:to x="100000" y="100000"/>
                                    </p:animScale>
                                    <p:animScale>
                                      <p:cBhvr>
                                        <p:cTn id="36" dur="10">
                                          <p:stCondLst>
                                            <p:cond delay="678"/>
                                          </p:stCondLst>
                                        </p:cTn>
                                        <p:tgtEl>
                                          <p:spTgt spid="8"/>
                                        </p:tgtEl>
                                      </p:cBhvr>
                                      <p:to x="100000" y="95000"/>
                                    </p:animScale>
                                    <p:animScale>
                                      <p:cBhvr>
                                        <p:cTn id="37" dur="62" decel="50000">
                                          <p:stCondLst>
                                            <p:cond delay="688"/>
                                          </p:stCondLst>
                                        </p:cTn>
                                        <p:tgtEl>
                                          <p:spTgt spid="8"/>
                                        </p:tgtEl>
                                      </p:cBhvr>
                                      <p:to x="100000" y="100000"/>
                                    </p:animScale>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2500"/>
                            </p:stCondLst>
                            <p:childTnLst>
                              <p:par>
                                <p:cTn id="46" presetID="26"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217">
                                          <p:stCondLst>
                                            <p:cond delay="0"/>
                                          </p:stCondLst>
                                        </p:cTn>
                                        <p:tgtEl>
                                          <p:spTgt spid="9"/>
                                        </p:tgtEl>
                                      </p:cBhvr>
                                    </p:animEffect>
                                    <p:anim calcmode="lin" valueType="num">
                                      <p:cBhvr>
                                        <p:cTn id="49"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52"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53"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54" dur="10">
                                          <p:stCondLst>
                                            <p:cond delay="244"/>
                                          </p:stCondLst>
                                        </p:cTn>
                                        <p:tgtEl>
                                          <p:spTgt spid="9"/>
                                        </p:tgtEl>
                                      </p:cBhvr>
                                      <p:to x="100000" y="60000"/>
                                    </p:animScale>
                                    <p:animScale>
                                      <p:cBhvr>
                                        <p:cTn id="55" dur="62" decel="50000">
                                          <p:stCondLst>
                                            <p:cond delay="254"/>
                                          </p:stCondLst>
                                        </p:cTn>
                                        <p:tgtEl>
                                          <p:spTgt spid="9"/>
                                        </p:tgtEl>
                                      </p:cBhvr>
                                      <p:to x="100000" y="100000"/>
                                    </p:animScale>
                                    <p:animScale>
                                      <p:cBhvr>
                                        <p:cTn id="56" dur="10">
                                          <p:stCondLst>
                                            <p:cond delay="492"/>
                                          </p:stCondLst>
                                        </p:cTn>
                                        <p:tgtEl>
                                          <p:spTgt spid="9"/>
                                        </p:tgtEl>
                                      </p:cBhvr>
                                      <p:to x="100000" y="80000"/>
                                    </p:animScale>
                                    <p:animScale>
                                      <p:cBhvr>
                                        <p:cTn id="57" dur="62" decel="50000">
                                          <p:stCondLst>
                                            <p:cond delay="502"/>
                                          </p:stCondLst>
                                        </p:cTn>
                                        <p:tgtEl>
                                          <p:spTgt spid="9"/>
                                        </p:tgtEl>
                                      </p:cBhvr>
                                      <p:to x="100000" y="100000"/>
                                    </p:animScale>
                                    <p:animScale>
                                      <p:cBhvr>
                                        <p:cTn id="58" dur="10">
                                          <p:stCondLst>
                                            <p:cond delay="616"/>
                                          </p:stCondLst>
                                        </p:cTn>
                                        <p:tgtEl>
                                          <p:spTgt spid="9"/>
                                        </p:tgtEl>
                                      </p:cBhvr>
                                      <p:to x="100000" y="90000"/>
                                    </p:animScale>
                                    <p:animScale>
                                      <p:cBhvr>
                                        <p:cTn id="59" dur="62" decel="50000">
                                          <p:stCondLst>
                                            <p:cond delay="625"/>
                                          </p:stCondLst>
                                        </p:cTn>
                                        <p:tgtEl>
                                          <p:spTgt spid="9"/>
                                        </p:tgtEl>
                                      </p:cBhvr>
                                      <p:to x="100000" y="100000"/>
                                    </p:animScale>
                                    <p:animScale>
                                      <p:cBhvr>
                                        <p:cTn id="60" dur="10">
                                          <p:stCondLst>
                                            <p:cond delay="678"/>
                                          </p:stCondLst>
                                        </p:cTn>
                                        <p:tgtEl>
                                          <p:spTgt spid="9"/>
                                        </p:tgtEl>
                                      </p:cBhvr>
                                      <p:to x="100000" y="95000"/>
                                    </p:animScale>
                                    <p:animScale>
                                      <p:cBhvr>
                                        <p:cTn id="61" dur="62" decel="50000">
                                          <p:stCondLst>
                                            <p:cond delay="688"/>
                                          </p:stCondLst>
                                        </p:cTn>
                                        <p:tgtEl>
                                          <p:spTgt spid="9"/>
                                        </p:tgtEl>
                                      </p:cBhvr>
                                      <p:to x="100000" y="100000"/>
                                    </p:animScale>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par>
                          <p:cTn id="69" fill="hold">
                            <p:stCondLst>
                              <p:cond delay="4000"/>
                            </p:stCondLst>
                            <p:childTnLst>
                              <p:par>
                                <p:cTn id="70" presetID="26"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217">
                                          <p:stCondLst>
                                            <p:cond delay="0"/>
                                          </p:stCondLst>
                                        </p:cTn>
                                        <p:tgtEl>
                                          <p:spTgt spid="10"/>
                                        </p:tgtEl>
                                      </p:cBhvr>
                                    </p:animEffect>
                                    <p:anim calcmode="lin" valueType="num">
                                      <p:cBhvr>
                                        <p:cTn id="73" dur="68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4" dur="249"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5" dur="249" tmFilter="0, 0; 0.125,0.2665; 0.25,0.4; 0.375,0.465; 0.5,0.5;  0.625,0.535; 0.75,0.6; 0.875,0.7335; 1,1">
                                          <p:stCondLst>
                                            <p:cond delay="249"/>
                                          </p:stCondLst>
                                        </p:cTn>
                                        <p:tgtEl>
                                          <p:spTgt spid="10"/>
                                        </p:tgtEl>
                                        <p:attrNameLst>
                                          <p:attrName>ppt_y</p:attrName>
                                        </p:attrNameLst>
                                      </p:cBhvr>
                                      <p:tavLst>
                                        <p:tav tm="0" fmla="#ppt_y-sin(pi*$)/9">
                                          <p:val>
                                            <p:fltVal val="0"/>
                                          </p:val>
                                        </p:tav>
                                        <p:tav tm="100000">
                                          <p:val>
                                            <p:fltVal val="1"/>
                                          </p:val>
                                        </p:tav>
                                      </p:tavLst>
                                    </p:anim>
                                    <p:anim calcmode="lin" valueType="num">
                                      <p:cBhvr>
                                        <p:cTn id="76" dur="124" tmFilter="0, 0; 0.125,0.2665; 0.25,0.4; 0.375,0.465; 0.5,0.5;  0.625,0.535; 0.75,0.6; 0.875,0.7335; 1,1">
                                          <p:stCondLst>
                                            <p:cond delay="497"/>
                                          </p:stCondLst>
                                        </p:cTn>
                                        <p:tgtEl>
                                          <p:spTgt spid="10"/>
                                        </p:tgtEl>
                                        <p:attrNameLst>
                                          <p:attrName>ppt_y</p:attrName>
                                        </p:attrNameLst>
                                      </p:cBhvr>
                                      <p:tavLst>
                                        <p:tav tm="0" fmla="#ppt_y-sin(pi*$)/27">
                                          <p:val>
                                            <p:fltVal val="0"/>
                                          </p:val>
                                        </p:tav>
                                        <p:tav tm="100000">
                                          <p:val>
                                            <p:fltVal val="1"/>
                                          </p:val>
                                        </p:tav>
                                      </p:tavLst>
                                    </p:anim>
                                    <p:anim calcmode="lin" valueType="num">
                                      <p:cBhvr>
                                        <p:cTn id="77" dur="62" tmFilter="0, 0; 0.125,0.2665; 0.25,0.4; 0.375,0.465; 0.5,0.5;  0.625,0.535; 0.75,0.6; 0.875,0.7335; 1,1">
                                          <p:stCondLst>
                                            <p:cond delay="621"/>
                                          </p:stCondLst>
                                        </p:cTn>
                                        <p:tgtEl>
                                          <p:spTgt spid="10"/>
                                        </p:tgtEl>
                                        <p:attrNameLst>
                                          <p:attrName>ppt_y</p:attrName>
                                        </p:attrNameLst>
                                      </p:cBhvr>
                                      <p:tavLst>
                                        <p:tav tm="0" fmla="#ppt_y-sin(pi*$)/81">
                                          <p:val>
                                            <p:fltVal val="0"/>
                                          </p:val>
                                        </p:tav>
                                        <p:tav tm="100000">
                                          <p:val>
                                            <p:fltVal val="1"/>
                                          </p:val>
                                        </p:tav>
                                      </p:tavLst>
                                    </p:anim>
                                    <p:animScale>
                                      <p:cBhvr>
                                        <p:cTn id="78" dur="10">
                                          <p:stCondLst>
                                            <p:cond delay="244"/>
                                          </p:stCondLst>
                                        </p:cTn>
                                        <p:tgtEl>
                                          <p:spTgt spid="10"/>
                                        </p:tgtEl>
                                      </p:cBhvr>
                                      <p:to x="100000" y="60000"/>
                                    </p:animScale>
                                    <p:animScale>
                                      <p:cBhvr>
                                        <p:cTn id="79" dur="62" decel="50000">
                                          <p:stCondLst>
                                            <p:cond delay="254"/>
                                          </p:stCondLst>
                                        </p:cTn>
                                        <p:tgtEl>
                                          <p:spTgt spid="10"/>
                                        </p:tgtEl>
                                      </p:cBhvr>
                                      <p:to x="100000" y="100000"/>
                                    </p:animScale>
                                    <p:animScale>
                                      <p:cBhvr>
                                        <p:cTn id="80" dur="10">
                                          <p:stCondLst>
                                            <p:cond delay="492"/>
                                          </p:stCondLst>
                                        </p:cTn>
                                        <p:tgtEl>
                                          <p:spTgt spid="10"/>
                                        </p:tgtEl>
                                      </p:cBhvr>
                                      <p:to x="100000" y="80000"/>
                                    </p:animScale>
                                    <p:animScale>
                                      <p:cBhvr>
                                        <p:cTn id="81" dur="62" decel="50000">
                                          <p:stCondLst>
                                            <p:cond delay="502"/>
                                          </p:stCondLst>
                                        </p:cTn>
                                        <p:tgtEl>
                                          <p:spTgt spid="10"/>
                                        </p:tgtEl>
                                      </p:cBhvr>
                                      <p:to x="100000" y="100000"/>
                                    </p:animScale>
                                    <p:animScale>
                                      <p:cBhvr>
                                        <p:cTn id="82" dur="10">
                                          <p:stCondLst>
                                            <p:cond delay="616"/>
                                          </p:stCondLst>
                                        </p:cTn>
                                        <p:tgtEl>
                                          <p:spTgt spid="10"/>
                                        </p:tgtEl>
                                      </p:cBhvr>
                                      <p:to x="100000" y="90000"/>
                                    </p:animScale>
                                    <p:animScale>
                                      <p:cBhvr>
                                        <p:cTn id="83" dur="62" decel="50000">
                                          <p:stCondLst>
                                            <p:cond delay="625"/>
                                          </p:stCondLst>
                                        </p:cTn>
                                        <p:tgtEl>
                                          <p:spTgt spid="10"/>
                                        </p:tgtEl>
                                      </p:cBhvr>
                                      <p:to x="100000" y="100000"/>
                                    </p:animScale>
                                    <p:animScale>
                                      <p:cBhvr>
                                        <p:cTn id="84" dur="10">
                                          <p:stCondLst>
                                            <p:cond delay="678"/>
                                          </p:stCondLst>
                                        </p:cTn>
                                        <p:tgtEl>
                                          <p:spTgt spid="10"/>
                                        </p:tgtEl>
                                      </p:cBhvr>
                                      <p:to x="100000" y="95000"/>
                                    </p:animScale>
                                    <p:animScale>
                                      <p:cBhvr>
                                        <p:cTn id="85" dur="62" decel="50000">
                                          <p:stCondLst>
                                            <p:cond delay="688"/>
                                          </p:stCondLst>
                                        </p:cTn>
                                        <p:tgtEl>
                                          <p:spTgt spid="10"/>
                                        </p:tgtEl>
                                      </p:cBhvr>
                                      <p:to x="100000" y="100000"/>
                                    </p:animScale>
                                  </p:childTnLst>
                                </p:cTn>
                              </p:par>
                            </p:childTnLst>
                          </p:cTn>
                        </p:par>
                        <p:par>
                          <p:cTn id="86" fill="hold">
                            <p:stCondLst>
                              <p:cond delay="5000"/>
                            </p:stCondLst>
                            <p:childTnLst>
                              <p:par>
                                <p:cTn id="87" presetID="22" presetClass="entr" presetSubtype="8"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left)">
                                      <p:cBhvr>
                                        <p:cTn id="89" dur="500"/>
                                        <p:tgtEl>
                                          <p:spTgt spid="1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wipe(left)">
                                      <p:cBhvr>
                                        <p:cTn id="92" dur="500"/>
                                        <p:tgtEl>
                                          <p:spTgt spid="19"/>
                                        </p:tgtEl>
                                      </p:cBhvr>
                                    </p:animEffect>
                                  </p:childTnLst>
                                </p:cTn>
                              </p:par>
                            </p:childTnLst>
                          </p:cTn>
                        </p:par>
                        <p:par>
                          <p:cTn id="93" fill="hold">
                            <p:stCondLst>
                              <p:cond delay="5500"/>
                            </p:stCondLst>
                            <p:childTnLst>
                              <p:par>
                                <p:cTn id="94" presetID="26" presetClass="entr" presetSubtype="0"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down)">
                                      <p:cBhvr>
                                        <p:cTn id="96" dur="217">
                                          <p:stCondLst>
                                            <p:cond delay="0"/>
                                          </p:stCondLst>
                                        </p:cTn>
                                        <p:tgtEl>
                                          <p:spTgt spid="11"/>
                                        </p:tgtEl>
                                      </p:cBhvr>
                                    </p:animEffect>
                                    <p:anim calcmode="lin" valueType="num">
                                      <p:cBhvr>
                                        <p:cTn id="97"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8"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9"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100"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101"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102" dur="10">
                                          <p:stCondLst>
                                            <p:cond delay="244"/>
                                          </p:stCondLst>
                                        </p:cTn>
                                        <p:tgtEl>
                                          <p:spTgt spid="11"/>
                                        </p:tgtEl>
                                      </p:cBhvr>
                                      <p:to x="100000" y="60000"/>
                                    </p:animScale>
                                    <p:animScale>
                                      <p:cBhvr>
                                        <p:cTn id="103" dur="62" decel="50000">
                                          <p:stCondLst>
                                            <p:cond delay="254"/>
                                          </p:stCondLst>
                                        </p:cTn>
                                        <p:tgtEl>
                                          <p:spTgt spid="11"/>
                                        </p:tgtEl>
                                      </p:cBhvr>
                                      <p:to x="100000" y="100000"/>
                                    </p:animScale>
                                    <p:animScale>
                                      <p:cBhvr>
                                        <p:cTn id="104" dur="10">
                                          <p:stCondLst>
                                            <p:cond delay="492"/>
                                          </p:stCondLst>
                                        </p:cTn>
                                        <p:tgtEl>
                                          <p:spTgt spid="11"/>
                                        </p:tgtEl>
                                      </p:cBhvr>
                                      <p:to x="100000" y="80000"/>
                                    </p:animScale>
                                    <p:animScale>
                                      <p:cBhvr>
                                        <p:cTn id="105" dur="62" decel="50000">
                                          <p:stCondLst>
                                            <p:cond delay="502"/>
                                          </p:stCondLst>
                                        </p:cTn>
                                        <p:tgtEl>
                                          <p:spTgt spid="11"/>
                                        </p:tgtEl>
                                      </p:cBhvr>
                                      <p:to x="100000" y="100000"/>
                                    </p:animScale>
                                    <p:animScale>
                                      <p:cBhvr>
                                        <p:cTn id="106" dur="10">
                                          <p:stCondLst>
                                            <p:cond delay="616"/>
                                          </p:stCondLst>
                                        </p:cTn>
                                        <p:tgtEl>
                                          <p:spTgt spid="11"/>
                                        </p:tgtEl>
                                      </p:cBhvr>
                                      <p:to x="100000" y="90000"/>
                                    </p:animScale>
                                    <p:animScale>
                                      <p:cBhvr>
                                        <p:cTn id="107" dur="62" decel="50000">
                                          <p:stCondLst>
                                            <p:cond delay="625"/>
                                          </p:stCondLst>
                                        </p:cTn>
                                        <p:tgtEl>
                                          <p:spTgt spid="11"/>
                                        </p:tgtEl>
                                      </p:cBhvr>
                                      <p:to x="100000" y="100000"/>
                                    </p:animScale>
                                    <p:animScale>
                                      <p:cBhvr>
                                        <p:cTn id="108" dur="10">
                                          <p:stCondLst>
                                            <p:cond delay="678"/>
                                          </p:stCondLst>
                                        </p:cTn>
                                        <p:tgtEl>
                                          <p:spTgt spid="11"/>
                                        </p:tgtEl>
                                      </p:cBhvr>
                                      <p:to x="100000" y="95000"/>
                                    </p:animScale>
                                    <p:animScale>
                                      <p:cBhvr>
                                        <p:cTn id="109" dur="62" decel="50000">
                                          <p:stCondLst>
                                            <p:cond delay="688"/>
                                          </p:stCondLst>
                                        </p:cTn>
                                        <p:tgtEl>
                                          <p:spTgt spid="11"/>
                                        </p:tgtEl>
                                      </p:cBhvr>
                                      <p:to x="100000" y="100000"/>
                                    </p:animScale>
                                  </p:childTnLst>
                                </p:cTn>
                              </p:par>
                            </p:childTnLst>
                          </p:cTn>
                        </p:par>
                        <p:par>
                          <p:cTn id="110" fill="hold">
                            <p:stCondLst>
                              <p:cond delay="6500"/>
                            </p:stCondLst>
                            <p:childTnLst>
                              <p:par>
                                <p:cTn id="111" presetID="22" presetClass="entr" presetSubtype="8" fill="hold" grpId="0" nodeType="after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wipe(left)">
                                      <p:cBhvr>
                                        <p:cTn id="113" dur="500"/>
                                        <p:tgtEl>
                                          <p:spTgt spid="20"/>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500"/>
                                        <p:tgtEl>
                                          <p:spTgt spid="21"/>
                                        </p:tgtEl>
                                      </p:cBhvr>
                                    </p:animEffect>
                                  </p:childTnLst>
                                </p:cTn>
                              </p:par>
                            </p:childTnLst>
                          </p:cTn>
                        </p:par>
                        <p:par>
                          <p:cTn id="117" fill="hold">
                            <p:stCondLst>
                              <p:cond delay="7000"/>
                            </p:stCondLst>
                            <p:childTnLst>
                              <p:par>
                                <p:cTn id="118" presetID="26" presetClass="entr" presetSubtype="0" fill="hold" nodeType="after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wipe(down)">
                                      <p:cBhvr>
                                        <p:cTn id="120" dur="217">
                                          <p:stCondLst>
                                            <p:cond delay="0"/>
                                          </p:stCondLst>
                                        </p:cTn>
                                        <p:tgtEl>
                                          <p:spTgt spid="12"/>
                                        </p:tgtEl>
                                      </p:cBhvr>
                                    </p:animEffect>
                                    <p:anim calcmode="lin" valueType="num">
                                      <p:cBhvr>
                                        <p:cTn id="121" dur="68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2" dur="249"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3" dur="249" tmFilter="0, 0; 0.125,0.2665; 0.25,0.4; 0.375,0.465; 0.5,0.5;  0.625,0.535; 0.75,0.6; 0.875,0.7335; 1,1">
                                          <p:stCondLst>
                                            <p:cond delay="249"/>
                                          </p:stCondLst>
                                        </p:cTn>
                                        <p:tgtEl>
                                          <p:spTgt spid="12"/>
                                        </p:tgtEl>
                                        <p:attrNameLst>
                                          <p:attrName>ppt_y</p:attrName>
                                        </p:attrNameLst>
                                      </p:cBhvr>
                                      <p:tavLst>
                                        <p:tav tm="0" fmla="#ppt_y-sin(pi*$)/9">
                                          <p:val>
                                            <p:fltVal val="0"/>
                                          </p:val>
                                        </p:tav>
                                        <p:tav tm="100000">
                                          <p:val>
                                            <p:fltVal val="1"/>
                                          </p:val>
                                        </p:tav>
                                      </p:tavLst>
                                    </p:anim>
                                    <p:anim calcmode="lin" valueType="num">
                                      <p:cBhvr>
                                        <p:cTn id="124" dur="124" tmFilter="0, 0; 0.125,0.2665; 0.25,0.4; 0.375,0.465; 0.5,0.5;  0.625,0.535; 0.75,0.6; 0.875,0.7335; 1,1">
                                          <p:stCondLst>
                                            <p:cond delay="497"/>
                                          </p:stCondLst>
                                        </p:cTn>
                                        <p:tgtEl>
                                          <p:spTgt spid="12"/>
                                        </p:tgtEl>
                                        <p:attrNameLst>
                                          <p:attrName>ppt_y</p:attrName>
                                        </p:attrNameLst>
                                      </p:cBhvr>
                                      <p:tavLst>
                                        <p:tav tm="0" fmla="#ppt_y-sin(pi*$)/27">
                                          <p:val>
                                            <p:fltVal val="0"/>
                                          </p:val>
                                        </p:tav>
                                        <p:tav tm="100000">
                                          <p:val>
                                            <p:fltVal val="1"/>
                                          </p:val>
                                        </p:tav>
                                      </p:tavLst>
                                    </p:anim>
                                    <p:anim calcmode="lin" valueType="num">
                                      <p:cBhvr>
                                        <p:cTn id="125" dur="62" tmFilter="0, 0; 0.125,0.2665; 0.25,0.4; 0.375,0.465; 0.5,0.5;  0.625,0.535; 0.75,0.6; 0.875,0.7335; 1,1">
                                          <p:stCondLst>
                                            <p:cond delay="621"/>
                                          </p:stCondLst>
                                        </p:cTn>
                                        <p:tgtEl>
                                          <p:spTgt spid="12"/>
                                        </p:tgtEl>
                                        <p:attrNameLst>
                                          <p:attrName>ppt_y</p:attrName>
                                        </p:attrNameLst>
                                      </p:cBhvr>
                                      <p:tavLst>
                                        <p:tav tm="0" fmla="#ppt_y-sin(pi*$)/81">
                                          <p:val>
                                            <p:fltVal val="0"/>
                                          </p:val>
                                        </p:tav>
                                        <p:tav tm="100000">
                                          <p:val>
                                            <p:fltVal val="1"/>
                                          </p:val>
                                        </p:tav>
                                      </p:tavLst>
                                    </p:anim>
                                    <p:animScale>
                                      <p:cBhvr>
                                        <p:cTn id="126" dur="10">
                                          <p:stCondLst>
                                            <p:cond delay="244"/>
                                          </p:stCondLst>
                                        </p:cTn>
                                        <p:tgtEl>
                                          <p:spTgt spid="12"/>
                                        </p:tgtEl>
                                      </p:cBhvr>
                                      <p:to x="100000" y="60000"/>
                                    </p:animScale>
                                    <p:animScale>
                                      <p:cBhvr>
                                        <p:cTn id="127" dur="62" decel="50000">
                                          <p:stCondLst>
                                            <p:cond delay="254"/>
                                          </p:stCondLst>
                                        </p:cTn>
                                        <p:tgtEl>
                                          <p:spTgt spid="12"/>
                                        </p:tgtEl>
                                      </p:cBhvr>
                                      <p:to x="100000" y="100000"/>
                                    </p:animScale>
                                    <p:animScale>
                                      <p:cBhvr>
                                        <p:cTn id="128" dur="10">
                                          <p:stCondLst>
                                            <p:cond delay="492"/>
                                          </p:stCondLst>
                                        </p:cTn>
                                        <p:tgtEl>
                                          <p:spTgt spid="12"/>
                                        </p:tgtEl>
                                      </p:cBhvr>
                                      <p:to x="100000" y="80000"/>
                                    </p:animScale>
                                    <p:animScale>
                                      <p:cBhvr>
                                        <p:cTn id="129" dur="62" decel="50000">
                                          <p:stCondLst>
                                            <p:cond delay="502"/>
                                          </p:stCondLst>
                                        </p:cTn>
                                        <p:tgtEl>
                                          <p:spTgt spid="12"/>
                                        </p:tgtEl>
                                      </p:cBhvr>
                                      <p:to x="100000" y="100000"/>
                                    </p:animScale>
                                    <p:animScale>
                                      <p:cBhvr>
                                        <p:cTn id="130" dur="10">
                                          <p:stCondLst>
                                            <p:cond delay="616"/>
                                          </p:stCondLst>
                                        </p:cTn>
                                        <p:tgtEl>
                                          <p:spTgt spid="12"/>
                                        </p:tgtEl>
                                      </p:cBhvr>
                                      <p:to x="100000" y="90000"/>
                                    </p:animScale>
                                    <p:animScale>
                                      <p:cBhvr>
                                        <p:cTn id="131" dur="62" decel="50000">
                                          <p:stCondLst>
                                            <p:cond delay="625"/>
                                          </p:stCondLst>
                                        </p:cTn>
                                        <p:tgtEl>
                                          <p:spTgt spid="12"/>
                                        </p:tgtEl>
                                      </p:cBhvr>
                                      <p:to x="100000" y="100000"/>
                                    </p:animScale>
                                    <p:animScale>
                                      <p:cBhvr>
                                        <p:cTn id="132" dur="10">
                                          <p:stCondLst>
                                            <p:cond delay="678"/>
                                          </p:stCondLst>
                                        </p:cTn>
                                        <p:tgtEl>
                                          <p:spTgt spid="12"/>
                                        </p:tgtEl>
                                      </p:cBhvr>
                                      <p:to x="100000" y="95000"/>
                                    </p:animScale>
                                    <p:animScale>
                                      <p:cBhvr>
                                        <p:cTn id="133" dur="62" decel="50000">
                                          <p:stCondLst>
                                            <p:cond delay="688"/>
                                          </p:stCondLst>
                                        </p:cTn>
                                        <p:tgtEl>
                                          <p:spTgt spid="12"/>
                                        </p:tgtEl>
                                      </p:cBhvr>
                                      <p:to x="100000" y="100000"/>
                                    </p:animScale>
                                  </p:childTnLst>
                                </p:cTn>
                              </p:par>
                            </p:childTnLst>
                          </p:cTn>
                        </p:par>
                        <p:par>
                          <p:cTn id="134" fill="hold">
                            <p:stCondLst>
                              <p:cond delay="8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wipe(left)">
                                      <p:cBhvr>
                                        <p:cTn id="140" dur="500"/>
                                        <p:tgtEl>
                                          <p:spTgt spid="28"/>
                                        </p:tgtEl>
                                      </p:cBhvr>
                                    </p:animEffect>
                                  </p:childTnLst>
                                </p:cTn>
                              </p:par>
                            </p:childTnLst>
                          </p:cTn>
                        </p:par>
                        <p:par>
                          <p:cTn id="141" fill="hold">
                            <p:stCondLst>
                              <p:cond delay="8500"/>
                            </p:stCondLst>
                            <p:childTnLst>
                              <p:par>
                                <p:cTn id="142" presetID="26" presetClass="entr" presetSubtype="0" fill="hold" nodeType="after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wipe(down)">
                                      <p:cBhvr>
                                        <p:cTn id="144" dur="217">
                                          <p:stCondLst>
                                            <p:cond delay="0"/>
                                          </p:stCondLst>
                                        </p:cTn>
                                        <p:tgtEl>
                                          <p:spTgt spid="13"/>
                                        </p:tgtEl>
                                      </p:cBhvr>
                                    </p:animEffect>
                                    <p:anim calcmode="lin" valueType="num">
                                      <p:cBhvr>
                                        <p:cTn id="145"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6"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47"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148" dur="124" tmFilter="0, 0; 0.125,0.2665; 0.25,0.4; 0.375,0.465; 0.5,0.5;  0.625,0.535; 0.75,0.6; 0.875,0.7335; 1,1">
                                          <p:stCondLst>
                                            <p:cond delay="497"/>
                                          </p:stCondLst>
                                        </p:cTn>
                                        <p:tgtEl>
                                          <p:spTgt spid="13"/>
                                        </p:tgtEl>
                                        <p:attrNameLst>
                                          <p:attrName>ppt_y</p:attrName>
                                        </p:attrNameLst>
                                      </p:cBhvr>
                                      <p:tavLst>
                                        <p:tav tm="0" fmla="#ppt_y-sin(pi*$)/27">
                                          <p:val>
                                            <p:fltVal val="0"/>
                                          </p:val>
                                        </p:tav>
                                        <p:tav tm="100000">
                                          <p:val>
                                            <p:fltVal val="1"/>
                                          </p:val>
                                        </p:tav>
                                      </p:tavLst>
                                    </p:anim>
                                    <p:anim calcmode="lin" valueType="num">
                                      <p:cBhvr>
                                        <p:cTn id="149"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150" dur="10">
                                          <p:stCondLst>
                                            <p:cond delay="244"/>
                                          </p:stCondLst>
                                        </p:cTn>
                                        <p:tgtEl>
                                          <p:spTgt spid="13"/>
                                        </p:tgtEl>
                                      </p:cBhvr>
                                      <p:to x="100000" y="60000"/>
                                    </p:animScale>
                                    <p:animScale>
                                      <p:cBhvr>
                                        <p:cTn id="151" dur="62" decel="50000">
                                          <p:stCondLst>
                                            <p:cond delay="254"/>
                                          </p:stCondLst>
                                        </p:cTn>
                                        <p:tgtEl>
                                          <p:spTgt spid="13"/>
                                        </p:tgtEl>
                                      </p:cBhvr>
                                      <p:to x="100000" y="100000"/>
                                    </p:animScale>
                                    <p:animScale>
                                      <p:cBhvr>
                                        <p:cTn id="152" dur="10">
                                          <p:stCondLst>
                                            <p:cond delay="492"/>
                                          </p:stCondLst>
                                        </p:cTn>
                                        <p:tgtEl>
                                          <p:spTgt spid="13"/>
                                        </p:tgtEl>
                                      </p:cBhvr>
                                      <p:to x="100000" y="80000"/>
                                    </p:animScale>
                                    <p:animScale>
                                      <p:cBhvr>
                                        <p:cTn id="153" dur="62" decel="50000">
                                          <p:stCondLst>
                                            <p:cond delay="502"/>
                                          </p:stCondLst>
                                        </p:cTn>
                                        <p:tgtEl>
                                          <p:spTgt spid="13"/>
                                        </p:tgtEl>
                                      </p:cBhvr>
                                      <p:to x="100000" y="100000"/>
                                    </p:animScale>
                                    <p:animScale>
                                      <p:cBhvr>
                                        <p:cTn id="154" dur="10">
                                          <p:stCondLst>
                                            <p:cond delay="616"/>
                                          </p:stCondLst>
                                        </p:cTn>
                                        <p:tgtEl>
                                          <p:spTgt spid="13"/>
                                        </p:tgtEl>
                                      </p:cBhvr>
                                      <p:to x="100000" y="90000"/>
                                    </p:animScale>
                                    <p:animScale>
                                      <p:cBhvr>
                                        <p:cTn id="155" dur="62" decel="50000">
                                          <p:stCondLst>
                                            <p:cond delay="625"/>
                                          </p:stCondLst>
                                        </p:cTn>
                                        <p:tgtEl>
                                          <p:spTgt spid="13"/>
                                        </p:tgtEl>
                                      </p:cBhvr>
                                      <p:to x="100000" y="100000"/>
                                    </p:animScale>
                                    <p:animScale>
                                      <p:cBhvr>
                                        <p:cTn id="156" dur="10">
                                          <p:stCondLst>
                                            <p:cond delay="678"/>
                                          </p:stCondLst>
                                        </p:cTn>
                                        <p:tgtEl>
                                          <p:spTgt spid="13"/>
                                        </p:tgtEl>
                                      </p:cBhvr>
                                      <p:to x="100000" y="95000"/>
                                    </p:animScale>
                                    <p:animScale>
                                      <p:cBhvr>
                                        <p:cTn id="157" dur="62" decel="50000">
                                          <p:stCondLst>
                                            <p:cond delay="688"/>
                                          </p:stCondLst>
                                        </p:cTn>
                                        <p:tgtEl>
                                          <p:spTgt spid="13"/>
                                        </p:tgtEl>
                                      </p:cBhvr>
                                      <p:to x="100000" y="100000"/>
                                    </p:animScale>
                                  </p:childTnLst>
                                </p:cTn>
                              </p:par>
                            </p:childTnLst>
                          </p:cTn>
                        </p:par>
                        <p:par>
                          <p:cTn id="158" fill="hold">
                            <p:stCondLst>
                              <p:cond delay="9500"/>
                            </p:stCondLst>
                            <p:childTnLst>
                              <p:par>
                                <p:cTn id="159" presetID="22" presetClass="entr" presetSubtype="8" fill="hold" grpId="0" nodeType="after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wipe(left)">
                                      <p:cBhvr>
                                        <p:cTn id="161" dur="500"/>
                                        <p:tgtEl>
                                          <p:spTgt spid="22"/>
                                        </p:tgtEl>
                                      </p:cBhvr>
                                    </p:animEffect>
                                  </p:childTnLst>
                                </p:cTn>
                              </p:par>
                              <p:par>
                                <p:cTn id="162" presetID="22" presetClass="entr" presetSubtype="8" fill="hold" grpId="0" nodeType="with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wipe(left)">
                                      <p:cBhvr>
                                        <p:cTn id="1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4" grpId="0"/>
      <p:bldP spid="15" grpId="0"/>
      <p:bldP spid="16" grpId="0"/>
      <p:bldP spid="17" grpId="0"/>
      <p:bldP spid="18" grpId="0"/>
      <p:bldP spid="19" grpId="0"/>
      <p:bldP spid="20" grpId="0"/>
      <p:bldP spid="21" grpId="0"/>
      <p:bldP spid="22" grpId="0"/>
      <p:bldP spid="23"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screen"/>
          <a:stretch>
            <a:fillRect/>
          </a:stretch>
        </p:blipFill>
        <p:spPr>
          <a:xfrm>
            <a:off x="5615216" y="1413357"/>
            <a:ext cx="3829207" cy="3829207"/>
          </a:xfrm>
          <a:prstGeom prst="rect">
            <a:avLst/>
          </a:prstGeom>
        </p:spPr>
      </p:pic>
      <p:sp>
        <p:nvSpPr>
          <p:cNvPr id="2" name="箭头: 五边形 1"/>
          <p:cNvSpPr/>
          <p:nvPr/>
        </p:nvSpPr>
        <p:spPr>
          <a:xfrm>
            <a:off x="590549" y="276550"/>
            <a:ext cx="4381501" cy="577334"/>
          </a:xfrm>
          <a:prstGeom prst="homePlate">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81050" y="198088"/>
            <a:ext cx="4572000" cy="738664"/>
          </a:xfrm>
          <a:prstGeom prst="rect">
            <a:avLst/>
          </a:prstGeom>
          <a:effectLst/>
        </p:spPr>
        <p:txBody>
          <a:bodyPr>
            <a:spAutoFit/>
          </a:bodyPr>
          <a:lstStyle/>
          <a:p>
            <a:r>
              <a:rPr lang="en-US" altLang="zh-CN" sz="2400" b="1" dirty="0">
                <a:solidFill>
                  <a:schemeClr val="bg1"/>
                </a:solidFill>
                <a:cs typeface="+mn-ea"/>
                <a:sym typeface="+mn-lt"/>
              </a:rPr>
              <a:t>The meaning  for  father </a:t>
            </a:r>
            <a:r>
              <a:rPr lang="en-US" altLang="zh-CN" sz="2000" dirty="0">
                <a:solidFill>
                  <a:schemeClr val="bg1"/>
                </a:solidFill>
                <a:cs typeface="+mn-ea"/>
                <a:sym typeface="+mn-lt"/>
              </a:rPr>
              <a:t/>
            </a:r>
            <a:br>
              <a:rPr lang="en-US" altLang="zh-CN" sz="2000" dirty="0">
                <a:solidFill>
                  <a:schemeClr val="bg1"/>
                </a:solidFill>
                <a:cs typeface="+mn-ea"/>
                <a:sym typeface="+mn-lt"/>
              </a:rPr>
            </a:br>
            <a:r>
              <a:rPr lang="zh-CN" altLang="en-US" dirty="0">
                <a:solidFill>
                  <a:schemeClr val="bg1"/>
                </a:solidFill>
                <a:cs typeface="+mn-ea"/>
                <a:sym typeface="+mn-lt"/>
              </a:rPr>
              <a:t>父亲的含义</a:t>
            </a:r>
          </a:p>
        </p:txBody>
      </p:sp>
      <p:sp>
        <p:nvSpPr>
          <p:cNvPr id="4" name="矩形 3"/>
          <p:cNvSpPr/>
          <p:nvPr/>
        </p:nvSpPr>
        <p:spPr>
          <a:xfrm>
            <a:off x="1" y="276550"/>
            <a:ext cx="133350" cy="577334"/>
          </a:xfrm>
          <a:prstGeom prst="rect">
            <a:avLst/>
          </a:prstGeom>
          <a:solidFill>
            <a:srgbClr val="6AC1AB"/>
          </a:solidFill>
          <a:ln>
            <a:noFill/>
          </a:ln>
          <a:effectLst>
            <a:outerShdw dist="63500" algn="l" rotWithShape="0">
              <a:srgbClr val="A6D4D8"/>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pic>
        <p:nvPicPr>
          <p:cNvPr id="5" name="图片 4"/>
          <p:cNvPicPr>
            <a:picLocks noChangeAspect="1"/>
          </p:cNvPicPr>
          <p:nvPr/>
        </p:nvPicPr>
        <p:blipFill rotWithShape="1">
          <a:blip r:embed="rId4" cstate="screen"/>
          <a:srcRect/>
          <a:stretch>
            <a:fillRect/>
          </a:stretch>
        </p:blipFill>
        <p:spPr>
          <a:xfrm>
            <a:off x="0" y="0"/>
            <a:ext cx="781050" cy="1134840"/>
          </a:xfrm>
          <a:prstGeom prst="rect">
            <a:avLst/>
          </a:prstGeom>
        </p:spPr>
      </p:pic>
      <p:sp>
        <p:nvSpPr>
          <p:cNvPr id="6" name="矩形 5"/>
          <p:cNvSpPr/>
          <p:nvPr/>
        </p:nvSpPr>
        <p:spPr>
          <a:xfrm>
            <a:off x="730703" y="1213302"/>
            <a:ext cx="7682594" cy="707886"/>
          </a:xfrm>
          <a:prstGeom prst="rect">
            <a:avLst/>
          </a:prstGeom>
        </p:spPr>
        <p:txBody>
          <a:bodyPr wrap="square">
            <a:spAutoFit/>
          </a:bodyPr>
          <a:lstStyle/>
          <a:p>
            <a:pPr marL="285750" indent="-285750" algn="just">
              <a:buFont typeface="Wingdings" panose="05000000000000000000" pitchFamily="2" charset="2"/>
              <a:buChar char="l"/>
            </a:pPr>
            <a:r>
              <a:rPr lang="en-US" altLang="zh-CN" sz="2000" b="1" dirty="0">
                <a:solidFill>
                  <a:srgbClr val="3E9785"/>
                </a:solidFill>
                <a:cs typeface="+mn-ea"/>
                <a:sym typeface="+mn-lt"/>
              </a:rPr>
              <a:t>Different countries have different definitions on father's Day</a:t>
            </a:r>
          </a:p>
        </p:txBody>
      </p:sp>
      <p:sp>
        <p:nvSpPr>
          <p:cNvPr id="7" name="平行四边形 6"/>
          <p:cNvSpPr/>
          <p:nvPr/>
        </p:nvSpPr>
        <p:spPr>
          <a:xfrm>
            <a:off x="872669" y="1927336"/>
            <a:ext cx="2189845" cy="400110"/>
          </a:xfrm>
          <a:prstGeom prst="parallelogram">
            <a:avLst>
              <a:gd name="adj" fmla="val 866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Chinese Name: </a:t>
            </a:r>
            <a:endParaRPr lang="zh-CN" altLang="en-US" sz="1600" b="1" dirty="0">
              <a:cs typeface="+mn-ea"/>
              <a:sym typeface="+mn-lt"/>
            </a:endParaRPr>
          </a:p>
        </p:txBody>
      </p:sp>
      <p:sp>
        <p:nvSpPr>
          <p:cNvPr id="8" name="矩形 7"/>
          <p:cNvSpPr/>
          <p:nvPr/>
        </p:nvSpPr>
        <p:spPr>
          <a:xfrm>
            <a:off x="3062514" y="1932328"/>
            <a:ext cx="877163"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父亲节</a:t>
            </a:r>
            <a:endParaRPr lang="en-US" altLang="zh-CN" b="1" dirty="0">
              <a:solidFill>
                <a:schemeClr val="tx1">
                  <a:lumMod val="75000"/>
                  <a:lumOff val="25000"/>
                </a:schemeClr>
              </a:solidFill>
              <a:cs typeface="+mn-ea"/>
              <a:sym typeface="+mn-lt"/>
            </a:endParaRPr>
          </a:p>
        </p:txBody>
      </p:sp>
      <p:sp>
        <p:nvSpPr>
          <p:cNvPr id="9" name="平行四边形 8"/>
          <p:cNvSpPr/>
          <p:nvPr/>
        </p:nvSpPr>
        <p:spPr>
          <a:xfrm flipH="1">
            <a:off x="872669" y="2470759"/>
            <a:ext cx="2189845" cy="400110"/>
          </a:xfrm>
          <a:prstGeom prst="parallelogram">
            <a:avLst>
              <a:gd name="adj" fmla="val 866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err="1">
                <a:cs typeface="+mn-ea"/>
                <a:sym typeface="+mn-lt"/>
              </a:rPr>
              <a:t>Engish</a:t>
            </a:r>
            <a:r>
              <a:rPr lang="en-US" altLang="zh-CN" sz="1600" b="1" dirty="0">
                <a:cs typeface="+mn-ea"/>
                <a:sym typeface="+mn-lt"/>
              </a:rPr>
              <a:t> Name: </a:t>
            </a:r>
            <a:endParaRPr lang="zh-CN" altLang="en-US" sz="1600" b="1" dirty="0">
              <a:cs typeface="+mn-ea"/>
              <a:sym typeface="+mn-lt"/>
            </a:endParaRPr>
          </a:p>
        </p:txBody>
      </p:sp>
      <p:sp>
        <p:nvSpPr>
          <p:cNvPr id="10" name="矩形 9"/>
          <p:cNvSpPr/>
          <p:nvPr/>
        </p:nvSpPr>
        <p:spPr>
          <a:xfrm>
            <a:off x="3062514" y="2475751"/>
            <a:ext cx="1606017"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Father's Day</a:t>
            </a:r>
          </a:p>
        </p:txBody>
      </p:sp>
      <p:sp>
        <p:nvSpPr>
          <p:cNvPr id="11" name="平行四边形 10"/>
          <p:cNvSpPr/>
          <p:nvPr/>
        </p:nvSpPr>
        <p:spPr>
          <a:xfrm>
            <a:off x="872669" y="3017287"/>
            <a:ext cx="2189845" cy="400110"/>
          </a:xfrm>
          <a:prstGeom prst="parallelogram">
            <a:avLst>
              <a:gd name="adj" fmla="val 866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Source: </a:t>
            </a:r>
            <a:endParaRPr lang="zh-CN" altLang="en-US" sz="1600" b="1" dirty="0">
              <a:cs typeface="+mn-ea"/>
              <a:sym typeface="+mn-lt"/>
            </a:endParaRPr>
          </a:p>
        </p:txBody>
      </p:sp>
      <p:sp>
        <p:nvSpPr>
          <p:cNvPr id="12" name="矩形 11"/>
          <p:cNvSpPr/>
          <p:nvPr/>
        </p:nvSpPr>
        <p:spPr>
          <a:xfrm>
            <a:off x="3062514" y="3022279"/>
            <a:ext cx="3390223"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the United States National. </a:t>
            </a:r>
          </a:p>
        </p:txBody>
      </p:sp>
      <p:sp>
        <p:nvSpPr>
          <p:cNvPr id="13" name="平行四边形 12"/>
          <p:cNvSpPr/>
          <p:nvPr/>
        </p:nvSpPr>
        <p:spPr>
          <a:xfrm flipH="1">
            <a:off x="872669" y="3560710"/>
            <a:ext cx="2189845" cy="400110"/>
          </a:xfrm>
          <a:prstGeom prst="parallelogram">
            <a:avLst>
              <a:gd name="adj" fmla="val 866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cs typeface="+mn-ea"/>
                <a:sym typeface="+mn-lt"/>
              </a:rPr>
              <a:t>Date: </a:t>
            </a:r>
            <a:endParaRPr lang="zh-CN" altLang="en-US" sz="1600" b="1" dirty="0">
              <a:cs typeface="+mn-ea"/>
              <a:sym typeface="+mn-lt"/>
            </a:endParaRPr>
          </a:p>
        </p:txBody>
      </p:sp>
      <p:sp>
        <p:nvSpPr>
          <p:cNvPr id="14" name="矩形 13"/>
          <p:cNvSpPr/>
          <p:nvPr/>
        </p:nvSpPr>
        <p:spPr>
          <a:xfrm>
            <a:off x="3062514" y="3565702"/>
            <a:ext cx="4294702" cy="369332"/>
          </a:xfrm>
          <a:prstGeom prst="rect">
            <a:avLst/>
          </a:prstGeom>
        </p:spPr>
        <p:txBody>
          <a:bodyPr wrap="none">
            <a:spAutoFit/>
          </a:bodyPr>
          <a:lstStyle/>
          <a:p>
            <a:r>
              <a:rPr lang="en-US" altLang="zh-CN" b="1" dirty="0">
                <a:solidFill>
                  <a:schemeClr val="tx1">
                    <a:lumMod val="75000"/>
                    <a:lumOff val="25000"/>
                  </a:schemeClr>
                </a:solidFill>
                <a:cs typeface="+mn-ea"/>
                <a:sym typeface="+mn-lt"/>
              </a:rPr>
              <a:t>the third </a:t>
            </a:r>
            <a:r>
              <a:rPr lang="en-US" altLang="zh-CN" b="1" dirty="0" err="1">
                <a:solidFill>
                  <a:schemeClr val="tx1">
                    <a:lumMod val="75000"/>
                    <a:lumOff val="25000"/>
                  </a:schemeClr>
                </a:solidFill>
                <a:cs typeface="+mn-ea"/>
                <a:sym typeface="+mn-lt"/>
              </a:rPr>
              <a:t>sunday</a:t>
            </a:r>
            <a:r>
              <a:rPr lang="en-US" altLang="zh-CN" b="1" dirty="0">
                <a:solidFill>
                  <a:schemeClr val="tx1">
                    <a:lumMod val="75000"/>
                    <a:lumOff val="25000"/>
                  </a:schemeClr>
                </a:solidFill>
                <a:cs typeface="+mn-ea"/>
                <a:sym typeface="+mn-lt"/>
              </a:rPr>
              <a:t> of June every year</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4" presetClass="entr" presetSubtype="10" fill="hold" grpId="0" nodeType="afterEffect">
                                  <p:stCondLst>
                                    <p:cond delay="0"/>
                                  </p:stCondLst>
                                  <p:iterate type="lt">
                                    <p:tmPct val="3704"/>
                                  </p:iterate>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2129"/>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629"/>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anim calcmode="lin" valueType="num">
                                      <p:cBhvr>
                                        <p:cTn id="3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8"/>
                                        </p:tgtEl>
                                      </p:cBhvr>
                                    </p:animEffect>
                                  </p:childTnLst>
                                </p:cTn>
                              </p:par>
                            </p:childTnLst>
                          </p:cTn>
                        </p:par>
                        <p:par>
                          <p:cTn id="38" fill="hold">
                            <p:stCondLst>
                              <p:cond delay="3229"/>
                            </p:stCondLst>
                            <p:childTnLst>
                              <p:par>
                                <p:cTn id="39" presetID="2" presetClass="entr" presetSubtype="8"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3729"/>
                            </p:stCondLst>
                            <p:childTnLst>
                              <p:par>
                                <p:cTn id="44" presetID="41" presetClass="entr" presetSubtype="0" fill="hold" grpId="0" nodeType="afterEffect">
                                  <p:stCondLst>
                                    <p:cond delay="0"/>
                                  </p:stCondLst>
                                  <p:iterate type="lt">
                                    <p:tmPct val="8000"/>
                                  </p:iterate>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
                                        </p:tgtEl>
                                        <p:attrNameLst>
                                          <p:attrName>ppt_y</p:attrName>
                                        </p:attrNameLst>
                                      </p:cBhvr>
                                      <p:tavLst>
                                        <p:tav tm="0">
                                          <p:val>
                                            <p:strVal val="#ppt_y"/>
                                          </p:val>
                                        </p:tav>
                                        <p:tav tm="100000">
                                          <p:val>
                                            <p:strVal val="#ppt_y"/>
                                          </p:val>
                                        </p:tav>
                                      </p:tavLst>
                                    </p:anim>
                                    <p:anim calcmode="lin" valueType="num">
                                      <p:cBhvr>
                                        <p:cTn id="4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
                                        </p:tgtEl>
                                      </p:cBhvr>
                                    </p:animEffect>
                                  </p:childTnLst>
                                </p:cTn>
                              </p:par>
                            </p:childTnLst>
                          </p:cTn>
                        </p:par>
                        <p:par>
                          <p:cTn id="51" fill="hold">
                            <p:stCondLst>
                              <p:cond delay="4669"/>
                            </p:stCondLst>
                            <p:childTnLst>
                              <p:par>
                                <p:cTn id="52" presetID="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0-#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5169"/>
                            </p:stCondLst>
                            <p:childTnLst>
                              <p:par>
                                <p:cTn id="57" presetID="41" presetClass="entr" presetSubtype="0" fill="hold" grpId="0" nodeType="afterEffect">
                                  <p:stCondLst>
                                    <p:cond delay="0"/>
                                  </p:stCondLst>
                                  <p:iterate type="lt">
                                    <p:tmPct val="2609"/>
                                  </p:iterate>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2"/>
                                        </p:tgtEl>
                                        <p:attrNameLst>
                                          <p:attrName>ppt_y</p:attrName>
                                        </p:attrNameLst>
                                      </p:cBhvr>
                                      <p:tavLst>
                                        <p:tav tm="0">
                                          <p:val>
                                            <p:strVal val="#ppt_y"/>
                                          </p:val>
                                        </p:tav>
                                        <p:tav tm="100000">
                                          <p:val>
                                            <p:strVal val="#ppt_y"/>
                                          </p:val>
                                        </p:tav>
                                      </p:tavLst>
                                    </p:anim>
                                    <p:anim calcmode="lin" valueType="num">
                                      <p:cBhvr>
                                        <p:cTn id="6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2"/>
                                        </p:tgtEl>
                                      </p:cBhvr>
                                    </p:animEffect>
                                  </p:childTnLst>
                                </p:cTn>
                              </p:par>
                            </p:childTnLst>
                          </p:cTn>
                        </p:par>
                        <p:par>
                          <p:cTn id="64" fill="hold">
                            <p:stCondLst>
                              <p:cond delay="6021"/>
                            </p:stCondLst>
                            <p:childTnLst>
                              <p:par>
                                <p:cTn id="65" presetID="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par>
                          <p:cTn id="69" fill="hold">
                            <p:stCondLst>
                              <p:cond delay="6521"/>
                            </p:stCondLst>
                            <p:childTnLst>
                              <p:par>
                                <p:cTn id="70" presetID="41" presetClass="entr" presetSubtype="0" fill="hold" grpId="0" nodeType="afterEffect">
                                  <p:stCondLst>
                                    <p:cond delay="0"/>
                                  </p:stCondLst>
                                  <p:iterate type="lt">
                                    <p:tmPct val="2857"/>
                                  </p:iterate>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4"/>
                                        </p:tgtEl>
                                        <p:attrNameLst>
                                          <p:attrName>ppt_y</p:attrName>
                                        </p:attrNameLst>
                                      </p:cBhvr>
                                      <p:tavLst>
                                        <p:tav tm="0">
                                          <p:val>
                                            <p:strVal val="#ppt_y"/>
                                          </p:val>
                                        </p:tav>
                                        <p:tav tm="100000">
                                          <p:val>
                                            <p:strVal val="#ppt_y"/>
                                          </p:val>
                                        </p:tav>
                                      </p:tavLst>
                                    </p:anim>
                                    <p:anim calcmode="lin" valueType="num">
                                      <p:cBhvr>
                                        <p:cTn id="7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4"/>
                                        </p:tgtEl>
                                      </p:cBhvr>
                                    </p:animEffect>
                                  </p:childTnLst>
                                </p:cTn>
                              </p:par>
                            </p:childTnLst>
                          </p:cTn>
                        </p:par>
                        <p:par>
                          <p:cTn id="77" fill="hold">
                            <p:stCondLst>
                              <p:cond delay="7507"/>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p:bldP spid="7" grpId="0" animBg="1"/>
      <p:bldP spid="8" grpId="0"/>
      <p:bldP spid="9" grpId="0" animBg="1"/>
      <p:bldP spid="10" grpId="0"/>
      <p:bldP spid="11" grpId="0" animBg="1"/>
      <p:bldP spid="12" grpId="0"/>
      <p:bldP spid="13"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93"/>
  <p:tag name="MH_SECTIONID" val="294,295,296,297,298,"/>
  <p:tag name="ISPRING_PRESENTATION_TITLE" val="父亲节英文介绍PPT课件"/>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www.2ppt.com">
  <a:themeElements>
    <a:clrScheme name="Office 主题​​">
      <a:dk1>
        <a:srgbClr val="000000"/>
      </a:dk1>
      <a:lt1>
        <a:srgbClr val="FFFFFF"/>
      </a:lt1>
      <a:dk2>
        <a:srgbClr val="768395"/>
      </a:dk2>
      <a:lt2>
        <a:srgbClr val="F0F0F0"/>
      </a:lt2>
      <a:accent1>
        <a:srgbClr val="2172AF"/>
      </a:accent1>
      <a:accent2>
        <a:srgbClr val="0087CC"/>
      </a:accent2>
      <a:accent3>
        <a:srgbClr val="38ABC4"/>
      </a:accent3>
      <a:accent4>
        <a:srgbClr val="85BE36"/>
      </a:accent4>
      <a:accent5>
        <a:srgbClr val="FF9500"/>
      </a:accent5>
      <a:accent6>
        <a:srgbClr val="FFB729"/>
      </a:accent6>
      <a:hlink>
        <a:srgbClr val="4472C4"/>
      </a:hlink>
      <a:folHlink>
        <a:srgbClr val="BFBFBF"/>
      </a:folHlink>
    </a:clrScheme>
    <a:fontScheme name="1vlrhikx">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1270</Words>
  <Application>Microsoft Office PowerPoint</Application>
  <PresentationFormat>全屏显示(16:9)</PresentationFormat>
  <Paragraphs>186</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2021-06-17T23:21:32Z</dcterms:created>
  <dcterms:modified xsi:type="dcterms:W3CDTF">2023-01-10T05:39:09Z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F433B49F22C442F5B030292F37579A0E</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