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882" r:id="rId2"/>
    <p:sldId id="1053" r:id="rId3"/>
    <p:sldId id="1046" r:id="rId4"/>
    <p:sldId id="1047" r:id="rId5"/>
    <p:sldId id="1048" r:id="rId6"/>
    <p:sldId id="1049" r:id="rId7"/>
    <p:sldId id="1050" r:id="rId8"/>
    <p:sldId id="1051" r:id="rId9"/>
    <p:sldId id="1052" r:id="rId10"/>
    <p:sldId id="1054" r:id="rId11"/>
    <p:sldId id="1055" r:id="rId12"/>
    <p:sldId id="1056" r:id="rId13"/>
    <p:sldId id="1057" r:id="rId14"/>
    <p:sldId id="664" r:id="rId15"/>
    <p:sldId id="1010" r:id="rId16"/>
    <p:sldId id="1011" r:id="rId17"/>
    <p:sldId id="1012" r:id="rId18"/>
    <p:sldId id="1013" r:id="rId19"/>
    <p:sldId id="1014" r:id="rId20"/>
    <p:sldId id="1015" r:id="rId21"/>
    <p:sldId id="1016" r:id="rId22"/>
    <p:sldId id="1017" r:id="rId23"/>
    <p:sldId id="1018" r:id="rId24"/>
    <p:sldId id="1019" r:id="rId25"/>
    <p:sldId id="1020" r:id="rId26"/>
    <p:sldId id="1021" r:id="rId27"/>
    <p:sldId id="1022" r:id="rId28"/>
    <p:sldId id="1023" r:id="rId29"/>
    <p:sldId id="1024" r:id="rId30"/>
    <p:sldId id="1025" r:id="rId31"/>
    <p:sldId id="1026" r:id="rId32"/>
    <p:sldId id="1027" r:id="rId33"/>
    <p:sldId id="1028" r:id="rId34"/>
    <p:sldId id="772" r:id="rId35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7" Type="http://schemas.openxmlformats.org/officeDocument/2006/relationships/image" Target="../media/image98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6" Type="http://schemas.openxmlformats.org/officeDocument/2006/relationships/image" Target="../media/image97.emf"/><Relationship Id="rId5" Type="http://schemas.openxmlformats.org/officeDocument/2006/relationships/image" Target="../media/image96.emf"/><Relationship Id="rId4" Type="http://schemas.openxmlformats.org/officeDocument/2006/relationships/image" Target="../media/image9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4" Type="http://schemas.openxmlformats.org/officeDocument/2006/relationships/image" Target="../media/image10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EB875CC-3288-435F-B8EE-5A54372F0AC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DB76ADF-4FE9-4105-9401-0025E4D4D69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4BE270-CC4F-474B-BCD2-0AFBBA73F6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54DE65F-A0FE-4349-8AD1-D2C2BE17073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15"/>
          <p:cNvGrpSpPr/>
          <p:nvPr userDrawn="1"/>
        </p:nvGrpSpPr>
        <p:grpSpPr bwMode="auto">
          <a:xfrm>
            <a:off x="-2333625" y="6330950"/>
            <a:ext cx="2309812" cy="501650"/>
            <a:chOff x="-2334201" y="6331600"/>
            <a:chExt cx="2310389" cy="501595"/>
          </a:xfrm>
        </p:grpSpPr>
        <p:sp>
          <p:nvSpPr>
            <p:cNvPr id="17" name="五边形 16">
              <a:hlinkClick r:id="rId4" action="ppaction://hlinksldjump"/>
            </p:cNvPr>
            <p:cNvSpPr/>
            <p:nvPr userDrawn="1"/>
          </p:nvSpPr>
          <p:spPr bwMode="auto">
            <a:xfrm>
              <a:off x="-2334201" y="6331600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  <p:sp>
          <p:nvSpPr>
            <p:cNvPr id="11" name="五边形 10">
              <a:hlinkClick r:id="" action="ppaction://noaction"/>
            </p:cNvPr>
            <p:cNvSpPr/>
            <p:nvPr userDrawn="1"/>
          </p:nvSpPr>
          <p:spPr bwMode="auto">
            <a:xfrm>
              <a:off x="-1168685" y="6334775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知能演练轻松闯关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2" name="五边形 11"/>
          <p:cNvSpPr/>
          <p:nvPr userDrawn="1"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62882 -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Unit3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7.emf"/><Relationship Id="rId3" Type="http://schemas.openxmlformats.org/officeDocument/2006/relationships/package" Target="../embeddings/Microsoft_Word___4.docx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6.emf"/><Relationship Id="rId5" Type="http://schemas.openxmlformats.org/officeDocument/2006/relationships/image" Target="../media/image29.png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23.emf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22.bin"/><Relationship Id="rId3" Type="http://schemas.openxmlformats.org/officeDocument/2006/relationships/package" Target="../embeddings/Microsoft_Word___5.docx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emf"/><Relationship Id="rId11" Type="http://schemas.openxmlformats.org/officeDocument/2006/relationships/package" Target="../embeddings/Microsoft_Word___6.docx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package" Target="../embeddings/Microsoft_Word___7.docx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package" Target="../embeddings/Microsoft_Word___8.docx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47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8.e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5.e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emf"/><Relationship Id="rId20" Type="http://schemas.openxmlformats.org/officeDocument/2006/relationships/image" Target="../media/image59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54.e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51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6.emf"/><Relationship Id="rId22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NUL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64.e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61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6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70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8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4.e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8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package" Target="../embeddings/Microsoft_Word___.docx"/><Relationship Id="rId7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file:///E:\2019&#20248;&#21270;&#26041;&#26696;&#33521;&#35821;&#20154;&#25945;&#24517;&#20462;2&#25945;&#21442;11.1(&#26368;&#26032;&#25945;&#26448;)&#65288;1-166&#65289;\&#22270;&#29255;&#65288;&#21464;&#22909;&#39068;&#33394;&#65289;\&#21548;&#38899;.TI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9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7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89.emf"/><Relationship Id="rId4" Type="http://schemas.openxmlformats.org/officeDocument/2006/relationships/image" Target="../media/image86.e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9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13" Type="http://schemas.openxmlformats.org/officeDocument/2006/relationships/oleObject" Target="../embeddings/oleObject74.bin"/><Relationship Id="rId3" Type="http://schemas.openxmlformats.org/officeDocument/2006/relationships/oleObject" Target="../embeddings/oleObject70.bin"/><Relationship Id="rId7" Type="http://schemas.openxmlformats.org/officeDocument/2006/relationships/package" Target="../embeddings/Microsoft_Word___16.docx"/><Relationship Id="rId12" Type="http://schemas.openxmlformats.org/officeDocument/2006/relationships/image" Target="../media/image9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e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3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oleObject" Target="../embeddings/oleObject7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E:\2019优化方案英语人教必修2教参11.1(最新教材)（1-166）\图片（变好颜色）\Unit3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25" y="4005064"/>
            <a:ext cx="91344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Section </a:t>
            </a:r>
            <a:r>
              <a:rPr lang="zh-CN" altLang="zh-CN" sz="2800" b="1" dirty="0"/>
              <a:t>Ⅰ </a:t>
            </a:r>
            <a:r>
              <a:rPr lang="en-US" altLang="zh-CN" sz="2800" b="1" dirty="0"/>
              <a:t> Listening and Speaking &amp;</a:t>
            </a:r>
            <a:endParaRPr lang="zh-CN" altLang="zh-CN" sz="2800" dirty="0"/>
          </a:p>
          <a:p>
            <a:pPr algn="ctr"/>
            <a:r>
              <a:rPr lang="en-US" altLang="zh-CN" sz="2800" b="1" dirty="0"/>
              <a:t>Reading and Thinking</a:t>
            </a:r>
            <a:r>
              <a:rPr lang="zh-CN" altLang="zh-CN" sz="2800" b="1" dirty="0"/>
              <a:t>—</a:t>
            </a:r>
            <a:r>
              <a:rPr lang="en-US" altLang="zh-CN" sz="2800" b="1" dirty="0"/>
              <a:t>Comprehending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10641" y="5877272"/>
            <a:ext cx="913335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5900" y="973138"/>
          <a:ext cx="8713788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73138"/>
                        <a:ext cx="8713788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15900" y="1439863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9863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5900" y="2243138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3138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9" name="Object 8"/>
          <p:cNvGraphicFramePr>
            <a:graphicFrameLocks noChangeAspect="1"/>
          </p:cNvGraphicFramePr>
          <p:nvPr/>
        </p:nvGraphicFramePr>
        <p:xfrm>
          <a:off x="215900" y="1158875"/>
          <a:ext cx="8713788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文档" r:id="rId3" imgW="8716010" imgH="5203190" progId="Word.Document.12">
                  <p:embed/>
                </p:oleObj>
              </mc:Choice>
              <mc:Fallback>
                <p:oleObj name="文档" r:id="rId3" imgW="8716010" imgH="520319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58875"/>
                        <a:ext cx="8713788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5508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971550" y="28162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文档" r:id="rId6" imgW="5276215" imgH="397510" progId="Word.Document.12">
                  <p:embed/>
                </p:oleObj>
              </mc:Choice>
              <mc:Fallback>
                <p:oleObj name="文档" r:id="rId6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162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27088" y="34290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文档" r:id="rId8" imgW="5276215" imgH="397510" progId="Word.Document.12">
                  <p:embed/>
                </p:oleObj>
              </mc:Choice>
              <mc:Fallback>
                <p:oleObj name="文档" r:id="rId8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290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900113" y="39338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文档" r:id="rId10" imgW="5276215" imgH="397510" progId="Word.Document.12">
                  <p:embed/>
                </p:oleObj>
              </mc:Choice>
              <mc:Fallback>
                <p:oleObj name="文档" r:id="rId10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9338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827088" y="4508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文档" r:id="rId12" imgW="5276215" imgH="397510" progId="Word.Document.12">
                  <p:embed/>
                </p:oleObj>
              </mc:Choice>
              <mc:Fallback>
                <p:oleObj name="文档" r:id="rId12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508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755650" y="50133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文档" r:id="rId14" imgW="5276215" imgH="397510" progId="Word.Document.12">
                  <p:embed/>
                </p:oleObj>
              </mc:Choice>
              <mc:Fallback>
                <p:oleObj name="文档" r:id="rId14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0133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3" name="Object 6"/>
          <p:cNvGraphicFramePr>
            <a:graphicFrameLocks noChangeAspect="1"/>
          </p:cNvGraphicFramePr>
          <p:nvPr/>
        </p:nvGraphicFramePr>
        <p:xfrm>
          <a:off x="215900" y="1882775"/>
          <a:ext cx="8713788" cy="349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文档" r:id="rId3" imgW="8716010" imgH="3572510" progId="Word.Document.12">
                  <p:embed/>
                </p:oleObj>
              </mc:Choice>
              <mc:Fallback>
                <p:oleObj name="文档" r:id="rId3" imgW="8716010" imgH="3572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82775"/>
                        <a:ext cx="8713788" cy="349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971550" y="184467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84467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971550" y="242093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42093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971550" y="29972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972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900113" y="36083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文档" r:id="rId11" imgW="5273040" imgH="397510" progId="Word.Document.12">
                  <p:embed/>
                </p:oleObj>
              </mc:Choice>
              <mc:Fallback>
                <p:oleObj name="文档" r:id="rId11" imgW="5273040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6083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952500" y="42211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42211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4"/>
          <p:cNvGraphicFramePr>
            <a:graphicFrameLocks noChangeAspect="1"/>
          </p:cNvGraphicFramePr>
          <p:nvPr/>
        </p:nvGraphicFramePr>
        <p:xfrm>
          <a:off x="215900" y="1277938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文档" r:id="rId3" imgW="8716010" imgH="4799330" progId="Word.Document.12">
                  <p:embed/>
                </p:oleObj>
              </mc:Choice>
              <mc:Fallback>
                <p:oleObj name="文档" r:id="rId3" imgW="8716010" imgH="479933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77938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116013" y="17732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732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971550" y="29972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972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971550" y="476091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76091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文档" r:id="rId3" imgW="8716010" imgH="4232275" progId="Word.Document.12">
                  <p:embed/>
                </p:oleObj>
              </mc:Choice>
              <mc:Fallback>
                <p:oleObj name="文档" r:id="rId3" imgW="8716010" imgH="42322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971550" y="148431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431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900113" y="2095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95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042988" y="39338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338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15900" y="1506538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06538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003800" y="2565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565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5219700" y="31416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1416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5148263" y="37893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7893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076825" y="43656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3656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5076825" y="49418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9418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5057775" y="1989138"/>
          <a:ext cx="527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文档" r:id="rId15" imgW="5276215" imgH="594360" progId="Word.Document.12">
                  <p:embed/>
                </p:oleObj>
              </mc:Choice>
              <mc:Fallback>
                <p:oleObj name="文档" r:id="rId15" imgW="5276215" imgH="59436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7775" y="1989138"/>
                        <a:ext cx="52752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43" name="Object 10"/>
          <p:cNvGraphicFramePr>
            <a:graphicFrameLocks noChangeAspect="1"/>
          </p:cNvGraphicFramePr>
          <p:nvPr/>
        </p:nvGraphicFramePr>
        <p:xfrm>
          <a:off x="215900" y="1325563"/>
          <a:ext cx="8713788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文档" r:id="rId3" imgW="8716010" imgH="4626610" progId="Word.Document.12">
                  <p:embed/>
                </p:oleObj>
              </mc:Choice>
              <mc:Fallback>
                <p:oleObj name="文档" r:id="rId3" imgW="8716010" imgH="4626610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25563"/>
                        <a:ext cx="8713788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4067175" y="1268413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文档" r:id="rId5" imgW="8716010" imgH="397510" progId="Word.Document.12">
                  <p:embed/>
                </p:oleObj>
              </mc:Choice>
              <mc:Fallback>
                <p:oleObj name="文档" r:id="rId5" imgW="8716010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1268413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4049713" y="17732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7732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067175" y="23114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3114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121150" y="27813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27813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4140200" y="33194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1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3194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4067175" y="38242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8242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4140200" y="4327525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327525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4140200" y="48688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文档" r:id="rId19" imgW="5276215" imgH="397510" progId="Word.Document.12">
                  <p:embed/>
                </p:oleObj>
              </mc:Choice>
              <mc:Fallback>
                <p:oleObj name="文档" r:id="rId19" imgW="5276215" imgH="3975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8688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4067175" y="53736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文档" r:id="rId21" imgW="5276215" imgH="397510" progId="Word.Document.12">
                  <p:embed/>
                </p:oleObj>
              </mc:Choice>
              <mc:Fallback>
                <p:oleObj name="文档" r:id="rId21" imgW="5276215" imgH="39751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53736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E:\2019优化方案英语人教必修5教参3.15（1-190）\人教必修5\单元知识先知2lll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352675"/>
            <a:ext cx="1692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燕尾形 6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pic>
        <p:nvPicPr>
          <p:cNvPr id="35845" name="Picture 5" descr="单元知识先知3.TIF"/>
          <p:cNvPicPr>
            <a:picLocks noChangeAspect="1" noChangeArrowheads="1"/>
          </p:cNvPicPr>
          <p:nvPr/>
        </p:nvPicPr>
        <p:blipFill>
          <a:blip r:embed="rId3" r:link="rId4" cstate="email"/>
          <a:srcRect l="18558"/>
          <a:stretch>
            <a:fillRect/>
          </a:stretch>
        </p:blipFill>
        <p:spPr bwMode="auto">
          <a:xfrm>
            <a:off x="1908175" y="2349500"/>
            <a:ext cx="7078663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" name="Object 9"/>
          <p:cNvGraphicFramePr>
            <a:graphicFrameLocks noChangeAspect="1"/>
          </p:cNvGraphicFramePr>
          <p:nvPr/>
        </p:nvGraphicFramePr>
        <p:xfrm>
          <a:off x="215900" y="901700"/>
          <a:ext cx="8713788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901700"/>
                        <a:ext cx="8713788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900113" y="14128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827088" y="198913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827088" y="26003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003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809625" y="31765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31765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755650" y="3824288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824288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881063" y="43656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文档" r:id="rId15" imgW="5276215" imgH="397510" progId="Word.Document.12">
                  <p:embed/>
                </p:oleObj>
              </mc:Choice>
              <mc:Fallback>
                <p:oleObj name="文档" r:id="rId15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43656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827088" y="49418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文档" r:id="rId17" imgW="5276215" imgH="397510" progId="Word.Document.12">
                  <p:embed/>
                </p:oleObj>
              </mc:Choice>
              <mc:Fallback>
                <p:oleObj name="文档" r:id="rId17" imgW="5276215" imgH="39751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418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8"/>
          <p:cNvGraphicFramePr>
            <a:graphicFrameLocks noChangeAspect="1"/>
          </p:cNvGraphicFramePr>
          <p:nvPr/>
        </p:nvGraphicFramePr>
        <p:xfrm>
          <a:off x="827088" y="5589588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文档" r:id="rId19" imgW="5276215" imgH="397510" progId="Word.Document.12">
                  <p:embed/>
                </p:oleObj>
              </mc:Choice>
              <mc:Fallback>
                <p:oleObj name="文档" r:id="rId19" imgW="5276215" imgH="3975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589588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215900" y="15779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779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539750" y="32131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2131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976688" y="440055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440055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8" name="Object 3"/>
          <p:cNvGraphicFramePr>
            <a:graphicFrameLocks noChangeAspect="1"/>
          </p:cNvGraphicFramePr>
          <p:nvPr/>
        </p:nvGraphicFramePr>
        <p:xfrm>
          <a:off x="215900" y="1557338"/>
          <a:ext cx="8713788" cy="401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文档" r:id="rId3" imgW="8716010" imgH="4017010" progId="Word.Document.12">
                  <p:embed/>
                </p:oleObj>
              </mc:Choice>
              <mc:Fallback>
                <p:oleObj name="文档" r:id="rId3" imgW="8716010" imgH="40170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57338"/>
                        <a:ext cx="8713788" cy="401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116013" y="20605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0605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627313" y="4365625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文档" r:id="rId7" imgW="8716010" imgH="397510" progId="Word.Document.12">
                  <p:embed/>
                </p:oleObj>
              </mc:Choice>
              <mc:Fallback>
                <p:oleObj name="文档" r:id="rId7" imgW="8716010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365625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1"/>
          <p:cNvGraphicFramePr>
            <a:graphicFrameLocks noChangeAspect="1"/>
          </p:cNvGraphicFramePr>
          <p:nvPr/>
        </p:nvGraphicFramePr>
        <p:xfrm>
          <a:off x="214313" y="836613"/>
          <a:ext cx="8715375" cy="477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文档" r:id="rId3" imgW="8716010" imgH="4774565" progId="Word.Document.12">
                  <p:embed/>
                </p:oleObj>
              </mc:Choice>
              <mc:Fallback>
                <p:oleObj name="文档" r:id="rId3" imgW="8716010" imgH="477456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836613"/>
                        <a:ext cx="8715375" cy="477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214313" y="5589588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589588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1"/>
          <p:cNvGraphicFramePr>
            <a:graphicFrameLocks noChangeAspect="1"/>
          </p:cNvGraphicFramePr>
          <p:nvPr/>
        </p:nvGraphicFramePr>
        <p:xfrm>
          <a:off x="214313" y="1700213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00213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214313" y="41497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1497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1"/>
          <p:cNvGraphicFramePr>
            <a:graphicFrameLocks noChangeAspect="1"/>
          </p:cNvGraphicFramePr>
          <p:nvPr/>
        </p:nvGraphicFramePr>
        <p:xfrm>
          <a:off x="214313" y="1139825"/>
          <a:ext cx="8715375" cy="502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文档" r:id="rId3" imgW="8716010" imgH="5027930" progId="Word.Document.12">
                  <p:embed/>
                </p:oleObj>
              </mc:Choice>
              <mc:Fallback>
                <p:oleObj name="文档" r:id="rId3" imgW="8716010" imgH="50279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39825"/>
                        <a:ext cx="8715375" cy="502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1" name="Object 1"/>
          <p:cNvGraphicFramePr>
            <a:graphicFrameLocks noChangeAspect="1"/>
          </p:cNvGraphicFramePr>
          <p:nvPr/>
        </p:nvGraphicFramePr>
        <p:xfrm>
          <a:off x="214313" y="141287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1287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214313" y="443706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文档" r:id="rId5" imgW="8716010" imgH="594360" progId="Word.Document.12">
                  <p:embed/>
                </p:oleObj>
              </mc:Choice>
              <mc:Fallback>
                <p:oleObj name="文档" r:id="rId5" imgW="8716010" imgH="59436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43706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215900" y="2241550"/>
          <a:ext cx="8713788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" name="文档" r:id="rId3" imgW="8716010" imgH="2377440" progId="Word.Document.12">
                  <p:embed/>
                </p:oleObj>
              </mc:Choice>
              <mc:Fallback>
                <p:oleObj name="文档" r:id="rId3" imgW="8716010" imgH="23774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241550"/>
                        <a:ext cx="8713788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14313" y="1484313"/>
          <a:ext cx="87153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文档" r:id="rId3" imgW="8716010" imgH="594360" progId="Word.Document.12">
                  <p:embed/>
                </p:oleObj>
              </mc:Choice>
              <mc:Fallback>
                <p:oleObj name="文档" r:id="rId3" imgW="8716010" imgH="59436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484313"/>
                        <a:ext cx="87153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5" descr="E:\2019优化方案英语人教必修2教参11.1(最新教材)（1-166）\图片（变好颜色）\听音.TIF"/>
          <p:cNvPicPr>
            <a:picLocks noChangeAspect="1" noChangeArrowheads="1"/>
          </p:cNvPicPr>
          <p:nvPr/>
        </p:nvPicPr>
        <p:blipFill>
          <a:blip r:embed="rId5" r:link="rId6" cstate="email"/>
          <a:srcRect/>
          <a:stretch>
            <a:fillRect/>
          </a:stretch>
        </p:blipFill>
        <p:spPr bwMode="auto">
          <a:xfrm>
            <a:off x="161925" y="2060575"/>
            <a:ext cx="882015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15900" y="1916113"/>
          <a:ext cx="871378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文档" r:id="rId7" imgW="8716010" imgH="2305685" progId="Word.Document.12">
                  <p:embed/>
                </p:oleObj>
              </mc:Choice>
              <mc:Fallback>
                <p:oleObj name="文档" r:id="rId7" imgW="8716010" imgH="230568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16113"/>
                        <a:ext cx="871378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2" name="Object 5"/>
          <p:cNvGraphicFramePr>
            <a:graphicFrameLocks noChangeAspect="1"/>
          </p:cNvGraphicFramePr>
          <p:nvPr/>
        </p:nvGraphicFramePr>
        <p:xfrm>
          <a:off x="215900" y="1346200"/>
          <a:ext cx="87122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文档" r:id="rId3" imgW="8716010" imgH="3493135" progId="Word.Document.12">
                  <p:embed/>
                </p:oleObj>
              </mc:Choice>
              <mc:Fallback>
                <p:oleObj name="文档" r:id="rId3" imgW="8716010" imgH="349313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46200"/>
                        <a:ext cx="8712200" cy="347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3976688" y="184467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184467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392363" y="29972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363" y="29972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323850" y="35734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73463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04800" y="418465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8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8465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15900" y="4924425"/>
          <a:ext cx="87137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9" name="文档" r:id="rId13" imgW="8716010" imgH="594360" progId="Word.Document.12">
                  <p:embed/>
                </p:oleObj>
              </mc:Choice>
              <mc:Fallback>
                <p:oleObj name="文档" r:id="rId13" imgW="8716010" imgH="59436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924425"/>
                        <a:ext cx="87137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14313" y="1971675"/>
          <a:ext cx="8715375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文档" r:id="rId3" imgW="8716010" imgH="3214370" progId="Word.Document.12">
                  <p:embed/>
                </p:oleObj>
              </mc:Choice>
              <mc:Fallback>
                <p:oleObj name="文档" r:id="rId3" imgW="8716010" imgH="321437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71675"/>
                        <a:ext cx="8715375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53988" y="3675063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文档" r:id="rId5" imgW="8716010" imgH="397510" progId="Word.Document.12">
                  <p:embed/>
                </p:oleObj>
              </mc:Choice>
              <mc:Fallback>
                <p:oleObj name="文档" r:id="rId5" imgW="8716010" imgH="3975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3675063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2" name="Object 1"/>
          <p:cNvGraphicFramePr>
            <a:graphicFrameLocks noChangeAspect="1"/>
          </p:cNvGraphicFramePr>
          <p:nvPr/>
        </p:nvGraphicFramePr>
        <p:xfrm>
          <a:off x="214313" y="476250"/>
          <a:ext cx="8715375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文档" r:id="rId7" imgW="8716010" imgH="1713230" progId="Word.Document.12">
                  <p:embed/>
                </p:oleObj>
              </mc:Choice>
              <mc:Fallback>
                <p:oleObj name="文档" r:id="rId7" imgW="8716010" imgH="17132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76250"/>
                        <a:ext cx="8715375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44663" y="32305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2305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4643438" y="42037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文档" r:id="rId11" imgW="5276215" imgH="397510" progId="Word.Document.12">
                  <p:embed/>
                </p:oleObj>
              </mc:Choice>
              <mc:Fallback>
                <p:oleObj name="文档" r:id="rId11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2037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916238" y="4635500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7" name="文档" r:id="rId13" imgW="5276215" imgH="397510" progId="Word.Document.12">
                  <p:embed/>
                </p:oleObj>
              </mc:Choice>
              <mc:Fallback>
                <p:oleObj name="文档" r:id="rId13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635500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214313" y="5284788"/>
          <a:ext cx="87153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文档" r:id="rId15" imgW="8716010" imgH="949325" progId="Word.Document.12">
                  <p:embed/>
                </p:oleObj>
              </mc:Choice>
              <mc:Fallback>
                <p:oleObj name="文档" r:id="rId15" imgW="8716010" imgH="949325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284788"/>
                        <a:ext cx="87153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1"/>
          <p:cNvGraphicFramePr>
            <a:graphicFrameLocks noChangeAspect="1"/>
          </p:cNvGraphicFramePr>
          <p:nvPr/>
        </p:nvGraphicFramePr>
        <p:xfrm>
          <a:off x="215900" y="2573338"/>
          <a:ext cx="8713788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文档" r:id="rId3" imgW="8716010" imgH="1713230" progId="Word.Document.12">
                  <p:embed/>
                </p:oleObj>
              </mc:Choice>
              <mc:Fallback>
                <p:oleObj name="文档" r:id="rId3" imgW="8716010" imgH="17132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73338"/>
                        <a:ext cx="8713788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3"/>
          <p:cNvGraphicFramePr>
            <a:graphicFrameLocks noChangeAspect="1"/>
          </p:cNvGraphicFramePr>
          <p:nvPr/>
        </p:nvGraphicFramePr>
        <p:xfrm>
          <a:off x="214313" y="587375"/>
          <a:ext cx="8715375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文档" r:id="rId3" imgW="8716010" imgH="4542790" progId="Word.Document.12">
                  <p:embed/>
                </p:oleObj>
              </mc:Choice>
              <mc:Fallback>
                <p:oleObj name="文档" r:id="rId3" imgW="8716010" imgH="454279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87375"/>
                        <a:ext cx="8715375" cy="454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5292725" y="21717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1717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7073900" y="38989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0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38989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14313" y="5051425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1" name="文档" r:id="rId9" imgW="8716010" imgH="1187450" progId="Word.Document.12">
                  <p:embed/>
                </p:oleObj>
              </mc:Choice>
              <mc:Fallback>
                <p:oleObj name="文档" r:id="rId9" imgW="8716010" imgH="1187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5051425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1989138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1600" y="3908425"/>
            <a:ext cx="3810000" cy="5286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按</a:t>
            </a:r>
            <a:r>
              <a:rPr lang="en-US" altLang="zh-CN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ESC</a:t>
            </a:r>
            <a:r>
              <a:rPr lang="zh-CN" altLang="en-US" sz="2800" b="1" kern="100" dirty="0">
                <a:solidFill>
                  <a:srgbClr val="000000"/>
                </a:solidFill>
                <a:ea typeface="+mn-ea"/>
                <a:cs typeface="Times New Roman" panose="02020603050405020304" pitchFamily="18" charset="0"/>
              </a:rPr>
              <a:t>键退出全屏播放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215900" y="476250"/>
          <a:ext cx="8713788" cy="605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文档" r:id="rId3" imgW="8716010" imgH="6053455" progId="Word.Document.12">
                  <p:embed/>
                </p:oleObj>
              </mc:Choice>
              <mc:Fallback>
                <p:oleObj name="文档" r:id="rId3" imgW="8716010" imgH="6053455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76250"/>
                        <a:ext cx="8713788" cy="605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555875" y="353695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353695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427538" y="46529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6529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348038" y="5876925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文档" r:id="rId9" imgW="5276215" imgH="397510" progId="Word.Document.12">
                  <p:embed/>
                </p:oleObj>
              </mc:Choice>
              <mc:Fallback>
                <p:oleObj name="文档" r:id="rId9" imgW="5276215" imgH="39751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876925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5900" y="455613"/>
          <a:ext cx="8713788" cy="621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文档" r:id="rId3" imgW="8716010" imgH="6216650" progId="Word.Document.12">
                  <p:embed/>
                </p:oleObj>
              </mc:Choice>
              <mc:Fallback>
                <p:oleObj name="文档" r:id="rId3" imgW="8716010" imgH="62166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55613"/>
                        <a:ext cx="8713788" cy="621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15900" y="679450"/>
          <a:ext cx="8713788" cy="577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文档" r:id="rId3" imgW="8716010" imgH="5774690" progId="Word.Document.12">
                  <p:embed/>
                </p:oleObj>
              </mc:Choice>
              <mc:Fallback>
                <p:oleObj name="文档" r:id="rId3" imgW="8716010" imgH="577469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679450"/>
                        <a:ext cx="8713788" cy="577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215900" y="1098550"/>
          <a:ext cx="8713788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文档" r:id="rId3" imgW="8716010" imgH="5068570" progId="Word.Document.12">
                  <p:embed/>
                </p:oleObj>
              </mc:Choice>
              <mc:Fallback>
                <p:oleObj name="文档" r:id="rId3" imgW="8716010" imgH="506857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98550"/>
                        <a:ext cx="8713788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124075" y="2133600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文档" r:id="rId5" imgW="5276215" imgH="397510" progId="Word.Document.12">
                  <p:embed/>
                </p:oleObj>
              </mc:Choice>
              <mc:Fallback>
                <p:oleObj name="文档" r:id="rId5" imgW="5276215" imgH="39751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133600"/>
                        <a:ext cx="527526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700338" y="5516563"/>
          <a:ext cx="52752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文档" r:id="rId7" imgW="5276215" imgH="397510" progId="Word.Document.12">
                  <p:embed/>
                </p:oleObj>
              </mc:Choice>
              <mc:Fallback>
                <p:oleObj name="文档" r:id="rId7" imgW="5276215" imgH="39751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516563"/>
                        <a:ext cx="52752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15900" y="800100"/>
          <a:ext cx="8713788" cy="565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文档" r:id="rId3" imgW="8716010" imgH="5654040" progId="Word.Document.12">
                  <p:embed/>
                </p:oleObj>
              </mc:Choice>
              <mc:Fallback>
                <p:oleObj name="文档" r:id="rId3" imgW="8716010" imgH="565404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00100"/>
                        <a:ext cx="8713788" cy="565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燕尾形 5"/>
          <p:cNvSpPr/>
          <p:nvPr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932363" y="25400"/>
            <a:ext cx="3951287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3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THE INTERNET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14313" y="973138"/>
          <a:ext cx="8715375" cy="533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文档" r:id="rId3" imgW="8716010" imgH="5337175" progId="Word.Document.12">
                  <p:embed/>
                </p:oleObj>
              </mc:Choice>
              <mc:Fallback>
                <p:oleObj name="文档" r:id="rId3" imgW="8716010" imgH="53371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73138"/>
                        <a:ext cx="8715375" cy="533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全屏显示(4:3)</PresentationFormat>
  <Paragraphs>17</Paragraphs>
  <Slides>34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楷体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2022-02-11T07:39:42Z</dcterms:created>
  <dcterms:modified xsi:type="dcterms:W3CDTF">2023-01-16T17:18:22Z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2328B5F4C1504619B855937F5AAC45DF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