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2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C784A33-E4DF-4A84-B3E5-AE0B639B44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942F815-FD55-4605-B491-58DAB42E0D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356064B-28AC-412F-BFEE-90D310441529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7EA316-5838-482F-B06B-52DA2615045A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300F69E-F137-4167-A6C9-971D45D1D839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90BFCB8-1834-4347-8873-23595AE8D2E6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87AD6A-7523-41A0-84EC-F3E414017B0D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E4A4649-8111-4950-B2ED-34A1ECAC04E8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56BBE6-3029-4B98-B19F-9FD14B0165B4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52C8DB-B590-4018-B7C6-79E80181B8B8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B93B3A-25AA-47DE-8D4D-D53126153457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9800B5D-7642-4B6B-B07B-CDCFBAAA37C8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0AC6-D89E-4996-96C4-6940D6E525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FD51F-D9C5-4509-89DB-52384A25B0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0F5C-AF70-4EBC-83CA-FB47968E04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281C-EE87-4DB4-B993-119709B02E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3FC4-D5C3-4854-BB91-31A3D90C70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E713-FA09-410E-B0B8-CC0B84402A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6227-51D9-4D4D-8C90-2B69A3D4F4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0FC4-7886-4CBE-881E-8099CF5A89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5F33-B206-4D3F-ABE3-B68AF3CEC5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6FA2-3789-445C-8CF6-9A1014AA84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BB9E-ED38-44DA-A80C-CFE666BB886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8506-0F49-4DAE-B9B0-DF9C2253F5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5D4D-54A0-4542-9B3D-3BB1CAC374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7E968-6636-4568-B17D-27D4DCC638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4157-BBF3-4252-84B3-AA0E379B73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6E3A-9293-4FAB-84B1-C9EE518675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EEE2-C395-45F1-85EF-6603887571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0AD39-5F48-4484-B2DA-9826D5DDE9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6987-8F35-45B6-96F6-9BD4CBDDBD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E1C14-87DF-4D39-88F8-798C19EEC3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6885B0-80CB-42C7-86B5-30483AC453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21BF89-1A03-43BD-8981-3C39C472F5B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642938" y="2564904"/>
            <a:ext cx="79295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扇形的认识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1531" y="1433950"/>
            <a:ext cx="75723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冀教版数学六年级上册第一单元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866360" y="551723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28625" y="1462088"/>
            <a:ext cx="8286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在下面的圆中画出大小不同的扇形并涂色</a:t>
            </a:r>
            <a:r>
              <a:rPr lang="zh-CN" altLang="en-US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en-US" altLang="zh-CN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3429000"/>
            <a:ext cx="8496300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28600" y="1785938"/>
            <a:ext cx="8763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、在观察、讨论、判断等活动中，经历初步认识扇形的过程。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、知道扇形，初步了解扇形的特征，能在圆中画出扇形。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、体会扇形和圆的关系，知道扇形的各部分名称。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95600" y="692696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098" name="图片 3" descr="QQ截图20140819161701_副本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214438"/>
            <a:ext cx="638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357313" y="1143000"/>
            <a:ext cx="6858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观察各圆中涂色的部分，说一说它们的形状像什么？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1428750" y="2500313"/>
            <a:ext cx="666273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未标题-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43188" y="4071938"/>
            <a:ext cx="1311275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扇子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43188" y="4214813"/>
            <a:ext cx="2100262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扇子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14563" y="3929063"/>
            <a:ext cx="2960687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扇子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85938" y="4071938"/>
            <a:ext cx="39608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 descr="QQ截图20140819161701_副本.png"/>
          <p:cNvPicPr>
            <a:picLocks noChangeAspect="1"/>
          </p:cNvPicPr>
          <p:nvPr/>
        </p:nvPicPr>
        <p:blipFill>
          <a:blip r:embed="rId9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5429250" y="4643438"/>
            <a:ext cx="33909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" descr="slide0002_image027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143000"/>
            <a:ext cx="1173163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714500" y="1643063"/>
            <a:ext cx="25003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dirty="0">
                <a:solidFill>
                  <a:srgbClr val="00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说一说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785938" y="2714625"/>
            <a:ext cx="55006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扇形有什么特征？</a:t>
            </a:r>
          </a:p>
        </p:txBody>
      </p:sp>
      <p:pic>
        <p:nvPicPr>
          <p:cNvPr id="5125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0" y="3700463"/>
            <a:ext cx="2214563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3438" y="3643313"/>
            <a:ext cx="4000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扇形都有一个角，角的顶点是圆心。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4851400"/>
            <a:ext cx="4000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扇形是由两条半径和圆上的一段曲线围成的。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643063"/>
            <a:ext cx="38179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14875" y="2000250"/>
            <a:ext cx="3857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左图中，圆上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两点之间的部分叫做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弧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。读作：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弧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AB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14875" y="3687763"/>
            <a:ext cx="3857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顶点在圆心，两条半径组成的∠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AOB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，叫做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圆心角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图片 1" descr="？.wm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0" y="1500188"/>
            <a:ext cx="17113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357313" y="3786188"/>
            <a:ext cx="7215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圆心角与扇形的大小有什么关系？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" name="椭圆 1"/>
          <p:cNvSpPr/>
          <p:nvPr/>
        </p:nvSpPr>
        <p:spPr>
          <a:xfrm>
            <a:off x="714375" y="2286000"/>
            <a:ext cx="2500313" cy="250031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727200" y="3344863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●</a:t>
            </a:r>
          </a:p>
        </p:txBody>
      </p:sp>
      <p:sp>
        <p:nvSpPr>
          <p:cNvPr id="9" name="饼形 8"/>
          <p:cNvSpPr/>
          <p:nvPr/>
        </p:nvSpPr>
        <p:spPr>
          <a:xfrm>
            <a:off x="714375" y="2286000"/>
            <a:ext cx="2500313" cy="2500313"/>
          </a:xfrm>
          <a:prstGeom prst="pi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>
            <a:stCxn id="9" idx="2"/>
            <a:endCxn id="9" idx="0"/>
          </p:cNvCxnSpPr>
          <p:nvPr/>
        </p:nvCxnSpPr>
        <p:spPr>
          <a:xfrm rot="10800000" flipH="1">
            <a:off x="714375" y="3536950"/>
            <a:ext cx="2500313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000250" y="2857500"/>
            <a:ext cx="1000125" cy="64293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1857375" y="3571876"/>
            <a:ext cx="1000125" cy="857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85875" y="3617913"/>
            <a:ext cx="10715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D  120°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43000" y="2546350"/>
            <a:ext cx="928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C  90°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00250" y="2357438"/>
            <a:ext cx="928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B  60°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0" y="311943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A 30°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204" name="TextBox 24"/>
          <p:cNvSpPr txBox="1">
            <a:spLocks noChangeArrowheads="1"/>
          </p:cNvSpPr>
          <p:nvPr/>
        </p:nvSpPr>
        <p:spPr bwMode="auto">
          <a:xfrm>
            <a:off x="571500" y="1000125"/>
            <a:ext cx="8072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）画圆心角不同的扇形：在同一个圆中分别画出圆心角是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的扇形。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29063" y="2286000"/>
            <a:ext cx="2928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①画一个圆。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929063" y="3000375"/>
            <a:ext cx="40719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②画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90°120°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的圆心角。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57250" y="4930775"/>
            <a:ext cx="7715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结论：在同一个圆中，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扇形的大小与其圆心角的大小有关。圆心角大，所对应的扇形就大；圆心角小，所对应的扇形就小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" descr="8414_1284261069D7LB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50" y="857250"/>
            <a:ext cx="478631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714625" y="1270000"/>
            <a:ext cx="3429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归纳总结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857250" y="2857500"/>
            <a:ext cx="76438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扇形是由两条半径和圆上的一段曲线围成的。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在同一个圆中，圆心角大的扇形大，圆心角小的扇形小。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图片 1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928688"/>
            <a:ext cx="264318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428750" y="1863725"/>
            <a:ext cx="1785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57188" y="2857500"/>
            <a:ext cx="8215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下面哪个图形中的涂色部分是扇形？</a:t>
            </a:r>
            <a:endParaRPr lang="en-US" altLang="zh-CN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3595613"/>
            <a:ext cx="85725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全屏显示(4:3)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华文琥珀</vt:lpstr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2014-08-20T00:47:00Z</dcterms:created>
  <dcterms:modified xsi:type="dcterms:W3CDTF">2023-01-16T17:18:49Z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252455C833EB4D1C9470FDE6AA324657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