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3" r:id="rId2"/>
    <p:sldId id="258" r:id="rId3"/>
    <p:sldId id="285" r:id="rId4"/>
    <p:sldId id="272" r:id="rId5"/>
    <p:sldId id="286" r:id="rId6"/>
    <p:sldId id="289" r:id="rId7"/>
    <p:sldId id="259" r:id="rId8"/>
    <p:sldId id="290" r:id="rId9"/>
    <p:sldId id="260" r:id="rId10"/>
    <p:sldId id="291" r:id="rId11"/>
    <p:sldId id="292" r:id="rId12"/>
    <p:sldId id="294" r:id="rId13"/>
    <p:sldId id="265" r:id="rId14"/>
    <p:sldId id="295" r:id="rId15"/>
    <p:sldId id="296" r:id="rId16"/>
    <p:sldId id="297" r:id="rId17"/>
    <p:sldId id="266" r:id="rId18"/>
    <p:sldId id="274" r:id="rId19"/>
    <p:sldId id="275" r:id="rId20"/>
    <p:sldId id="276" r:id="rId21"/>
    <p:sldId id="298" r:id="rId22"/>
    <p:sldId id="278" r:id="rId23"/>
    <p:sldId id="284" r:id="rId24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1F9E"/>
    <a:srgbClr val="F90F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4"/>
  </p:normalViewPr>
  <p:slideViewPr>
    <p:cSldViewPr showGuides="1"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81" d="100"/>
        <a:sy n="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0E941B0-2345-4C7B-A835-D2529AD64E55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/>
              <a:t>‹#›</a:t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994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17</a:t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1E72733-5A54-4658-AAE6-F4B2B96102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1E72733-5A54-4658-AAE6-F4B2B96102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1E72733-5A54-4658-AAE6-F4B2B96102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1E72733-5A54-4658-AAE6-F4B2B96102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1E72733-5A54-4658-AAE6-F4B2B96102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1E72733-5A54-4658-AAE6-F4B2B96102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1E72733-5A54-4658-AAE6-F4B2B96102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1E72733-5A54-4658-AAE6-F4B2B96102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1E72733-5A54-4658-AAE6-F4B2B96102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1E72733-5A54-4658-AAE6-F4B2B96102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1E72733-5A54-4658-AAE6-F4B2B96102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F:\&#40654;&#22825;2\&#23545;&#21475;&#20196;.wav" TargetMode="External"/><Relationship Id="rId1" Type="http://schemas.microsoft.com/office/2007/relationships/media" Target="file:///F:\&#40654;&#22825;2\&#23545;&#21475;&#20196;.wav" TargetMode="External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5" y="858838"/>
            <a:ext cx="9153525" cy="59991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767311" y="2780928"/>
            <a:ext cx="7641128" cy="1413615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0" cap="none" spc="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5</a:t>
            </a:r>
            <a:r>
              <a:rPr kumimoji="0" lang="zh-CN" altLang="en-US" sz="3600" b="1" i="0" u="none" strike="noStrike" kern="1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的组成和加法</a:t>
            </a:r>
          </a:p>
        </p:txBody>
      </p:sp>
      <p:sp>
        <p:nvSpPr>
          <p:cNvPr id="5" name="矩形 4"/>
          <p:cNvSpPr/>
          <p:nvPr/>
        </p:nvSpPr>
        <p:spPr>
          <a:xfrm>
            <a:off x="5643570" y="332656"/>
            <a:ext cx="2571768" cy="275460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7300" b="1" i="0" u="none" strike="noStrike" kern="10" cap="none" spc="300" normalizeH="0" baseline="0" noProof="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Arial Black" panose="020B0A04020102020204" pitchFamily="34" charset="0"/>
                <a:ea typeface="Cambria Math" panose="02040503050406030204" pitchFamily="18" charset="0"/>
                <a:cs typeface="+mn-cs"/>
              </a:rPr>
              <a:t>5</a:t>
            </a:r>
            <a:endParaRPr kumimoji="0" lang="zh-CN" altLang="en-US" sz="17300" b="1" i="0" u="none" strike="noStrike" kern="1200" cap="none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82036" y="602138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5" y="858838"/>
            <a:ext cx="9153525" cy="59991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5" name="WordArt 15"/>
          <p:cNvSpPr>
            <a:spLocks noTextEdit="1"/>
          </p:cNvSpPr>
          <p:nvPr/>
        </p:nvSpPr>
        <p:spPr>
          <a:xfrm>
            <a:off x="4284663" y="549275"/>
            <a:ext cx="792162" cy="901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endParaRPr lang="zh-CN" altLang="en-US" sz="5400" b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3556" name="WordArt 16"/>
          <p:cNvSpPr>
            <a:spLocks noTextEdit="1"/>
          </p:cNvSpPr>
          <p:nvPr/>
        </p:nvSpPr>
        <p:spPr>
          <a:xfrm>
            <a:off x="928688" y="1214438"/>
            <a:ext cx="431800" cy="757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endParaRPr lang="zh-CN" altLang="en-US" sz="5400" b="1">
              <a:ln w="9525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3557" name="WordArt 17"/>
          <p:cNvSpPr>
            <a:spLocks noTextEdit="1"/>
          </p:cNvSpPr>
          <p:nvPr/>
        </p:nvSpPr>
        <p:spPr>
          <a:xfrm>
            <a:off x="3500438" y="1214438"/>
            <a:ext cx="503237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endParaRPr lang="zh-CN" altLang="en-US" sz="5400" b="1">
              <a:ln w="9525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57158" y="4714884"/>
            <a:ext cx="1129901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endParaRPr kumimoji="0" lang="zh-CN" altLang="en-US" sz="88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500298" y="4786322"/>
            <a:ext cx="813043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endParaRPr kumimoji="0" lang="zh-CN" altLang="en-US" sz="88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500562" y="4786322"/>
            <a:ext cx="813043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r>
            <a:endParaRPr kumimoji="0" lang="zh-CN" altLang="en-US" sz="88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500166" y="4857760"/>
            <a:ext cx="793785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0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+</a:t>
            </a:r>
            <a:endParaRPr kumimoji="0" lang="zh-CN" alt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571868" y="4857760"/>
            <a:ext cx="70243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0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=</a:t>
            </a:r>
            <a:endParaRPr kumimoji="0" lang="zh-CN" alt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643042" y="3929066"/>
            <a:ext cx="5445722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得数为</a:t>
            </a:r>
            <a:r>
              <a:rPr kumimoji="0" lang="en-US" altLang="zh-CN" sz="4800" b="1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5</a:t>
            </a:r>
            <a:r>
              <a:rPr kumimoji="0" lang="zh-CN" altLang="en-US" sz="4800" b="1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的加法算式</a:t>
            </a:r>
          </a:p>
        </p:txBody>
      </p:sp>
      <p:sp>
        <p:nvSpPr>
          <p:cNvPr id="43010" name="WordArt 3"/>
          <p:cNvSpPr>
            <a:spLocks noChangeArrowheads="1" noChangeShapeType="1" noTextEdit="1"/>
          </p:cNvSpPr>
          <p:nvPr/>
        </p:nvSpPr>
        <p:spPr bwMode="auto">
          <a:xfrm>
            <a:off x="684213" y="765175"/>
            <a:ext cx="1366837" cy="649288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因为</a:t>
            </a:r>
          </a:p>
        </p:txBody>
      </p:sp>
      <p:sp>
        <p:nvSpPr>
          <p:cNvPr id="23565" name="WordArt 3"/>
          <p:cNvSpPr>
            <a:spLocks noTextEdit="1"/>
          </p:cNvSpPr>
          <p:nvPr/>
        </p:nvSpPr>
        <p:spPr>
          <a:xfrm>
            <a:off x="3563938" y="1052513"/>
            <a:ext cx="649287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9600">
                <a:ln w="9525" cap="flat" cmpd="sng">
                  <a:solidFill>
                    <a:srgbClr val="3333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</a:p>
        </p:txBody>
      </p:sp>
      <p:cxnSp>
        <p:nvCxnSpPr>
          <p:cNvPr id="23566" name="直接连接符 10"/>
          <p:cNvCxnSpPr/>
          <p:nvPr/>
        </p:nvCxnSpPr>
        <p:spPr>
          <a:xfrm rot="-10800000" flipV="1">
            <a:off x="2643188" y="2000250"/>
            <a:ext cx="1139825" cy="649288"/>
          </a:xfrm>
          <a:prstGeom prst="line">
            <a:avLst/>
          </a:prstGeom>
          <a:ln w="38100" cap="flat" cmpd="sng">
            <a:solidFill>
              <a:srgbClr val="FFCC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23567" name="直接连接符 12"/>
          <p:cNvCxnSpPr/>
          <p:nvPr/>
        </p:nvCxnSpPr>
        <p:spPr>
          <a:xfrm>
            <a:off x="3786188" y="2000250"/>
            <a:ext cx="1079500" cy="792163"/>
          </a:xfrm>
          <a:prstGeom prst="line">
            <a:avLst/>
          </a:prstGeom>
          <a:ln w="38100" cap="flat" cmpd="sng">
            <a:solidFill>
              <a:srgbClr val="FFCC00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23568" name="WordArt 6"/>
          <p:cNvSpPr>
            <a:spLocks noTextEdit="1"/>
          </p:cNvSpPr>
          <p:nvPr/>
        </p:nvSpPr>
        <p:spPr>
          <a:xfrm>
            <a:off x="2214563" y="2928938"/>
            <a:ext cx="649287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9600">
                <a:ln w="9525" cap="flat" cmpd="sng">
                  <a:solidFill>
                    <a:srgbClr val="3333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23569" name="WordArt 7"/>
          <p:cNvSpPr>
            <a:spLocks noTextEdit="1"/>
          </p:cNvSpPr>
          <p:nvPr/>
        </p:nvSpPr>
        <p:spPr>
          <a:xfrm>
            <a:off x="4787900" y="2924175"/>
            <a:ext cx="649288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9600">
                <a:ln w="9525" cap="flat" cmpd="sng">
                  <a:solidFill>
                    <a:srgbClr val="3333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43016" name="WordArt 3"/>
          <p:cNvSpPr>
            <a:spLocks noChangeArrowheads="1" noChangeShapeType="1" noTextEdit="1"/>
          </p:cNvSpPr>
          <p:nvPr/>
        </p:nvSpPr>
        <p:spPr bwMode="auto">
          <a:xfrm>
            <a:off x="285720" y="4071942"/>
            <a:ext cx="1366838" cy="649287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所以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组合 88"/>
          <p:cNvGrpSpPr/>
          <p:nvPr/>
        </p:nvGrpSpPr>
        <p:grpSpPr>
          <a:xfrm>
            <a:off x="2286000" y="0"/>
            <a:ext cx="3830638" cy="922338"/>
            <a:chOff x="2385152" y="230954"/>
            <a:chExt cx="3830739" cy="923059"/>
          </a:xfrm>
        </p:grpSpPr>
        <p:pic>
          <p:nvPicPr>
            <p:cNvPr id="79" name="Picture 5" descr="C:\Documents and Settings\Administrator\桌面\1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-10981" b="-5116"/>
            <a:stretch>
              <a:fillRect/>
            </a:stretch>
          </p:blipFill>
          <p:spPr bwMode="auto">
            <a:xfrm rot="746151">
              <a:off x="2385152" y="230977"/>
              <a:ext cx="830341" cy="923036"/>
            </a:xfrm>
            <a:prstGeom prst="rect">
              <a:avLst/>
            </a:prstGeom>
            <a:noFill/>
          </p:spPr>
        </p:pic>
        <p:pic>
          <p:nvPicPr>
            <p:cNvPr id="80" name="Picture 5" descr="C:\Documents and Settings\Administrator\桌面\1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-10981" b="-5116"/>
            <a:stretch>
              <a:fillRect/>
            </a:stretch>
          </p:blipFill>
          <p:spPr bwMode="auto">
            <a:xfrm rot="746151">
              <a:off x="3385286" y="230977"/>
              <a:ext cx="830341" cy="923036"/>
            </a:xfrm>
            <a:prstGeom prst="rect">
              <a:avLst/>
            </a:prstGeom>
            <a:noFill/>
          </p:spPr>
        </p:pic>
        <p:pic>
          <p:nvPicPr>
            <p:cNvPr id="81" name="Picture 5" descr="C:\Documents and Settings\Administrator\桌面\1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-10981" b="-5116"/>
            <a:stretch>
              <a:fillRect/>
            </a:stretch>
          </p:blipFill>
          <p:spPr bwMode="auto">
            <a:xfrm rot="746151">
              <a:off x="4375917" y="230977"/>
              <a:ext cx="830341" cy="923036"/>
            </a:xfrm>
            <a:prstGeom prst="rect">
              <a:avLst/>
            </a:prstGeom>
            <a:noFill/>
          </p:spPr>
        </p:pic>
        <p:pic>
          <p:nvPicPr>
            <p:cNvPr id="82" name="Picture 5" descr="C:\Documents and Settings\Administrator\桌面\1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-10981" b="-5116"/>
            <a:stretch>
              <a:fillRect/>
            </a:stretch>
          </p:blipFill>
          <p:spPr bwMode="auto">
            <a:xfrm rot="746151">
              <a:off x="5385550" y="230954"/>
              <a:ext cx="830341" cy="923036"/>
            </a:xfrm>
            <a:prstGeom prst="rect">
              <a:avLst/>
            </a:prstGeom>
            <a:noFill/>
          </p:spPr>
        </p:pic>
      </p:grpSp>
      <p:sp>
        <p:nvSpPr>
          <p:cNvPr id="41" name="圆角矩形 40"/>
          <p:cNvSpPr/>
          <p:nvPr/>
        </p:nvSpPr>
        <p:spPr>
          <a:xfrm>
            <a:off x="4857750" y="2428875"/>
            <a:ext cx="3714750" cy="2786063"/>
          </a:xfrm>
          <a:prstGeom prst="roundRect">
            <a:avLst/>
          </a:prstGeom>
          <a:solidFill>
            <a:srgbClr val="00B0F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502307" y="-142900"/>
            <a:ext cx="1024639" cy="20928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000" b="1" i="0" u="none" strike="noStrike" kern="1200" cap="none" spc="0" normalizeH="0" baseline="0" noProof="0" dirty="0">
                <a:ln w="5715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5</a:t>
            </a:r>
            <a:endParaRPr kumimoji="0" lang="zh-CN" altLang="en-US" sz="13000" b="1" i="0" u="none" strike="noStrike" kern="1200" cap="none" spc="0" normalizeH="0" baseline="0" noProof="0" dirty="0">
              <a:ln w="5715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571500" y="2428875"/>
            <a:ext cx="3714750" cy="2786063"/>
          </a:xfrm>
          <a:prstGeom prst="roundRect">
            <a:avLst/>
          </a:prstGeom>
          <a:solidFill>
            <a:srgbClr val="92D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7" name="Picture 5" descr="C:\Documents and Settings\Administrator\桌面\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0982" b="-5116"/>
          <a:stretch>
            <a:fillRect/>
          </a:stretch>
        </p:blipFill>
        <p:spPr>
          <a:xfrm rot="746151">
            <a:off x="2232025" y="77788"/>
            <a:ext cx="831850" cy="923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4" name="Picture 5" descr="C:\Documents and Settings\Administrator\桌面\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0982" b="-5116"/>
          <a:stretch>
            <a:fillRect/>
          </a:stretch>
        </p:blipFill>
        <p:spPr>
          <a:xfrm rot="746151">
            <a:off x="3232150" y="77788"/>
            <a:ext cx="831850" cy="923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" name="Picture 5" descr="C:\Documents and Settings\Administrator\桌面\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0982" b="-5116"/>
          <a:stretch>
            <a:fillRect/>
          </a:stretch>
        </p:blipFill>
        <p:spPr>
          <a:xfrm rot="746151">
            <a:off x="4305300" y="79375"/>
            <a:ext cx="831850" cy="923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2" name="Picture 5" descr="C:\Documents and Settings\Administrator\桌面\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0982" b="-5116"/>
          <a:stretch>
            <a:fillRect/>
          </a:stretch>
        </p:blipFill>
        <p:spPr>
          <a:xfrm rot="746151">
            <a:off x="5233988" y="79375"/>
            <a:ext cx="831850" cy="923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0" name="矩形 89"/>
          <p:cNvSpPr/>
          <p:nvPr/>
        </p:nvSpPr>
        <p:spPr>
          <a:xfrm>
            <a:off x="1858705" y="4979457"/>
            <a:ext cx="1024639" cy="20928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000" b="1" i="0" u="none" strike="noStrike" kern="1200" cap="none" spc="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4</a:t>
            </a:r>
            <a:endParaRPr kumimoji="0" lang="zh-CN" altLang="en-US" sz="130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6225135" y="4979457"/>
            <a:ext cx="1024640" cy="20928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000" b="1" i="0" u="none" strike="noStrike" kern="1200" cap="none" spc="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1</a:t>
            </a:r>
            <a:endParaRPr kumimoji="0" lang="zh-CN" altLang="en-US" sz="130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grpSp>
        <p:nvGrpSpPr>
          <p:cNvPr id="24588" name="组合 95"/>
          <p:cNvGrpSpPr/>
          <p:nvPr/>
        </p:nvGrpSpPr>
        <p:grpSpPr>
          <a:xfrm>
            <a:off x="2571750" y="1643063"/>
            <a:ext cx="4143375" cy="785812"/>
            <a:chOff x="2357422" y="1643050"/>
            <a:chExt cx="4143404" cy="785818"/>
          </a:xfrm>
        </p:grpSpPr>
        <p:cxnSp>
          <p:nvCxnSpPr>
            <p:cNvPr id="93" name="直接连接符 92"/>
            <p:cNvCxnSpPr/>
            <p:nvPr/>
          </p:nvCxnSpPr>
          <p:spPr>
            <a:xfrm flipV="1">
              <a:off x="2357422" y="1643050"/>
              <a:ext cx="2071703" cy="78581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/>
            <p:nvPr/>
          </p:nvCxnSpPr>
          <p:spPr>
            <a:xfrm flipH="1" flipV="1">
              <a:off x="4429125" y="1643050"/>
              <a:ext cx="2071701" cy="78581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矩形 18"/>
          <p:cNvSpPr/>
          <p:nvPr/>
        </p:nvSpPr>
        <p:spPr>
          <a:xfrm>
            <a:off x="653298" y="2967335"/>
            <a:ext cx="37702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</a:p>
        </p:txBody>
      </p:sp>
      <p:pic>
        <p:nvPicPr>
          <p:cNvPr id="21" name="Picture 5" descr="C:\Documents and Settings\Administrator\桌面\1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-10981" b="-5116"/>
          <a:stretch>
            <a:fillRect/>
          </a:stretch>
        </p:blipFill>
        <p:spPr bwMode="auto">
          <a:xfrm rot="746151">
            <a:off x="6304642" y="78584"/>
            <a:ext cx="830319" cy="922314"/>
          </a:xfrm>
          <a:prstGeom prst="rect">
            <a:avLst/>
          </a:prstGeom>
          <a:noFill/>
        </p:spPr>
      </p:pic>
      <p:pic>
        <p:nvPicPr>
          <p:cNvPr id="20" name="Picture 5" descr="C:\Documents and Settings\Administrator\桌面\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0982" b="-5116"/>
          <a:stretch>
            <a:fillRect/>
          </a:stretch>
        </p:blipFill>
        <p:spPr>
          <a:xfrm rot="746151">
            <a:off x="6305550" y="139700"/>
            <a:ext cx="831850" cy="923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5 0.06429 L -0.21475 0.484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210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9 0.0747 L -0.22969 0.4944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210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12 0.07447 L -0.24462 0.4942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210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2 0.08488 L -0.24392 0.5046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2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8 0.08673 L -0.01458 0.49584 " pathEditMode="relative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图片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5" y="858838"/>
            <a:ext cx="9153525" cy="59991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3" name="WordArt 15"/>
          <p:cNvSpPr>
            <a:spLocks noTextEdit="1"/>
          </p:cNvSpPr>
          <p:nvPr/>
        </p:nvSpPr>
        <p:spPr>
          <a:xfrm>
            <a:off x="4284663" y="549275"/>
            <a:ext cx="792162" cy="901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endParaRPr lang="zh-CN" altLang="en-US" sz="5400" b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5604" name="WordArt 16"/>
          <p:cNvSpPr>
            <a:spLocks noTextEdit="1"/>
          </p:cNvSpPr>
          <p:nvPr/>
        </p:nvSpPr>
        <p:spPr>
          <a:xfrm>
            <a:off x="928688" y="1214438"/>
            <a:ext cx="431800" cy="757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endParaRPr lang="zh-CN" altLang="en-US" sz="5400" b="1">
              <a:ln w="9525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5605" name="WordArt 17"/>
          <p:cNvSpPr>
            <a:spLocks noTextEdit="1"/>
          </p:cNvSpPr>
          <p:nvPr/>
        </p:nvSpPr>
        <p:spPr>
          <a:xfrm>
            <a:off x="3500438" y="1214438"/>
            <a:ext cx="503237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endParaRPr lang="zh-CN" altLang="en-US" sz="5400" b="1">
              <a:ln w="9525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57158" y="4714884"/>
            <a:ext cx="1129901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endParaRPr kumimoji="0" lang="zh-CN" altLang="en-US" sz="88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500298" y="4786322"/>
            <a:ext cx="813043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endParaRPr kumimoji="0" lang="zh-CN" altLang="en-US" sz="88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500562" y="4786322"/>
            <a:ext cx="813043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r>
            <a:endParaRPr kumimoji="0" lang="zh-CN" altLang="en-US" sz="88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500166" y="4857760"/>
            <a:ext cx="793785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0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+</a:t>
            </a:r>
            <a:endParaRPr kumimoji="0" lang="zh-CN" alt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571868" y="4857760"/>
            <a:ext cx="70243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0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=</a:t>
            </a:r>
            <a:endParaRPr kumimoji="0" lang="zh-CN" alt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643042" y="3929066"/>
            <a:ext cx="5445722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得数为</a:t>
            </a:r>
            <a:r>
              <a:rPr kumimoji="0" lang="en-US" altLang="zh-CN" sz="4800" b="1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5</a:t>
            </a:r>
            <a:r>
              <a:rPr kumimoji="0" lang="zh-CN" altLang="en-US" sz="4800" b="1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的加法算式</a:t>
            </a:r>
          </a:p>
        </p:txBody>
      </p:sp>
      <p:sp>
        <p:nvSpPr>
          <p:cNvPr id="43010" name="WordArt 3"/>
          <p:cNvSpPr>
            <a:spLocks noChangeArrowheads="1" noChangeShapeType="1" noTextEdit="1"/>
          </p:cNvSpPr>
          <p:nvPr/>
        </p:nvSpPr>
        <p:spPr bwMode="auto">
          <a:xfrm>
            <a:off x="684213" y="765175"/>
            <a:ext cx="1366837" cy="649288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因为</a:t>
            </a:r>
          </a:p>
        </p:txBody>
      </p:sp>
      <p:sp>
        <p:nvSpPr>
          <p:cNvPr id="25613" name="WordArt 3"/>
          <p:cNvSpPr>
            <a:spLocks noTextEdit="1"/>
          </p:cNvSpPr>
          <p:nvPr/>
        </p:nvSpPr>
        <p:spPr>
          <a:xfrm>
            <a:off x="3563938" y="1052513"/>
            <a:ext cx="649287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9600">
                <a:ln w="9525" cap="flat" cmpd="sng">
                  <a:solidFill>
                    <a:srgbClr val="3333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</a:p>
        </p:txBody>
      </p:sp>
      <p:cxnSp>
        <p:nvCxnSpPr>
          <p:cNvPr id="25614" name="直接连接符 10"/>
          <p:cNvCxnSpPr/>
          <p:nvPr/>
        </p:nvCxnSpPr>
        <p:spPr>
          <a:xfrm rot="-10800000" flipV="1">
            <a:off x="2643188" y="2000250"/>
            <a:ext cx="1139825" cy="649288"/>
          </a:xfrm>
          <a:prstGeom prst="line">
            <a:avLst/>
          </a:prstGeom>
          <a:ln w="38100" cap="flat" cmpd="sng">
            <a:solidFill>
              <a:srgbClr val="FFCC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25615" name="直接连接符 12"/>
          <p:cNvCxnSpPr/>
          <p:nvPr/>
        </p:nvCxnSpPr>
        <p:spPr>
          <a:xfrm>
            <a:off x="3786188" y="2000250"/>
            <a:ext cx="1079500" cy="792163"/>
          </a:xfrm>
          <a:prstGeom prst="line">
            <a:avLst/>
          </a:prstGeom>
          <a:ln w="38100" cap="flat" cmpd="sng">
            <a:solidFill>
              <a:srgbClr val="FFCC00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25616" name="WordArt 6"/>
          <p:cNvSpPr>
            <a:spLocks noTextEdit="1"/>
          </p:cNvSpPr>
          <p:nvPr/>
        </p:nvSpPr>
        <p:spPr>
          <a:xfrm>
            <a:off x="2214563" y="2928938"/>
            <a:ext cx="649287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9600">
                <a:ln w="9525" cap="flat" cmpd="sng">
                  <a:solidFill>
                    <a:srgbClr val="3333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25617" name="WordArt 7"/>
          <p:cNvSpPr>
            <a:spLocks noTextEdit="1"/>
          </p:cNvSpPr>
          <p:nvPr/>
        </p:nvSpPr>
        <p:spPr>
          <a:xfrm>
            <a:off x="4787900" y="2924175"/>
            <a:ext cx="649288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9600">
                <a:ln w="9525" cap="flat" cmpd="sng">
                  <a:solidFill>
                    <a:srgbClr val="3333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43016" name="WordArt 3"/>
          <p:cNvSpPr>
            <a:spLocks noChangeArrowheads="1" noChangeShapeType="1" noTextEdit="1"/>
          </p:cNvSpPr>
          <p:nvPr/>
        </p:nvSpPr>
        <p:spPr bwMode="auto">
          <a:xfrm>
            <a:off x="285720" y="4071942"/>
            <a:ext cx="1366838" cy="649287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所以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组合 89"/>
          <p:cNvGrpSpPr/>
          <p:nvPr/>
        </p:nvGrpSpPr>
        <p:grpSpPr>
          <a:xfrm>
            <a:off x="2000250" y="214313"/>
            <a:ext cx="4071938" cy="584200"/>
            <a:chOff x="2071670" y="214290"/>
            <a:chExt cx="4071966" cy="583596"/>
          </a:xfrm>
        </p:grpSpPr>
        <p:pic>
          <p:nvPicPr>
            <p:cNvPr id="80" name="Picture 2" descr="D:\图片\各类简图\食物\水果\西瓜\西瓜1.pn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2071670" y="214290"/>
              <a:ext cx="964137" cy="583596"/>
            </a:xfrm>
            <a:prstGeom prst="rect">
              <a:avLst/>
            </a:prstGeom>
            <a:noFill/>
          </p:spPr>
        </p:pic>
        <p:pic>
          <p:nvPicPr>
            <p:cNvPr id="81" name="Picture 2" descr="D:\图片\各类简图\食物\水果\西瓜\西瓜1.pn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3107797" y="214290"/>
              <a:ext cx="964137" cy="583596"/>
            </a:xfrm>
            <a:prstGeom prst="rect">
              <a:avLst/>
            </a:prstGeom>
            <a:noFill/>
          </p:spPr>
        </p:pic>
        <p:pic>
          <p:nvPicPr>
            <p:cNvPr id="82" name="Picture 2" descr="D:\图片\各类简图\食物\水果\西瓜\西瓜1.pn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143372" y="214290"/>
              <a:ext cx="964137" cy="583596"/>
            </a:xfrm>
            <a:prstGeom prst="rect">
              <a:avLst/>
            </a:prstGeom>
            <a:noFill/>
          </p:spPr>
        </p:pic>
        <p:pic>
          <p:nvPicPr>
            <p:cNvPr id="83" name="Picture 2" descr="D:\图片\各类简图\食物\水果\西瓜\西瓜1.pn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5179499" y="214290"/>
              <a:ext cx="964137" cy="583596"/>
            </a:xfrm>
            <a:prstGeom prst="rect">
              <a:avLst/>
            </a:prstGeom>
            <a:noFill/>
          </p:spPr>
        </p:pic>
      </p:grpSp>
      <p:sp>
        <p:nvSpPr>
          <p:cNvPr id="57" name="矩形 56"/>
          <p:cNvSpPr/>
          <p:nvPr/>
        </p:nvSpPr>
        <p:spPr>
          <a:xfrm>
            <a:off x="1858705" y="4979457"/>
            <a:ext cx="1024639" cy="20928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000" b="1" i="0" u="none" strike="noStrike" kern="1200" cap="none" spc="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2</a:t>
            </a:r>
            <a:endParaRPr kumimoji="0" lang="zh-CN" altLang="en-US" sz="130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6225135" y="4979457"/>
            <a:ext cx="1024640" cy="20928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000" b="1" i="0" u="none" strike="noStrike" kern="1200" cap="none" spc="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3</a:t>
            </a:r>
            <a:endParaRPr kumimoji="0" lang="zh-CN" altLang="en-US" sz="130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grpSp>
        <p:nvGrpSpPr>
          <p:cNvPr id="26629" name="组合 70"/>
          <p:cNvGrpSpPr/>
          <p:nvPr/>
        </p:nvGrpSpPr>
        <p:grpSpPr>
          <a:xfrm>
            <a:off x="2571750" y="1643063"/>
            <a:ext cx="4143375" cy="785812"/>
            <a:chOff x="2357422" y="1643050"/>
            <a:chExt cx="4143404" cy="785818"/>
          </a:xfrm>
        </p:grpSpPr>
        <p:cxnSp>
          <p:nvCxnSpPr>
            <p:cNvPr id="72" name="直接连接符 71"/>
            <p:cNvCxnSpPr/>
            <p:nvPr/>
          </p:nvCxnSpPr>
          <p:spPr>
            <a:xfrm flipV="1">
              <a:off x="2357422" y="1643050"/>
              <a:ext cx="2071703" cy="78581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 flipH="1" flipV="1">
              <a:off x="4429125" y="1643050"/>
              <a:ext cx="2071701" cy="78581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圆角矩形 32"/>
          <p:cNvSpPr/>
          <p:nvPr/>
        </p:nvSpPr>
        <p:spPr>
          <a:xfrm>
            <a:off x="4857750" y="2428875"/>
            <a:ext cx="3714750" cy="2786063"/>
          </a:xfrm>
          <a:prstGeom prst="roundRect">
            <a:avLst/>
          </a:prstGeom>
          <a:solidFill>
            <a:srgbClr val="00B0F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圆角矩形 49"/>
          <p:cNvSpPr/>
          <p:nvPr/>
        </p:nvSpPr>
        <p:spPr>
          <a:xfrm>
            <a:off x="571500" y="2428875"/>
            <a:ext cx="3714750" cy="2786063"/>
          </a:xfrm>
          <a:prstGeom prst="roundRect">
            <a:avLst/>
          </a:prstGeom>
          <a:solidFill>
            <a:srgbClr val="92D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434" name="Picture 2" descr="D:\图片\各类简图\食物\水果\西瓜\西瓜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214313"/>
            <a:ext cx="963613" cy="584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8" name="Picture 2" descr="D:\图片\各类简图\食物\水果\西瓜\西瓜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5" y="214313"/>
            <a:ext cx="963613" cy="584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9" name="Picture 2" descr="D:\图片\各类简图\食物\水果\西瓜\西瓜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8" y="214313"/>
            <a:ext cx="963612" cy="584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0" name="Picture 2" descr="D:\图片\各类简图\食物\水果\西瓜\西瓜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8575" y="214313"/>
            <a:ext cx="963613" cy="584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1" name="矩形 90"/>
          <p:cNvSpPr/>
          <p:nvPr/>
        </p:nvSpPr>
        <p:spPr>
          <a:xfrm>
            <a:off x="7573745" y="-142900"/>
            <a:ext cx="1024639" cy="20928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000" b="1" i="0" u="none" strike="noStrike" kern="1200" cap="none" spc="0" normalizeH="0" baseline="0" noProof="0" dirty="0">
                <a:ln w="5715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5</a:t>
            </a:r>
            <a:endParaRPr kumimoji="0" lang="zh-CN" altLang="en-US" sz="13000" b="1" i="0" u="none" strike="noStrike" kern="1200" cap="none" spc="0" normalizeH="0" baseline="0" noProof="0" dirty="0">
              <a:ln w="5715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pic>
        <p:nvPicPr>
          <p:cNvPr id="19" name="Picture 2" descr="D:\图片\各类简图\食物\水果\西瓜\西瓜1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72198" y="214290"/>
            <a:ext cx="964130" cy="584200"/>
          </a:xfrm>
          <a:prstGeom prst="rect">
            <a:avLst/>
          </a:prstGeom>
          <a:noFill/>
        </p:spPr>
      </p:pic>
      <p:pic>
        <p:nvPicPr>
          <p:cNvPr id="20" name="Picture 2" descr="D:\图片\各类简图\食物\水果\西瓜\西瓜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88" y="214313"/>
            <a:ext cx="963612" cy="584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504 0.46161 " pathEditMode="relative" ptsTypes="AA">
                                      <p:cBhvr>
                                        <p:cTn id="6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504 0.46161 " pathEditMode="relative" ptsTypes="AA">
                                      <p:cBhvr>
                                        <p:cTn id="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806 0.4408 " pathEditMode="relative" ptsTypes="AA">
                                      <p:cBhvr>
                                        <p:cTn id="1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806 0.4408 " pathEditMode="relative" ptsTypes="AA">
                                      <p:cBhvr>
                                        <p:cTn id="1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806 0.4408 " pathEditMode="relative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图片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5" y="858838"/>
            <a:ext cx="9153525" cy="59991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1" name="WordArt 15"/>
          <p:cNvSpPr>
            <a:spLocks noTextEdit="1"/>
          </p:cNvSpPr>
          <p:nvPr/>
        </p:nvSpPr>
        <p:spPr>
          <a:xfrm>
            <a:off x="4284663" y="549275"/>
            <a:ext cx="792162" cy="901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endParaRPr lang="zh-CN" altLang="en-US" sz="5400" b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7652" name="WordArt 16"/>
          <p:cNvSpPr>
            <a:spLocks noTextEdit="1"/>
          </p:cNvSpPr>
          <p:nvPr/>
        </p:nvSpPr>
        <p:spPr>
          <a:xfrm>
            <a:off x="928688" y="1214438"/>
            <a:ext cx="431800" cy="757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endParaRPr lang="zh-CN" altLang="en-US" sz="5400" b="1">
              <a:ln w="9525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7653" name="WordArt 17"/>
          <p:cNvSpPr>
            <a:spLocks noTextEdit="1"/>
          </p:cNvSpPr>
          <p:nvPr/>
        </p:nvSpPr>
        <p:spPr>
          <a:xfrm>
            <a:off x="3500438" y="1214438"/>
            <a:ext cx="503237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endParaRPr lang="zh-CN" altLang="en-US" sz="5400" b="1">
              <a:ln w="9525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57158" y="4714884"/>
            <a:ext cx="1129901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endParaRPr kumimoji="0" lang="zh-CN" altLang="en-US" sz="88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500298" y="4786322"/>
            <a:ext cx="813043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  <a:endParaRPr kumimoji="0" lang="zh-CN" altLang="en-US" sz="88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500562" y="4786322"/>
            <a:ext cx="813043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r>
            <a:endParaRPr kumimoji="0" lang="zh-CN" altLang="en-US" sz="88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500166" y="4857760"/>
            <a:ext cx="793785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0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+</a:t>
            </a:r>
            <a:endParaRPr kumimoji="0" lang="zh-CN" alt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571868" y="4857760"/>
            <a:ext cx="70243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0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=</a:t>
            </a:r>
            <a:endParaRPr kumimoji="0" lang="zh-CN" alt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643042" y="3929066"/>
            <a:ext cx="5445722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得数为</a:t>
            </a:r>
            <a:r>
              <a:rPr kumimoji="0" lang="en-US" altLang="zh-CN" sz="4800" b="1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5</a:t>
            </a:r>
            <a:r>
              <a:rPr kumimoji="0" lang="zh-CN" altLang="en-US" sz="4800" b="1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的加法算式</a:t>
            </a:r>
          </a:p>
        </p:txBody>
      </p:sp>
      <p:sp>
        <p:nvSpPr>
          <p:cNvPr id="43010" name="WordArt 3"/>
          <p:cNvSpPr>
            <a:spLocks noChangeArrowheads="1" noChangeShapeType="1" noTextEdit="1"/>
          </p:cNvSpPr>
          <p:nvPr/>
        </p:nvSpPr>
        <p:spPr bwMode="auto">
          <a:xfrm>
            <a:off x="684213" y="765175"/>
            <a:ext cx="1366837" cy="649288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因为</a:t>
            </a:r>
          </a:p>
        </p:txBody>
      </p:sp>
      <p:sp>
        <p:nvSpPr>
          <p:cNvPr id="27661" name="WordArt 3"/>
          <p:cNvSpPr>
            <a:spLocks noTextEdit="1"/>
          </p:cNvSpPr>
          <p:nvPr/>
        </p:nvSpPr>
        <p:spPr>
          <a:xfrm>
            <a:off x="3563938" y="1052513"/>
            <a:ext cx="649287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9600">
                <a:ln w="9525" cap="flat" cmpd="sng">
                  <a:solidFill>
                    <a:srgbClr val="3333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</a:p>
        </p:txBody>
      </p:sp>
      <p:cxnSp>
        <p:nvCxnSpPr>
          <p:cNvPr id="27662" name="直接连接符 10"/>
          <p:cNvCxnSpPr/>
          <p:nvPr/>
        </p:nvCxnSpPr>
        <p:spPr>
          <a:xfrm rot="-10800000" flipV="1">
            <a:off x="2643188" y="2000250"/>
            <a:ext cx="1139825" cy="649288"/>
          </a:xfrm>
          <a:prstGeom prst="line">
            <a:avLst/>
          </a:prstGeom>
          <a:ln w="38100" cap="flat" cmpd="sng">
            <a:solidFill>
              <a:srgbClr val="FFCC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27663" name="直接连接符 12"/>
          <p:cNvCxnSpPr/>
          <p:nvPr/>
        </p:nvCxnSpPr>
        <p:spPr>
          <a:xfrm>
            <a:off x="3786188" y="2000250"/>
            <a:ext cx="1079500" cy="792163"/>
          </a:xfrm>
          <a:prstGeom prst="line">
            <a:avLst/>
          </a:prstGeom>
          <a:ln w="38100" cap="flat" cmpd="sng">
            <a:solidFill>
              <a:srgbClr val="FFCC00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27664" name="WordArt 6"/>
          <p:cNvSpPr>
            <a:spLocks noTextEdit="1"/>
          </p:cNvSpPr>
          <p:nvPr/>
        </p:nvSpPr>
        <p:spPr>
          <a:xfrm>
            <a:off x="2214563" y="2928938"/>
            <a:ext cx="649287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9600">
                <a:ln w="9525" cap="flat" cmpd="sng">
                  <a:solidFill>
                    <a:srgbClr val="3333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27665" name="WordArt 7"/>
          <p:cNvSpPr>
            <a:spLocks noTextEdit="1"/>
          </p:cNvSpPr>
          <p:nvPr/>
        </p:nvSpPr>
        <p:spPr>
          <a:xfrm>
            <a:off x="4787900" y="2924175"/>
            <a:ext cx="649288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9600">
                <a:ln w="9525" cap="flat" cmpd="sng">
                  <a:solidFill>
                    <a:srgbClr val="3333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43016" name="WordArt 3"/>
          <p:cNvSpPr>
            <a:spLocks noChangeArrowheads="1" noChangeShapeType="1" noTextEdit="1"/>
          </p:cNvSpPr>
          <p:nvPr/>
        </p:nvSpPr>
        <p:spPr bwMode="auto">
          <a:xfrm>
            <a:off x="285720" y="4071942"/>
            <a:ext cx="1366838" cy="649287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所以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组合 89"/>
          <p:cNvGrpSpPr/>
          <p:nvPr/>
        </p:nvGrpSpPr>
        <p:grpSpPr>
          <a:xfrm>
            <a:off x="2000250" y="214313"/>
            <a:ext cx="4071938" cy="584200"/>
            <a:chOff x="2071670" y="214290"/>
            <a:chExt cx="4071966" cy="583596"/>
          </a:xfrm>
        </p:grpSpPr>
        <p:pic>
          <p:nvPicPr>
            <p:cNvPr id="80" name="Picture 2" descr="D:\图片\各类简图\食物\水果\西瓜\西瓜1.pn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2071670" y="214290"/>
              <a:ext cx="964137" cy="583596"/>
            </a:xfrm>
            <a:prstGeom prst="rect">
              <a:avLst/>
            </a:prstGeom>
            <a:noFill/>
          </p:spPr>
        </p:pic>
        <p:pic>
          <p:nvPicPr>
            <p:cNvPr id="81" name="Picture 2" descr="D:\图片\各类简图\食物\水果\西瓜\西瓜1.pn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3107797" y="214290"/>
              <a:ext cx="964137" cy="583596"/>
            </a:xfrm>
            <a:prstGeom prst="rect">
              <a:avLst/>
            </a:prstGeom>
            <a:noFill/>
          </p:spPr>
        </p:pic>
        <p:pic>
          <p:nvPicPr>
            <p:cNvPr id="82" name="Picture 2" descr="D:\图片\各类简图\食物\水果\西瓜\西瓜1.pn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143372" y="214290"/>
              <a:ext cx="964137" cy="583596"/>
            </a:xfrm>
            <a:prstGeom prst="rect">
              <a:avLst/>
            </a:prstGeom>
            <a:noFill/>
          </p:spPr>
        </p:pic>
        <p:pic>
          <p:nvPicPr>
            <p:cNvPr id="83" name="Picture 2" descr="D:\图片\各类简图\食物\水果\西瓜\西瓜1.pn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5179499" y="214290"/>
              <a:ext cx="964137" cy="583596"/>
            </a:xfrm>
            <a:prstGeom prst="rect">
              <a:avLst/>
            </a:prstGeom>
            <a:noFill/>
          </p:spPr>
        </p:pic>
      </p:grpSp>
      <p:sp>
        <p:nvSpPr>
          <p:cNvPr id="57" name="矩形 56"/>
          <p:cNvSpPr/>
          <p:nvPr/>
        </p:nvSpPr>
        <p:spPr>
          <a:xfrm>
            <a:off x="1858705" y="4979457"/>
            <a:ext cx="1024639" cy="20928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000" b="1" i="0" u="none" strike="noStrike" kern="1200" cap="none" spc="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3</a:t>
            </a:r>
            <a:endParaRPr kumimoji="0" lang="zh-CN" altLang="en-US" sz="130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6225135" y="4979457"/>
            <a:ext cx="1024640" cy="20928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000" b="1" i="0" u="none" strike="noStrike" kern="1200" cap="none" spc="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2</a:t>
            </a:r>
            <a:endParaRPr kumimoji="0" lang="zh-CN" altLang="en-US" sz="130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grpSp>
        <p:nvGrpSpPr>
          <p:cNvPr id="28677" name="组合 70"/>
          <p:cNvGrpSpPr/>
          <p:nvPr/>
        </p:nvGrpSpPr>
        <p:grpSpPr>
          <a:xfrm>
            <a:off x="2571750" y="1643063"/>
            <a:ext cx="4143375" cy="785812"/>
            <a:chOff x="2357422" y="1643050"/>
            <a:chExt cx="4143404" cy="785818"/>
          </a:xfrm>
        </p:grpSpPr>
        <p:cxnSp>
          <p:nvCxnSpPr>
            <p:cNvPr id="72" name="直接连接符 71"/>
            <p:cNvCxnSpPr/>
            <p:nvPr/>
          </p:nvCxnSpPr>
          <p:spPr>
            <a:xfrm flipV="1">
              <a:off x="2357422" y="1643050"/>
              <a:ext cx="2071703" cy="78581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 flipH="1" flipV="1">
              <a:off x="4429125" y="1643050"/>
              <a:ext cx="2071701" cy="78581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圆角矩形 32"/>
          <p:cNvSpPr/>
          <p:nvPr/>
        </p:nvSpPr>
        <p:spPr>
          <a:xfrm>
            <a:off x="4857750" y="2428875"/>
            <a:ext cx="3714750" cy="2786063"/>
          </a:xfrm>
          <a:prstGeom prst="roundRect">
            <a:avLst/>
          </a:prstGeom>
          <a:solidFill>
            <a:srgbClr val="00B0F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圆角矩形 49"/>
          <p:cNvSpPr/>
          <p:nvPr/>
        </p:nvSpPr>
        <p:spPr>
          <a:xfrm>
            <a:off x="571500" y="2428875"/>
            <a:ext cx="3714750" cy="2786063"/>
          </a:xfrm>
          <a:prstGeom prst="roundRect">
            <a:avLst/>
          </a:prstGeom>
          <a:solidFill>
            <a:srgbClr val="92D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434" name="Picture 2" descr="D:\图片\各类简图\食物\水果\西瓜\西瓜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214313"/>
            <a:ext cx="963613" cy="584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8" name="Picture 2" descr="D:\图片\各类简图\食物\水果\西瓜\西瓜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5" y="214313"/>
            <a:ext cx="963613" cy="584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9" name="Picture 2" descr="D:\图片\各类简图\食物\水果\西瓜\西瓜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8" y="214313"/>
            <a:ext cx="963612" cy="584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0" name="Picture 2" descr="D:\图片\各类简图\食物\水果\西瓜\西瓜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8575" y="214313"/>
            <a:ext cx="963613" cy="584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1" name="矩形 90"/>
          <p:cNvSpPr/>
          <p:nvPr/>
        </p:nvSpPr>
        <p:spPr>
          <a:xfrm>
            <a:off x="7573745" y="-142900"/>
            <a:ext cx="1024639" cy="20928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000" b="1" i="0" u="none" strike="noStrike" kern="1200" cap="none" spc="0" normalizeH="0" baseline="0" noProof="0" dirty="0">
                <a:ln w="5715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5</a:t>
            </a:r>
            <a:endParaRPr kumimoji="0" lang="zh-CN" altLang="en-US" sz="13000" b="1" i="0" u="none" strike="noStrike" kern="1200" cap="none" spc="0" normalizeH="0" baseline="0" noProof="0" dirty="0">
              <a:ln w="5715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pic>
        <p:nvPicPr>
          <p:cNvPr id="19" name="Picture 2" descr="D:\图片\各类简图\食物\水果\西瓜\西瓜1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72198" y="214290"/>
            <a:ext cx="964130" cy="584200"/>
          </a:xfrm>
          <a:prstGeom prst="rect">
            <a:avLst/>
          </a:prstGeom>
          <a:noFill/>
        </p:spPr>
      </p:pic>
      <p:pic>
        <p:nvPicPr>
          <p:cNvPr id="20" name="Picture 2" descr="D:\图片\各类简图\食物\水果\西瓜\西瓜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88" y="214313"/>
            <a:ext cx="963612" cy="584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445 0.47225 " pathEditMode="relative" ptsTypes="AA">
                                      <p:cBhvr>
                                        <p:cTn id="6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445 0.47225 " pathEditMode="relative" ptsTypes="AA">
                                      <p:cBhvr>
                                        <p:cTn id="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445 0.47225 " pathEditMode="relative" ptsTypes="AA">
                                      <p:cBhvr>
                                        <p:cTn id="1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285 0.47225 " pathEditMode="relative" ptsTypes="AA">
                                      <p:cBhvr>
                                        <p:cTn id="1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285 0.47225 " pathEditMode="relative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图片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5" y="858838"/>
            <a:ext cx="9153525" cy="59991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699" name="WordArt 15"/>
          <p:cNvSpPr>
            <a:spLocks noTextEdit="1"/>
          </p:cNvSpPr>
          <p:nvPr/>
        </p:nvSpPr>
        <p:spPr>
          <a:xfrm>
            <a:off x="4284663" y="549275"/>
            <a:ext cx="792162" cy="901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endParaRPr lang="zh-CN" altLang="en-US" sz="5400" b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9700" name="WordArt 16"/>
          <p:cNvSpPr>
            <a:spLocks noTextEdit="1"/>
          </p:cNvSpPr>
          <p:nvPr/>
        </p:nvSpPr>
        <p:spPr>
          <a:xfrm>
            <a:off x="928688" y="1214438"/>
            <a:ext cx="431800" cy="757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endParaRPr lang="zh-CN" altLang="en-US" sz="5400" b="1">
              <a:ln w="9525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9701" name="WordArt 17"/>
          <p:cNvSpPr>
            <a:spLocks noTextEdit="1"/>
          </p:cNvSpPr>
          <p:nvPr/>
        </p:nvSpPr>
        <p:spPr>
          <a:xfrm>
            <a:off x="3500438" y="1214438"/>
            <a:ext cx="503237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endParaRPr lang="zh-CN" altLang="en-US" sz="5400" b="1">
              <a:ln w="9525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57158" y="4714884"/>
            <a:ext cx="1129901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  <a:endParaRPr kumimoji="0" lang="zh-CN" altLang="en-US" sz="88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500298" y="4786322"/>
            <a:ext cx="813043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endParaRPr kumimoji="0" lang="zh-CN" altLang="en-US" sz="88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500562" y="4786322"/>
            <a:ext cx="813043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r>
            <a:endParaRPr kumimoji="0" lang="zh-CN" altLang="en-US" sz="88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500166" y="4857760"/>
            <a:ext cx="793785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0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+</a:t>
            </a:r>
            <a:endParaRPr kumimoji="0" lang="zh-CN" alt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571868" y="4857760"/>
            <a:ext cx="70243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0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=</a:t>
            </a:r>
            <a:endParaRPr kumimoji="0" lang="zh-CN" alt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643042" y="3929066"/>
            <a:ext cx="5445722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得数为</a:t>
            </a:r>
            <a:r>
              <a:rPr kumimoji="0" lang="en-US" altLang="zh-CN" sz="4800" b="1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5</a:t>
            </a:r>
            <a:r>
              <a:rPr kumimoji="0" lang="zh-CN" altLang="en-US" sz="4800" b="1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的加法算式</a:t>
            </a:r>
          </a:p>
        </p:txBody>
      </p:sp>
      <p:sp>
        <p:nvSpPr>
          <p:cNvPr id="43010" name="WordArt 3"/>
          <p:cNvSpPr>
            <a:spLocks noChangeArrowheads="1" noChangeShapeType="1" noTextEdit="1"/>
          </p:cNvSpPr>
          <p:nvPr/>
        </p:nvSpPr>
        <p:spPr bwMode="auto">
          <a:xfrm>
            <a:off x="684213" y="765175"/>
            <a:ext cx="1366837" cy="649288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因为</a:t>
            </a:r>
          </a:p>
        </p:txBody>
      </p:sp>
      <p:sp>
        <p:nvSpPr>
          <p:cNvPr id="29709" name="WordArt 3"/>
          <p:cNvSpPr>
            <a:spLocks noTextEdit="1"/>
          </p:cNvSpPr>
          <p:nvPr/>
        </p:nvSpPr>
        <p:spPr>
          <a:xfrm>
            <a:off x="3563938" y="1052513"/>
            <a:ext cx="649287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9600">
                <a:ln w="9525" cap="flat" cmpd="sng">
                  <a:solidFill>
                    <a:srgbClr val="3333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</a:p>
        </p:txBody>
      </p:sp>
      <p:cxnSp>
        <p:nvCxnSpPr>
          <p:cNvPr id="29710" name="直接连接符 10"/>
          <p:cNvCxnSpPr/>
          <p:nvPr/>
        </p:nvCxnSpPr>
        <p:spPr>
          <a:xfrm rot="-10800000" flipV="1">
            <a:off x="2643188" y="2000250"/>
            <a:ext cx="1139825" cy="649288"/>
          </a:xfrm>
          <a:prstGeom prst="line">
            <a:avLst/>
          </a:prstGeom>
          <a:ln w="38100" cap="flat" cmpd="sng">
            <a:solidFill>
              <a:srgbClr val="FFCC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29711" name="直接连接符 12"/>
          <p:cNvCxnSpPr/>
          <p:nvPr/>
        </p:nvCxnSpPr>
        <p:spPr>
          <a:xfrm>
            <a:off x="3786188" y="2000250"/>
            <a:ext cx="1079500" cy="792163"/>
          </a:xfrm>
          <a:prstGeom prst="line">
            <a:avLst/>
          </a:prstGeom>
          <a:ln w="38100" cap="flat" cmpd="sng">
            <a:solidFill>
              <a:srgbClr val="FFCC00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29712" name="WordArt 6"/>
          <p:cNvSpPr>
            <a:spLocks noTextEdit="1"/>
          </p:cNvSpPr>
          <p:nvPr/>
        </p:nvSpPr>
        <p:spPr>
          <a:xfrm>
            <a:off x="2214563" y="2928938"/>
            <a:ext cx="649287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9600">
                <a:ln w="9525" cap="flat" cmpd="sng">
                  <a:solidFill>
                    <a:srgbClr val="3333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29713" name="WordArt 7"/>
          <p:cNvSpPr>
            <a:spLocks noTextEdit="1"/>
          </p:cNvSpPr>
          <p:nvPr/>
        </p:nvSpPr>
        <p:spPr>
          <a:xfrm>
            <a:off x="4787900" y="2924175"/>
            <a:ext cx="649288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9600">
                <a:ln w="9525" cap="flat" cmpd="sng">
                  <a:solidFill>
                    <a:srgbClr val="3333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43016" name="WordArt 3"/>
          <p:cNvSpPr>
            <a:spLocks noChangeArrowheads="1" noChangeShapeType="1" noTextEdit="1"/>
          </p:cNvSpPr>
          <p:nvPr/>
        </p:nvSpPr>
        <p:spPr bwMode="auto">
          <a:xfrm>
            <a:off x="285720" y="4071942"/>
            <a:ext cx="1366838" cy="649287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所以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071670" y="2143116"/>
            <a:ext cx="649537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汉仪秀英体简" pitchFamily="49" charset="-122"/>
                <a:ea typeface="汉仪秀英体简" pitchFamily="49" charset="-122"/>
                <a:cs typeface="+mn-cs"/>
              </a:rPr>
              <a:t>4</a:t>
            </a:r>
            <a:endParaRPr kumimoji="0" lang="zh-CN" altLang="en-US" sz="72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汉仪秀英体简" pitchFamily="49" charset="-122"/>
              <a:ea typeface="汉仪秀英体简" pitchFamily="49" charset="-122"/>
              <a:cs typeface="+mn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428728" y="428604"/>
            <a:ext cx="52457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5</a:t>
            </a:r>
            <a:endParaRPr kumimoji="0" lang="zh-CN" altLang="en-US" sz="72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28596" y="2143116"/>
            <a:ext cx="1024639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1</a:t>
            </a:r>
            <a:endParaRPr kumimoji="0" lang="zh-CN" altLang="en-US" sz="72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cxnSp>
        <p:nvCxnSpPr>
          <p:cNvPr id="6" name="直接连接符 5"/>
          <p:cNvCxnSpPr/>
          <p:nvPr/>
        </p:nvCxnSpPr>
        <p:spPr>
          <a:xfrm rot="5400000">
            <a:off x="1006475" y="1565275"/>
            <a:ext cx="714375" cy="5842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rot="16200000" flipH="1">
            <a:off x="1678781" y="1535906"/>
            <a:ext cx="714375" cy="64293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对口令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" name="矩形 15"/>
          <p:cNvSpPr/>
          <p:nvPr/>
        </p:nvSpPr>
        <p:spPr>
          <a:xfrm>
            <a:off x="5072066" y="500042"/>
            <a:ext cx="52457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5</a:t>
            </a:r>
            <a:endParaRPr kumimoji="0" lang="zh-CN" altLang="en-US" sz="72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rot="5400000">
            <a:off x="4649788" y="1636713"/>
            <a:ext cx="714375" cy="5842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rot="16200000" flipH="1">
            <a:off x="5322094" y="1607344"/>
            <a:ext cx="714375" cy="64293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4214810" y="2143116"/>
            <a:ext cx="1024639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4</a:t>
            </a:r>
            <a:endParaRPr kumimoji="0" lang="zh-CN" altLang="en-US" sz="72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856795" y="2143116"/>
            <a:ext cx="649537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汉仪秀英体简" pitchFamily="49" charset="-122"/>
                <a:ea typeface="汉仪秀英体简" pitchFamily="49" charset="-122"/>
                <a:cs typeface="+mn-cs"/>
              </a:rPr>
              <a:t>1</a:t>
            </a:r>
            <a:endParaRPr kumimoji="0" lang="zh-CN" altLang="en-US" sz="72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汉仪秀英体简" pitchFamily="49" charset="-122"/>
              <a:ea typeface="汉仪秀英体简" pitchFamily="49" charset="-122"/>
              <a:cs typeface="+mn-cs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785918" y="3500438"/>
            <a:ext cx="52457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5</a:t>
            </a:r>
            <a:endParaRPr kumimoji="0" lang="zh-CN" altLang="en-US" sz="72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rot="5400000">
            <a:off x="1363663" y="4637088"/>
            <a:ext cx="714375" cy="5842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rot="16200000" flipH="1">
            <a:off x="1964531" y="4607719"/>
            <a:ext cx="714375" cy="64293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1000100" y="5286388"/>
            <a:ext cx="64953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2</a:t>
            </a:r>
            <a:endParaRPr kumimoji="0" lang="zh-CN" altLang="en-US" sz="72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285984" y="5286388"/>
            <a:ext cx="649537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汉仪秀英体简" pitchFamily="49" charset="-122"/>
                <a:ea typeface="汉仪秀英体简" pitchFamily="49" charset="-122"/>
                <a:cs typeface="+mn-cs"/>
              </a:rPr>
              <a:t>3</a:t>
            </a:r>
            <a:endParaRPr kumimoji="0" lang="zh-CN" altLang="en-US" sz="72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汉仪秀英体简" pitchFamily="49" charset="-122"/>
              <a:ea typeface="汉仪秀英体简" pitchFamily="49" charset="-122"/>
              <a:cs typeface="+mn-cs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857752" y="3571876"/>
            <a:ext cx="52457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5</a:t>
            </a:r>
            <a:endParaRPr kumimoji="0" lang="zh-CN" altLang="en-US" sz="72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cxnSp>
        <p:nvCxnSpPr>
          <p:cNvPr id="27" name="直接连接符 26"/>
          <p:cNvCxnSpPr/>
          <p:nvPr/>
        </p:nvCxnSpPr>
        <p:spPr>
          <a:xfrm rot="5400000">
            <a:off x="4435475" y="4637088"/>
            <a:ext cx="714375" cy="5842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rot="16200000" flipH="1">
            <a:off x="5036344" y="4607719"/>
            <a:ext cx="714375" cy="64293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4071934" y="5286388"/>
            <a:ext cx="64953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3</a:t>
            </a:r>
            <a:endParaRPr kumimoji="0" lang="zh-CN" altLang="en-US" sz="72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429256" y="5229067"/>
            <a:ext cx="64953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2</a:t>
            </a:r>
            <a:endParaRPr kumimoji="0" lang="zh-CN" altLang="en-US" sz="72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500958" y="785794"/>
            <a:ext cx="699230" cy="39087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的</a:t>
            </a:r>
            <a:endParaRPr kumimoji="0" lang="en-US" altLang="zh-CN" sz="4000" b="1" i="0" u="none" strike="noStrike" kern="1200" cap="none" spc="0" normalizeH="0" baseline="0" noProof="0" dirty="0">
              <a:ln w="31550" cmpd="sng">
                <a:solidFill>
                  <a:srgbClr val="00206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四</a:t>
            </a:r>
            <a:endParaRPr kumimoji="0" lang="en-US" altLang="zh-CN" sz="4000" b="1" i="0" u="none" strike="noStrike" kern="1200" cap="none" spc="0" normalizeH="0" baseline="0" noProof="0" dirty="0">
              <a:ln w="31550" cmpd="sng">
                <a:solidFill>
                  <a:srgbClr val="00206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种</a:t>
            </a:r>
            <a:endParaRPr kumimoji="0" lang="en-US" altLang="zh-CN" sz="4000" b="1" i="0" u="none" strike="noStrike" kern="1200" cap="none" spc="0" normalizeH="0" baseline="0" noProof="0" dirty="0">
              <a:ln w="31550" cmpd="sng">
                <a:solidFill>
                  <a:srgbClr val="00206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组</a:t>
            </a:r>
            <a:endParaRPr kumimoji="0" lang="en-US" altLang="zh-CN" sz="4000" b="1" i="0" u="none" strike="noStrike" kern="1200" cap="none" spc="0" normalizeH="0" baseline="0" noProof="0" dirty="0">
              <a:ln w="31550" cmpd="sng">
                <a:solidFill>
                  <a:srgbClr val="00206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成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组合 14"/>
          <p:cNvGrpSpPr/>
          <p:nvPr/>
        </p:nvGrpSpPr>
        <p:grpSpPr>
          <a:xfrm>
            <a:off x="785813" y="0"/>
            <a:ext cx="2738437" cy="4664075"/>
            <a:chOff x="1627006" y="-984034"/>
            <a:chExt cx="5567161" cy="10001672"/>
          </a:xfrm>
        </p:grpSpPr>
        <p:sp>
          <p:nvSpPr>
            <p:cNvPr id="2" name="矩形 1"/>
            <p:cNvSpPr/>
            <p:nvPr/>
          </p:nvSpPr>
          <p:spPr>
            <a:xfrm>
              <a:off x="3224134" y="-984034"/>
              <a:ext cx="2082519" cy="4487458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3000" b="1" i="0" u="none" strike="noStrike" kern="1200" cap="none" spc="50" normalizeH="0" baseline="0" noProof="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汉真广标" pitchFamily="49" charset="-122"/>
                  <a:ea typeface="汉真广标" pitchFamily="49" charset="-122"/>
                  <a:cs typeface="+mn-cs"/>
                </a:rPr>
                <a:t>5</a:t>
              </a:r>
              <a:endParaRPr kumimoji="0" lang="zh-CN" altLang="en-US" sz="13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1627006" y="4530180"/>
              <a:ext cx="2082519" cy="4487458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3000" b="1" i="0" u="none" strike="noStrike" kern="1200" cap="none" spc="0" normalizeH="0" baseline="0" noProof="0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汉真广标" pitchFamily="49" charset="-122"/>
                  <a:ea typeface="汉真广标" pitchFamily="49" charset="-122"/>
                  <a:cs typeface="+mn-cs"/>
                </a:rPr>
                <a:t>1</a:t>
              </a:r>
              <a:endParaRPr kumimoji="0" lang="zh-CN" altLang="en-US" sz="13000" b="1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5111648" y="4530180"/>
              <a:ext cx="2082519" cy="4487458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3000" b="1" i="0" u="none" strike="noStrike" kern="1200" cap="none" spc="0" normalizeH="0" baseline="0" noProof="0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汉真广标" pitchFamily="49" charset="-122"/>
                  <a:ea typeface="汉真广标" pitchFamily="49" charset="-122"/>
                  <a:cs typeface="+mn-cs"/>
                </a:rPr>
                <a:t>4</a:t>
              </a:r>
              <a:endParaRPr kumimoji="0" lang="zh-CN" altLang="en-US" sz="13000" b="1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 rot="5400000">
              <a:off x="2356959" y="3132402"/>
              <a:ext cx="2399992" cy="182667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rot="16200000" flipH="1">
              <a:off x="4181444" y="3203870"/>
              <a:ext cx="2297866" cy="188799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747" name="WordArt 10"/>
          <p:cNvSpPr>
            <a:spLocks noTextEdit="1"/>
          </p:cNvSpPr>
          <p:nvPr/>
        </p:nvSpPr>
        <p:spPr>
          <a:xfrm>
            <a:off x="785813" y="4786313"/>
            <a:ext cx="4681537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48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1 + 4 =</a:t>
            </a:r>
          </a:p>
        </p:txBody>
      </p:sp>
      <p:sp>
        <p:nvSpPr>
          <p:cNvPr id="31748" name="WordArt 11"/>
          <p:cNvSpPr>
            <a:spLocks noTextEdit="1"/>
          </p:cNvSpPr>
          <p:nvPr/>
        </p:nvSpPr>
        <p:spPr>
          <a:xfrm>
            <a:off x="6215063" y="4714875"/>
            <a:ext cx="792162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hlink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5</a:t>
            </a:r>
          </a:p>
        </p:txBody>
      </p:sp>
      <p:pic>
        <p:nvPicPr>
          <p:cNvPr id="11" name="Picture 4" descr="D:\图片\简笔画\动物\鸟（静态、动态）\静态\ma_024副本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13" y="500063"/>
            <a:ext cx="936625" cy="1450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Picture 4" descr="D:\图片\简笔画\动物\鸟（静态、动态）\静态\ma_024副本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2438" y="428625"/>
            <a:ext cx="792162" cy="1555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Picture 4" descr="D:\图片\简笔画\动物\鸟（静态、动态）\静态\ma_024副本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1725" y="404813"/>
            <a:ext cx="719138" cy="1608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Picture 4" descr="D:\图片\简笔画\动物\鸟（静态、动态）\静态\ma_024副本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4813" y="571500"/>
            <a:ext cx="1093787" cy="13795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" name="Picture 4" descr="D:\图片\简笔画\动物\鸟（静态、动态）\静态\ma_024副本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5125" y="428625"/>
            <a:ext cx="950913" cy="15001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 bwMode="auto">
          <a:xfrm>
            <a:off x="1993000" y="659535"/>
            <a:ext cx="830677" cy="163121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5</a:t>
            </a:r>
            <a:endParaRPr kumimoji="0" lang="zh-CN" altLang="en-US" sz="100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733835" y="2802675"/>
            <a:ext cx="830677" cy="163121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0" b="1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4</a:t>
            </a:r>
            <a:endParaRPr kumimoji="0" lang="zh-CN" altLang="en-US" sz="100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3319821" y="2790817"/>
            <a:ext cx="830676" cy="163121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0" b="1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1</a:t>
            </a:r>
            <a:endParaRPr kumimoji="0" lang="zh-CN" altLang="en-US" sz="100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grpSp>
        <p:nvGrpSpPr>
          <p:cNvPr id="32773" name="组合 32"/>
          <p:cNvGrpSpPr/>
          <p:nvPr/>
        </p:nvGrpSpPr>
        <p:grpSpPr>
          <a:xfrm>
            <a:off x="1214438" y="2219325"/>
            <a:ext cx="2500312" cy="571500"/>
            <a:chOff x="3500420" y="1899468"/>
            <a:chExt cx="2000217" cy="815160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4501164" y="1899468"/>
              <a:ext cx="999473" cy="81516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3500420" y="1899468"/>
              <a:ext cx="1000744" cy="81516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774" name="WordArt 10"/>
          <p:cNvSpPr>
            <a:spLocks noTextEdit="1"/>
          </p:cNvSpPr>
          <p:nvPr/>
        </p:nvSpPr>
        <p:spPr>
          <a:xfrm>
            <a:off x="611188" y="4724400"/>
            <a:ext cx="4681537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48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4 + 1 =</a:t>
            </a:r>
          </a:p>
        </p:txBody>
      </p:sp>
      <p:sp>
        <p:nvSpPr>
          <p:cNvPr id="32775" name="WordArt 11"/>
          <p:cNvSpPr>
            <a:spLocks noTextEdit="1"/>
          </p:cNvSpPr>
          <p:nvPr/>
        </p:nvSpPr>
        <p:spPr>
          <a:xfrm>
            <a:off x="6084888" y="4581525"/>
            <a:ext cx="792162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hlink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5</a:t>
            </a:r>
          </a:p>
        </p:txBody>
      </p:sp>
      <p:pic>
        <p:nvPicPr>
          <p:cNvPr id="13" name="Picture 4" descr="D:\图片\简笔画\动物\鸟（静态、动态）\静态\ma_024副本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8" y="500063"/>
            <a:ext cx="1008062" cy="1428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" name="Picture 4" descr="D:\图片\简笔画\动物\鸟（静态、动态）\静态\ma_024副本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88" y="428625"/>
            <a:ext cx="936625" cy="1450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Picture 4" descr="D:\图片\简笔画\动物\鸟（静态、动态）\静态\ma_024副本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0" y="428625"/>
            <a:ext cx="935038" cy="1412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Picture 4" descr="D:\图片\简笔画\动物\鸟（静态、动态）\静态\ma_024副本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3438" y="428625"/>
            <a:ext cx="928687" cy="15001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Picture 4" descr="D:\图片\简笔画\动物\鸟（静态、动态）\静态\ma_024副本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9563" y="500063"/>
            <a:ext cx="1071562" cy="13223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8" name="Picture 8" descr="D:\图片\各类简图\食物\水果\桃子\peach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4861">
            <a:off x="533400" y="0"/>
            <a:ext cx="1273175" cy="1255713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 descr="D:\图片\各类简图\食物\水果\桃子\peach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15728">
            <a:off x="1752600" y="381000"/>
            <a:ext cx="1273175" cy="1255713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8" descr="D:\图片\各类简图\食物\水果\桃子\peach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447242">
            <a:off x="3400425" y="-26987"/>
            <a:ext cx="1273175" cy="1255713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8" descr="D:\图片\各类简图\食物\水果\桃子\peach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13744">
            <a:off x="4800600" y="152400"/>
            <a:ext cx="1273175" cy="1254125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15367" name="WordArt 9"/>
          <p:cNvSpPr>
            <a:spLocks noTextEdit="1"/>
          </p:cNvSpPr>
          <p:nvPr/>
        </p:nvSpPr>
        <p:spPr>
          <a:xfrm>
            <a:off x="6440488" y="1285875"/>
            <a:ext cx="1560512" cy="22145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600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4</a:t>
            </a:r>
          </a:p>
        </p:txBody>
      </p:sp>
      <p:pic>
        <p:nvPicPr>
          <p:cNvPr id="2" name="图片 11" descr="2007117169049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38" y="4143375"/>
            <a:ext cx="2357437" cy="1400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 0.11448 L -0.01389 0.7019 " pathEditMode="relative" ptsTypes="AA">
                                      <p:cBhvr>
                                        <p:cTn id="6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4 0.11148 L -0.00538 0.63599 " pathEditMode="relative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13945 L -0.00451 0.68478 " pathEditMode="relative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12373 L -0.00799 0.65865 " pathEditMode="relative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4"/>
          <p:cNvSpPr>
            <a:spLocks noTextEdit="1"/>
          </p:cNvSpPr>
          <p:nvPr/>
        </p:nvSpPr>
        <p:spPr>
          <a:xfrm>
            <a:off x="468313" y="4581525"/>
            <a:ext cx="4681537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4800" b="1"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1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2 + 3 =</a:t>
            </a:r>
          </a:p>
        </p:txBody>
      </p:sp>
      <p:sp>
        <p:nvSpPr>
          <p:cNvPr id="33795" name="WordArt 5"/>
          <p:cNvSpPr>
            <a:spLocks noTextEdit="1"/>
          </p:cNvSpPr>
          <p:nvPr/>
        </p:nvSpPr>
        <p:spPr>
          <a:xfrm>
            <a:off x="5651500" y="4508500"/>
            <a:ext cx="792163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5</a:t>
            </a:r>
          </a:p>
        </p:txBody>
      </p:sp>
      <p:sp>
        <p:nvSpPr>
          <p:cNvPr id="15" name="矩形 14"/>
          <p:cNvSpPr/>
          <p:nvPr/>
        </p:nvSpPr>
        <p:spPr bwMode="auto">
          <a:xfrm>
            <a:off x="1899132" y="403015"/>
            <a:ext cx="837089" cy="163121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5</a:t>
            </a:r>
            <a:endParaRPr kumimoji="0" lang="zh-CN" altLang="en-US" sz="100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655945" y="2546150"/>
            <a:ext cx="830677" cy="163121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0" b="1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2</a:t>
            </a:r>
            <a:endParaRPr kumimoji="0" lang="zh-CN" altLang="en-US" sz="100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3214678" y="2500306"/>
            <a:ext cx="830677" cy="163121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0" b="1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3</a:t>
            </a:r>
            <a:endParaRPr kumimoji="0" lang="zh-CN" altLang="en-US" sz="100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grpSp>
        <p:nvGrpSpPr>
          <p:cNvPr id="33799" name="组合 32"/>
          <p:cNvGrpSpPr/>
          <p:nvPr/>
        </p:nvGrpSpPr>
        <p:grpSpPr>
          <a:xfrm>
            <a:off x="1214438" y="1990725"/>
            <a:ext cx="2235200" cy="569913"/>
            <a:chOff x="3500420" y="1899468"/>
            <a:chExt cx="2000217" cy="815160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4500529" y="1899468"/>
              <a:ext cx="1000109" cy="81516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3500420" y="1899468"/>
              <a:ext cx="1000109" cy="81516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924" name="Picture 2" descr="D:\图片\各类简图\动物\猫（静态、动态）\静态\hira_24b副本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765175"/>
            <a:ext cx="841375" cy="18653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925" name="Picture 2" descr="D:\图片\各类简图\动物\猫（静态、动态）\静态\hira_24b副本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5" y="785813"/>
            <a:ext cx="841375" cy="18653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927" name="Picture 2" descr="D:\图片\各类简图\动物\猫（静态、动态）\静态\hira_24b副本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188" y="785813"/>
            <a:ext cx="912812" cy="18653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928" name="Picture 2" descr="D:\图片\各类简图\动物\猫（静态、动态）\静态\hira_24b副本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9563" y="785813"/>
            <a:ext cx="984250" cy="18653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Picture 2" descr="D:\图片\各类简图\动物\猫（静态、动态）\静态\hira_24b副本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5" y="785813"/>
            <a:ext cx="912813" cy="18653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4"/>
          <p:cNvSpPr>
            <a:spLocks noTextEdit="1"/>
          </p:cNvSpPr>
          <p:nvPr/>
        </p:nvSpPr>
        <p:spPr>
          <a:xfrm>
            <a:off x="468313" y="4581525"/>
            <a:ext cx="4681537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4800" b="1"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1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3 + 2 =</a:t>
            </a:r>
          </a:p>
        </p:txBody>
      </p:sp>
      <p:sp>
        <p:nvSpPr>
          <p:cNvPr id="34819" name="WordArt 5"/>
          <p:cNvSpPr>
            <a:spLocks noTextEdit="1"/>
          </p:cNvSpPr>
          <p:nvPr/>
        </p:nvSpPr>
        <p:spPr>
          <a:xfrm>
            <a:off x="5651500" y="4508500"/>
            <a:ext cx="792163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5</a:t>
            </a:r>
          </a:p>
        </p:txBody>
      </p:sp>
      <p:sp>
        <p:nvSpPr>
          <p:cNvPr id="15" name="矩形 14"/>
          <p:cNvSpPr/>
          <p:nvPr/>
        </p:nvSpPr>
        <p:spPr bwMode="auto">
          <a:xfrm>
            <a:off x="1899132" y="403015"/>
            <a:ext cx="837089" cy="163121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5</a:t>
            </a:r>
            <a:endParaRPr kumimoji="0" lang="zh-CN" altLang="en-US" sz="100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655945" y="2546150"/>
            <a:ext cx="830677" cy="163121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0" b="1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3</a:t>
            </a:r>
            <a:endParaRPr kumimoji="0" lang="zh-CN" altLang="en-US" sz="100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3214678" y="2500306"/>
            <a:ext cx="830677" cy="163121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0" b="1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2</a:t>
            </a:r>
            <a:endParaRPr kumimoji="0" lang="zh-CN" altLang="en-US" sz="100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grpSp>
        <p:nvGrpSpPr>
          <p:cNvPr id="34823" name="组合 32"/>
          <p:cNvGrpSpPr/>
          <p:nvPr/>
        </p:nvGrpSpPr>
        <p:grpSpPr>
          <a:xfrm>
            <a:off x="1214438" y="1990725"/>
            <a:ext cx="2235200" cy="569913"/>
            <a:chOff x="3500420" y="1899468"/>
            <a:chExt cx="2000217" cy="815160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4500529" y="1899468"/>
              <a:ext cx="1000109" cy="81516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3500420" y="1899468"/>
              <a:ext cx="1000109" cy="81516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924" name="Picture 2" descr="D:\图片\各类简图\动物\猫（静态、动态）\静态\hira_24b副本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765175"/>
            <a:ext cx="841375" cy="18653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925" name="Picture 2" descr="D:\图片\各类简图\动物\猫（静态、动态）\静态\hira_24b副本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5" y="785813"/>
            <a:ext cx="841375" cy="18653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927" name="Picture 2" descr="D:\图片\各类简图\动物\猫（静态、动态）\静态\hira_24b副本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188" y="785813"/>
            <a:ext cx="912812" cy="18653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928" name="Picture 2" descr="D:\图片\各类简图\动物\猫（静态、动态）\静态\hira_24b副本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9563" y="785813"/>
            <a:ext cx="984250" cy="18653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Picture 2" descr="D:\图片\各类简图\动物\猫（静态、动态）\静态\hira_24b副本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0" y="785813"/>
            <a:ext cx="912813" cy="18653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4"/>
          <p:cNvSpPr>
            <a:spLocks noTextEdit="1"/>
          </p:cNvSpPr>
          <p:nvPr/>
        </p:nvSpPr>
        <p:spPr>
          <a:xfrm>
            <a:off x="500063" y="4000500"/>
            <a:ext cx="2882900" cy="109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48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2 + 3 =</a:t>
            </a:r>
          </a:p>
        </p:txBody>
      </p:sp>
      <p:sp>
        <p:nvSpPr>
          <p:cNvPr id="35843" name="WordArt 5"/>
          <p:cNvSpPr>
            <a:spLocks noTextEdit="1"/>
          </p:cNvSpPr>
          <p:nvPr/>
        </p:nvSpPr>
        <p:spPr>
          <a:xfrm>
            <a:off x="500063" y="2714625"/>
            <a:ext cx="2857500" cy="1000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48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4 + 1 =</a:t>
            </a:r>
          </a:p>
        </p:txBody>
      </p:sp>
      <p:sp>
        <p:nvSpPr>
          <p:cNvPr id="35844" name="WordArt 6"/>
          <p:cNvSpPr>
            <a:spLocks noTextEdit="1"/>
          </p:cNvSpPr>
          <p:nvPr/>
        </p:nvSpPr>
        <p:spPr>
          <a:xfrm>
            <a:off x="500063" y="1571625"/>
            <a:ext cx="2928937" cy="846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48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1 + 4 =</a:t>
            </a:r>
          </a:p>
        </p:txBody>
      </p:sp>
      <p:sp>
        <p:nvSpPr>
          <p:cNvPr id="35845" name="WordArt 8"/>
          <p:cNvSpPr>
            <a:spLocks noTextEdit="1"/>
          </p:cNvSpPr>
          <p:nvPr/>
        </p:nvSpPr>
        <p:spPr>
          <a:xfrm>
            <a:off x="3929063" y="1500188"/>
            <a:ext cx="500062" cy="928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 b="1">
                <a:ln w="19050" cap="flat" cmpd="sng">
                  <a:solidFill>
                    <a:schemeClr val="folHlink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5</a:t>
            </a:r>
          </a:p>
        </p:txBody>
      </p:sp>
      <p:sp>
        <p:nvSpPr>
          <p:cNvPr id="8" name="矩形 7"/>
          <p:cNvSpPr/>
          <p:nvPr/>
        </p:nvSpPr>
        <p:spPr>
          <a:xfrm>
            <a:off x="428596" y="404664"/>
            <a:ext cx="44165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90F68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得数为</a:t>
            </a:r>
            <a:r>
              <a:rPr kumimoji="0" lang="en-US" altLang="zh-CN" sz="4400" b="1" i="0" u="none" strike="noStrike" kern="1200" cap="none" spc="0" normalizeH="0" baseline="0" noProof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90F68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5</a:t>
            </a:r>
            <a:r>
              <a:rPr kumimoji="0" lang="zh-CN" altLang="en-US" sz="4400" b="1" i="0" u="none" strike="noStrike" kern="1200" cap="none" spc="0" normalizeH="0" baseline="0" noProof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90F68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的加法：</a:t>
            </a:r>
          </a:p>
        </p:txBody>
      </p:sp>
      <p:sp>
        <p:nvSpPr>
          <p:cNvPr id="35847" name="WordArt 8"/>
          <p:cNvSpPr>
            <a:spLocks noTextEdit="1"/>
          </p:cNvSpPr>
          <p:nvPr/>
        </p:nvSpPr>
        <p:spPr>
          <a:xfrm>
            <a:off x="3929063" y="2714625"/>
            <a:ext cx="500062" cy="1000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 b="1">
                <a:ln w="19050" cap="flat" cmpd="sng">
                  <a:solidFill>
                    <a:schemeClr val="folHlink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5</a:t>
            </a:r>
          </a:p>
        </p:txBody>
      </p:sp>
      <p:sp>
        <p:nvSpPr>
          <p:cNvPr id="35848" name="WordArt 8"/>
          <p:cNvSpPr>
            <a:spLocks noTextEdit="1"/>
          </p:cNvSpPr>
          <p:nvPr/>
        </p:nvSpPr>
        <p:spPr>
          <a:xfrm>
            <a:off x="3857625" y="4143375"/>
            <a:ext cx="500063" cy="1000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 b="1">
                <a:ln w="19050" cap="flat" cmpd="sng">
                  <a:solidFill>
                    <a:schemeClr val="folHlink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5</a:t>
            </a:r>
          </a:p>
        </p:txBody>
      </p:sp>
      <p:sp>
        <p:nvSpPr>
          <p:cNvPr id="35849" name="WordArt 4"/>
          <p:cNvSpPr>
            <a:spLocks noTextEdit="1"/>
          </p:cNvSpPr>
          <p:nvPr/>
        </p:nvSpPr>
        <p:spPr>
          <a:xfrm>
            <a:off x="500063" y="5286375"/>
            <a:ext cx="2882900" cy="109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48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3 + 2 =</a:t>
            </a:r>
          </a:p>
        </p:txBody>
      </p:sp>
      <p:sp>
        <p:nvSpPr>
          <p:cNvPr id="35850" name="WordArt 8"/>
          <p:cNvSpPr>
            <a:spLocks noTextEdit="1"/>
          </p:cNvSpPr>
          <p:nvPr/>
        </p:nvSpPr>
        <p:spPr>
          <a:xfrm>
            <a:off x="3857625" y="5429250"/>
            <a:ext cx="500063" cy="1000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 b="1">
                <a:ln w="19050" cap="flat" cmpd="sng">
                  <a:solidFill>
                    <a:schemeClr val="folHlink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5</a:t>
            </a:r>
          </a:p>
        </p:txBody>
      </p:sp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5"/>
          <p:cNvSpPr>
            <a:spLocks noTextEdit="1"/>
          </p:cNvSpPr>
          <p:nvPr/>
        </p:nvSpPr>
        <p:spPr>
          <a:xfrm>
            <a:off x="611188" y="4652963"/>
            <a:ext cx="2881312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48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2 +   = 3</a:t>
            </a:r>
          </a:p>
        </p:txBody>
      </p:sp>
      <p:sp>
        <p:nvSpPr>
          <p:cNvPr id="36867" name="WordArt 6"/>
          <p:cNvSpPr>
            <a:spLocks noTextEdit="1"/>
          </p:cNvSpPr>
          <p:nvPr/>
        </p:nvSpPr>
        <p:spPr>
          <a:xfrm>
            <a:off x="539750" y="2708275"/>
            <a:ext cx="2951163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48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2 + 2 =</a:t>
            </a:r>
          </a:p>
        </p:txBody>
      </p:sp>
      <p:sp>
        <p:nvSpPr>
          <p:cNvPr id="36868" name="WordArt 7"/>
          <p:cNvSpPr>
            <a:spLocks noTextEdit="1"/>
          </p:cNvSpPr>
          <p:nvPr/>
        </p:nvSpPr>
        <p:spPr>
          <a:xfrm>
            <a:off x="539750" y="3644900"/>
            <a:ext cx="2951163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48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1 +  = 5</a:t>
            </a:r>
          </a:p>
        </p:txBody>
      </p:sp>
      <p:sp>
        <p:nvSpPr>
          <p:cNvPr id="36869" name="WordArt 8"/>
          <p:cNvSpPr>
            <a:spLocks noTextEdit="1"/>
          </p:cNvSpPr>
          <p:nvPr/>
        </p:nvSpPr>
        <p:spPr>
          <a:xfrm>
            <a:off x="611188" y="5734050"/>
            <a:ext cx="2881312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48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3 +   = 4</a:t>
            </a:r>
          </a:p>
        </p:txBody>
      </p:sp>
      <p:sp>
        <p:nvSpPr>
          <p:cNvPr id="36870" name="WordArt 10"/>
          <p:cNvSpPr>
            <a:spLocks noTextEdit="1"/>
          </p:cNvSpPr>
          <p:nvPr/>
        </p:nvSpPr>
        <p:spPr>
          <a:xfrm>
            <a:off x="4932363" y="2708275"/>
            <a:ext cx="309562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48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3 + 2 =</a:t>
            </a:r>
          </a:p>
        </p:txBody>
      </p:sp>
      <p:sp>
        <p:nvSpPr>
          <p:cNvPr id="36871" name="WordArt 11"/>
          <p:cNvSpPr>
            <a:spLocks noTextEdit="1"/>
          </p:cNvSpPr>
          <p:nvPr/>
        </p:nvSpPr>
        <p:spPr>
          <a:xfrm>
            <a:off x="4932363" y="1700213"/>
            <a:ext cx="295275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48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4 + 1 =</a:t>
            </a:r>
          </a:p>
        </p:txBody>
      </p:sp>
      <p:sp>
        <p:nvSpPr>
          <p:cNvPr id="36872" name="WordArt 12"/>
          <p:cNvSpPr>
            <a:spLocks noTextEdit="1"/>
          </p:cNvSpPr>
          <p:nvPr/>
        </p:nvSpPr>
        <p:spPr>
          <a:xfrm>
            <a:off x="5003800" y="5805488"/>
            <a:ext cx="3167063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48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2 + 3 =</a:t>
            </a:r>
          </a:p>
        </p:txBody>
      </p:sp>
      <p:sp>
        <p:nvSpPr>
          <p:cNvPr id="36873" name="WordArt 13"/>
          <p:cNvSpPr>
            <a:spLocks noTextEdit="1"/>
          </p:cNvSpPr>
          <p:nvPr/>
        </p:nvSpPr>
        <p:spPr>
          <a:xfrm>
            <a:off x="539750" y="1700213"/>
            <a:ext cx="2951163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48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1 + 3 =</a:t>
            </a:r>
          </a:p>
        </p:txBody>
      </p:sp>
      <p:sp>
        <p:nvSpPr>
          <p:cNvPr id="36874" name="WordArt 14"/>
          <p:cNvSpPr>
            <a:spLocks noTextEdit="1"/>
          </p:cNvSpPr>
          <p:nvPr/>
        </p:nvSpPr>
        <p:spPr>
          <a:xfrm>
            <a:off x="5003800" y="4652963"/>
            <a:ext cx="2951163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48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1 +  = 4</a:t>
            </a:r>
          </a:p>
        </p:txBody>
      </p:sp>
      <p:sp>
        <p:nvSpPr>
          <p:cNvPr id="36875" name="WordArt 15"/>
          <p:cNvSpPr>
            <a:spLocks noTextEdit="1"/>
          </p:cNvSpPr>
          <p:nvPr/>
        </p:nvSpPr>
        <p:spPr>
          <a:xfrm>
            <a:off x="5003800" y="3716338"/>
            <a:ext cx="2951163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48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1 + 2 =</a:t>
            </a:r>
          </a:p>
        </p:txBody>
      </p:sp>
      <p:sp>
        <p:nvSpPr>
          <p:cNvPr id="13" name="矩形 12"/>
          <p:cNvSpPr/>
          <p:nvPr/>
        </p:nvSpPr>
        <p:spPr>
          <a:xfrm>
            <a:off x="500034" y="357166"/>
            <a:ext cx="1714512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51F9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练习 </a:t>
            </a:r>
            <a:endParaRPr kumimoji="0" lang="zh-CN" altLang="en-US" sz="5400" b="1" i="0" u="none" strike="noStrike" kern="1200" cap="none" spc="0" normalizeH="0" baseline="0" noProof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51F9E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黑体" panose="02010609060101010101" charset="-122"/>
              <a:ea typeface="黑体" panose="02010609060101010101" charset="-122"/>
              <a:cs typeface="+mn-cs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圆角矩形 40"/>
          <p:cNvSpPr/>
          <p:nvPr/>
        </p:nvSpPr>
        <p:spPr>
          <a:xfrm>
            <a:off x="4857750" y="2428875"/>
            <a:ext cx="3714750" cy="2786063"/>
          </a:xfrm>
          <a:prstGeom prst="roundRect">
            <a:avLst/>
          </a:prstGeom>
          <a:solidFill>
            <a:srgbClr val="00B0F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571500" y="2428875"/>
            <a:ext cx="3714750" cy="2786063"/>
          </a:xfrm>
          <a:prstGeom prst="roundRect">
            <a:avLst/>
          </a:prstGeom>
          <a:solidFill>
            <a:srgbClr val="92D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6388" name="组合 7"/>
          <p:cNvGrpSpPr/>
          <p:nvPr/>
        </p:nvGrpSpPr>
        <p:grpSpPr>
          <a:xfrm>
            <a:off x="2000250" y="-71437"/>
            <a:ext cx="4143375" cy="1127125"/>
            <a:chOff x="857224" y="214290"/>
            <a:chExt cx="4143404" cy="1127808"/>
          </a:xfrm>
        </p:grpSpPr>
        <p:pic>
          <p:nvPicPr>
            <p:cNvPr id="1026" name="Picture 2" descr="I:\2008学年（二年级）\二年级下\教案\兴趣\撕贴画：桃子\peach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214290"/>
              <a:ext cx="1143008" cy="1127808"/>
            </a:xfrm>
            <a:prstGeom prst="rect">
              <a:avLst/>
            </a:prstGeom>
            <a:noFill/>
          </p:spPr>
        </p:pic>
        <p:pic>
          <p:nvPicPr>
            <p:cNvPr id="4" name="Picture 2" descr="I:\2008学年（二年级）\二年级下\教案\兴趣\撕贴画：桃子\peach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857356" y="214290"/>
              <a:ext cx="1143008" cy="1127808"/>
            </a:xfrm>
            <a:prstGeom prst="rect">
              <a:avLst/>
            </a:prstGeom>
            <a:noFill/>
          </p:spPr>
        </p:pic>
        <p:pic>
          <p:nvPicPr>
            <p:cNvPr id="5" name="Picture 2" descr="I:\2008学年（二年级）\二年级下\教案\兴趣\撕贴画：桃子\peach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2857488" y="214290"/>
              <a:ext cx="1143008" cy="1127808"/>
            </a:xfrm>
            <a:prstGeom prst="rect">
              <a:avLst/>
            </a:prstGeom>
            <a:noFill/>
          </p:spPr>
        </p:pic>
        <p:pic>
          <p:nvPicPr>
            <p:cNvPr id="6" name="Picture 2" descr="I:\2008学年（二年级）\二年级下\教案\兴趣\撕贴画：桃子\peach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3857620" y="214290"/>
              <a:ext cx="1143008" cy="1127808"/>
            </a:xfrm>
            <a:prstGeom prst="rect">
              <a:avLst/>
            </a:prstGeom>
            <a:noFill/>
          </p:spPr>
        </p:pic>
      </p:grpSp>
      <p:pic>
        <p:nvPicPr>
          <p:cNvPr id="24" name="Picture 2" descr="I:\2008学年（二年级）\二年级下\教案\兴趣\撕贴画：桃子\peach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0250" y="-55562"/>
            <a:ext cx="1143000" cy="1127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" name="Picture 2" descr="I:\2008学年（二年级）\二年级下\教案\兴趣\撕贴画：桃子\peach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00375" y="-55562"/>
            <a:ext cx="1143000" cy="1127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" name="Picture 2" descr="I:\2008学年（二年级）\二年级下\教案\兴趣\撕贴画：桃子\peach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00500" y="-55562"/>
            <a:ext cx="1143000" cy="1127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" name="Picture 2" descr="I:\2008学年（二年级）\二年级下\教案\兴趣\撕贴画：桃子\peach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0625" y="-55562"/>
            <a:ext cx="1143000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7" name="矩形 56"/>
          <p:cNvSpPr/>
          <p:nvPr/>
        </p:nvSpPr>
        <p:spPr>
          <a:xfrm>
            <a:off x="6116380" y="4895319"/>
            <a:ext cx="1090362" cy="20928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000" b="1" i="0" u="none" strike="noStrike" kern="1200" cap="none" spc="0" normalizeH="0" baseline="0" noProof="0" dirty="0">
                <a:ln w="5715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3</a:t>
            </a:r>
            <a:endParaRPr kumimoji="0" lang="zh-CN" altLang="en-US" sz="13000" b="1" i="0" u="none" strike="noStrike" kern="1200" cap="none" spc="0" normalizeH="0" baseline="0" noProof="0" dirty="0">
              <a:ln w="5715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1797598" y="4895319"/>
            <a:ext cx="922046" cy="20928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000" b="1" i="0" u="none" strike="noStrike" kern="1200" cap="none" spc="0" normalizeH="0" baseline="0" noProof="0" dirty="0">
                <a:ln w="5715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1</a:t>
            </a:r>
            <a:endParaRPr kumimoji="0" lang="zh-CN" altLang="en-US" sz="13000" b="1" i="0" u="none" strike="noStrike" kern="1200" cap="none" spc="0" normalizeH="0" baseline="0" noProof="0" dirty="0">
              <a:ln w="5715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grpSp>
        <p:nvGrpSpPr>
          <p:cNvPr id="16395" name="组合 70"/>
          <p:cNvGrpSpPr/>
          <p:nvPr/>
        </p:nvGrpSpPr>
        <p:grpSpPr>
          <a:xfrm>
            <a:off x="2571750" y="1643063"/>
            <a:ext cx="4143375" cy="785812"/>
            <a:chOff x="2357422" y="1643050"/>
            <a:chExt cx="4143404" cy="785818"/>
          </a:xfrm>
        </p:grpSpPr>
        <p:cxnSp>
          <p:nvCxnSpPr>
            <p:cNvPr id="72" name="直接连接符 71"/>
            <p:cNvCxnSpPr/>
            <p:nvPr/>
          </p:nvCxnSpPr>
          <p:spPr>
            <a:xfrm flipV="1">
              <a:off x="2357422" y="1643050"/>
              <a:ext cx="2071703" cy="78581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 flipH="1" flipV="1">
              <a:off x="4429125" y="1643050"/>
              <a:ext cx="2071701" cy="78581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矩形 73"/>
          <p:cNvSpPr/>
          <p:nvPr/>
        </p:nvSpPr>
        <p:spPr>
          <a:xfrm>
            <a:off x="6832382" y="527025"/>
            <a:ext cx="1141659" cy="20928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000" b="1" i="0" u="none" strike="noStrike" kern="1200" cap="none" spc="0" normalizeH="0" baseline="0" noProof="0" dirty="0">
                <a:ln w="5715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4</a:t>
            </a:r>
            <a:endParaRPr kumimoji="0" lang="zh-CN" altLang="en-US" sz="13000" b="1" i="0" u="none" strike="noStrike" kern="1200" cap="none" spc="0" normalizeH="0" baseline="0" noProof="0" dirty="0">
              <a:ln w="5715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49 0.03515 L -0.3184 -0.017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0" y="-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55 0.10037 L -0.03316 0.5094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" y="20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469 0.46138 " pathEditMode="relative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469 0.46138 " pathEditMode="relative" ptsTypes="AA">
                                      <p:cBhvr>
                                        <p:cTn id="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469 0.46138 " pathEditMode="relative" ptsTypes="AA">
                                      <p:cBhvr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5" y="858838"/>
            <a:ext cx="9153525" cy="59991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1" name="WordArt 15"/>
          <p:cNvSpPr>
            <a:spLocks noTextEdit="1"/>
          </p:cNvSpPr>
          <p:nvPr/>
        </p:nvSpPr>
        <p:spPr>
          <a:xfrm>
            <a:off x="4284663" y="549275"/>
            <a:ext cx="792162" cy="901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endParaRPr lang="zh-CN" altLang="en-US" sz="5400" b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7412" name="WordArt 16"/>
          <p:cNvSpPr>
            <a:spLocks noTextEdit="1"/>
          </p:cNvSpPr>
          <p:nvPr/>
        </p:nvSpPr>
        <p:spPr>
          <a:xfrm>
            <a:off x="928688" y="1214438"/>
            <a:ext cx="431800" cy="757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endParaRPr lang="zh-CN" altLang="en-US" sz="5400" b="1">
              <a:ln w="9525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7413" name="WordArt 17"/>
          <p:cNvSpPr>
            <a:spLocks noTextEdit="1"/>
          </p:cNvSpPr>
          <p:nvPr/>
        </p:nvSpPr>
        <p:spPr>
          <a:xfrm>
            <a:off x="3500438" y="1214438"/>
            <a:ext cx="503237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endParaRPr lang="zh-CN" altLang="en-US" sz="5400" b="1">
              <a:ln w="9525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42910" y="3286124"/>
            <a:ext cx="1129902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endParaRPr kumimoji="0" lang="zh-CN" altLang="en-US" sz="88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857488" y="3286124"/>
            <a:ext cx="813043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  <a:endParaRPr kumimoji="0" lang="zh-CN" altLang="en-US" sz="88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929190" y="3286124"/>
            <a:ext cx="813043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endParaRPr kumimoji="0" lang="zh-CN" altLang="en-US" sz="88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857356" y="3357562"/>
            <a:ext cx="793785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0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+</a:t>
            </a:r>
            <a:endParaRPr kumimoji="0" lang="zh-CN" alt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929058" y="3357562"/>
            <a:ext cx="70243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0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=</a:t>
            </a:r>
            <a:endParaRPr kumimoji="0" lang="zh-CN" alt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85720" y="1357298"/>
            <a:ext cx="5445721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得数为</a:t>
            </a:r>
            <a:r>
              <a:rPr kumimoji="0" lang="en-US" altLang="zh-CN" sz="4800" b="1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4</a:t>
            </a:r>
            <a:r>
              <a:rPr kumimoji="0" lang="zh-CN" altLang="en-US" sz="4800" b="1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的加法算式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圆角矩形 40"/>
          <p:cNvSpPr/>
          <p:nvPr/>
        </p:nvSpPr>
        <p:spPr>
          <a:xfrm>
            <a:off x="4857750" y="2428875"/>
            <a:ext cx="3714750" cy="2786063"/>
          </a:xfrm>
          <a:prstGeom prst="roundRect">
            <a:avLst/>
          </a:prstGeom>
          <a:solidFill>
            <a:srgbClr val="00B0F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395288" y="2420938"/>
            <a:ext cx="3714750" cy="2786063"/>
          </a:xfrm>
          <a:prstGeom prst="roundRect">
            <a:avLst/>
          </a:prstGeom>
          <a:solidFill>
            <a:srgbClr val="92D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8436" name="组合 7"/>
          <p:cNvGrpSpPr/>
          <p:nvPr/>
        </p:nvGrpSpPr>
        <p:grpSpPr>
          <a:xfrm>
            <a:off x="2000250" y="-71437"/>
            <a:ext cx="4143375" cy="1127125"/>
            <a:chOff x="857224" y="214290"/>
            <a:chExt cx="4143404" cy="1127808"/>
          </a:xfrm>
        </p:grpSpPr>
        <p:pic>
          <p:nvPicPr>
            <p:cNvPr id="1026" name="Picture 2" descr="I:\2008学年（二年级）\二年级下\教案\兴趣\撕贴画：桃子\peach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214290"/>
              <a:ext cx="1143008" cy="1127808"/>
            </a:xfrm>
            <a:prstGeom prst="rect">
              <a:avLst/>
            </a:prstGeom>
            <a:noFill/>
          </p:spPr>
        </p:pic>
        <p:pic>
          <p:nvPicPr>
            <p:cNvPr id="4" name="Picture 2" descr="I:\2008学年（二年级）\二年级下\教案\兴趣\撕贴画：桃子\peach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857356" y="214290"/>
              <a:ext cx="1143008" cy="1127808"/>
            </a:xfrm>
            <a:prstGeom prst="rect">
              <a:avLst/>
            </a:prstGeom>
            <a:noFill/>
          </p:spPr>
        </p:pic>
        <p:pic>
          <p:nvPicPr>
            <p:cNvPr id="5" name="Picture 2" descr="I:\2008学年（二年级）\二年级下\教案\兴趣\撕贴画：桃子\peach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2857488" y="214290"/>
              <a:ext cx="1143008" cy="1127808"/>
            </a:xfrm>
            <a:prstGeom prst="rect">
              <a:avLst/>
            </a:prstGeom>
            <a:noFill/>
          </p:spPr>
        </p:pic>
        <p:pic>
          <p:nvPicPr>
            <p:cNvPr id="6" name="Picture 2" descr="I:\2008学年（二年级）\二年级下\教案\兴趣\撕贴画：桃子\peach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3857620" y="214290"/>
              <a:ext cx="1143008" cy="1127808"/>
            </a:xfrm>
            <a:prstGeom prst="rect">
              <a:avLst/>
            </a:prstGeom>
            <a:noFill/>
          </p:spPr>
        </p:pic>
      </p:grpSp>
      <p:pic>
        <p:nvPicPr>
          <p:cNvPr id="24" name="Picture 2" descr="I:\2008学年（二年级）\二年级下\教案\兴趣\撕贴画：桃子\peach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0250" y="-55562"/>
            <a:ext cx="1143000" cy="1127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" name="Picture 2" descr="I:\2008学年（二年级）\二年级下\教案\兴趣\撕贴画：桃子\peach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00375" y="-55562"/>
            <a:ext cx="1143000" cy="1127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" name="Picture 2" descr="I:\2008学年（二年级）\二年级下\教案\兴趣\撕贴画：桃子\peach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00500" y="-55562"/>
            <a:ext cx="1143000" cy="1127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" name="Picture 2" descr="I:\2008学年（二年级）\二年级下\教案\兴趣\撕贴画：桃子\peach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0625" y="-55562"/>
            <a:ext cx="1143000" cy="11271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8441" name="组合 70"/>
          <p:cNvGrpSpPr/>
          <p:nvPr/>
        </p:nvGrpSpPr>
        <p:grpSpPr>
          <a:xfrm>
            <a:off x="2268538" y="1484313"/>
            <a:ext cx="4143375" cy="785812"/>
            <a:chOff x="2357422" y="1643050"/>
            <a:chExt cx="4143404" cy="785818"/>
          </a:xfrm>
        </p:grpSpPr>
        <p:cxnSp>
          <p:nvCxnSpPr>
            <p:cNvPr id="72" name="直接连接符 71"/>
            <p:cNvCxnSpPr/>
            <p:nvPr/>
          </p:nvCxnSpPr>
          <p:spPr>
            <a:xfrm flipV="1">
              <a:off x="2357422" y="1643050"/>
              <a:ext cx="2071701" cy="78581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 flipH="1" flipV="1">
              <a:off x="4429123" y="1643050"/>
              <a:ext cx="2071703" cy="78581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矩形 73"/>
          <p:cNvSpPr/>
          <p:nvPr/>
        </p:nvSpPr>
        <p:spPr>
          <a:xfrm>
            <a:off x="6760945" y="527025"/>
            <a:ext cx="1141659" cy="20928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000" b="1" i="0" u="none" strike="noStrike" kern="1200" cap="none" spc="0" normalizeH="0" baseline="0" noProof="0" dirty="0">
                <a:ln w="5715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4</a:t>
            </a:r>
            <a:endParaRPr kumimoji="0" lang="zh-CN" altLang="en-US" sz="13000" b="1" i="0" u="none" strike="noStrike" kern="1200" cap="none" spc="0" normalizeH="0" baseline="0" noProof="0" dirty="0">
              <a:ln w="5715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sp>
        <p:nvSpPr>
          <p:cNvPr id="18443" name="WordArt 19"/>
          <p:cNvSpPr>
            <a:spLocks noTextEdit="1"/>
          </p:cNvSpPr>
          <p:nvPr/>
        </p:nvSpPr>
        <p:spPr>
          <a:xfrm>
            <a:off x="1692275" y="5373688"/>
            <a:ext cx="865188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6000" b="1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2</a:t>
            </a:r>
          </a:p>
        </p:txBody>
      </p:sp>
      <p:sp>
        <p:nvSpPr>
          <p:cNvPr id="18444" name="WordArt 20"/>
          <p:cNvSpPr>
            <a:spLocks noTextEdit="1"/>
          </p:cNvSpPr>
          <p:nvPr/>
        </p:nvSpPr>
        <p:spPr>
          <a:xfrm>
            <a:off x="6156325" y="5373688"/>
            <a:ext cx="865188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6000" b="1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2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993 0.04556 L -0.35781 -0.069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00" y="-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0243 0.46161 " pathEditMode="relative" ptsTypes="AA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0243 0.46161 " pathEditMode="relative" ptsTypes="AA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958E-6 L 0.14965 0.5094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255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958E-6 L 0.15053 0.509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2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5" y="858838"/>
            <a:ext cx="9153525" cy="59991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59" name="WordArt 15"/>
          <p:cNvSpPr>
            <a:spLocks noTextEdit="1"/>
          </p:cNvSpPr>
          <p:nvPr/>
        </p:nvSpPr>
        <p:spPr>
          <a:xfrm>
            <a:off x="4284663" y="549275"/>
            <a:ext cx="792162" cy="901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endParaRPr lang="zh-CN" altLang="en-US" sz="5400" b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9460" name="WordArt 16"/>
          <p:cNvSpPr>
            <a:spLocks noTextEdit="1"/>
          </p:cNvSpPr>
          <p:nvPr/>
        </p:nvSpPr>
        <p:spPr>
          <a:xfrm>
            <a:off x="928688" y="1214438"/>
            <a:ext cx="431800" cy="757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endParaRPr lang="zh-CN" altLang="en-US" sz="5400" b="1">
              <a:ln w="9525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9461" name="WordArt 17"/>
          <p:cNvSpPr>
            <a:spLocks noTextEdit="1"/>
          </p:cNvSpPr>
          <p:nvPr/>
        </p:nvSpPr>
        <p:spPr>
          <a:xfrm>
            <a:off x="3500438" y="1214438"/>
            <a:ext cx="503237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endParaRPr lang="zh-CN" altLang="en-US" sz="5400" b="1">
              <a:ln w="9525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42910" y="3286124"/>
            <a:ext cx="1129902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endParaRPr kumimoji="0" lang="zh-CN" altLang="en-US" sz="88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857488" y="3286124"/>
            <a:ext cx="813043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endParaRPr kumimoji="0" lang="zh-CN" altLang="en-US" sz="88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929190" y="3286124"/>
            <a:ext cx="813043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endParaRPr kumimoji="0" lang="zh-CN" altLang="en-US" sz="88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857356" y="3357562"/>
            <a:ext cx="793785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0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+</a:t>
            </a:r>
            <a:endParaRPr kumimoji="0" lang="zh-CN" alt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929058" y="3357562"/>
            <a:ext cx="70243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0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=</a:t>
            </a:r>
            <a:endParaRPr kumimoji="0" lang="zh-CN" alt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53298" y="2967335"/>
            <a:ext cx="15311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</a:t>
            </a:r>
          </a:p>
        </p:txBody>
      </p:sp>
      <p:sp>
        <p:nvSpPr>
          <p:cNvPr id="22" name="矩形 21"/>
          <p:cNvSpPr/>
          <p:nvPr/>
        </p:nvSpPr>
        <p:spPr>
          <a:xfrm>
            <a:off x="285720" y="1357298"/>
            <a:ext cx="5445721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得数为</a:t>
            </a:r>
            <a:r>
              <a:rPr kumimoji="0" lang="en-US" altLang="zh-CN" sz="4800" b="1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4</a:t>
            </a:r>
            <a:r>
              <a:rPr kumimoji="0" lang="zh-CN" altLang="en-US" sz="4800" b="1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的加法算式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圆角矩形 40"/>
          <p:cNvSpPr/>
          <p:nvPr/>
        </p:nvSpPr>
        <p:spPr>
          <a:xfrm>
            <a:off x="4857750" y="2428875"/>
            <a:ext cx="3714750" cy="2786063"/>
          </a:xfrm>
          <a:prstGeom prst="roundRect">
            <a:avLst/>
          </a:prstGeom>
          <a:solidFill>
            <a:srgbClr val="00B0F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571500" y="2428875"/>
            <a:ext cx="3714750" cy="2786063"/>
          </a:xfrm>
          <a:prstGeom prst="roundRect">
            <a:avLst/>
          </a:prstGeom>
          <a:solidFill>
            <a:srgbClr val="92D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0484" name="组合 7"/>
          <p:cNvGrpSpPr/>
          <p:nvPr/>
        </p:nvGrpSpPr>
        <p:grpSpPr>
          <a:xfrm>
            <a:off x="2000250" y="-71437"/>
            <a:ext cx="4143375" cy="1127125"/>
            <a:chOff x="857224" y="214290"/>
            <a:chExt cx="4143404" cy="1127808"/>
          </a:xfrm>
        </p:grpSpPr>
        <p:pic>
          <p:nvPicPr>
            <p:cNvPr id="1026" name="Picture 2" descr="I:\2008学年（二年级）\二年级下\教案\兴趣\撕贴画：桃子\peach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214290"/>
              <a:ext cx="1143008" cy="1127808"/>
            </a:xfrm>
            <a:prstGeom prst="rect">
              <a:avLst/>
            </a:prstGeom>
            <a:noFill/>
          </p:spPr>
        </p:pic>
        <p:pic>
          <p:nvPicPr>
            <p:cNvPr id="4" name="Picture 2" descr="I:\2008学年（二年级）\二年级下\教案\兴趣\撕贴画：桃子\peach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857356" y="214290"/>
              <a:ext cx="1143008" cy="1127808"/>
            </a:xfrm>
            <a:prstGeom prst="rect">
              <a:avLst/>
            </a:prstGeom>
            <a:noFill/>
          </p:spPr>
        </p:pic>
        <p:pic>
          <p:nvPicPr>
            <p:cNvPr id="5" name="Picture 2" descr="I:\2008学年（二年级）\二年级下\教案\兴趣\撕贴画：桃子\peach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2857488" y="214290"/>
              <a:ext cx="1143008" cy="1127808"/>
            </a:xfrm>
            <a:prstGeom prst="rect">
              <a:avLst/>
            </a:prstGeom>
            <a:noFill/>
          </p:spPr>
        </p:pic>
        <p:pic>
          <p:nvPicPr>
            <p:cNvPr id="6" name="Picture 2" descr="I:\2008学年（二年级）\二年级下\教案\兴趣\撕贴画：桃子\peach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3857620" y="214290"/>
              <a:ext cx="1143008" cy="1127808"/>
            </a:xfrm>
            <a:prstGeom prst="rect">
              <a:avLst/>
            </a:prstGeom>
            <a:noFill/>
          </p:spPr>
        </p:pic>
      </p:grpSp>
      <p:pic>
        <p:nvPicPr>
          <p:cNvPr id="24" name="Picture 2" descr="I:\2008学年（二年级）\二年级下\教案\兴趣\撕贴画：桃子\peach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0250" y="-55562"/>
            <a:ext cx="1143000" cy="1127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" name="Picture 2" descr="I:\2008学年（二年级）\二年级下\教案\兴趣\撕贴画：桃子\peach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00375" y="-55562"/>
            <a:ext cx="1143000" cy="1127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" name="Picture 2" descr="I:\2008学年（二年级）\二年级下\教案\兴趣\撕贴画：桃子\peach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00500" y="-55562"/>
            <a:ext cx="1143000" cy="1127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" name="Picture 2" descr="I:\2008学年（二年级）\二年级下\教案\兴趣\撕贴画：桃子\peach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0625" y="-55562"/>
            <a:ext cx="1143000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7" name="矩形 56"/>
          <p:cNvSpPr/>
          <p:nvPr/>
        </p:nvSpPr>
        <p:spPr>
          <a:xfrm>
            <a:off x="1858705" y="4979457"/>
            <a:ext cx="1090362" cy="20928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000" b="1" i="0" u="none" strike="noStrike" kern="1200" cap="none" spc="0" normalizeH="0" baseline="0" noProof="0" dirty="0">
                <a:ln w="5715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3</a:t>
            </a:r>
            <a:endParaRPr kumimoji="0" lang="zh-CN" altLang="en-US" sz="13000" b="1" i="0" u="none" strike="noStrike" kern="1200" cap="none" spc="0" normalizeH="0" baseline="0" noProof="0" dirty="0">
              <a:ln w="5715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6225135" y="4979457"/>
            <a:ext cx="922047" cy="20928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000" b="1" i="0" u="none" strike="noStrike" kern="1200" cap="none" spc="0" normalizeH="0" baseline="0" noProof="0" dirty="0">
                <a:ln w="5715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1</a:t>
            </a:r>
            <a:endParaRPr kumimoji="0" lang="zh-CN" altLang="en-US" sz="13000" b="1" i="0" u="none" strike="noStrike" kern="1200" cap="none" spc="0" normalizeH="0" baseline="0" noProof="0" dirty="0">
              <a:ln w="5715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grpSp>
        <p:nvGrpSpPr>
          <p:cNvPr id="3" name="组合 70"/>
          <p:cNvGrpSpPr/>
          <p:nvPr/>
        </p:nvGrpSpPr>
        <p:grpSpPr>
          <a:xfrm>
            <a:off x="2571750" y="1643063"/>
            <a:ext cx="4143375" cy="785812"/>
            <a:chOff x="2357422" y="1643050"/>
            <a:chExt cx="4143404" cy="785818"/>
          </a:xfrm>
        </p:grpSpPr>
        <p:cxnSp>
          <p:nvCxnSpPr>
            <p:cNvPr id="72" name="直接连接符 71"/>
            <p:cNvCxnSpPr/>
            <p:nvPr/>
          </p:nvCxnSpPr>
          <p:spPr>
            <a:xfrm flipV="1">
              <a:off x="2357422" y="1643050"/>
              <a:ext cx="2071703" cy="78581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 flipH="1" flipV="1">
              <a:off x="4429125" y="1643050"/>
              <a:ext cx="2071701" cy="78581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矩形 73"/>
          <p:cNvSpPr/>
          <p:nvPr/>
        </p:nvSpPr>
        <p:spPr>
          <a:xfrm>
            <a:off x="7573745" y="-142900"/>
            <a:ext cx="1141659" cy="20928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000" b="1" i="0" u="none" strike="noStrike" kern="1200" cap="none" spc="0" normalizeH="0" baseline="0" noProof="0" dirty="0">
                <a:ln w="5715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4</a:t>
            </a:r>
            <a:endParaRPr kumimoji="0" lang="zh-CN" altLang="en-US" sz="13000" b="1" i="0" u="none" strike="noStrike" kern="1200" cap="none" spc="0" normalizeH="0" baseline="0" noProof="0" dirty="0">
              <a:ln w="5715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-0.15139 0.35232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00" y="1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-0.12691 0.3523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00" y="1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-0.10243 0.35232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0" y="1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-0.01493 0.3629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8 -0.00972 L -0.39254 -0.0097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5" y="858838"/>
            <a:ext cx="9153525" cy="59991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7" name="WordArt 15"/>
          <p:cNvSpPr>
            <a:spLocks noTextEdit="1"/>
          </p:cNvSpPr>
          <p:nvPr/>
        </p:nvSpPr>
        <p:spPr>
          <a:xfrm>
            <a:off x="4284663" y="549275"/>
            <a:ext cx="792162" cy="901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endParaRPr lang="zh-CN" altLang="en-US" sz="5400" b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1508" name="WordArt 16"/>
          <p:cNvSpPr>
            <a:spLocks noTextEdit="1"/>
          </p:cNvSpPr>
          <p:nvPr/>
        </p:nvSpPr>
        <p:spPr>
          <a:xfrm>
            <a:off x="928688" y="1214438"/>
            <a:ext cx="431800" cy="757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endParaRPr lang="zh-CN" altLang="en-US" sz="5400" b="1">
              <a:ln w="9525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1509" name="WordArt 17"/>
          <p:cNvSpPr>
            <a:spLocks noTextEdit="1"/>
          </p:cNvSpPr>
          <p:nvPr/>
        </p:nvSpPr>
        <p:spPr>
          <a:xfrm>
            <a:off x="3500438" y="1214438"/>
            <a:ext cx="503237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endParaRPr lang="zh-CN" altLang="en-US" sz="5400" b="1">
              <a:ln w="9525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42910" y="3286124"/>
            <a:ext cx="1129902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  <a:endParaRPr kumimoji="0" lang="zh-CN" altLang="en-US" sz="88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857488" y="3286124"/>
            <a:ext cx="813043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endParaRPr kumimoji="0" lang="zh-CN" altLang="en-US" sz="88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929190" y="3286124"/>
            <a:ext cx="813043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endParaRPr kumimoji="0" lang="zh-CN" altLang="en-US" sz="88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857356" y="3357562"/>
            <a:ext cx="793785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0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+</a:t>
            </a:r>
            <a:endParaRPr kumimoji="0" lang="zh-CN" alt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929058" y="3357562"/>
            <a:ext cx="70243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0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=</a:t>
            </a:r>
            <a:endParaRPr kumimoji="0" lang="zh-CN" alt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53298" y="2967335"/>
            <a:ext cx="15311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</a:t>
            </a:r>
          </a:p>
        </p:txBody>
      </p:sp>
      <p:sp>
        <p:nvSpPr>
          <p:cNvPr id="22" name="矩形 21"/>
          <p:cNvSpPr/>
          <p:nvPr/>
        </p:nvSpPr>
        <p:spPr>
          <a:xfrm>
            <a:off x="285720" y="1357298"/>
            <a:ext cx="5445721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得数为</a:t>
            </a:r>
            <a:r>
              <a:rPr kumimoji="0" lang="en-US" altLang="zh-CN" sz="4800" b="1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4</a:t>
            </a:r>
            <a:r>
              <a:rPr kumimoji="0" lang="zh-CN" altLang="en-US" sz="4800" b="1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n-cs"/>
              </a:rPr>
              <a:t>的加法算式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组合 88"/>
          <p:cNvGrpSpPr/>
          <p:nvPr/>
        </p:nvGrpSpPr>
        <p:grpSpPr>
          <a:xfrm>
            <a:off x="2286000" y="0"/>
            <a:ext cx="3830638" cy="922338"/>
            <a:chOff x="2385152" y="230954"/>
            <a:chExt cx="3830739" cy="923059"/>
          </a:xfrm>
        </p:grpSpPr>
        <p:pic>
          <p:nvPicPr>
            <p:cNvPr id="79" name="Picture 5" descr="C:\Documents and Settings\Administrator\桌面\1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-10981" b="-5116"/>
            <a:stretch>
              <a:fillRect/>
            </a:stretch>
          </p:blipFill>
          <p:spPr bwMode="auto">
            <a:xfrm rot="746151">
              <a:off x="2385152" y="230977"/>
              <a:ext cx="830341" cy="923036"/>
            </a:xfrm>
            <a:prstGeom prst="rect">
              <a:avLst/>
            </a:prstGeom>
            <a:noFill/>
          </p:spPr>
        </p:pic>
        <p:pic>
          <p:nvPicPr>
            <p:cNvPr id="80" name="Picture 5" descr="C:\Documents and Settings\Administrator\桌面\1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-10981" b="-5116"/>
            <a:stretch>
              <a:fillRect/>
            </a:stretch>
          </p:blipFill>
          <p:spPr bwMode="auto">
            <a:xfrm rot="746151">
              <a:off x="3385286" y="230977"/>
              <a:ext cx="830341" cy="923036"/>
            </a:xfrm>
            <a:prstGeom prst="rect">
              <a:avLst/>
            </a:prstGeom>
            <a:noFill/>
          </p:spPr>
        </p:pic>
        <p:pic>
          <p:nvPicPr>
            <p:cNvPr id="81" name="Picture 5" descr="C:\Documents and Settings\Administrator\桌面\1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-10981" b="-5116"/>
            <a:stretch>
              <a:fillRect/>
            </a:stretch>
          </p:blipFill>
          <p:spPr bwMode="auto">
            <a:xfrm rot="746151">
              <a:off x="4375917" y="230977"/>
              <a:ext cx="830341" cy="923036"/>
            </a:xfrm>
            <a:prstGeom prst="rect">
              <a:avLst/>
            </a:prstGeom>
            <a:noFill/>
          </p:spPr>
        </p:pic>
        <p:pic>
          <p:nvPicPr>
            <p:cNvPr id="82" name="Picture 5" descr="C:\Documents and Settings\Administrator\桌面\1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-10981" b="-5116"/>
            <a:stretch>
              <a:fillRect/>
            </a:stretch>
          </p:blipFill>
          <p:spPr bwMode="auto">
            <a:xfrm rot="746151">
              <a:off x="5385550" y="230954"/>
              <a:ext cx="830341" cy="923036"/>
            </a:xfrm>
            <a:prstGeom prst="rect">
              <a:avLst/>
            </a:prstGeom>
            <a:noFill/>
          </p:spPr>
        </p:pic>
      </p:grpSp>
      <p:sp>
        <p:nvSpPr>
          <p:cNvPr id="41" name="圆角矩形 40"/>
          <p:cNvSpPr/>
          <p:nvPr/>
        </p:nvSpPr>
        <p:spPr>
          <a:xfrm>
            <a:off x="4857750" y="2428875"/>
            <a:ext cx="3714750" cy="2786063"/>
          </a:xfrm>
          <a:prstGeom prst="roundRect">
            <a:avLst/>
          </a:prstGeom>
          <a:solidFill>
            <a:srgbClr val="00B0F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502307" y="-142900"/>
            <a:ext cx="1024639" cy="20928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000" b="1" i="0" u="none" strike="noStrike" kern="1200" cap="none" spc="0" normalizeH="0" baseline="0" noProof="0" dirty="0">
                <a:ln w="5715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5</a:t>
            </a:r>
            <a:endParaRPr kumimoji="0" lang="zh-CN" altLang="en-US" sz="13000" b="1" i="0" u="none" strike="noStrike" kern="1200" cap="none" spc="0" normalizeH="0" baseline="0" noProof="0" dirty="0">
              <a:ln w="5715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571500" y="2428875"/>
            <a:ext cx="3714750" cy="2786063"/>
          </a:xfrm>
          <a:prstGeom prst="roundRect">
            <a:avLst/>
          </a:prstGeom>
          <a:solidFill>
            <a:srgbClr val="92D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7" name="Picture 5" descr="C:\Documents and Settings\Administrator\桌面\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0982" b="-5116"/>
          <a:stretch>
            <a:fillRect/>
          </a:stretch>
        </p:blipFill>
        <p:spPr>
          <a:xfrm rot="746151">
            <a:off x="2232025" y="77788"/>
            <a:ext cx="831850" cy="923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4" name="Picture 5" descr="C:\Documents and Settings\Administrator\桌面\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0982" b="-5116"/>
          <a:stretch>
            <a:fillRect/>
          </a:stretch>
        </p:blipFill>
        <p:spPr>
          <a:xfrm rot="746151">
            <a:off x="3232150" y="77788"/>
            <a:ext cx="831850" cy="923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" name="Picture 5" descr="C:\Documents and Settings\Administrator\桌面\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0982" b="-5116"/>
          <a:stretch>
            <a:fillRect/>
          </a:stretch>
        </p:blipFill>
        <p:spPr>
          <a:xfrm rot="746151">
            <a:off x="4305300" y="79375"/>
            <a:ext cx="831850" cy="923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2" name="Picture 5" descr="C:\Documents and Settings\Administrator\桌面\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0982" b="-5116"/>
          <a:stretch>
            <a:fillRect/>
          </a:stretch>
        </p:blipFill>
        <p:spPr>
          <a:xfrm rot="746151">
            <a:off x="5233988" y="79375"/>
            <a:ext cx="831850" cy="923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0" name="矩形 89"/>
          <p:cNvSpPr/>
          <p:nvPr/>
        </p:nvSpPr>
        <p:spPr>
          <a:xfrm>
            <a:off x="1858705" y="4979457"/>
            <a:ext cx="1024639" cy="20928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000" b="1" i="0" u="none" strike="noStrike" kern="1200" cap="none" spc="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1</a:t>
            </a:r>
            <a:endParaRPr kumimoji="0" lang="zh-CN" altLang="en-US" sz="130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6225135" y="4979457"/>
            <a:ext cx="1024640" cy="20928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000" b="1" i="0" u="none" strike="noStrike" kern="1200" cap="none" spc="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+mn-cs"/>
              </a:rPr>
              <a:t>4</a:t>
            </a:r>
            <a:endParaRPr kumimoji="0" lang="zh-CN" altLang="en-US" sz="130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汉真广标" pitchFamily="49" charset="-122"/>
              <a:ea typeface="汉真广标" pitchFamily="49" charset="-122"/>
              <a:cs typeface="+mn-cs"/>
            </a:endParaRPr>
          </a:p>
        </p:txBody>
      </p:sp>
      <p:grpSp>
        <p:nvGrpSpPr>
          <p:cNvPr id="22540" name="组合 95"/>
          <p:cNvGrpSpPr/>
          <p:nvPr/>
        </p:nvGrpSpPr>
        <p:grpSpPr>
          <a:xfrm>
            <a:off x="2571750" y="1643063"/>
            <a:ext cx="4143375" cy="785812"/>
            <a:chOff x="2357422" y="1643050"/>
            <a:chExt cx="4143404" cy="785818"/>
          </a:xfrm>
        </p:grpSpPr>
        <p:cxnSp>
          <p:nvCxnSpPr>
            <p:cNvPr id="93" name="直接连接符 92"/>
            <p:cNvCxnSpPr/>
            <p:nvPr/>
          </p:nvCxnSpPr>
          <p:spPr>
            <a:xfrm flipV="1">
              <a:off x="2357422" y="1643050"/>
              <a:ext cx="2071703" cy="78581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/>
            <p:nvPr/>
          </p:nvCxnSpPr>
          <p:spPr>
            <a:xfrm flipH="1" flipV="1">
              <a:off x="4429125" y="1643050"/>
              <a:ext cx="2071701" cy="78581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矩形 18"/>
          <p:cNvSpPr/>
          <p:nvPr/>
        </p:nvSpPr>
        <p:spPr>
          <a:xfrm>
            <a:off x="653298" y="2967335"/>
            <a:ext cx="37702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</a:p>
        </p:txBody>
      </p:sp>
      <p:pic>
        <p:nvPicPr>
          <p:cNvPr id="21" name="Picture 5" descr="C:\Documents and Settings\Administrator\桌面\1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-10981" b="-5116"/>
          <a:stretch>
            <a:fillRect/>
          </a:stretch>
        </p:blipFill>
        <p:spPr bwMode="auto">
          <a:xfrm rot="746151">
            <a:off x="6304642" y="78584"/>
            <a:ext cx="830319" cy="922314"/>
          </a:xfrm>
          <a:prstGeom prst="rect">
            <a:avLst/>
          </a:prstGeom>
          <a:noFill/>
        </p:spPr>
      </p:pic>
      <p:pic>
        <p:nvPicPr>
          <p:cNvPr id="20" name="Picture 5" descr="C:\Documents and Settings\Administrator\桌面\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0982" b="-5116"/>
          <a:stretch>
            <a:fillRect/>
          </a:stretch>
        </p:blipFill>
        <p:spPr>
          <a:xfrm rot="746151">
            <a:off x="6305550" y="139700"/>
            <a:ext cx="831850" cy="923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88 0.0747 L -0.03368 0.441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1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528 0.41951 " pathEditMode="relative" ptsTypes="AA">
                                      <p:cBhvr>
                                        <p:cTn id="1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528 0.41951 " pathEditMode="relative" ptsTypes="AA">
                                      <p:cBhvr>
                                        <p:cTn id="1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528 0.41951 " pathEditMode="relative" ptsTypes="AA">
                                      <p:cBhvr>
                                        <p:cTn id="1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528 0.41951 " pathEditMode="relative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全屏显示(4:3)</PresentationFormat>
  <Paragraphs>150</Paragraphs>
  <Slides>23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汉仪秀英体简</vt:lpstr>
      <vt:lpstr>汉真广标</vt:lpstr>
      <vt:lpstr>黑体</vt:lpstr>
      <vt:lpstr>宋体</vt:lpstr>
      <vt:lpstr>微软雅黑</vt:lpstr>
      <vt:lpstr>Arial</vt:lpstr>
      <vt:lpstr>Arial Black</vt:lpstr>
      <vt:lpstr>Calibri</vt:lpstr>
      <vt:lpstr>Cambria Math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2009-09-13T11:32:42Z</dcterms:created>
  <dcterms:modified xsi:type="dcterms:W3CDTF">2023-01-16T17:18:55Z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0E930F86048D4A3F867839FA551C770F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