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handoutMasterIdLst>
    <p:handoutMasterId r:id="rId28"/>
  </p:handoutMasterIdLst>
  <p:sldIdLst>
    <p:sldId id="259" r:id="rId3"/>
    <p:sldId id="260" r:id="rId4"/>
    <p:sldId id="257" r:id="rId5"/>
    <p:sldId id="258" r:id="rId6"/>
    <p:sldId id="261" r:id="rId7"/>
    <p:sldId id="262" r:id="rId8"/>
    <p:sldId id="286" r:id="rId9"/>
    <p:sldId id="264" r:id="rId10"/>
    <p:sldId id="265" r:id="rId11"/>
    <p:sldId id="282" r:id="rId12"/>
    <p:sldId id="267" r:id="rId13"/>
    <p:sldId id="269" r:id="rId14"/>
    <p:sldId id="268" r:id="rId15"/>
    <p:sldId id="287" r:id="rId16"/>
    <p:sldId id="273" r:id="rId17"/>
    <p:sldId id="271" r:id="rId18"/>
    <p:sldId id="284" r:id="rId19"/>
    <p:sldId id="272" r:id="rId20"/>
    <p:sldId id="276" r:id="rId21"/>
    <p:sldId id="279" r:id="rId22"/>
    <p:sldId id="285" r:id="rId23"/>
    <p:sldId id="277" r:id="rId24"/>
    <p:sldId id="278" r:id="rId25"/>
    <p:sldId id="289"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p:restoredTop sz="94636"/>
  </p:normalViewPr>
  <p:slideViewPr>
    <p:cSldViewPr snapToGrid="0">
      <p:cViewPr>
        <p:scale>
          <a:sx n="50" d="100"/>
          <a:sy n="50" d="100"/>
        </p:scale>
        <p:origin x="-402" y="-160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52178-8579-4742-8B24-4FCF1F2723C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E0B1F-03A8-47EF-9922-AF73C08ED64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5E0B1F-03A8-47EF-9922-AF73C08ED64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BF110F4-5A2C-4521-B5D2-3703DA100F1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4B21F7-A97C-4025-9985-63B0A5327EF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F110F4-5A2C-4521-B5D2-3703DA100F1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4B21F7-A97C-4025-9985-63B0A5327EF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F110F4-5A2C-4521-B5D2-3703DA100F1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4B21F7-A97C-4025-9985-63B0A5327EF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矩形 10"/>
          <p:cNvSpPr/>
          <p:nvPr userDrawn="1"/>
        </p:nvSpPr>
        <p:spPr>
          <a:xfrm>
            <a:off x="9696828" y="6422234"/>
            <a:ext cx="775136" cy="2298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accent5">
                    <a:lumMod val="75000"/>
                  </a:schemeClr>
                </a:solidFill>
                <a:effectLst/>
                <a:uLnTx/>
                <a:uFillTx/>
              </a:rPr>
              <a:t>PPT</a:t>
            </a:r>
            <a:r>
              <a:rPr kumimoji="0" lang="zh-CN" altLang="en-US" sz="100" b="0" i="0" u="none" strike="noStrike" kern="0" cap="none" spc="0" normalizeH="0" baseline="0" noProof="0" dirty="0" smtClean="0">
                <a:ln>
                  <a:noFill/>
                </a:ln>
                <a:solidFill>
                  <a:schemeClr val="accent5">
                    <a:lumMod val="75000"/>
                  </a:schemeClr>
                </a:solidFill>
                <a:effectLst/>
                <a:uLnTx/>
                <a:uFillTx/>
              </a:rPr>
              <a:t>模板下载：</a:t>
            </a:r>
            <a:r>
              <a:rPr kumimoji="0" lang="en-US" altLang="zh-CN" sz="100" b="0" i="0" u="none" strike="noStrike" kern="0" cap="none" spc="0" normalizeH="0" baseline="0" noProof="0" dirty="0" smtClean="0">
                <a:ln>
                  <a:noFill/>
                </a:ln>
                <a:solidFill>
                  <a:schemeClr val="accent5">
                    <a:lumMod val="75000"/>
                  </a:schemeClr>
                </a:solidFill>
                <a:effectLst/>
                <a:uLnTx/>
                <a:uFillTx/>
              </a:rPr>
              <a:t> www.2ppt.com/moban/          </a:t>
            </a:r>
            <a:r>
              <a:rPr kumimoji="0" lang="zh-CN" altLang="en-US" sz="100" b="0" i="0" u="none" strike="noStrike" kern="0" cap="none" spc="0" normalizeH="0" baseline="0" noProof="0" dirty="0" smtClean="0">
                <a:ln>
                  <a:noFill/>
                </a:ln>
                <a:solidFill>
                  <a:schemeClr val="accent5">
                    <a:lumMod val="75000"/>
                  </a:schemeClr>
                </a:solidFill>
                <a:effectLst/>
                <a:uLnTx/>
                <a:uFillTx/>
              </a:rPr>
              <a:t>行业</a:t>
            </a:r>
            <a:r>
              <a:rPr kumimoji="0" lang="en-US" altLang="zh-CN" sz="100" b="0" i="0" u="none" strike="noStrike" kern="0" cap="none" spc="0" normalizeH="0" baseline="0" noProof="0" dirty="0" smtClean="0">
                <a:ln>
                  <a:noFill/>
                </a:ln>
                <a:solidFill>
                  <a:schemeClr val="accent5">
                    <a:lumMod val="75000"/>
                  </a:schemeClr>
                </a:solidFill>
                <a:effectLst/>
                <a:uLnTx/>
                <a:uFillTx/>
              </a:rPr>
              <a:t>PPT</a:t>
            </a:r>
            <a:r>
              <a:rPr kumimoji="0" lang="zh-CN" altLang="en-US" sz="100" b="0" i="0" u="none" strike="noStrike" kern="0" cap="none" spc="0" normalizeH="0" baseline="0" noProof="0" dirty="0" smtClean="0">
                <a:ln>
                  <a:noFill/>
                </a:ln>
                <a:solidFill>
                  <a:schemeClr val="accent5">
                    <a:lumMod val="75000"/>
                  </a:schemeClr>
                </a:solidFill>
                <a:effectLst/>
                <a:uLnTx/>
                <a:uFillTx/>
              </a:rPr>
              <a:t>模板：</a:t>
            </a:r>
            <a:r>
              <a:rPr kumimoji="0" lang="en-US" altLang="zh-CN" sz="100" b="0" i="0" u="none" strike="noStrike" kern="0" cap="none" spc="0" normalizeH="0" baseline="0" noProof="0" dirty="0" smtClean="0">
                <a:ln>
                  <a:noFill/>
                </a:ln>
                <a:solidFill>
                  <a:schemeClr val="accent5">
                    <a:lumMod val="75000"/>
                  </a:schemeClr>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accent5">
                    <a:lumMod val="75000"/>
                  </a:schemeClr>
                </a:solidFill>
                <a:effectLst/>
                <a:uLnTx/>
                <a:uFillTx/>
              </a:rPr>
              <a:t>节日</a:t>
            </a:r>
            <a:r>
              <a:rPr kumimoji="0" lang="en-US" altLang="zh-CN" sz="100" b="0" i="0" u="none" strike="noStrike" kern="0" cap="none" spc="0" normalizeH="0" baseline="0" noProof="0" dirty="0" smtClean="0">
                <a:ln>
                  <a:noFill/>
                </a:ln>
                <a:solidFill>
                  <a:schemeClr val="accent5">
                    <a:lumMod val="75000"/>
                  </a:schemeClr>
                </a:solidFill>
                <a:effectLst/>
                <a:uLnTx/>
                <a:uFillTx/>
              </a:rPr>
              <a:t>PPT</a:t>
            </a:r>
            <a:r>
              <a:rPr kumimoji="0" lang="zh-CN" altLang="en-US" sz="100" b="0" i="0" u="none" strike="noStrike" kern="0" cap="none" spc="0" normalizeH="0" baseline="0" noProof="0" dirty="0" smtClean="0">
                <a:ln>
                  <a:noFill/>
                </a:ln>
                <a:solidFill>
                  <a:schemeClr val="accent5">
                    <a:lumMod val="75000"/>
                  </a:schemeClr>
                </a:solidFill>
                <a:effectLst/>
                <a:uLnTx/>
                <a:uFillTx/>
              </a:rPr>
              <a:t>模板：</a:t>
            </a:r>
            <a:r>
              <a:rPr kumimoji="0" lang="en-US" altLang="zh-CN" sz="100" b="0" i="0" u="none" strike="noStrike" kern="0" cap="none" spc="0" normalizeH="0" baseline="0" noProof="0" dirty="0" smtClean="0">
                <a:ln>
                  <a:noFill/>
                </a:ln>
                <a:solidFill>
                  <a:schemeClr val="accent5">
                    <a:lumMod val="75000"/>
                  </a:schemeClr>
                </a:solidFill>
                <a:effectLst/>
                <a:uLnTx/>
                <a:uFillTx/>
              </a:rPr>
              <a:t> www.2ppt.com/jieri/          PPT</a:t>
            </a:r>
            <a:r>
              <a:rPr kumimoji="0" lang="zh-CN" altLang="en-US" sz="100" b="0" i="0" u="none" strike="noStrike" kern="0" cap="none" spc="0" normalizeH="0" baseline="0" noProof="0" dirty="0" smtClean="0">
                <a:ln>
                  <a:noFill/>
                </a:ln>
                <a:solidFill>
                  <a:schemeClr val="accent5">
                    <a:lumMod val="75000"/>
                  </a:schemeClr>
                </a:solidFill>
                <a:effectLst/>
                <a:uLnTx/>
                <a:uFillTx/>
              </a:rPr>
              <a:t>素材：</a:t>
            </a:r>
            <a:r>
              <a:rPr kumimoji="0" lang="en-US" altLang="zh-CN" sz="100" b="0" i="0" u="none" strike="noStrike" kern="0" cap="none" spc="0" normalizeH="0" baseline="0" noProof="0" dirty="0" smtClean="0">
                <a:ln>
                  <a:noFill/>
                </a:ln>
                <a:solidFill>
                  <a:schemeClr val="accent5">
                    <a:lumMod val="75000"/>
                  </a:schemeClr>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accent5">
                    <a:lumMod val="75000"/>
                  </a:schemeClr>
                </a:solidFill>
                <a:effectLst/>
                <a:uLnTx/>
                <a:uFillTx/>
              </a:rPr>
              <a:t>PPT</a:t>
            </a:r>
            <a:r>
              <a:rPr kumimoji="0" lang="zh-CN" altLang="en-US" sz="100" b="0" i="0" u="none" strike="noStrike" kern="0" cap="none" spc="0" normalizeH="0" baseline="0" noProof="0" dirty="0" smtClean="0">
                <a:ln>
                  <a:noFill/>
                </a:ln>
                <a:solidFill>
                  <a:schemeClr val="accent5">
                    <a:lumMod val="75000"/>
                  </a:schemeClr>
                </a:solidFill>
                <a:effectLst/>
                <a:uLnTx/>
                <a:uFillTx/>
              </a:rPr>
              <a:t>背景图片：</a:t>
            </a:r>
            <a:r>
              <a:rPr kumimoji="0" lang="en-US" altLang="zh-CN" sz="100" b="0" i="0" u="none" strike="noStrike" kern="0" cap="none" spc="0" normalizeH="0" baseline="0" noProof="0" dirty="0" smtClean="0">
                <a:ln>
                  <a:noFill/>
                </a:ln>
                <a:solidFill>
                  <a:schemeClr val="accent5">
                    <a:lumMod val="75000"/>
                  </a:schemeClr>
                </a:solidFill>
                <a:effectLst/>
                <a:uLnTx/>
                <a:uFillTx/>
              </a:rPr>
              <a:t> www.2ppt.com/beijing/        PPT</a:t>
            </a:r>
            <a:r>
              <a:rPr kumimoji="0" lang="zh-CN" altLang="en-US" sz="100" b="0" i="0" u="none" strike="noStrike" kern="0" cap="none" spc="0" normalizeH="0" baseline="0" noProof="0" dirty="0" smtClean="0">
                <a:ln>
                  <a:noFill/>
                </a:ln>
                <a:solidFill>
                  <a:schemeClr val="accent5">
                    <a:lumMod val="75000"/>
                  </a:schemeClr>
                </a:solidFill>
                <a:effectLst/>
                <a:uLnTx/>
                <a:uFillTx/>
              </a:rPr>
              <a:t>图表：</a:t>
            </a:r>
            <a:r>
              <a:rPr kumimoji="0" lang="en-US" altLang="zh-CN" sz="100" b="0" i="0" u="none" strike="noStrike" kern="0" cap="none" spc="0" normalizeH="0" baseline="0" noProof="0" dirty="0" smtClean="0">
                <a:ln>
                  <a:noFill/>
                </a:ln>
                <a:solidFill>
                  <a:schemeClr val="accent5">
                    <a:lumMod val="75000"/>
                  </a:schemeClr>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accent5">
                    <a:lumMod val="75000"/>
                  </a:schemeClr>
                </a:solidFill>
                <a:effectLst/>
                <a:uLnTx/>
                <a:uFillTx/>
              </a:rPr>
              <a:t>精美</a:t>
            </a:r>
            <a:r>
              <a:rPr kumimoji="0" lang="en-US" altLang="zh-CN" sz="100" b="0" i="0" u="none" strike="noStrike" kern="0" cap="none" spc="0" normalizeH="0" baseline="0" noProof="0" dirty="0" smtClean="0">
                <a:ln>
                  <a:noFill/>
                </a:ln>
                <a:solidFill>
                  <a:schemeClr val="accent5">
                    <a:lumMod val="75000"/>
                  </a:schemeClr>
                </a:solidFill>
                <a:effectLst/>
                <a:uLnTx/>
                <a:uFillTx/>
              </a:rPr>
              <a:t>PPT</a:t>
            </a:r>
            <a:r>
              <a:rPr kumimoji="0" lang="zh-CN" altLang="en-US" sz="100" b="0" i="0" u="none" strike="noStrike" kern="0" cap="none" spc="0" normalizeH="0" baseline="0" noProof="0" dirty="0" smtClean="0">
                <a:ln>
                  <a:noFill/>
                </a:ln>
                <a:solidFill>
                  <a:schemeClr val="accent5">
                    <a:lumMod val="75000"/>
                  </a:schemeClr>
                </a:solidFill>
                <a:effectLst/>
                <a:uLnTx/>
                <a:uFillTx/>
              </a:rPr>
              <a:t>下载：</a:t>
            </a:r>
            <a:r>
              <a:rPr kumimoji="0" lang="en-US" altLang="zh-CN" sz="100" b="0" i="0" u="none" strike="noStrike" kern="0" cap="none" spc="0" normalizeH="0" baseline="0" noProof="0" dirty="0" smtClean="0">
                <a:ln>
                  <a:noFill/>
                </a:ln>
                <a:solidFill>
                  <a:schemeClr val="accent5">
                    <a:lumMod val="75000"/>
                  </a:schemeClr>
                </a:solidFill>
                <a:effectLst/>
                <a:uLnTx/>
                <a:uFillTx/>
              </a:rPr>
              <a:t> www.2ppt.com/xiazai/         PPT</a:t>
            </a:r>
            <a:r>
              <a:rPr kumimoji="0" lang="zh-CN" altLang="en-US" sz="100" b="0" i="0" u="none" strike="noStrike" kern="0" cap="none" spc="0" normalizeH="0" baseline="0" noProof="0" dirty="0" smtClean="0">
                <a:ln>
                  <a:noFill/>
                </a:ln>
                <a:solidFill>
                  <a:schemeClr val="accent5">
                    <a:lumMod val="75000"/>
                  </a:schemeClr>
                </a:solidFill>
                <a:effectLst/>
                <a:uLnTx/>
                <a:uFillTx/>
              </a:rPr>
              <a:t>教程： </a:t>
            </a:r>
            <a:r>
              <a:rPr kumimoji="0" lang="en-US" altLang="zh-CN" sz="100" b="0" i="0" u="none" strike="noStrike" kern="0" cap="none" spc="0" normalizeH="0" baseline="0" noProof="0" dirty="0" smtClean="0">
                <a:ln>
                  <a:noFill/>
                </a:ln>
                <a:solidFill>
                  <a:schemeClr val="accent5">
                    <a:lumMod val="75000"/>
                  </a:schemeClr>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accent5">
                    <a:lumMod val="75000"/>
                  </a:schemeClr>
                </a:solidFill>
                <a:effectLst/>
                <a:uLnTx/>
                <a:uFillTx/>
              </a:rPr>
              <a:t>PPT</a:t>
            </a:r>
            <a:r>
              <a:rPr kumimoji="0" lang="zh-CN" altLang="en-US" sz="100" b="0" i="0" u="none" strike="noStrike" kern="0" cap="none" spc="0" normalizeH="0" baseline="0" noProof="0" dirty="0" smtClean="0">
                <a:ln>
                  <a:noFill/>
                </a:ln>
                <a:solidFill>
                  <a:schemeClr val="accent5">
                    <a:lumMod val="75000"/>
                  </a:schemeClr>
                </a:solidFill>
                <a:effectLst/>
                <a:uLnTx/>
                <a:uFillTx/>
              </a:rPr>
              <a:t>课件：</a:t>
            </a:r>
            <a:r>
              <a:rPr kumimoji="0" lang="en-US" altLang="zh-CN" sz="100" b="0" i="0" u="none" strike="noStrike" kern="0" cap="none" spc="0" normalizeH="0" baseline="0" noProof="0" dirty="0" smtClean="0">
                <a:ln>
                  <a:noFill/>
                </a:ln>
                <a:solidFill>
                  <a:schemeClr val="accent5">
                    <a:lumMod val="75000"/>
                  </a:schemeClr>
                </a:solidFill>
                <a:effectLst/>
                <a:uLnTx/>
                <a:uFillTx/>
              </a:rPr>
              <a:t> www.2ppt.com/kejian/             </a:t>
            </a:r>
            <a:r>
              <a:rPr kumimoji="0" lang="zh-CN" altLang="en-US" sz="100" b="0" i="0" u="none" strike="noStrike" kern="0" cap="none" spc="0" normalizeH="0" baseline="0" noProof="0" dirty="0" smtClean="0">
                <a:ln>
                  <a:noFill/>
                </a:ln>
                <a:solidFill>
                  <a:schemeClr val="accent5">
                    <a:lumMod val="75000"/>
                  </a:schemeClr>
                </a:solidFill>
                <a:effectLst/>
                <a:uLnTx/>
                <a:uFillTx/>
              </a:rPr>
              <a:t>字体下载：</a:t>
            </a:r>
            <a:r>
              <a:rPr kumimoji="0" lang="en-US" altLang="zh-CN" sz="100" b="0" i="0" u="none" strike="noStrike" kern="0" cap="none" spc="0" normalizeH="0" baseline="0" noProof="0" dirty="0" smtClean="0">
                <a:ln>
                  <a:noFill/>
                </a:ln>
                <a:solidFill>
                  <a:schemeClr val="accent5">
                    <a:lumMod val="75000"/>
                  </a:schemeClr>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accent5">
                    <a:lumMod val="75000"/>
                  </a:schemeClr>
                </a:solidFill>
                <a:effectLst/>
                <a:uLnTx/>
                <a:uFillTx/>
              </a:rPr>
              <a:t>工作总结</a:t>
            </a:r>
            <a:r>
              <a:rPr kumimoji="0" lang="en-US" altLang="zh-CN" sz="100" b="0" i="0" u="none" strike="noStrike" kern="0" cap="none" spc="0" normalizeH="0" baseline="0" noProof="0" dirty="0" smtClean="0">
                <a:ln>
                  <a:noFill/>
                </a:ln>
                <a:solidFill>
                  <a:schemeClr val="accent5">
                    <a:lumMod val="75000"/>
                  </a:schemeClr>
                </a:solidFill>
                <a:effectLst/>
                <a:uLnTx/>
                <a:uFillTx/>
              </a:rPr>
              <a:t>PPT</a:t>
            </a:r>
            <a:r>
              <a:rPr kumimoji="0" lang="zh-CN" altLang="en-US" sz="100" b="0" i="0" u="none" strike="noStrike" kern="0" cap="none" spc="0" normalizeH="0" baseline="0" noProof="0" dirty="0" smtClean="0">
                <a:ln>
                  <a:noFill/>
                </a:ln>
                <a:solidFill>
                  <a:schemeClr val="accent5">
                    <a:lumMod val="75000"/>
                  </a:schemeClr>
                </a:solidFill>
                <a:effectLst/>
                <a:uLnTx/>
                <a:uFillTx/>
              </a:rPr>
              <a:t>：</a:t>
            </a:r>
            <a:r>
              <a:rPr kumimoji="0" lang="en-US" altLang="zh-CN" sz="100" b="0" i="0" u="none" strike="noStrike" kern="0" cap="none" spc="0" normalizeH="0" baseline="0" noProof="0" dirty="0" smtClean="0">
                <a:ln>
                  <a:noFill/>
                </a:ln>
                <a:solidFill>
                  <a:schemeClr val="accent5">
                    <a:lumMod val="75000"/>
                  </a:schemeClr>
                </a:solidFill>
                <a:effectLst/>
                <a:uLnTx/>
                <a:uFillTx/>
              </a:rPr>
              <a:t> www.2ppt.com/xiazai/zongjie/ </a:t>
            </a:r>
            <a:r>
              <a:rPr kumimoji="0" lang="zh-CN" altLang="en-US" sz="100" b="0" i="0" u="none" strike="noStrike" kern="0" cap="none" spc="0" normalizeH="0" baseline="0" noProof="0" dirty="0" smtClean="0">
                <a:ln>
                  <a:noFill/>
                </a:ln>
                <a:solidFill>
                  <a:schemeClr val="accent5">
                    <a:lumMod val="75000"/>
                  </a:schemeClr>
                </a:solidFill>
                <a:effectLst/>
                <a:uLnTx/>
                <a:uFillTx/>
              </a:rPr>
              <a:t>工作计划：</a:t>
            </a:r>
            <a:r>
              <a:rPr kumimoji="0" lang="en-US" altLang="zh-CN" sz="100" b="0" i="0" u="none" strike="noStrike" kern="0" cap="none" spc="0" normalizeH="0" baseline="0" noProof="0" dirty="0" smtClean="0">
                <a:ln>
                  <a:noFill/>
                </a:ln>
                <a:solidFill>
                  <a:schemeClr val="accent5">
                    <a:lumMod val="75000"/>
                  </a:schemeClr>
                </a:solidFill>
                <a:effectLst/>
                <a:uLnTx/>
                <a:uFillTx/>
              </a:rPr>
              <a:t> www.2ppt.com/xiazai/jihua/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accent5">
                    <a:lumMod val="75000"/>
                  </a:schemeClr>
                </a:solidFill>
                <a:effectLst/>
                <a:uLnTx/>
                <a:uFillTx/>
              </a:rPr>
              <a:t>商务</a:t>
            </a:r>
            <a:r>
              <a:rPr kumimoji="0" lang="en-US" altLang="zh-CN" sz="100" b="0" i="0" u="none" strike="noStrike" kern="0" cap="none" spc="0" normalizeH="0" baseline="0" noProof="0" dirty="0" smtClean="0">
                <a:ln>
                  <a:noFill/>
                </a:ln>
                <a:solidFill>
                  <a:schemeClr val="accent5">
                    <a:lumMod val="75000"/>
                  </a:schemeClr>
                </a:solidFill>
                <a:effectLst/>
                <a:uLnTx/>
                <a:uFillTx/>
              </a:rPr>
              <a:t>PPT</a:t>
            </a:r>
            <a:r>
              <a:rPr kumimoji="0" lang="zh-CN" altLang="en-US" sz="100" b="0" i="0" u="none" strike="noStrike" kern="0" cap="none" spc="0" normalizeH="0" baseline="0" noProof="0" dirty="0" smtClean="0">
                <a:ln>
                  <a:noFill/>
                </a:ln>
                <a:solidFill>
                  <a:schemeClr val="accent5">
                    <a:lumMod val="75000"/>
                  </a:schemeClr>
                </a:solidFill>
                <a:effectLst/>
                <a:uLnTx/>
                <a:uFillTx/>
              </a:rPr>
              <a:t>模板：</a:t>
            </a:r>
            <a:r>
              <a:rPr kumimoji="0" lang="en-US" altLang="zh-CN" sz="100" b="0" i="0" u="none" strike="noStrike" kern="0" cap="none" spc="0" normalizeH="0" baseline="0" noProof="0" dirty="0" smtClean="0">
                <a:ln>
                  <a:noFill/>
                </a:ln>
                <a:solidFill>
                  <a:schemeClr val="accent5">
                    <a:lumMod val="75000"/>
                  </a:schemeClr>
                </a:solidFill>
                <a:effectLst/>
                <a:uLnTx/>
                <a:uFillTx/>
              </a:rPr>
              <a:t> www.2ppt.com/moban/shangwu/  </a:t>
            </a:r>
            <a:r>
              <a:rPr kumimoji="0" lang="zh-CN" altLang="en-US" sz="100" b="0" i="0" u="none" strike="noStrike" kern="0" cap="none" spc="0" normalizeH="0" baseline="0" noProof="0" dirty="0" smtClean="0">
                <a:ln>
                  <a:noFill/>
                </a:ln>
                <a:solidFill>
                  <a:schemeClr val="accent5">
                    <a:lumMod val="75000"/>
                  </a:schemeClr>
                </a:solidFill>
                <a:effectLst/>
                <a:uLnTx/>
                <a:uFillTx/>
              </a:rPr>
              <a:t>个人简历</a:t>
            </a:r>
            <a:r>
              <a:rPr kumimoji="0" lang="en-US" altLang="zh-CN" sz="100" b="0" i="0" u="none" strike="noStrike" kern="0" cap="none" spc="0" normalizeH="0" baseline="0" noProof="0" dirty="0" smtClean="0">
                <a:ln>
                  <a:noFill/>
                </a:ln>
                <a:solidFill>
                  <a:schemeClr val="accent5">
                    <a:lumMod val="75000"/>
                  </a:schemeClr>
                </a:solidFill>
                <a:effectLst/>
                <a:uLnTx/>
                <a:uFillTx/>
              </a:rPr>
              <a:t>PPT</a:t>
            </a:r>
            <a:r>
              <a:rPr kumimoji="0" lang="zh-CN" altLang="en-US" sz="100" b="0" i="0" u="none" strike="noStrike" kern="0" cap="none" spc="0" normalizeH="0" baseline="0" noProof="0" dirty="0" smtClean="0">
                <a:ln>
                  <a:noFill/>
                </a:ln>
                <a:solidFill>
                  <a:schemeClr val="accent5">
                    <a:lumMod val="75000"/>
                  </a:schemeClr>
                </a:solidFill>
                <a:effectLst/>
                <a:uLnTx/>
                <a:uFillTx/>
              </a:rPr>
              <a:t>：</a:t>
            </a:r>
            <a:r>
              <a:rPr kumimoji="0" lang="en-US" altLang="zh-CN" sz="100" b="0" i="0" u="none" strike="noStrike" kern="0" cap="none" spc="0" normalizeH="0" baseline="0" noProof="0" dirty="0" smtClean="0">
                <a:ln>
                  <a:noFill/>
                </a:ln>
                <a:solidFill>
                  <a:schemeClr val="accent5">
                    <a:lumMod val="75000"/>
                  </a:schemeClr>
                </a:solidFill>
                <a:effectLst/>
                <a:uLnTx/>
                <a:uFillTx/>
              </a:rPr>
              <a:t> www.2ppt.com/xiazai/jianli/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accent5">
                    <a:lumMod val="75000"/>
                  </a:schemeClr>
                </a:solidFill>
                <a:effectLst/>
                <a:uLnTx/>
                <a:uFillTx/>
              </a:rPr>
              <a:t>毕业答辩</a:t>
            </a:r>
            <a:r>
              <a:rPr kumimoji="0" lang="en-US" altLang="zh-CN" sz="100" b="0" i="0" u="none" strike="noStrike" kern="0" cap="none" spc="0" normalizeH="0" baseline="0" noProof="0" dirty="0" smtClean="0">
                <a:ln>
                  <a:noFill/>
                </a:ln>
                <a:solidFill>
                  <a:schemeClr val="accent5">
                    <a:lumMod val="75000"/>
                  </a:schemeClr>
                </a:solidFill>
                <a:effectLst/>
                <a:uLnTx/>
                <a:uFillTx/>
              </a:rPr>
              <a:t>PPT</a:t>
            </a:r>
            <a:r>
              <a:rPr kumimoji="0" lang="zh-CN" altLang="en-US" sz="100" b="0" i="0" u="none" strike="noStrike" kern="0" cap="none" spc="0" normalizeH="0" baseline="0" noProof="0" dirty="0" smtClean="0">
                <a:ln>
                  <a:noFill/>
                </a:ln>
                <a:solidFill>
                  <a:schemeClr val="accent5">
                    <a:lumMod val="75000"/>
                  </a:schemeClr>
                </a:solidFill>
                <a:effectLst/>
                <a:uLnTx/>
                <a:uFillTx/>
              </a:rPr>
              <a:t>：</a:t>
            </a:r>
            <a:r>
              <a:rPr kumimoji="0" lang="en-US" altLang="zh-CN" sz="100" b="0" i="0" u="none" strike="noStrike" kern="0" cap="none" spc="0" normalizeH="0" baseline="0" noProof="0" dirty="0" smtClean="0">
                <a:ln>
                  <a:noFill/>
                </a:ln>
                <a:solidFill>
                  <a:schemeClr val="accent5">
                    <a:lumMod val="75000"/>
                  </a:schemeClr>
                </a:solidFill>
                <a:effectLst/>
                <a:uLnTx/>
                <a:uFillTx/>
              </a:rPr>
              <a:t> www.2ppt.com/xiazai/dabian/  </a:t>
            </a:r>
            <a:r>
              <a:rPr kumimoji="0" lang="zh-CN" altLang="en-US" sz="100" b="0" i="0" u="none" strike="noStrike" kern="0" cap="none" spc="0" normalizeH="0" baseline="0" noProof="0" dirty="0" smtClean="0">
                <a:ln>
                  <a:noFill/>
                </a:ln>
                <a:solidFill>
                  <a:schemeClr val="accent5">
                    <a:lumMod val="75000"/>
                  </a:schemeClr>
                </a:solidFill>
                <a:effectLst/>
                <a:uLnTx/>
                <a:uFillTx/>
              </a:rPr>
              <a:t>工作汇报</a:t>
            </a:r>
            <a:r>
              <a:rPr kumimoji="0" lang="en-US" altLang="zh-CN" sz="100" b="0" i="0" u="none" strike="noStrike" kern="0" cap="none" spc="0" normalizeH="0" baseline="0" noProof="0" dirty="0" smtClean="0">
                <a:ln>
                  <a:noFill/>
                </a:ln>
                <a:solidFill>
                  <a:schemeClr val="accent5">
                    <a:lumMod val="75000"/>
                  </a:schemeClr>
                </a:solidFill>
                <a:effectLst/>
                <a:uLnTx/>
                <a:uFillTx/>
              </a:rPr>
              <a:t>PPT</a:t>
            </a:r>
            <a:r>
              <a:rPr kumimoji="0" lang="zh-CN" altLang="en-US" sz="100" b="0" i="0" u="none" strike="noStrike" kern="0" cap="none" spc="0" normalizeH="0" baseline="0" noProof="0" dirty="0" smtClean="0">
                <a:ln>
                  <a:noFill/>
                </a:ln>
                <a:solidFill>
                  <a:schemeClr val="accent5">
                    <a:lumMod val="75000"/>
                  </a:schemeClr>
                </a:solidFill>
                <a:effectLst/>
                <a:uLnTx/>
                <a:uFillTx/>
              </a:rPr>
              <a:t>：</a:t>
            </a:r>
            <a:r>
              <a:rPr kumimoji="0" lang="en-US" altLang="zh-CN" sz="100" b="0" i="0" u="none" strike="noStrike" kern="0" cap="none" spc="0" normalizeH="0" baseline="0" noProof="0" dirty="0" smtClean="0">
                <a:ln>
                  <a:noFill/>
                </a:ln>
                <a:solidFill>
                  <a:schemeClr val="accent5">
                    <a:lumMod val="75000"/>
                  </a:schemeClr>
                </a:solidFill>
                <a:effectLst/>
                <a:uLnTx/>
                <a:uFillTx/>
              </a:rPr>
              <a:t> www.2ppt.com/xiazai/huibao/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accent5">
                    <a:lumMod val="75000"/>
                  </a:schemeClr>
                </a:solidFill>
                <a:effectLst/>
                <a:uLnTx/>
                <a:uFillTx/>
              </a:rPr>
              <a:t> </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F110F4-5A2C-4521-B5D2-3703DA100F1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4B21F7-A97C-4025-9985-63B0A5327EF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BF110F4-5A2C-4521-B5D2-3703DA100F1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4B21F7-A97C-4025-9985-63B0A5327EF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BF110F4-5A2C-4521-B5D2-3703DA100F1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4B21F7-A97C-4025-9985-63B0A5327EF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BF110F4-5A2C-4521-B5D2-3703DA100F18}"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4B21F7-A97C-4025-9985-63B0A5327EF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BF110F4-5A2C-4521-B5D2-3703DA100F18}"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4B21F7-A97C-4025-9985-63B0A5327EF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BF110F4-5A2C-4521-B5D2-3703DA100F18}"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4B21F7-A97C-4025-9985-63B0A5327EF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BF110F4-5A2C-4521-B5D2-3703DA100F1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4B21F7-A97C-4025-9985-63B0A5327EF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BF110F4-5A2C-4521-B5D2-3703DA100F1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4B21F7-A97C-4025-9985-63B0A5327EF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8BF110F4-5A2C-4521-B5D2-3703DA100F18}"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6D4B21F7-A97C-4025-9985-63B0A5327EF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45369"/>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D997B5FA-0921-464F-AAE1-844C04324D75}"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565CE74E-AB26-4998-AD42-012C4C1AD076}" type="slidenum">
              <a:rPr lang="zh-CN" altLang="en-US" smtClean="0"/>
              <a:t>‹#›</a:t>
            </a:fld>
            <a:endParaRPr lang="zh-CN" altLang="en-US" dirty="0"/>
          </a:p>
        </p:txBody>
      </p:sp>
      <p:pic>
        <p:nvPicPr>
          <p:cNvPr id="8" name="图片 7" descr="59c3d830d3608"/>
          <p:cNvPicPr>
            <a:picLocks noChangeAspect="1"/>
          </p:cNvPicPr>
          <p:nvPr userDrawn="1"/>
        </p:nvPicPr>
        <p:blipFill>
          <a:blip r:embed="rId14" cstate="screen"/>
          <a:stretch>
            <a:fillRect/>
          </a:stretch>
        </p:blipFill>
        <p:spPr>
          <a:xfrm>
            <a:off x="-46355" y="-15875"/>
            <a:ext cx="1868170" cy="1707515"/>
          </a:xfrm>
          <a:prstGeom prst="rect">
            <a:avLst/>
          </a:prstGeom>
        </p:spPr>
      </p:pic>
      <p:pic>
        <p:nvPicPr>
          <p:cNvPr id="9" name="图片 8" descr="未标题-4"/>
          <p:cNvPicPr>
            <a:picLocks noChangeAspect="1"/>
          </p:cNvPicPr>
          <p:nvPr userDrawn="1"/>
        </p:nvPicPr>
        <p:blipFill>
          <a:blip r:embed="rId15" cstate="screen"/>
          <a:stretch>
            <a:fillRect/>
          </a:stretch>
        </p:blipFill>
        <p:spPr>
          <a:xfrm>
            <a:off x="9966325" y="-15875"/>
            <a:ext cx="2199005" cy="215265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未标题-1"/>
          <p:cNvPicPr>
            <a:picLocks noChangeAspect="1"/>
          </p:cNvPicPr>
          <p:nvPr/>
        </p:nvPicPr>
        <p:blipFill>
          <a:blip r:embed="rId3"/>
          <a:stretch>
            <a:fillRect/>
          </a:stretch>
        </p:blipFill>
        <p:spPr>
          <a:xfrm>
            <a:off x="-1270" y="-635"/>
            <a:ext cx="12195175" cy="6859905"/>
          </a:xfrm>
          <a:prstGeom prst="rect">
            <a:avLst/>
          </a:prstGeom>
        </p:spPr>
      </p:pic>
      <p:pic>
        <p:nvPicPr>
          <p:cNvPr id="5" name="图片 4" descr="未标题-1"/>
          <p:cNvPicPr>
            <a:picLocks noChangeAspect="1"/>
          </p:cNvPicPr>
          <p:nvPr/>
        </p:nvPicPr>
        <p:blipFill>
          <a:blip r:embed="rId4"/>
          <a:stretch>
            <a:fillRect/>
          </a:stretch>
        </p:blipFill>
        <p:spPr>
          <a:xfrm>
            <a:off x="6879590" y="76835"/>
            <a:ext cx="1263650" cy="2834640"/>
          </a:xfrm>
          <a:prstGeom prst="rect">
            <a:avLst/>
          </a:prstGeom>
        </p:spPr>
      </p:pic>
      <p:sp>
        <p:nvSpPr>
          <p:cNvPr id="6" name="文本框 5"/>
          <p:cNvSpPr txBox="1"/>
          <p:nvPr/>
        </p:nvSpPr>
        <p:spPr>
          <a:xfrm>
            <a:off x="4810126" y="369335"/>
            <a:ext cx="1477328" cy="2871940"/>
          </a:xfrm>
          <a:prstGeom prst="rect">
            <a:avLst/>
          </a:prstGeom>
          <a:noFill/>
          <a:effectLst>
            <a:glow rad="1905000">
              <a:schemeClr val="accent4">
                <a:satMod val="175000"/>
                <a:alpha val="74000"/>
              </a:schemeClr>
            </a:glow>
            <a:reflection blurRad="203200" stA="45000" endPos="24000" dist="558800" dir="5400000" sy="-100000" algn="bl" rotWithShape="0"/>
            <a:softEdge rad="508000"/>
          </a:effectLst>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中秋主题活动</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策划方案</a:t>
            </a:r>
          </a:p>
        </p:txBody>
      </p:sp>
      <p:pic>
        <p:nvPicPr>
          <p:cNvPr id="7" name="图片 6" descr="59c3d830d3608"/>
          <p:cNvPicPr>
            <a:picLocks noChangeAspect="1"/>
          </p:cNvPicPr>
          <p:nvPr/>
        </p:nvPicPr>
        <p:blipFill>
          <a:blip r:embed="rId5" cstate="screen"/>
          <a:srcRect/>
          <a:stretch>
            <a:fillRect/>
          </a:stretch>
        </p:blipFill>
        <p:spPr>
          <a:xfrm>
            <a:off x="-1270" y="-635"/>
            <a:ext cx="2258695" cy="2604770"/>
          </a:xfrm>
          <a:prstGeom prst="rect">
            <a:avLst/>
          </a:prstGeom>
        </p:spPr>
      </p:pic>
      <p:pic>
        <p:nvPicPr>
          <p:cNvPr id="8" name="图片 7" descr="59c3d830d3608"/>
          <p:cNvPicPr>
            <a:picLocks noChangeAspect="1"/>
          </p:cNvPicPr>
          <p:nvPr/>
        </p:nvPicPr>
        <p:blipFill>
          <a:blip r:embed="rId6" cstate="screen"/>
          <a:srcRect/>
          <a:stretch>
            <a:fillRect/>
          </a:stretch>
        </p:blipFill>
        <p:spPr>
          <a:xfrm>
            <a:off x="2257425" y="-635"/>
            <a:ext cx="1366520" cy="2258060"/>
          </a:xfrm>
          <a:prstGeom prst="rect">
            <a:avLst/>
          </a:prstGeom>
        </p:spPr>
      </p:pic>
      <p:pic>
        <p:nvPicPr>
          <p:cNvPr id="9" name="图片 8" descr="59c3d830d3608"/>
          <p:cNvPicPr>
            <a:picLocks noChangeAspect="1"/>
          </p:cNvPicPr>
          <p:nvPr/>
        </p:nvPicPr>
        <p:blipFill>
          <a:blip r:embed="rId7" cstate="screen"/>
          <a:srcRect/>
          <a:stretch>
            <a:fillRect/>
          </a:stretch>
        </p:blipFill>
        <p:spPr>
          <a:xfrm>
            <a:off x="3623945" y="-13335"/>
            <a:ext cx="1070610" cy="17691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ppt_w</p:attrName>
                                        </p:attrNameLst>
                                      </p:cBhvr>
                                      <p:tavLst>
                                        <p:tav tm="0" fmla="#ppt_w*sin(2.5*pi*$)">
                                          <p:val>
                                            <p:fltVal val="0"/>
                                          </p:val>
                                        </p:tav>
                                        <p:tav tm="100000">
                                          <p:val>
                                            <p:fltVal val="1"/>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260658" y="687705"/>
            <a:ext cx="1670685" cy="3797300"/>
            <a:chOff x="5419" y="1802"/>
            <a:chExt cx="2265" cy="4761"/>
          </a:xfrm>
        </p:grpSpPr>
        <p:grpSp>
          <p:nvGrpSpPr>
            <p:cNvPr id="17" name="组合 16"/>
            <p:cNvGrpSpPr/>
            <p:nvPr/>
          </p:nvGrpSpPr>
          <p:grpSpPr>
            <a:xfrm>
              <a:off x="5419" y="1802"/>
              <a:ext cx="2265" cy="2469"/>
              <a:chOff x="6755" y="3999"/>
              <a:chExt cx="2936" cy="3198"/>
            </a:xfrm>
          </p:grpSpPr>
          <p:pic>
            <p:nvPicPr>
              <p:cNvPr id="19" name="图片 18"/>
              <p:cNvPicPr>
                <a:picLocks noChangeAspect="1"/>
              </p:cNvPicPr>
              <p:nvPr/>
            </p:nvPicPr>
            <p:blipFill>
              <a:blip r:embed="rId3" cstate="screen"/>
              <a:srcRect/>
              <a:stretch>
                <a:fillRect/>
              </a:stretch>
            </p:blipFill>
            <p:spPr>
              <a:xfrm flipH="1" flipV="1">
                <a:off x="6833" y="4079"/>
                <a:ext cx="2761" cy="1443"/>
              </a:xfrm>
              <a:prstGeom prst="rect">
                <a:avLst/>
              </a:prstGeom>
            </p:spPr>
          </p:pic>
          <p:sp>
            <p:nvSpPr>
              <p:cNvPr id="20"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21" name="椭圆 20"/>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2" name="文本框 21"/>
            <p:cNvSpPr txBox="1"/>
            <p:nvPr/>
          </p:nvSpPr>
          <p:spPr>
            <a:xfrm>
              <a:off x="6031" y="2599"/>
              <a:ext cx="1009" cy="10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叁</a:t>
              </a:r>
            </a:p>
          </p:txBody>
        </p:sp>
        <p:sp>
          <p:nvSpPr>
            <p:cNvPr id="23" name="文本框 22"/>
            <p:cNvSpPr txBox="1"/>
            <p:nvPr/>
          </p:nvSpPr>
          <p:spPr>
            <a:xfrm>
              <a:off x="5967" y="3692"/>
              <a:ext cx="1001"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方案特色</a:t>
              </a:r>
            </a:p>
          </p:txBody>
        </p:sp>
      </p:grpSp>
      <p:pic>
        <p:nvPicPr>
          <p:cNvPr id="4" name="图片 3" descr="59bf8cccb99bb"/>
          <p:cNvPicPr>
            <a:picLocks noChangeAspect="1"/>
          </p:cNvPicPr>
          <p:nvPr/>
        </p:nvPicPr>
        <p:blipFill>
          <a:blip r:embed="rId4" cstate="screen"/>
          <a:stretch>
            <a:fillRect/>
          </a:stretch>
        </p:blipFill>
        <p:spPr>
          <a:xfrm>
            <a:off x="4623435" y="4298315"/>
            <a:ext cx="2945130" cy="2823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90675" y="2185035"/>
            <a:ext cx="2312035" cy="2725420"/>
            <a:chOff x="8284" y="1083"/>
            <a:chExt cx="2632" cy="3102"/>
          </a:xfrm>
        </p:grpSpPr>
        <p:pic>
          <p:nvPicPr>
            <p:cNvPr id="19" name="图片 18"/>
            <p:cNvPicPr>
              <a:picLocks noChangeAspect="1"/>
            </p:cNvPicPr>
            <p:nvPr/>
          </p:nvPicPr>
          <p:blipFill>
            <a:blip r:embed="rId3" cstate="screen"/>
            <a:srcRect/>
            <a:stretch>
              <a:fillRect/>
            </a:stretch>
          </p:blipFill>
          <p:spPr>
            <a:xfrm flipH="1" flipV="1">
              <a:off x="8354" y="1161"/>
              <a:ext cx="2474" cy="1399"/>
            </a:xfrm>
            <a:prstGeom prst="rect">
              <a:avLst/>
            </a:prstGeom>
          </p:spPr>
        </p:pic>
        <p:sp>
          <p:nvSpPr>
            <p:cNvPr id="20" name="不完整圆 6"/>
            <p:cNvSpPr/>
            <p:nvPr/>
          </p:nvSpPr>
          <p:spPr>
            <a:xfrm rot="5400000">
              <a:off x="8049" y="1318"/>
              <a:ext cx="3102" cy="2632"/>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grpSp>
        <p:nvGrpSpPr>
          <p:cNvPr id="5" name="组合 4"/>
          <p:cNvGrpSpPr/>
          <p:nvPr/>
        </p:nvGrpSpPr>
        <p:grpSpPr>
          <a:xfrm flipH="1" flipV="1">
            <a:off x="3944620" y="2184400"/>
            <a:ext cx="2312035" cy="2725420"/>
            <a:chOff x="8284" y="1083"/>
            <a:chExt cx="2632" cy="3102"/>
          </a:xfrm>
        </p:grpSpPr>
        <p:pic>
          <p:nvPicPr>
            <p:cNvPr id="6" name="图片 5"/>
            <p:cNvPicPr>
              <a:picLocks noChangeAspect="1"/>
            </p:cNvPicPr>
            <p:nvPr/>
          </p:nvPicPr>
          <p:blipFill>
            <a:blip r:embed="rId3" cstate="screen"/>
            <a:srcRect/>
            <a:stretch>
              <a:fillRect/>
            </a:stretch>
          </p:blipFill>
          <p:spPr>
            <a:xfrm flipH="1" flipV="1">
              <a:off x="8354" y="1161"/>
              <a:ext cx="2474" cy="1399"/>
            </a:xfrm>
            <a:prstGeom prst="rect">
              <a:avLst/>
            </a:prstGeom>
          </p:spPr>
        </p:pic>
        <p:sp>
          <p:nvSpPr>
            <p:cNvPr id="7" name="不完整圆 6"/>
            <p:cNvSpPr/>
            <p:nvPr/>
          </p:nvSpPr>
          <p:spPr>
            <a:xfrm rot="5400000">
              <a:off x="8049" y="1318"/>
              <a:ext cx="3102" cy="2632"/>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grpSp>
        <p:nvGrpSpPr>
          <p:cNvPr id="8" name="组合 7"/>
          <p:cNvGrpSpPr/>
          <p:nvPr/>
        </p:nvGrpSpPr>
        <p:grpSpPr>
          <a:xfrm>
            <a:off x="6287135" y="2185035"/>
            <a:ext cx="2312035" cy="2725420"/>
            <a:chOff x="8284" y="1083"/>
            <a:chExt cx="2632" cy="3102"/>
          </a:xfrm>
        </p:grpSpPr>
        <p:pic>
          <p:nvPicPr>
            <p:cNvPr id="9" name="图片 8"/>
            <p:cNvPicPr>
              <a:picLocks noChangeAspect="1"/>
            </p:cNvPicPr>
            <p:nvPr/>
          </p:nvPicPr>
          <p:blipFill>
            <a:blip r:embed="rId3" cstate="screen"/>
            <a:srcRect/>
            <a:stretch>
              <a:fillRect/>
            </a:stretch>
          </p:blipFill>
          <p:spPr>
            <a:xfrm flipH="1" flipV="1">
              <a:off x="8354" y="1161"/>
              <a:ext cx="2474" cy="1399"/>
            </a:xfrm>
            <a:prstGeom prst="rect">
              <a:avLst/>
            </a:prstGeom>
          </p:spPr>
        </p:pic>
        <p:sp>
          <p:nvSpPr>
            <p:cNvPr id="10" name="不完整圆 6"/>
            <p:cNvSpPr/>
            <p:nvPr/>
          </p:nvSpPr>
          <p:spPr>
            <a:xfrm rot="5400000">
              <a:off x="8049" y="1318"/>
              <a:ext cx="3102" cy="2632"/>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grpSp>
        <p:nvGrpSpPr>
          <p:cNvPr id="11" name="组合 10"/>
          <p:cNvGrpSpPr/>
          <p:nvPr/>
        </p:nvGrpSpPr>
        <p:grpSpPr>
          <a:xfrm flipH="1" flipV="1">
            <a:off x="8641080" y="2184400"/>
            <a:ext cx="2312035" cy="2725420"/>
            <a:chOff x="8284" y="1083"/>
            <a:chExt cx="2632" cy="3102"/>
          </a:xfrm>
        </p:grpSpPr>
        <p:pic>
          <p:nvPicPr>
            <p:cNvPr id="12" name="图片 11"/>
            <p:cNvPicPr>
              <a:picLocks noChangeAspect="1"/>
            </p:cNvPicPr>
            <p:nvPr/>
          </p:nvPicPr>
          <p:blipFill>
            <a:blip r:embed="rId3" cstate="screen"/>
            <a:srcRect/>
            <a:stretch>
              <a:fillRect/>
            </a:stretch>
          </p:blipFill>
          <p:spPr>
            <a:xfrm flipH="1" flipV="1">
              <a:off x="8354" y="1161"/>
              <a:ext cx="2474" cy="1399"/>
            </a:xfrm>
            <a:prstGeom prst="rect">
              <a:avLst/>
            </a:prstGeom>
          </p:spPr>
        </p:pic>
        <p:sp>
          <p:nvSpPr>
            <p:cNvPr id="13" name="不完整圆 6"/>
            <p:cNvSpPr/>
            <p:nvPr/>
          </p:nvSpPr>
          <p:spPr>
            <a:xfrm rot="5400000">
              <a:off x="8049" y="1318"/>
              <a:ext cx="3102" cy="2632"/>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14" name="文本框 13"/>
          <p:cNvSpPr txBox="1"/>
          <p:nvPr/>
        </p:nvSpPr>
        <p:spPr>
          <a:xfrm>
            <a:off x="401706" y="2082165"/>
            <a:ext cx="615553" cy="2931181"/>
          </a:xfrm>
          <a:prstGeom prst="rect">
            <a:avLst/>
          </a:prstGeom>
          <a:solidFill>
            <a:srgbClr val="FED53E"/>
          </a:solidFill>
          <a:ln>
            <a:noFill/>
          </a:ln>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方 案 特 色</a:t>
            </a:r>
          </a:p>
        </p:txBody>
      </p:sp>
      <p:sp>
        <p:nvSpPr>
          <p:cNvPr id="15" name="矩形 14"/>
          <p:cNvSpPr/>
          <p:nvPr/>
        </p:nvSpPr>
        <p:spPr>
          <a:xfrm>
            <a:off x="1793240" y="3629660"/>
            <a:ext cx="1908810" cy="138366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altLang="zh-CN"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endPar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ea"/>
            </a:endParaRPr>
          </a:p>
        </p:txBody>
      </p:sp>
      <p:sp>
        <p:nvSpPr>
          <p:cNvPr id="16" name="矩形 15"/>
          <p:cNvSpPr/>
          <p:nvPr/>
        </p:nvSpPr>
        <p:spPr>
          <a:xfrm>
            <a:off x="4154170" y="2082165"/>
            <a:ext cx="1908810" cy="138366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altLang="zh-CN"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endPar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ea"/>
            </a:endParaRPr>
          </a:p>
        </p:txBody>
      </p:sp>
      <p:sp>
        <p:nvSpPr>
          <p:cNvPr id="17" name="矩形 16"/>
          <p:cNvSpPr/>
          <p:nvPr/>
        </p:nvSpPr>
        <p:spPr>
          <a:xfrm>
            <a:off x="6489065" y="3629660"/>
            <a:ext cx="1908810" cy="138366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altLang="zh-CN"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endPar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ea"/>
            </a:endParaRPr>
          </a:p>
        </p:txBody>
      </p:sp>
      <p:sp>
        <p:nvSpPr>
          <p:cNvPr id="18" name="矩形 17"/>
          <p:cNvSpPr/>
          <p:nvPr/>
        </p:nvSpPr>
        <p:spPr>
          <a:xfrm>
            <a:off x="8842375" y="2082165"/>
            <a:ext cx="1908810" cy="138366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altLang="zh-CN"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endPar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ea"/>
            </a:endParaRPr>
          </a:p>
        </p:txBody>
      </p:sp>
      <p:sp>
        <p:nvSpPr>
          <p:cNvPr id="63" name="矩形 62"/>
          <p:cNvSpPr/>
          <p:nvPr/>
        </p:nvSpPr>
        <p:spPr>
          <a:xfrm>
            <a:off x="2094230" y="2729230"/>
            <a:ext cx="1731645" cy="63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30000"/>
              </a:lnSpc>
              <a:spcBef>
                <a:spcPts val="0"/>
              </a:spcBef>
              <a:spcAft>
                <a:spcPts val="0"/>
              </a:spcAft>
              <a:buClrTx/>
              <a:buSzPct val="25000"/>
              <a:buFontTx/>
              <a:buNone/>
              <a:defRPr/>
            </a:pPr>
            <a:r>
              <a:rPr kumimoji="0" lang="zh-CN" altLang="en-US" sz="3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lt"/>
              </a:rPr>
              <a:t>标题</a:t>
            </a:r>
            <a:r>
              <a:rPr kumimoji="0" lang="en-US" altLang="zh-CN" sz="3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lt"/>
              </a:rPr>
              <a:t>1</a:t>
            </a:r>
          </a:p>
        </p:txBody>
      </p:sp>
      <p:sp>
        <p:nvSpPr>
          <p:cNvPr id="21" name="矩形 20"/>
          <p:cNvSpPr/>
          <p:nvPr/>
        </p:nvSpPr>
        <p:spPr>
          <a:xfrm>
            <a:off x="4331335" y="3758565"/>
            <a:ext cx="1731645" cy="63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30000"/>
              </a:lnSpc>
              <a:spcBef>
                <a:spcPts val="0"/>
              </a:spcBef>
              <a:spcAft>
                <a:spcPts val="0"/>
              </a:spcAft>
              <a:buClrTx/>
              <a:buSzPct val="25000"/>
              <a:buFontTx/>
              <a:buNone/>
              <a:defRPr/>
            </a:pPr>
            <a:r>
              <a:rPr kumimoji="0" lang="zh-CN" altLang="en-US" sz="3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lt"/>
              </a:rPr>
              <a:t>标题</a:t>
            </a:r>
            <a:r>
              <a:rPr kumimoji="0" lang="en-US" altLang="zh-CN" sz="3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lt"/>
              </a:rPr>
              <a:t>2</a:t>
            </a:r>
          </a:p>
        </p:txBody>
      </p:sp>
      <p:sp>
        <p:nvSpPr>
          <p:cNvPr id="22" name="矩形 21"/>
          <p:cNvSpPr/>
          <p:nvPr/>
        </p:nvSpPr>
        <p:spPr>
          <a:xfrm>
            <a:off x="6790055" y="2729230"/>
            <a:ext cx="1731645" cy="63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30000"/>
              </a:lnSpc>
              <a:spcBef>
                <a:spcPts val="0"/>
              </a:spcBef>
              <a:spcAft>
                <a:spcPts val="0"/>
              </a:spcAft>
              <a:buClrTx/>
              <a:buSzPct val="25000"/>
              <a:buFontTx/>
              <a:buNone/>
              <a:defRPr/>
            </a:pPr>
            <a:r>
              <a:rPr kumimoji="0" lang="zh-CN" altLang="en-US" sz="3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lt"/>
              </a:rPr>
              <a:t>标题</a:t>
            </a:r>
            <a:r>
              <a:rPr kumimoji="0" lang="en-US" altLang="zh-CN" sz="3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lt"/>
              </a:rPr>
              <a:t>3</a:t>
            </a:r>
          </a:p>
        </p:txBody>
      </p:sp>
      <p:sp>
        <p:nvSpPr>
          <p:cNvPr id="23" name="矩形 22"/>
          <p:cNvSpPr/>
          <p:nvPr/>
        </p:nvSpPr>
        <p:spPr>
          <a:xfrm>
            <a:off x="9019540" y="3629660"/>
            <a:ext cx="1731645" cy="633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30000"/>
              </a:lnSpc>
              <a:spcBef>
                <a:spcPts val="0"/>
              </a:spcBef>
              <a:spcAft>
                <a:spcPts val="0"/>
              </a:spcAft>
              <a:buClrTx/>
              <a:buSzPct val="25000"/>
              <a:buFontTx/>
              <a:buNone/>
              <a:defRPr/>
            </a:pPr>
            <a:r>
              <a:rPr kumimoji="0" lang="zh-CN" altLang="en-US" sz="3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lt"/>
              </a:rPr>
              <a:t>标题</a:t>
            </a:r>
            <a:r>
              <a:rPr kumimoji="0" lang="en-US" altLang="zh-CN" sz="3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lt"/>
              </a:rPr>
              <a:t>4</a:t>
            </a:r>
          </a:p>
        </p:txBody>
      </p:sp>
      <p:grpSp>
        <p:nvGrpSpPr>
          <p:cNvPr id="24" name="组合 23"/>
          <p:cNvGrpSpPr/>
          <p:nvPr/>
        </p:nvGrpSpPr>
        <p:grpSpPr>
          <a:xfrm>
            <a:off x="10989310" y="1485900"/>
            <a:ext cx="973455" cy="2166185"/>
            <a:chOff x="5419" y="1802"/>
            <a:chExt cx="2265" cy="4659"/>
          </a:xfrm>
        </p:grpSpPr>
        <p:grpSp>
          <p:nvGrpSpPr>
            <p:cNvPr id="25" name="组合 24"/>
            <p:cNvGrpSpPr/>
            <p:nvPr/>
          </p:nvGrpSpPr>
          <p:grpSpPr>
            <a:xfrm>
              <a:off x="5419" y="1802"/>
              <a:ext cx="2265" cy="2469"/>
              <a:chOff x="6755" y="3999"/>
              <a:chExt cx="2936" cy="3198"/>
            </a:xfrm>
          </p:grpSpPr>
          <p:pic>
            <p:nvPicPr>
              <p:cNvPr id="29" name="图片 28"/>
              <p:cNvPicPr>
                <a:picLocks noChangeAspect="1"/>
              </p:cNvPicPr>
              <p:nvPr/>
            </p:nvPicPr>
            <p:blipFill>
              <a:blip r:embed="rId4" cstate="screen"/>
              <a:srcRect/>
              <a:stretch>
                <a:fillRect/>
              </a:stretch>
            </p:blipFill>
            <p:spPr>
              <a:xfrm flipH="1" flipV="1">
                <a:off x="6833" y="4079"/>
                <a:ext cx="2761" cy="1443"/>
              </a:xfrm>
              <a:prstGeom prst="rect">
                <a:avLst/>
              </a:prstGeom>
            </p:spPr>
          </p:pic>
          <p:sp>
            <p:nvSpPr>
              <p:cNvPr id="30"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26" name="椭圆 25"/>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7" name="文本框 26"/>
            <p:cNvSpPr txBox="1"/>
            <p:nvPr/>
          </p:nvSpPr>
          <p:spPr>
            <a:xfrm>
              <a:off x="6031" y="2599"/>
              <a:ext cx="1009" cy="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叁</a:t>
              </a:r>
            </a:p>
          </p:txBody>
        </p:sp>
        <p:sp>
          <p:nvSpPr>
            <p:cNvPr id="28" name="文本框 27"/>
            <p:cNvSpPr txBox="1"/>
            <p:nvPr/>
          </p:nvSpPr>
          <p:spPr>
            <a:xfrm>
              <a:off x="5966" y="3590"/>
              <a:ext cx="1074"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方案特色</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left)">
                                      <p:cBhvr>
                                        <p:cTn id="48" dur="500"/>
                                        <p:tgtEl>
                                          <p:spTgt spid="63"/>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6500"/>
                            </p:stCondLst>
                            <p:childTnLst>
                              <p:par>
                                <p:cTn id="58" presetID="22" presetClass="entr" presetSubtype="8"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p:bldP spid="17" grpId="0"/>
      <p:bldP spid="18" grpId="0"/>
      <p:bldP spid="63"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34460" y="1047115"/>
            <a:ext cx="5123180" cy="5123180"/>
          </a:xfrm>
          <a:prstGeom prst="ellipse">
            <a:avLst/>
          </a:prstGeom>
          <a:noFill/>
          <a:ln w="57150">
            <a:solidFill>
              <a:srgbClr val="FED53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5" name="图片 4" descr="59bf8cccb9a10"/>
          <p:cNvPicPr>
            <a:picLocks noChangeAspect="1"/>
          </p:cNvPicPr>
          <p:nvPr/>
        </p:nvPicPr>
        <p:blipFill>
          <a:blip r:embed="rId3" cstate="screen"/>
          <a:stretch>
            <a:fillRect/>
          </a:stretch>
        </p:blipFill>
        <p:spPr>
          <a:xfrm>
            <a:off x="1242060" y="1616710"/>
            <a:ext cx="2216150" cy="1400175"/>
          </a:xfrm>
          <a:prstGeom prst="rect">
            <a:avLst/>
          </a:prstGeom>
        </p:spPr>
      </p:pic>
      <p:grpSp>
        <p:nvGrpSpPr>
          <p:cNvPr id="6" name="组合 5"/>
          <p:cNvGrpSpPr/>
          <p:nvPr/>
        </p:nvGrpSpPr>
        <p:grpSpPr>
          <a:xfrm>
            <a:off x="1963420" y="2729865"/>
            <a:ext cx="772795" cy="772795"/>
            <a:chOff x="2103" y="1858"/>
            <a:chExt cx="1804" cy="1804"/>
          </a:xfrm>
        </p:grpSpPr>
        <p:sp>
          <p:nvSpPr>
            <p:cNvPr id="7" name="菱形 6"/>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8" name="文本框 7"/>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方</a:t>
              </a:r>
            </a:p>
          </p:txBody>
        </p:sp>
      </p:grpSp>
      <p:grpSp>
        <p:nvGrpSpPr>
          <p:cNvPr id="14" name="组合 13"/>
          <p:cNvGrpSpPr/>
          <p:nvPr/>
        </p:nvGrpSpPr>
        <p:grpSpPr>
          <a:xfrm>
            <a:off x="1963420" y="3526155"/>
            <a:ext cx="772795" cy="772795"/>
            <a:chOff x="2103" y="1858"/>
            <a:chExt cx="1804" cy="1804"/>
          </a:xfrm>
        </p:grpSpPr>
        <p:sp>
          <p:nvSpPr>
            <p:cNvPr id="15" name="菱形 14"/>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8" name="文本框 17"/>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案</a:t>
              </a:r>
            </a:p>
          </p:txBody>
        </p:sp>
      </p:grpSp>
      <p:grpSp>
        <p:nvGrpSpPr>
          <p:cNvPr id="24" name="组合 23"/>
          <p:cNvGrpSpPr/>
          <p:nvPr/>
        </p:nvGrpSpPr>
        <p:grpSpPr>
          <a:xfrm>
            <a:off x="1963420" y="4323080"/>
            <a:ext cx="772795" cy="772160"/>
            <a:chOff x="2103" y="1858"/>
            <a:chExt cx="1804" cy="1804"/>
          </a:xfrm>
        </p:grpSpPr>
        <p:sp>
          <p:nvSpPr>
            <p:cNvPr id="25" name="菱形 24"/>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6" name="文本框 25"/>
            <p:cNvSpPr txBox="1"/>
            <p:nvPr/>
          </p:nvSpPr>
          <p:spPr>
            <a:xfrm>
              <a:off x="2230" y="2107"/>
              <a:ext cx="1249" cy="1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特</a:t>
              </a:r>
            </a:p>
          </p:txBody>
        </p:sp>
      </p:grpSp>
      <p:grpSp>
        <p:nvGrpSpPr>
          <p:cNvPr id="27" name="组合 26"/>
          <p:cNvGrpSpPr/>
          <p:nvPr/>
        </p:nvGrpSpPr>
        <p:grpSpPr>
          <a:xfrm>
            <a:off x="1963420" y="5119370"/>
            <a:ext cx="772795" cy="772160"/>
            <a:chOff x="2103" y="1858"/>
            <a:chExt cx="1804" cy="1804"/>
          </a:xfrm>
        </p:grpSpPr>
        <p:sp>
          <p:nvSpPr>
            <p:cNvPr id="28" name="菱形 27"/>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9" name="文本框 28"/>
            <p:cNvSpPr txBox="1"/>
            <p:nvPr/>
          </p:nvSpPr>
          <p:spPr>
            <a:xfrm>
              <a:off x="2230" y="2107"/>
              <a:ext cx="1249" cy="1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色</a:t>
              </a:r>
            </a:p>
          </p:txBody>
        </p:sp>
      </p:grpSp>
      <p:pic>
        <p:nvPicPr>
          <p:cNvPr id="9" name="图片 8" descr="59bf8cccb99bb"/>
          <p:cNvPicPr>
            <a:picLocks noChangeAspect="1"/>
          </p:cNvPicPr>
          <p:nvPr/>
        </p:nvPicPr>
        <p:blipFill>
          <a:blip r:embed="rId4" cstate="screen"/>
          <a:stretch>
            <a:fillRect/>
          </a:stretch>
        </p:blipFill>
        <p:spPr>
          <a:xfrm>
            <a:off x="6976745" y="4149725"/>
            <a:ext cx="2827020" cy="2711450"/>
          </a:xfrm>
          <a:prstGeom prst="rect">
            <a:avLst/>
          </a:prstGeom>
        </p:spPr>
      </p:pic>
      <p:sp>
        <p:nvSpPr>
          <p:cNvPr id="10" name="文本框 9"/>
          <p:cNvSpPr txBox="1"/>
          <p:nvPr/>
        </p:nvSpPr>
        <p:spPr>
          <a:xfrm>
            <a:off x="4875530" y="1616710"/>
            <a:ext cx="3241040" cy="1568450"/>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标题在这里</a:t>
            </a:r>
            <a:r>
              <a:rPr kumimoji="0" 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 </a:t>
            </a: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请输入你的文字部分请输入你的文字部分请输入你的文字部分请输入你的文字部分请输入你的文字部分</a:t>
            </a:r>
          </a:p>
        </p:txBody>
      </p:sp>
      <p:sp>
        <p:nvSpPr>
          <p:cNvPr id="11" name="文本框 10"/>
          <p:cNvSpPr txBox="1"/>
          <p:nvPr/>
        </p:nvSpPr>
        <p:spPr>
          <a:xfrm>
            <a:off x="4875530" y="3291840"/>
            <a:ext cx="3575685" cy="1568450"/>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u"/>
              <a:defRPr/>
            </a:pP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标题在这里</a:t>
            </a:r>
            <a:r>
              <a:rPr kumimoji="0" lang="en-US" altLang="zh-CN"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 </a:t>
            </a: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请输入你的文字部分请输入你的文字部分请输入你的文字部分请输入你的文字部分请输入你的文字部分</a:t>
            </a:r>
          </a:p>
        </p:txBody>
      </p:sp>
      <p:grpSp>
        <p:nvGrpSpPr>
          <p:cNvPr id="19" name="组合 18"/>
          <p:cNvGrpSpPr/>
          <p:nvPr/>
        </p:nvGrpSpPr>
        <p:grpSpPr>
          <a:xfrm>
            <a:off x="10989310" y="1485900"/>
            <a:ext cx="973455" cy="2166185"/>
            <a:chOff x="5419" y="1802"/>
            <a:chExt cx="2265" cy="4659"/>
          </a:xfrm>
        </p:grpSpPr>
        <p:grpSp>
          <p:nvGrpSpPr>
            <p:cNvPr id="20" name="组合 19"/>
            <p:cNvGrpSpPr/>
            <p:nvPr/>
          </p:nvGrpSpPr>
          <p:grpSpPr>
            <a:xfrm>
              <a:off x="5419" y="1802"/>
              <a:ext cx="2265" cy="2469"/>
              <a:chOff x="6755" y="3999"/>
              <a:chExt cx="2936" cy="3198"/>
            </a:xfrm>
          </p:grpSpPr>
          <p:pic>
            <p:nvPicPr>
              <p:cNvPr id="30" name="图片 29"/>
              <p:cNvPicPr>
                <a:picLocks noChangeAspect="1"/>
              </p:cNvPicPr>
              <p:nvPr/>
            </p:nvPicPr>
            <p:blipFill>
              <a:blip r:embed="rId5" cstate="screen"/>
              <a:srcRect/>
              <a:stretch>
                <a:fillRect/>
              </a:stretch>
            </p:blipFill>
            <p:spPr>
              <a:xfrm flipH="1" flipV="1">
                <a:off x="6833" y="4079"/>
                <a:ext cx="2761" cy="1443"/>
              </a:xfrm>
              <a:prstGeom prst="rect">
                <a:avLst/>
              </a:prstGeom>
            </p:spPr>
          </p:pic>
          <p:sp>
            <p:nvSpPr>
              <p:cNvPr id="31"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21" name="椭圆 20"/>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2" name="文本框 21"/>
            <p:cNvSpPr txBox="1"/>
            <p:nvPr/>
          </p:nvSpPr>
          <p:spPr>
            <a:xfrm>
              <a:off x="6031" y="2599"/>
              <a:ext cx="1009" cy="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叁</a:t>
              </a:r>
            </a:p>
          </p:txBody>
        </p:sp>
        <p:sp>
          <p:nvSpPr>
            <p:cNvPr id="23" name="文本框 22"/>
            <p:cNvSpPr txBox="1"/>
            <p:nvPr/>
          </p:nvSpPr>
          <p:spPr>
            <a:xfrm>
              <a:off x="5966" y="3590"/>
              <a:ext cx="1074"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方案特色</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par>
                          <p:cTn id="31" fill="hold">
                            <p:stCondLst>
                              <p:cond delay="3000"/>
                            </p:stCondLst>
                            <p:childTnLst>
                              <p:par>
                                <p:cTn id="32" presetID="6" presetClass="entr" presetSubtype="3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out)">
                                      <p:cBhvr>
                                        <p:cTn id="34" dur="1000"/>
                                        <p:tgtEl>
                                          <p:spTgt spid="9"/>
                                        </p:tgtEl>
                                      </p:cBhvr>
                                    </p:animEffect>
                                  </p:childTnLst>
                                </p:cTn>
                              </p:par>
                            </p:childTnLst>
                          </p:cTn>
                        </p:par>
                        <p:par>
                          <p:cTn id="35" fill="hold">
                            <p:stCondLst>
                              <p:cond delay="4000"/>
                            </p:stCondLst>
                            <p:childTnLst>
                              <p:par>
                                <p:cTn id="36" presetID="2"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par>
                          <p:cTn id="40" fill="hold">
                            <p:stCondLst>
                              <p:cond delay="4500"/>
                            </p:stCondLst>
                            <p:childTnLst>
                              <p:par>
                                <p:cTn id="41" presetID="2" presetClass="entr" presetSubtype="4"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747453" y="1115695"/>
            <a:ext cx="4697095" cy="772795"/>
            <a:chOff x="5123" y="1757"/>
            <a:chExt cx="7397" cy="1217"/>
          </a:xfrm>
        </p:grpSpPr>
        <p:grpSp>
          <p:nvGrpSpPr>
            <p:cNvPr id="6" name="组合 5"/>
            <p:cNvGrpSpPr/>
            <p:nvPr/>
          </p:nvGrpSpPr>
          <p:grpSpPr>
            <a:xfrm>
              <a:off x="5123" y="1757"/>
              <a:ext cx="1217" cy="1217"/>
              <a:chOff x="2103" y="1858"/>
              <a:chExt cx="1804" cy="1804"/>
            </a:xfrm>
          </p:grpSpPr>
          <p:sp>
            <p:nvSpPr>
              <p:cNvPr id="7" name="菱形 6"/>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4" name="文本框 13"/>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输</a:t>
                </a:r>
              </a:p>
            </p:txBody>
          </p:sp>
        </p:grpSp>
        <p:grpSp>
          <p:nvGrpSpPr>
            <p:cNvPr id="15" name="组合 14"/>
            <p:cNvGrpSpPr/>
            <p:nvPr/>
          </p:nvGrpSpPr>
          <p:grpSpPr>
            <a:xfrm>
              <a:off x="7183" y="1757"/>
              <a:ext cx="1217" cy="1217"/>
              <a:chOff x="2103" y="1858"/>
              <a:chExt cx="1804" cy="1804"/>
            </a:xfrm>
          </p:grpSpPr>
          <p:sp>
            <p:nvSpPr>
              <p:cNvPr id="16" name="菱形 15"/>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7" name="文本框 16"/>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入</a:t>
                </a:r>
              </a:p>
            </p:txBody>
          </p:sp>
        </p:grpSp>
        <p:grpSp>
          <p:nvGrpSpPr>
            <p:cNvPr id="18" name="组合 17"/>
            <p:cNvGrpSpPr/>
            <p:nvPr/>
          </p:nvGrpSpPr>
          <p:grpSpPr>
            <a:xfrm>
              <a:off x="9243" y="1757"/>
              <a:ext cx="1217" cy="1217"/>
              <a:chOff x="2103" y="1858"/>
              <a:chExt cx="1804" cy="1804"/>
            </a:xfrm>
          </p:grpSpPr>
          <p:sp>
            <p:nvSpPr>
              <p:cNvPr id="19" name="菱形 18"/>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0" name="文本框 19"/>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a:t>
                </a:r>
              </a:p>
            </p:txBody>
          </p:sp>
        </p:grpSp>
        <p:grpSp>
          <p:nvGrpSpPr>
            <p:cNvPr id="21" name="组合 20"/>
            <p:cNvGrpSpPr/>
            <p:nvPr/>
          </p:nvGrpSpPr>
          <p:grpSpPr>
            <a:xfrm>
              <a:off x="11303" y="1757"/>
              <a:ext cx="1217" cy="1217"/>
              <a:chOff x="2103" y="1858"/>
              <a:chExt cx="1804" cy="1804"/>
            </a:xfrm>
          </p:grpSpPr>
          <p:sp>
            <p:nvSpPr>
              <p:cNvPr id="27" name="菱形 26"/>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9" name="文本框 28"/>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题</a:t>
                </a:r>
              </a:p>
            </p:txBody>
          </p:sp>
        </p:grpSp>
      </p:grpSp>
      <p:pic>
        <p:nvPicPr>
          <p:cNvPr id="5" name="图片 4" descr="59bf8cccb9884"/>
          <p:cNvPicPr>
            <a:picLocks noChangeAspect="1"/>
          </p:cNvPicPr>
          <p:nvPr/>
        </p:nvPicPr>
        <p:blipFill>
          <a:blip r:embed="rId3" cstate="screen"/>
          <a:stretch>
            <a:fillRect/>
          </a:stretch>
        </p:blipFill>
        <p:spPr>
          <a:xfrm>
            <a:off x="1924685" y="1222375"/>
            <a:ext cx="1877695" cy="2003425"/>
          </a:xfrm>
          <a:prstGeom prst="rect">
            <a:avLst/>
          </a:prstGeom>
        </p:spPr>
      </p:pic>
      <p:pic>
        <p:nvPicPr>
          <p:cNvPr id="8" name="图片 7" descr="59bf8cccb9884"/>
          <p:cNvPicPr>
            <a:picLocks noChangeAspect="1"/>
          </p:cNvPicPr>
          <p:nvPr/>
        </p:nvPicPr>
        <p:blipFill>
          <a:blip r:embed="rId3" cstate="screen"/>
          <a:stretch>
            <a:fillRect/>
          </a:stretch>
        </p:blipFill>
        <p:spPr>
          <a:xfrm>
            <a:off x="5410835" y="1222375"/>
            <a:ext cx="1877695" cy="2003425"/>
          </a:xfrm>
          <a:prstGeom prst="rect">
            <a:avLst/>
          </a:prstGeom>
        </p:spPr>
      </p:pic>
      <p:pic>
        <p:nvPicPr>
          <p:cNvPr id="9" name="图片 8" descr="59bf8cccb9884"/>
          <p:cNvPicPr>
            <a:picLocks noChangeAspect="1"/>
          </p:cNvPicPr>
          <p:nvPr/>
        </p:nvPicPr>
        <p:blipFill>
          <a:blip r:embed="rId3" cstate="screen"/>
          <a:stretch>
            <a:fillRect/>
          </a:stretch>
        </p:blipFill>
        <p:spPr>
          <a:xfrm>
            <a:off x="8444865" y="1222375"/>
            <a:ext cx="1877695" cy="2003425"/>
          </a:xfrm>
          <a:prstGeom prst="rect">
            <a:avLst/>
          </a:prstGeom>
        </p:spPr>
      </p:pic>
      <p:grpSp>
        <p:nvGrpSpPr>
          <p:cNvPr id="23" name="组合 22"/>
          <p:cNvGrpSpPr/>
          <p:nvPr/>
        </p:nvGrpSpPr>
        <p:grpSpPr>
          <a:xfrm>
            <a:off x="1775460" y="2873375"/>
            <a:ext cx="2175510" cy="2861310"/>
            <a:chOff x="2796" y="4180"/>
            <a:chExt cx="3426" cy="4506"/>
          </a:xfrm>
        </p:grpSpPr>
        <p:sp>
          <p:nvSpPr>
            <p:cNvPr id="10" name="矩形 9"/>
            <p:cNvSpPr/>
            <p:nvPr/>
          </p:nvSpPr>
          <p:spPr>
            <a:xfrm>
              <a:off x="2796" y="4470"/>
              <a:ext cx="3426" cy="4216"/>
            </a:xfrm>
            <a:prstGeom prst="rect">
              <a:avLst/>
            </a:prstGeom>
            <a:noFill/>
            <a:ln w="38100">
              <a:solidFill>
                <a:srgbClr val="FED53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3" name="文本框 12"/>
            <p:cNvSpPr txBox="1"/>
            <p:nvPr/>
          </p:nvSpPr>
          <p:spPr>
            <a:xfrm>
              <a:off x="3188" y="4180"/>
              <a:ext cx="2594" cy="628"/>
            </a:xfrm>
            <a:prstGeom prst="rect">
              <a:avLst/>
            </a:prstGeom>
            <a:solidFill>
              <a:srgbClr val="FED53E"/>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  题  </a:t>
              </a:r>
              <a:r>
                <a:rPr kumimoji="0" lang="en-US" altLang="zh-CN" sz="20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1</a:t>
              </a:r>
            </a:p>
          </p:txBody>
        </p:sp>
      </p:grpSp>
      <p:grpSp>
        <p:nvGrpSpPr>
          <p:cNvPr id="24" name="组合 23"/>
          <p:cNvGrpSpPr/>
          <p:nvPr/>
        </p:nvGrpSpPr>
        <p:grpSpPr>
          <a:xfrm>
            <a:off x="8119110" y="2873375"/>
            <a:ext cx="2175510" cy="2861310"/>
            <a:chOff x="2796" y="4180"/>
            <a:chExt cx="3426" cy="4506"/>
          </a:xfrm>
        </p:grpSpPr>
        <p:sp>
          <p:nvSpPr>
            <p:cNvPr id="25" name="矩形 24"/>
            <p:cNvSpPr/>
            <p:nvPr/>
          </p:nvSpPr>
          <p:spPr>
            <a:xfrm>
              <a:off x="2796" y="4470"/>
              <a:ext cx="3426" cy="4216"/>
            </a:xfrm>
            <a:prstGeom prst="rect">
              <a:avLst/>
            </a:prstGeom>
            <a:noFill/>
            <a:ln w="38100">
              <a:solidFill>
                <a:srgbClr val="FED53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6" name="文本框 25"/>
            <p:cNvSpPr txBox="1"/>
            <p:nvPr/>
          </p:nvSpPr>
          <p:spPr>
            <a:xfrm>
              <a:off x="3188" y="4180"/>
              <a:ext cx="2594" cy="628"/>
            </a:xfrm>
            <a:prstGeom prst="rect">
              <a:avLst/>
            </a:prstGeom>
            <a:solidFill>
              <a:srgbClr val="FED53E"/>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  题  </a:t>
              </a:r>
              <a:r>
                <a:rPr kumimoji="0" lang="en-US" altLang="zh-CN" sz="20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3</a:t>
              </a:r>
            </a:p>
          </p:txBody>
        </p:sp>
      </p:grpSp>
      <p:grpSp>
        <p:nvGrpSpPr>
          <p:cNvPr id="28" name="组合 27"/>
          <p:cNvGrpSpPr/>
          <p:nvPr/>
        </p:nvGrpSpPr>
        <p:grpSpPr>
          <a:xfrm>
            <a:off x="4947285" y="2873375"/>
            <a:ext cx="2175510" cy="2861310"/>
            <a:chOff x="2796" y="4180"/>
            <a:chExt cx="3426" cy="4506"/>
          </a:xfrm>
        </p:grpSpPr>
        <p:sp>
          <p:nvSpPr>
            <p:cNvPr id="30" name="矩形 29"/>
            <p:cNvSpPr/>
            <p:nvPr/>
          </p:nvSpPr>
          <p:spPr>
            <a:xfrm>
              <a:off x="2796" y="4470"/>
              <a:ext cx="3426" cy="4216"/>
            </a:xfrm>
            <a:prstGeom prst="rect">
              <a:avLst/>
            </a:prstGeom>
            <a:noFill/>
            <a:ln w="38100">
              <a:solidFill>
                <a:srgbClr val="FED53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33" name="文本框 32"/>
            <p:cNvSpPr txBox="1"/>
            <p:nvPr/>
          </p:nvSpPr>
          <p:spPr>
            <a:xfrm>
              <a:off x="3188" y="4180"/>
              <a:ext cx="2594" cy="628"/>
            </a:xfrm>
            <a:prstGeom prst="rect">
              <a:avLst/>
            </a:prstGeom>
            <a:solidFill>
              <a:srgbClr val="FED53E"/>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  题  </a:t>
              </a:r>
              <a:r>
                <a:rPr kumimoji="0" lang="en-US" altLang="zh-CN" sz="20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2</a:t>
              </a:r>
            </a:p>
          </p:txBody>
        </p:sp>
      </p:grpSp>
      <p:sp>
        <p:nvSpPr>
          <p:cNvPr id="34" name="矩形 33"/>
          <p:cNvSpPr/>
          <p:nvPr/>
        </p:nvSpPr>
        <p:spPr>
          <a:xfrm>
            <a:off x="1893570" y="3526790"/>
            <a:ext cx="1908810" cy="138366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altLang="zh-CN"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endPar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ea"/>
            </a:endParaRPr>
          </a:p>
        </p:txBody>
      </p:sp>
      <p:sp>
        <p:nvSpPr>
          <p:cNvPr id="35" name="矩形 34"/>
          <p:cNvSpPr/>
          <p:nvPr/>
        </p:nvSpPr>
        <p:spPr>
          <a:xfrm>
            <a:off x="5109845" y="3526790"/>
            <a:ext cx="1908810" cy="138366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altLang="zh-CN"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endPar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ea"/>
            </a:endParaRPr>
          </a:p>
        </p:txBody>
      </p:sp>
      <p:sp>
        <p:nvSpPr>
          <p:cNvPr id="36" name="矩形 35"/>
          <p:cNvSpPr/>
          <p:nvPr/>
        </p:nvSpPr>
        <p:spPr>
          <a:xfrm>
            <a:off x="8252460" y="3526790"/>
            <a:ext cx="1908810" cy="138366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altLang="zh-CN"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endPar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ea"/>
            </a:endParaRPr>
          </a:p>
        </p:txBody>
      </p:sp>
      <p:grpSp>
        <p:nvGrpSpPr>
          <p:cNvPr id="31" name="组合 30"/>
          <p:cNvGrpSpPr/>
          <p:nvPr/>
        </p:nvGrpSpPr>
        <p:grpSpPr>
          <a:xfrm>
            <a:off x="10989310" y="1485900"/>
            <a:ext cx="973455" cy="2166185"/>
            <a:chOff x="5419" y="1802"/>
            <a:chExt cx="2265" cy="4659"/>
          </a:xfrm>
        </p:grpSpPr>
        <p:grpSp>
          <p:nvGrpSpPr>
            <p:cNvPr id="37" name="组合 36"/>
            <p:cNvGrpSpPr/>
            <p:nvPr/>
          </p:nvGrpSpPr>
          <p:grpSpPr>
            <a:xfrm>
              <a:off x="5419" y="1802"/>
              <a:ext cx="2265" cy="2469"/>
              <a:chOff x="6755" y="3999"/>
              <a:chExt cx="2936" cy="3198"/>
            </a:xfrm>
          </p:grpSpPr>
          <p:pic>
            <p:nvPicPr>
              <p:cNvPr id="41" name="图片 40"/>
              <p:cNvPicPr>
                <a:picLocks noChangeAspect="1"/>
              </p:cNvPicPr>
              <p:nvPr/>
            </p:nvPicPr>
            <p:blipFill>
              <a:blip r:embed="rId4" cstate="screen"/>
              <a:srcRect/>
              <a:stretch>
                <a:fillRect/>
              </a:stretch>
            </p:blipFill>
            <p:spPr>
              <a:xfrm flipH="1" flipV="1">
                <a:off x="6833" y="4079"/>
                <a:ext cx="2761" cy="1443"/>
              </a:xfrm>
              <a:prstGeom prst="rect">
                <a:avLst/>
              </a:prstGeom>
            </p:spPr>
          </p:pic>
          <p:sp>
            <p:nvSpPr>
              <p:cNvPr id="42"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38" name="椭圆 37"/>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39" name="文本框 38"/>
            <p:cNvSpPr txBox="1"/>
            <p:nvPr/>
          </p:nvSpPr>
          <p:spPr>
            <a:xfrm>
              <a:off x="6031" y="2599"/>
              <a:ext cx="1009" cy="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叁</a:t>
              </a:r>
            </a:p>
          </p:txBody>
        </p:sp>
        <p:sp>
          <p:nvSpPr>
            <p:cNvPr id="40" name="文本框 39"/>
            <p:cNvSpPr txBox="1"/>
            <p:nvPr/>
          </p:nvSpPr>
          <p:spPr>
            <a:xfrm>
              <a:off x="5966" y="3590"/>
              <a:ext cx="1074"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方案特色</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randombar(horizontal)">
                                      <p:cBhvr>
                                        <p:cTn id="11" dur="500"/>
                                        <p:tgtEl>
                                          <p:spTgt spid="3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750"/>
                                        <p:tgtEl>
                                          <p:spTgt spid="23"/>
                                        </p:tgtEl>
                                      </p:cBhvr>
                                    </p:animEffect>
                                    <p:anim calcmode="lin" valueType="num">
                                      <p:cBhvr>
                                        <p:cTn id="16" dur="750" fill="hold"/>
                                        <p:tgtEl>
                                          <p:spTgt spid="23"/>
                                        </p:tgtEl>
                                        <p:attrNameLst>
                                          <p:attrName>ppt_x</p:attrName>
                                        </p:attrNameLst>
                                      </p:cBhvr>
                                      <p:tavLst>
                                        <p:tav tm="0">
                                          <p:val>
                                            <p:strVal val="#ppt_x"/>
                                          </p:val>
                                        </p:tav>
                                        <p:tav tm="100000">
                                          <p:val>
                                            <p:strVal val="#ppt_x"/>
                                          </p:val>
                                        </p:tav>
                                      </p:tavLst>
                                    </p:anim>
                                    <p:anim calcmode="lin" valueType="num">
                                      <p:cBhvr>
                                        <p:cTn id="17" dur="750" fill="hold"/>
                                        <p:tgtEl>
                                          <p:spTgt spid="2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750"/>
                                        <p:tgtEl>
                                          <p:spTgt spid="24"/>
                                        </p:tgtEl>
                                      </p:cBhvr>
                                    </p:animEffect>
                                    <p:anim calcmode="lin" valueType="num">
                                      <p:cBhvr>
                                        <p:cTn id="22" dur="750" fill="hold"/>
                                        <p:tgtEl>
                                          <p:spTgt spid="24"/>
                                        </p:tgtEl>
                                        <p:attrNameLst>
                                          <p:attrName>ppt_x</p:attrName>
                                        </p:attrNameLst>
                                      </p:cBhvr>
                                      <p:tavLst>
                                        <p:tav tm="0">
                                          <p:val>
                                            <p:strVal val="#ppt_x"/>
                                          </p:val>
                                        </p:tav>
                                        <p:tav tm="100000">
                                          <p:val>
                                            <p:strVal val="#ppt_x"/>
                                          </p:val>
                                        </p:tav>
                                      </p:tavLst>
                                    </p:anim>
                                    <p:anim calcmode="lin" valueType="num">
                                      <p:cBhvr>
                                        <p:cTn id="23" dur="75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750"/>
                                        <p:tgtEl>
                                          <p:spTgt spid="28"/>
                                        </p:tgtEl>
                                      </p:cBhvr>
                                    </p:animEffect>
                                    <p:anim calcmode="lin" valueType="num">
                                      <p:cBhvr>
                                        <p:cTn id="28" dur="750" fill="hold"/>
                                        <p:tgtEl>
                                          <p:spTgt spid="28"/>
                                        </p:tgtEl>
                                        <p:attrNameLst>
                                          <p:attrName>ppt_x</p:attrName>
                                        </p:attrNameLst>
                                      </p:cBhvr>
                                      <p:tavLst>
                                        <p:tav tm="0">
                                          <p:val>
                                            <p:strVal val="#ppt_x"/>
                                          </p:val>
                                        </p:tav>
                                        <p:tav tm="100000">
                                          <p:val>
                                            <p:strVal val="#ppt_x"/>
                                          </p:val>
                                        </p:tav>
                                      </p:tavLst>
                                    </p:anim>
                                    <p:anim calcmode="lin" valueType="num">
                                      <p:cBhvr>
                                        <p:cTn id="29" dur="750" fill="hold"/>
                                        <p:tgtEl>
                                          <p:spTgt spid="28"/>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750"/>
                                        <p:tgtEl>
                                          <p:spTgt spid="34"/>
                                        </p:tgtEl>
                                      </p:cBhvr>
                                    </p:animEffect>
                                    <p:anim calcmode="lin" valueType="num">
                                      <p:cBhvr>
                                        <p:cTn id="34" dur="750" fill="hold"/>
                                        <p:tgtEl>
                                          <p:spTgt spid="34"/>
                                        </p:tgtEl>
                                        <p:attrNameLst>
                                          <p:attrName>ppt_x</p:attrName>
                                        </p:attrNameLst>
                                      </p:cBhvr>
                                      <p:tavLst>
                                        <p:tav tm="0">
                                          <p:val>
                                            <p:strVal val="#ppt_x"/>
                                          </p:val>
                                        </p:tav>
                                        <p:tav tm="100000">
                                          <p:val>
                                            <p:strVal val="#ppt_x"/>
                                          </p:val>
                                        </p:tav>
                                      </p:tavLst>
                                    </p:anim>
                                    <p:anim calcmode="lin" valueType="num">
                                      <p:cBhvr>
                                        <p:cTn id="35" dur="750" fill="hold"/>
                                        <p:tgtEl>
                                          <p:spTgt spid="34"/>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750"/>
                                        <p:tgtEl>
                                          <p:spTgt spid="35"/>
                                        </p:tgtEl>
                                      </p:cBhvr>
                                    </p:animEffect>
                                    <p:anim calcmode="lin" valueType="num">
                                      <p:cBhvr>
                                        <p:cTn id="40" dur="750" fill="hold"/>
                                        <p:tgtEl>
                                          <p:spTgt spid="35"/>
                                        </p:tgtEl>
                                        <p:attrNameLst>
                                          <p:attrName>ppt_x</p:attrName>
                                        </p:attrNameLst>
                                      </p:cBhvr>
                                      <p:tavLst>
                                        <p:tav tm="0">
                                          <p:val>
                                            <p:strVal val="#ppt_x"/>
                                          </p:val>
                                        </p:tav>
                                        <p:tav tm="100000">
                                          <p:val>
                                            <p:strVal val="#ppt_x"/>
                                          </p:val>
                                        </p:tav>
                                      </p:tavLst>
                                    </p:anim>
                                    <p:anim calcmode="lin" valueType="num">
                                      <p:cBhvr>
                                        <p:cTn id="41" dur="750" fill="hold"/>
                                        <p:tgtEl>
                                          <p:spTgt spid="35"/>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750"/>
                                        <p:tgtEl>
                                          <p:spTgt spid="36"/>
                                        </p:tgtEl>
                                      </p:cBhvr>
                                    </p:animEffect>
                                    <p:anim calcmode="lin" valueType="num">
                                      <p:cBhvr>
                                        <p:cTn id="46" dur="750" fill="hold"/>
                                        <p:tgtEl>
                                          <p:spTgt spid="36"/>
                                        </p:tgtEl>
                                        <p:attrNameLst>
                                          <p:attrName>ppt_x</p:attrName>
                                        </p:attrNameLst>
                                      </p:cBhvr>
                                      <p:tavLst>
                                        <p:tav tm="0">
                                          <p:val>
                                            <p:strVal val="#ppt_x"/>
                                          </p:val>
                                        </p:tav>
                                        <p:tav tm="100000">
                                          <p:val>
                                            <p:strVal val="#ppt_x"/>
                                          </p:val>
                                        </p:tav>
                                      </p:tavLst>
                                    </p:anim>
                                    <p:anim calcmode="lin" valueType="num">
                                      <p:cBhvr>
                                        <p:cTn id="47" dur="750" fill="hold"/>
                                        <p:tgtEl>
                                          <p:spTgt spid="36"/>
                                        </p:tgtEl>
                                        <p:attrNameLst>
                                          <p:attrName>ppt_y</p:attrName>
                                        </p:attrNameLst>
                                      </p:cBhvr>
                                      <p:tavLst>
                                        <p:tav tm="0">
                                          <p:val>
                                            <p:strVal val="#ppt_y+.1"/>
                                          </p:val>
                                        </p:tav>
                                        <p:tav tm="100000">
                                          <p:val>
                                            <p:strVal val="#ppt_y"/>
                                          </p:val>
                                        </p:tav>
                                      </p:tavLst>
                                    </p:anim>
                                  </p:childTnLst>
                                </p:cTn>
                              </p:par>
                              <p:par>
                                <p:cTn id="48" presetID="16" presetClass="entr" presetSubtype="21"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500"/>
                                        <p:tgtEl>
                                          <p:spTgt spid="5"/>
                                        </p:tgtEl>
                                      </p:cBhvr>
                                    </p:animEffect>
                                  </p:childTnLst>
                                </p:cTn>
                              </p:par>
                              <p:par>
                                <p:cTn id="51" presetID="16" presetClass="entr" presetSubtype="21"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par>
                                <p:cTn id="54" presetID="16" presetClass="entr" presetSubtype="21"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260658" y="687705"/>
            <a:ext cx="1670685" cy="3797300"/>
            <a:chOff x="5419" y="1802"/>
            <a:chExt cx="2265" cy="4761"/>
          </a:xfrm>
        </p:grpSpPr>
        <p:grpSp>
          <p:nvGrpSpPr>
            <p:cNvPr id="17" name="组合 16"/>
            <p:cNvGrpSpPr/>
            <p:nvPr/>
          </p:nvGrpSpPr>
          <p:grpSpPr>
            <a:xfrm>
              <a:off x="5419" y="1802"/>
              <a:ext cx="2265" cy="2469"/>
              <a:chOff x="6755" y="3999"/>
              <a:chExt cx="2936" cy="3198"/>
            </a:xfrm>
          </p:grpSpPr>
          <p:pic>
            <p:nvPicPr>
              <p:cNvPr id="19" name="图片 18"/>
              <p:cNvPicPr>
                <a:picLocks noChangeAspect="1"/>
              </p:cNvPicPr>
              <p:nvPr/>
            </p:nvPicPr>
            <p:blipFill>
              <a:blip r:embed="rId3" cstate="screen"/>
              <a:srcRect/>
              <a:stretch>
                <a:fillRect/>
              </a:stretch>
            </p:blipFill>
            <p:spPr>
              <a:xfrm flipH="1" flipV="1">
                <a:off x="6833" y="4079"/>
                <a:ext cx="2761" cy="1443"/>
              </a:xfrm>
              <a:prstGeom prst="rect">
                <a:avLst/>
              </a:prstGeom>
            </p:spPr>
          </p:pic>
          <p:sp>
            <p:nvSpPr>
              <p:cNvPr id="20"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21" name="椭圆 20"/>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2" name="文本框 21"/>
            <p:cNvSpPr txBox="1"/>
            <p:nvPr/>
          </p:nvSpPr>
          <p:spPr>
            <a:xfrm>
              <a:off x="6031" y="2599"/>
              <a:ext cx="1009" cy="10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肆</a:t>
              </a:r>
            </a:p>
          </p:txBody>
        </p:sp>
        <p:sp>
          <p:nvSpPr>
            <p:cNvPr id="23" name="文本框 22"/>
            <p:cNvSpPr txBox="1"/>
            <p:nvPr/>
          </p:nvSpPr>
          <p:spPr>
            <a:xfrm>
              <a:off x="5967" y="3692"/>
              <a:ext cx="1001"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具体活动</a:t>
              </a:r>
            </a:p>
          </p:txBody>
        </p:sp>
      </p:grpSp>
      <p:pic>
        <p:nvPicPr>
          <p:cNvPr id="4" name="图片 3" descr="59bf8cccb99bb"/>
          <p:cNvPicPr>
            <a:picLocks noChangeAspect="1"/>
          </p:cNvPicPr>
          <p:nvPr/>
        </p:nvPicPr>
        <p:blipFill>
          <a:blip r:embed="rId4" cstate="screen"/>
          <a:stretch>
            <a:fillRect/>
          </a:stretch>
        </p:blipFill>
        <p:spPr>
          <a:xfrm>
            <a:off x="4623435" y="4298315"/>
            <a:ext cx="2945130" cy="2823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9bf8cccb9969"/>
          <p:cNvPicPr>
            <a:picLocks noChangeAspect="1"/>
          </p:cNvPicPr>
          <p:nvPr/>
        </p:nvPicPr>
        <p:blipFill>
          <a:blip r:embed="rId3" cstate="screen"/>
          <a:stretch>
            <a:fillRect/>
          </a:stretch>
        </p:blipFill>
        <p:spPr>
          <a:xfrm>
            <a:off x="-269875" y="-15240"/>
            <a:ext cx="2765425" cy="2625725"/>
          </a:xfrm>
          <a:prstGeom prst="rect">
            <a:avLst/>
          </a:prstGeom>
        </p:spPr>
      </p:pic>
      <p:grpSp>
        <p:nvGrpSpPr>
          <p:cNvPr id="13" name="组合 12"/>
          <p:cNvGrpSpPr/>
          <p:nvPr/>
        </p:nvGrpSpPr>
        <p:grpSpPr>
          <a:xfrm>
            <a:off x="582295" y="2610485"/>
            <a:ext cx="772795" cy="772795"/>
            <a:chOff x="2103" y="1858"/>
            <a:chExt cx="1804" cy="1804"/>
          </a:xfrm>
        </p:grpSpPr>
        <p:sp>
          <p:nvSpPr>
            <p:cNvPr id="6" name="菱形 5"/>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7" name="文本框 6"/>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具</a:t>
              </a:r>
            </a:p>
          </p:txBody>
        </p:sp>
      </p:grpSp>
      <p:grpSp>
        <p:nvGrpSpPr>
          <p:cNvPr id="14" name="组合 13"/>
          <p:cNvGrpSpPr/>
          <p:nvPr/>
        </p:nvGrpSpPr>
        <p:grpSpPr>
          <a:xfrm>
            <a:off x="582295" y="3406775"/>
            <a:ext cx="772795" cy="772795"/>
            <a:chOff x="2103" y="1858"/>
            <a:chExt cx="1804" cy="1804"/>
          </a:xfrm>
        </p:grpSpPr>
        <p:sp>
          <p:nvSpPr>
            <p:cNvPr id="15" name="菱形 14"/>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8" name="文本框 17"/>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体</a:t>
              </a:r>
            </a:p>
          </p:txBody>
        </p:sp>
      </p:grpSp>
      <p:grpSp>
        <p:nvGrpSpPr>
          <p:cNvPr id="24" name="组合 23"/>
          <p:cNvGrpSpPr/>
          <p:nvPr/>
        </p:nvGrpSpPr>
        <p:grpSpPr>
          <a:xfrm>
            <a:off x="582295" y="4203700"/>
            <a:ext cx="772795" cy="772160"/>
            <a:chOff x="2103" y="1858"/>
            <a:chExt cx="1804" cy="1804"/>
          </a:xfrm>
        </p:grpSpPr>
        <p:sp>
          <p:nvSpPr>
            <p:cNvPr id="25" name="菱形 24"/>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6" name="文本框 25"/>
            <p:cNvSpPr txBox="1"/>
            <p:nvPr/>
          </p:nvSpPr>
          <p:spPr>
            <a:xfrm>
              <a:off x="2230" y="2107"/>
              <a:ext cx="1249" cy="1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活</a:t>
              </a:r>
            </a:p>
          </p:txBody>
        </p:sp>
      </p:grpSp>
      <p:grpSp>
        <p:nvGrpSpPr>
          <p:cNvPr id="27" name="组合 26"/>
          <p:cNvGrpSpPr/>
          <p:nvPr/>
        </p:nvGrpSpPr>
        <p:grpSpPr>
          <a:xfrm>
            <a:off x="582295" y="4999990"/>
            <a:ext cx="772795" cy="772160"/>
            <a:chOff x="2103" y="1858"/>
            <a:chExt cx="1804" cy="1804"/>
          </a:xfrm>
        </p:grpSpPr>
        <p:sp>
          <p:nvSpPr>
            <p:cNvPr id="28" name="菱形 27"/>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9" name="文本框 28"/>
            <p:cNvSpPr txBox="1"/>
            <p:nvPr/>
          </p:nvSpPr>
          <p:spPr>
            <a:xfrm>
              <a:off x="2230" y="2107"/>
              <a:ext cx="1249" cy="1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动</a:t>
              </a:r>
            </a:p>
          </p:txBody>
        </p:sp>
      </p:grpSp>
      <p:sp>
        <p:nvSpPr>
          <p:cNvPr id="10" name="椭圆 9"/>
          <p:cNvSpPr/>
          <p:nvPr/>
        </p:nvSpPr>
        <p:spPr>
          <a:xfrm>
            <a:off x="2470150" y="1297305"/>
            <a:ext cx="1847215" cy="1828800"/>
          </a:xfrm>
          <a:prstGeom prst="ellipse">
            <a:avLst/>
          </a:prstGeom>
          <a:noFill/>
          <a:ln w="38100">
            <a:solidFill>
              <a:srgbClr val="FED53E"/>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ED53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请输入你的文字标题在这里</a:t>
            </a:r>
            <a:r>
              <a:rPr kumimoji="0" 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a:t>
            </a:r>
            <a:endPar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endParaRPr>
          </a:p>
        </p:txBody>
      </p:sp>
      <p:sp>
        <p:nvSpPr>
          <p:cNvPr id="8" name="椭圆 7"/>
          <p:cNvSpPr/>
          <p:nvPr/>
        </p:nvSpPr>
        <p:spPr>
          <a:xfrm>
            <a:off x="4317365" y="3474085"/>
            <a:ext cx="1847215" cy="1828800"/>
          </a:xfrm>
          <a:prstGeom prst="ellipse">
            <a:avLst/>
          </a:prstGeom>
          <a:solidFill>
            <a:srgbClr val="FED53E"/>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请输入你的文字标题在这里</a:t>
            </a:r>
            <a:r>
              <a:rPr kumimoji="0" 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a:t>
            </a:r>
            <a:endPar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endParaRPr>
          </a:p>
        </p:txBody>
      </p:sp>
      <p:sp>
        <p:nvSpPr>
          <p:cNvPr id="9" name="椭圆 8"/>
          <p:cNvSpPr/>
          <p:nvPr/>
        </p:nvSpPr>
        <p:spPr>
          <a:xfrm>
            <a:off x="8813165" y="4097020"/>
            <a:ext cx="1847215" cy="1828800"/>
          </a:xfrm>
          <a:prstGeom prst="ellipse">
            <a:avLst/>
          </a:prstGeom>
          <a:solidFill>
            <a:srgbClr val="FED53E"/>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请输入你的文字标题在这里</a:t>
            </a:r>
            <a:r>
              <a:rPr kumimoji="0" 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a:t>
            </a:r>
            <a:endPar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endParaRPr>
          </a:p>
        </p:txBody>
      </p:sp>
      <p:sp>
        <p:nvSpPr>
          <p:cNvPr id="11" name="椭圆 10"/>
          <p:cNvSpPr/>
          <p:nvPr/>
        </p:nvSpPr>
        <p:spPr>
          <a:xfrm>
            <a:off x="6612890" y="1527175"/>
            <a:ext cx="1847215" cy="1828800"/>
          </a:xfrm>
          <a:prstGeom prst="ellipse">
            <a:avLst/>
          </a:prstGeom>
          <a:noFill/>
          <a:ln w="38100">
            <a:solidFill>
              <a:srgbClr val="FED53E"/>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ED53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请输入你的文字标题在这里</a:t>
            </a:r>
            <a:r>
              <a:rPr kumimoji="0" 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a:t>
            </a:r>
            <a:endPar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endParaRPr>
          </a:p>
        </p:txBody>
      </p:sp>
      <p:cxnSp>
        <p:nvCxnSpPr>
          <p:cNvPr id="12" name="直接连接符 11"/>
          <p:cNvCxnSpPr>
            <a:stCxn id="10" idx="5"/>
            <a:endCxn id="8" idx="1"/>
          </p:cNvCxnSpPr>
          <p:nvPr/>
        </p:nvCxnSpPr>
        <p:spPr>
          <a:xfrm>
            <a:off x="4046855" y="2858135"/>
            <a:ext cx="541020" cy="883920"/>
          </a:xfrm>
          <a:prstGeom prst="line">
            <a:avLst/>
          </a:prstGeom>
          <a:ln w="28575">
            <a:solidFill>
              <a:srgbClr val="FED53E"/>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1" idx="3"/>
          </p:cNvCxnSpPr>
          <p:nvPr/>
        </p:nvCxnSpPr>
        <p:spPr>
          <a:xfrm flipH="1">
            <a:off x="5937885" y="3088005"/>
            <a:ext cx="945515" cy="727710"/>
          </a:xfrm>
          <a:prstGeom prst="line">
            <a:avLst/>
          </a:prstGeom>
          <a:ln w="28575">
            <a:solidFill>
              <a:srgbClr val="FED53E"/>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1" idx="5"/>
            <a:endCxn id="9" idx="1"/>
          </p:cNvCxnSpPr>
          <p:nvPr/>
        </p:nvCxnSpPr>
        <p:spPr>
          <a:xfrm>
            <a:off x="8189595" y="3088005"/>
            <a:ext cx="894080" cy="1276985"/>
          </a:xfrm>
          <a:prstGeom prst="line">
            <a:avLst/>
          </a:prstGeom>
          <a:ln w="28575">
            <a:solidFill>
              <a:srgbClr val="FED53E"/>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10989310" y="1485900"/>
            <a:ext cx="973455" cy="2166185"/>
            <a:chOff x="5419" y="1802"/>
            <a:chExt cx="2265" cy="4659"/>
          </a:xfrm>
        </p:grpSpPr>
        <p:grpSp>
          <p:nvGrpSpPr>
            <p:cNvPr id="23" name="组合 22"/>
            <p:cNvGrpSpPr/>
            <p:nvPr/>
          </p:nvGrpSpPr>
          <p:grpSpPr>
            <a:xfrm>
              <a:off x="5419" y="1802"/>
              <a:ext cx="2265" cy="2469"/>
              <a:chOff x="6755" y="3999"/>
              <a:chExt cx="2936" cy="3198"/>
            </a:xfrm>
          </p:grpSpPr>
          <p:pic>
            <p:nvPicPr>
              <p:cNvPr id="33" name="图片 32"/>
              <p:cNvPicPr>
                <a:picLocks noChangeAspect="1"/>
              </p:cNvPicPr>
              <p:nvPr/>
            </p:nvPicPr>
            <p:blipFill>
              <a:blip r:embed="rId4" cstate="screen"/>
              <a:srcRect/>
              <a:stretch>
                <a:fillRect/>
              </a:stretch>
            </p:blipFill>
            <p:spPr>
              <a:xfrm flipH="1" flipV="1">
                <a:off x="6833" y="4079"/>
                <a:ext cx="2761" cy="1443"/>
              </a:xfrm>
              <a:prstGeom prst="rect">
                <a:avLst/>
              </a:prstGeom>
            </p:spPr>
          </p:pic>
          <p:sp>
            <p:nvSpPr>
              <p:cNvPr id="34"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30" name="椭圆 29"/>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31" name="文本框 30"/>
            <p:cNvSpPr txBox="1"/>
            <p:nvPr/>
          </p:nvSpPr>
          <p:spPr>
            <a:xfrm>
              <a:off x="6031" y="2599"/>
              <a:ext cx="1009" cy="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肆</a:t>
              </a:r>
            </a:p>
          </p:txBody>
        </p:sp>
        <p:sp>
          <p:nvSpPr>
            <p:cNvPr id="32" name="文本框 31"/>
            <p:cNvSpPr txBox="1"/>
            <p:nvPr/>
          </p:nvSpPr>
          <p:spPr>
            <a:xfrm>
              <a:off x="5966" y="3590"/>
              <a:ext cx="1074"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具体活动</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42"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21" presetClass="entr" presetSubtype="1"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heel(1)">
                                      <p:cBhvr>
                                        <p:cTn id="5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8" grpId="0" bldLvl="0" animBg="1"/>
      <p:bldP spid="9" grpId="0" bldLvl="0" animBg="1"/>
      <p:bldP spid="1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975331" y="2529211"/>
            <a:ext cx="2111867" cy="434245"/>
          </a:xfrm>
          <a:prstGeom prst="rect">
            <a:avLst/>
          </a:prstGeom>
          <a:solidFill>
            <a:srgbClr val="FED5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请输入您的标题</a:t>
            </a:r>
          </a:p>
        </p:txBody>
      </p:sp>
      <p:sp>
        <p:nvSpPr>
          <p:cNvPr id="15" name="文本框 14"/>
          <p:cNvSpPr txBox="1"/>
          <p:nvPr/>
        </p:nvSpPr>
        <p:spPr>
          <a:xfrm>
            <a:off x="1515745" y="3194685"/>
            <a:ext cx="2841625" cy="13836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请输入你的文字部分请输入你的文字部分请输入你的文字部分请输入你的文字部分请输入你的文字部分</a:t>
            </a:r>
          </a:p>
        </p:txBody>
      </p:sp>
      <p:sp>
        <p:nvSpPr>
          <p:cNvPr id="8" name="矩形 7"/>
          <p:cNvSpPr/>
          <p:nvPr/>
        </p:nvSpPr>
        <p:spPr>
          <a:xfrm>
            <a:off x="5049366" y="911231"/>
            <a:ext cx="2111867" cy="434245"/>
          </a:xfrm>
          <a:prstGeom prst="rect">
            <a:avLst/>
          </a:prstGeom>
          <a:solidFill>
            <a:srgbClr val="FED5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请输入您的标题</a:t>
            </a:r>
          </a:p>
        </p:txBody>
      </p:sp>
      <p:sp>
        <p:nvSpPr>
          <p:cNvPr id="9" name="文本框 8"/>
          <p:cNvSpPr txBox="1"/>
          <p:nvPr/>
        </p:nvSpPr>
        <p:spPr>
          <a:xfrm>
            <a:off x="4589780" y="1576705"/>
            <a:ext cx="2841625" cy="70160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请输入你的文字部分请输入你的文字部分</a:t>
            </a:r>
          </a:p>
        </p:txBody>
      </p:sp>
      <p:sp>
        <p:nvSpPr>
          <p:cNvPr id="12" name="矩形 11"/>
          <p:cNvSpPr/>
          <p:nvPr/>
        </p:nvSpPr>
        <p:spPr>
          <a:xfrm>
            <a:off x="8061171" y="2529211"/>
            <a:ext cx="2111867" cy="434245"/>
          </a:xfrm>
          <a:prstGeom prst="rect">
            <a:avLst/>
          </a:prstGeom>
          <a:solidFill>
            <a:srgbClr val="FED53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请输入您的标题</a:t>
            </a:r>
          </a:p>
        </p:txBody>
      </p:sp>
      <p:sp>
        <p:nvSpPr>
          <p:cNvPr id="16" name="文本框 15"/>
          <p:cNvSpPr txBox="1"/>
          <p:nvPr/>
        </p:nvSpPr>
        <p:spPr>
          <a:xfrm>
            <a:off x="7601585" y="3194685"/>
            <a:ext cx="2841625" cy="13836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请输入你的文字部分请输入你的文字部分请输入你的文字部分请输入你的文字部分请输入你的文字部分</a:t>
            </a:r>
          </a:p>
        </p:txBody>
      </p:sp>
      <p:pic>
        <p:nvPicPr>
          <p:cNvPr id="3" name="图片 2"/>
          <p:cNvPicPr>
            <a:picLocks noChangeAspect="1"/>
          </p:cNvPicPr>
          <p:nvPr/>
        </p:nvPicPr>
        <p:blipFill>
          <a:blip r:embed="rId3"/>
          <a:stretch>
            <a:fillRect/>
          </a:stretch>
        </p:blipFill>
        <p:spPr>
          <a:xfrm>
            <a:off x="3917018" y="3159838"/>
            <a:ext cx="3917614" cy="2768446"/>
          </a:xfrm>
          <a:prstGeom prst="rect">
            <a:avLst/>
          </a:prstGeom>
        </p:spPr>
      </p:pic>
      <p:grpSp>
        <p:nvGrpSpPr>
          <p:cNvPr id="11" name="组合 10"/>
          <p:cNvGrpSpPr/>
          <p:nvPr/>
        </p:nvGrpSpPr>
        <p:grpSpPr>
          <a:xfrm>
            <a:off x="10989310" y="1485900"/>
            <a:ext cx="973455" cy="2166185"/>
            <a:chOff x="5419" y="1802"/>
            <a:chExt cx="2265" cy="4659"/>
          </a:xfrm>
        </p:grpSpPr>
        <p:grpSp>
          <p:nvGrpSpPr>
            <p:cNvPr id="13" name="组合 12"/>
            <p:cNvGrpSpPr/>
            <p:nvPr/>
          </p:nvGrpSpPr>
          <p:grpSpPr>
            <a:xfrm>
              <a:off x="5419" y="1802"/>
              <a:ext cx="2265" cy="2469"/>
              <a:chOff x="6755" y="3999"/>
              <a:chExt cx="2936" cy="3198"/>
            </a:xfrm>
          </p:grpSpPr>
          <p:pic>
            <p:nvPicPr>
              <p:cNvPr id="20" name="图片 19"/>
              <p:cNvPicPr>
                <a:picLocks noChangeAspect="1"/>
              </p:cNvPicPr>
              <p:nvPr/>
            </p:nvPicPr>
            <p:blipFill>
              <a:blip r:embed="rId4" cstate="screen"/>
              <a:srcRect/>
              <a:stretch>
                <a:fillRect/>
              </a:stretch>
            </p:blipFill>
            <p:spPr>
              <a:xfrm flipH="1" flipV="1">
                <a:off x="6833" y="4079"/>
                <a:ext cx="2761" cy="1443"/>
              </a:xfrm>
              <a:prstGeom prst="rect">
                <a:avLst/>
              </a:prstGeom>
            </p:spPr>
          </p:pic>
          <p:sp>
            <p:nvSpPr>
              <p:cNvPr id="21"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17" name="椭圆 16"/>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8" name="文本框 17"/>
            <p:cNvSpPr txBox="1"/>
            <p:nvPr/>
          </p:nvSpPr>
          <p:spPr>
            <a:xfrm>
              <a:off x="6031" y="2599"/>
              <a:ext cx="1009" cy="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肆</a:t>
              </a:r>
            </a:p>
          </p:txBody>
        </p:sp>
        <p:sp>
          <p:nvSpPr>
            <p:cNvPr id="19" name="文本框 18"/>
            <p:cNvSpPr txBox="1"/>
            <p:nvPr/>
          </p:nvSpPr>
          <p:spPr>
            <a:xfrm>
              <a:off x="5966" y="3590"/>
              <a:ext cx="1074"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具体活动</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8" grpId="0" bldLvl="0" animBg="1"/>
      <p:bldP spid="9" grpId="0"/>
      <p:bldP spid="12" grpId="0" bldLvl="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260658" y="687705"/>
            <a:ext cx="1670685" cy="3797300"/>
            <a:chOff x="5419" y="1802"/>
            <a:chExt cx="2265" cy="4761"/>
          </a:xfrm>
        </p:grpSpPr>
        <p:grpSp>
          <p:nvGrpSpPr>
            <p:cNvPr id="17" name="组合 16"/>
            <p:cNvGrpSpPr/>
            <p:nvPr/>
          </p:nvGrpSpPr>
          <p:grpSpPr>
            <a:xfrm>
              <a:off x="5419" y="1802"/>
              <a:ext cx="2265" cy="2469"/>
              <a:chOff x="6755" y="3999"/>
              <a:chExt cx="2936" cy="3198"/>
            </a:xfrm>
          </p:grpSpPr>
          <p:pic>
            <p:nvPicPr>
              <p:cNvPr id="19" name="图片 18"/>
              <p:cNvPicPr>
                <a:picLocks noChangeAspect="1"/>
              </p:cNvPicPr>
              <p:nvPr/>
            </p:nvPicPr>
            <p:blipFill>
              <a:blip r:embed="rId3" cstate="screen"/>
              <a:srcRect/>
              <a:stretch>
                <a:fillRect/>
              </a:stretch>
            </p:blipFill>
            <p:spPr>
              <a:xfrm flipH="1" flipV="1">
                <a:off x="6833" y="4079"/>
                <a:ext cx="2761" cy="1443"/>
              </a:xfrm>
              <a:prstGeom prst="rect">
                <a:avLst/>
              </a:prstGeom>
            </p:spPr>
          </p:pic>
          <p:sp>
            <p:nvSpPr>
              <p:cNvPr id="20"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21" name="椭圆 20"/>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2" name="文本框 21"/>
            <p:cNvSpPr txBox="1"/>
            <p:nvPr/>
          </p:nvSpPr>
          <p:spPr>
            <a:xfrm>
              <a:off x="6031" y="2599"/>
              <a:ext cx="1009" cy="10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伍</a:t>
              </a:r>
            </a:p>
          </p:txBody>
        </p:sp>
        <p:sp>
          <p:nvSpPr>
            <p:cNvPr id="23" name="文本框 22"/>
            <p:cNvSpPr txBox="1"/>
            <p:nvPr/>
          </p:nvSpPr>
          <p:spPr>
            <a:xfrm>
              <a:off x="5967" y="3692"/>
              <a:ext cx="1001"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现场布置</a:t>
              </a:r>
            </a:p>
          </p:txBody>
        </p:sp>
      </p:grpSp>
      <p:pic>
        <p:nvPicPr>
          <p:cNvPr id="4" name="图片 3" descr="59bf8cccb99bb"/>
          <p:cNvPicPr>
            <a:picLocks noChangeAspect="1"/>
          </p:cNvPicPr>
          <p:nvPr/>
        </p:nvPicPr>
        <p:blipFill>
          <a:blip r:embed="rId4" cstate="screen"/>
          <a:stretch>
            <a:fillRect/>
          </a:stretch>
        </p:blipFill>
        <p:spPr>
          <a:xfrm>
            <a:off x="4623435" y="4298315"/>
            <a:ext cx="2945130" cy="2823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09314" y="2269490"/>
            <a:ext cx="3773373" cy="3372053"/>
            <a:chOff x="4951" y="3217"/>
            <a:chExt cx="4504" cy="4025"/>
          </a:xfrm>
        </p:grpSpPr>
        <p:sp>
          <p:nvSpPr>
            <p:cNvPr id="13" name="MH_Other_10"/>
            <p:cNvSpPr/>
            <p:nvPr/>
          </p:nvSpPr>
          <p:spPr bwMode="auto">
            <a:xfrm>
              <a:off x="7062" y="5739"/>
              <a:ext cx="2393" cy="1503"/>
            </a:xfrm>
            <a:prstGeom prst="bentArrow">
              <a:avLst>
                <a:gd name="adj1" fmla="val 18510"/>
                <a:gd name="adj2" fmla="val 25000"/>
                <a:gd name="adj3" fmla="val 25000"/>
                <a:gd name="adj4" fmla="val 27631"/>
              </a:avLst>
            </a:prstGeom>
            <a:solidFill>
              <a:srgbClr val="FEE8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ED53E"/>
                </a:solidFill>
                <a:effectLst/>
                <a:uLnTx/>
                <a:uFillTx/>
                <a:latin typeface="inpin heiti" charset="-122"/>
                <a:ea typeface="inpin heiti" charset="-122"/>
                <a:cs typeface="inpin heiti" charset="-122"/>
              </a:endParaRPr>
            </a:p>
          </p:txBody>
        </p:sp>
        <p:sp>
          <p:nvSpPr>
            <p:cNvPr id="14" name="TextBox 11"/>
            <p:cNvSpPr txBox="1"/>
            <p:nvPr/>
          </p:nvSpPr>
          <p:spPr bwMode="auto">
            <a:xfrm>
              <a:off x="7870" y="6279"/>
              <a:ext cx="845" cy="476"/>
            </a:xfrm>
            <a:prstGeom prst="rect">
              <a:avLst/>
            </a:prstGeom>
            <a:noFill/>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u="none" strike="noStrike" kern="1200" cap="none" spc="300" normalizeH="0" baseline="0" noProof="0" dirty="0">
                  <a:ln>
                    <a:noFill/>
                  </a:ln>
                  <a:solidFill>
                    <a:srgbClr val="FED53E"/>
                  </a:solidFill>
                  <a:effectLst/>
                  <a:uLnTx/>
                  <a:uFillTx/>
                  <a:latin typeface="inpin heiti" charset="-122"/>
                  <a:ea typeface="inpin heiti" charset="-122"/>
                  <a:cs typeface="inpin heiti" charset="-122"/>
                </a:rPr>
                <a:t>01</a:t>
              </a:r>
            </a:p>
          </p:txBody>
        </p:sp>
        <p:sp>
          <p:nvSpPr>
            <p:cNvPr id="19" name="MH_Other_7"/>
            <p:cNvSpPr/>
            <p:nvPr/>
          </p:nvSpPr>
          <p:spPr bwMode="auto">
            <a:xfrm flipH="1">
              <a:off x="4951" y="3217"/>
              <a:ext cx="2393" cy="1503"/>
            </a:xfrm>
            <a:prstGeom prst="bentArrow">
              <a:avLst>
                <a:gd name="adj1" fmla="val 18510"/>
                <a:gd name="adj2" fmla="val 25000"/>
                <a:gd name="adj3" fmla="val 25000"/>
                <a:gd name="adj4" fmla="val 27631"/>
              </a:avLst>
            </a:prstGeom>
            <a:solidFill>
              <a:srgbClr val="FEA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ED53E"/>
                </a:solidFill>
                <a:effectLst/>
                <a:uLnTx/>
                <a:uFillTx/>
                <a:latin typeface="inpin heiti" charset="-122"/>
                <a:ea typeface="inpin heiti" charset="-122"/>
                <a:cs typeface="inpin heiti" charset="-122"/>
              </a:endParaRPr>
            </a:p>
          </p:txBody>
        </p:sp>
        <p:sp>
          <p:nvSpPr>
            <p:cNvPr id="20" name="TextBox 56"/>
            <p:cNvSpPr txBox="1"/>
            <p:nvPr/>
          </p:nvSpPr>
          <p:spPr bwMode="auto">
            <a:xfrm>
              <a:off x="5726" y="3740"/>
              <a:ext cx="845" cy="476"/>
            </a:xfrm>
            <a:prstGeom prst="rect">
              <a:avLst/>
            </a:prstGeom>
            <a:noFill/>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u="none" strike="noStrike" kern="1200" cap="none" spc="300" normalizeH="0" baseline="0" noProof="0" dirty="0">
                  <a:ln>
                    <a:noFill/>
                  </a:ln>
                  <a:solidFill>
                    <a:srgbClr val="FED53E"/>
                  </a:solidFill>
                  <a:effectLst/>
                  <a:uLnTx/>
                  <a:uFillTx/>
                  <a:latin typeface="inpin heiti" charset="-122"/>
                  <a:ea typeface="inpin heiti" charset="-122"/>
                  <a:cs typeface="inpin heiti" charset="-122"/>
                </a:rPr>
                <a:t>04</a:t>
              </a:r>
            </a:p>
          </p:txBody>
        </p:sp>
        <p:sp>
          <p:nvSpPr>
            <p:cNvPr id="25" name="MH_Other_8"/>
            <p:cNvSpPr/>
            <p:nvPr/>
          </p:nvSpPr>
          <p:spPr bwMode="auto">
            <a:xfrm>
              <a:off x="7062" y="4059"/>
              <a:ext cx="2393" cy="1501"/>
            </a:xfrm>
            <a:prstGeom prst="bentArrow">
              <a:avLst>
                <a:gd name="adj1" fmla="val 18510"/>
                <a:gd name="adj2" fmla="val 25000"/>
                <a:gd name="adj3" fmla="val 25000"/>
                <a:gd name="adj4" fmla="val 27631"/>
              </a:avLst>
            </a:prstGeom>
            <a:solidFill>
              <a:srgbClr val="FEE8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ED53E"/>
                </a:solidFill>
                <a:effectLst/>
                <a:uLnTx/>
                <a:uFillTx/>
                <a:latin typeface="inpin heiti" charset="-122"/>
                <a:ea typeface="inpin heiti" charset="-122"/>
                <a:cs typeface="inpin heiti" charset="-122"/>
              </a:endParaRPr>
            </a:p>
          </p:txBody>
        </p:sp>
        <p:sp>
          <p:nvSpPr>
            <p:cNvPr id="26" name="TextBox 53"/>
            <p:cNvSpPr txBox="1"/>
            <p:nvPr/>
          </p:nvSpPr>
          <p:spPr bwMode="auto">
            <a:xfrm>
              <a:off x="7870" y="4609"/>
              <a:ext cx="845" cy="476"/>
            </a:xfrm>
            <a:prstGeom prst="rect">
              <a:avLst/>
            </a:prstGeom>
            <a:noFill/>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u="none" strike="noStrike" kern="1200" cap="none" spc="300" normalizeH="0" baseline="0" noProof="0" dirty="0">
                  <a:ln>
                    <a:noFill/>
                  </a:ln>
                  <a:solidFill>
                    <a:srgbClr val="FED53E"/>
                  </a:solidFill>
                  <a:effectLst/>
                  <a:uLnTx/>
                  <a:uFillTx/>
                  <a:latin typeface="inpin heiti" charset="-122"/>
                  <a:ea typeface="inpin heiti" charset="-122"/>
                  <a:cs typeface="inpin heiti" charset="-122"/>
                </a:rPr>
                <a:t>03</a:t>
              </a:r>
            </a:p>
          </p:txBody>
        </p:sp>
        <p:sp>
          <p:nvSpPr>
            <p:cNvPr id="31" name="MH_Other_9"/>
            <p:cNvSpPr/>
            <p:nvPr/>
          </p:nvSpPr>
          <p:spPr bwMode="auto">
            <a:xfrm flipH="1">
              <a:off x="4951" y="4898"/>
              <a:ext cx="2393" cy="1503"/>
            </a:xfrm>
            <a:prstGeom prst="bentArrow">
              <a:avLst>
                <a:gd name="adj1" fmla="val 18510"/>
                <a:gd name="adj2" fmla="val 25000"/>
                <a:gd name="adj3" fmla="val 25000"/>
                <a:gd name="adj4" fmla="val 27631"/>
              </a:avLst>
            </a:prstGeom>
            <a:solidFill>
              <a:srgbClr val="FEE8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u="none" strike="noStrike" kern="1200" cap="none" spc="0" normalizeH="0" baseline="0" noProof="0" dirty="0">
                <a:ln>
                  <a:noFill/>
                </a:ln>
                <a:solidFill>
                  <a:srgbClr val="FED53E"/>
                </a:solidFill>
                <a:effectLst/>
                <a:uLnTx/>
                <a:uFillTx/>
                <a:latin typeface="inpin heiti" charset="-122"/>
                <a:ea typeface="inpin heiti" charset="-122"/>
                <a:cs typeface="inpin heiti" charset="-122"/>
              </a:endParaRPr>
            </a:p>
          </p:txBody>
        </p:sp>
        <p:sp>
          <p:nvSpPr>
            <p:cNvPr id="32" name="TextBox 55"/>
            <p:cNvSpPr txBox="1"/>
            <p:nvPr/>
          </p:nvSpPr>
          <p:spPr bwMode="auto">
            <a:xfrm>
              <a:off x="5726" y="5431"/>
              <a:ext cx="845" cy="476"/>
            </a:xfrm>
            <a:prstGeom prst="rect">
              <a:avLst/>
            </a:prstGeom>
            <a:noFill/>
          </p:spPr>
          <p:txBody>
            <a:bodyPr>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u="none" strike="noStrike" kern="1200" cap="none" spc="300" normalizeH="0" baseline="0" noProof="0" dirty="0">
                  <a:ln>
                    <a:noFill/>
                  </a:ln>
                  <a:solidFill>
                    <a:srgbClr val="FED53E"/>
                  </a:solidFill>
                  <a:effectLst/>
                  <a:uLnTx/>
                  <a:uFillTx/>
                  <a:latin typeface="inpin heiti" charset="-122"/>
                  <a:ea typeface="inpin heiti" charset="-122"/>
                  <a:cs typeface="inpin heiti" charset="-122"/>
                </a:rPr>
                <a:t>02</a:t>
              </a:r>
            </a:p>
          </p:txBody>
        </p:sp>
      </p:grpSp>
      <p:pic>
        <p:nvPicPr>
          <p:cNvPr id="5" name="图片 4" descr="59bf8cccb9a6c"/>
          <p:cNvPicPr>
            <a:picLocks noChangeAspect="1"/>
          </p:cNvPicPr>
          <p:nvPr/>
        </p:nvPicPr>
        <p:blipFill>
          <a:blip r:embed="rId3" cstate="screen"/>
          <a:stretch>
            <a:fillRect/>
          </a:stretch>
        </p:blipFill>
        <p:spPr>
          <a:xfrm>
            <a:off x="4587240" y="4937125"/>
            <a:ext cx="2775585" cy="1888490"/>
          </a:xfrm>
          <a:prstGeom prst="rect">
            <a:avLst/>
          </a:prstGeom>
        </p:spPr>
      </p:pic>
      <p:pic>
        <p:nvPicPr>
          <p:cNvPr id="6" name="图片 5" descr="59bf8cccb9884"/>
          <p:cNvPicPr>
            <a:picLocks noChangeAspect="1"/>
          </p:cNvPicPr>
          <p:nvPr/>
        </p:nvPicPr>
        <p:blipFill>
          <a:blip r:embed="rId4" cstate="screen"/>
          <a:stretch>
            <a:fillRect/>
          </a:stretch>
        </p:blipFill>
        <p:spPr>
          <a:xfrm>
            <a:off x="4858385" y="1951355"/>
            <a:ext cx="807720" cy="862330"/>
          </a:xfrm>
          <a:prstGeom prst="rect">
            <a:avLst/>
          </a:prstGeom>
        </p:spPr>
      </p:pic>
      <p:pic>
        <p:nvPicPr>
          <p:cNvPr id="7" name="图片 6" descr="59bf8cccb9884"/>
          <p:cNvPicPr>
            <a:picLocks noChangeAspect="1"/>
          </p:cNvPicPr>
          <p:nvPr/>
        </p:nvPicPr>
        <p:blipFill>
          <a:blip r:embed="rId4" cstate="screen"/>
          <a:stretch>
            <a:fillRect/>
          </a:stretch>
        </p:blipFill>
        <p:spPr>
          <a:xfrm>
            <a:off x="6605270" y="2666365"/>
            <a:ext cx="807720" cy="862330"/>
          </a:xfrm>
          <a:prstGeom prst="rect">
            <a:avLst/>
          </a:prstGeom>
        </p:spPr>
      </p:pic>
      <p:pic>
        <p:nvPicPr>
          <p:cNvPr id="8" name="图片 7" descr="59bf8cccb9884"/>
          <p:cNvPicPr>
            <a:picLocks noChangeAspect="1"/>
          </p:cNvPicPr>
          <p:nvPr/>
        </p:nvPicPr>
        <p:blipFill>
          <a:blip r:embed="rId4" cstate="screen"/>
          <a:stretch>
            <a:fillRect/>
          </a:stretch>
        </p:blipFill>
        <p:spPr>
          <a:xfrm>
            <a:off x="4858385" y="3369945"/>
            <a:ext cx="807720" cy="862330"/>
          </a:xfrm>
          <a:prstGeom prst="rect">
            <a:avLst/>
          </a:prstGeom>
        </p:spPr>
      </p:pic>
      <p:pic>
        <p:nvPicPr>
          <p:cNvPr id="9" name="图片 8" descr="59bf8cccb9884"/>
          <p:cNvPicPr>
            <a:picLocks noChangeAspect="1"/>
          </p:cNvPicPr>
          <p:nvPr/>
        </p:nvPicPr>
        <p:blipFill>
          <a:blip r:embed="rId4" cstate="screen"/>
          <a:stretch>
            <a:fillRect/>
          </a:stretch>
        </p:blipFill>
        <p:spPr>
          <a:xfrm>
            <a:off x="6654800" y="4074795"/>
            <a:ext cx="807720" cy="862330"/>
          </a:xfrm>
          <a:prstGeom prst="rect">
            <a:avLst/>
          </a:prstGeom>
        </p:spPr>
      </p:pic>
      <p:sp>
        <p:nvSpPr>
          <p:cNvPr id="10" name="矩形 9"/>
          <p:cNvSpPr/>
          <p:nvPr/>
        </p:nvSpPr>
        <p:spPr>
          <a:xfrm>
            <a:off x="1923896" y="2289181"/>
            <a:ext cx="2111867" cy="434245"/>
          </a:xfrm>
          <a:prstGeom prst="rect">
            <a:avLst/>
          </a:prstGeom>
          <a:noFill/>
          <a:ln w="38100">
            <a:solidFill>
              <a:srgbClr val="FED53E"/>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ED53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请输入您的标题</a:t>
            </a:r>
          </a:p>
        </p:txBody>
      </p:sp>
      <p:sp>
        <p:nvSpPr>
          <p:cNvPr id="15" name="文本框 14"/>
          <p:cNvSpPr txBox="1"/>
          <p:nvPr/>
        </p:nvSpPr>
        <p:spPr>
          <a:xfrm>
            <a:off x="1464310" y="2847975"/>
            <a:ext cx="2745105" cy="70160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请输入你的文字部分请输入你的文字部分</a:t>
            </a:r>
          </a:p>
        </p:txBody>
      </p:sp>
      <p:sp>
        <p:nvSpPr>
          <p:cNvPr id="11" name="矩形 10"/>
          <p:cNvSpPr/>
          <p:nvPr/>
        </p:nvSpPr>
        <p:spPr>
          <a:xfrm>
            <a:off x="1923896" y="3823341"/>
            <a:ext cx="2111867" cy="434245"/>
          </a:xfrm>
          <a:prstGeom prst="rect">
            <a:avLst/>
          </a:prstGeom>
          <a:noFill/>
          <a:ln w="38100">
            <a:solidFill>
              <a:srgbClr val="FED53E"/>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ED53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请输入您的标题</a:t>
            </a:r>
          </a:p>
        </p:txBody>
      </p:sp>
      <p:sp>
        <p:nvSpPr>
          <p:cNvPr id="12" name="文本框 11"/>
          <p:cNvSpPr txBox="1"/>
          <p:nvPr/>
        </p:nvSpPr>
        <p:spPr>
          <a:xfrm>
            <a:off x="1464310" y="4382135"/>
            <a:ext cx="2745105" cy="70160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请输入你的文字部分请输入你的文字部分</a:t>
            </a:r>
          </a:p>
        </p:txBody>
      </p:sp>
      <p:sp>
        <p:nvSpPr>
          <p:cNvPr id="16" name="矩形 15"/>
          <p:cNvSpPr/>
          <p:nvPr/>
        </p:nvSpPr>
        <p:spPr>
          <a:xfrm>
            <a:off x="8075141" y="2993396"/>
            <a:ext cx="2111867" cy="434245"/>
          </a:xfrm>
          <a:prstGeom prst="rect">
            <a:avLst/>
          </a:prstGeom>
          <a:noFill/>
          <a:ln w="38100">
            <a:solidFill>
              <a:srgbClr val="FED53E"/>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ED53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请输入您的标题</a:t>
            </a:r>
          </a:p>
        </p:txBody>
      </p:sp>
      <p:sp>
        <p:nvSpPr>
          <p:cNvPr id="17" name="文本框 16"/>
          <p:cNvSpPr txBox="1"/>
          <p:nvPr/>
        </p:nvSpPr>
        <p:spPr>
          <a:xfrm>
            <a:off x="7615555" y="3552190"/>
            <a:ext cx="2745105" cy="70160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请输入你的文字部分请输入你的文字部分</a:t>
            </a:r>
          </a:p>
        </p:txBody>
      </p:sp>
      <p:sp>
        <p:nvSpPr>
          <p:cNvPr id="18" name="矩形 17"/>
          <p:cNvSpPr/>
          <p:nvPr/>
        </p:nvSpPr>
        <p:spPr>
          <a:xfrm>
            <a:off x="8075141" y="4502791"/>
            <a:ext cx="2111867" cy="434245"/>
          </a:xfrm>
          <a:prstGeom prst="rect">
            <a:avLst/>
          </a:prstGeom>
          <a:noFill/>
          <a:ln w="38100">
            <a:solidFill>
              <a:srgbClr val="FED53E"/>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ED53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请输入您的标题</a:t>
            </a:r>
          </a:p>
        </p:txBody>
      </p:sp>
      <p:sp>
        <p:nvSpPr>
          <p:cNvPr id="21" name="文本框 20"/>
          <p:cNvSpPr txBox="1"/>
          <p:nvPr/>
        </p:nvSpPr>
        <p:spPr>
          <a:xfrm>
            <a:off x="7615555" y="5061585"/>
            <a:ext cx="2745105" cy="70160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请输入你的文字部分请输入你的文字部分</a:t>
            </a:r>
          </a:p>
        </p:txBody>
      </p:sp>
      <p:grpSp>
        <p:nvGrpSpPr>
          <p:cNvPr id="24" name="组合 23"/>
          <p:cNvGrpSpPr/>
          <p:nvPr/>
        </p:nvGrpSpPr>
        <p:grpSpPr>
          <a:xfrm>
            <a:off x="10989310" y="1485900"/>
            <a:ext cx="973455" cy="2166185"/>
            <a:chOff x="5419" y="1802"/>
            <a:chExt cx="2265" cy="4659"/>
          </a:xfrm>
        </p:grpSpPr>
        <p:grpSp>
          <p:nvGrpSpPr>
            <p:cNvPr id="27" name="组合 26"/>
            <p:cNvGrpSpPr/>
            <p:nvPr/>
          </p:nvGrpSpPr>
          <p:grpSpPr>
            <a:xfrm>
              <a:off x="5419" y="1802"/>
              <a:ext cx="2265" cy="2469"/>
              <a:chOff x="6755" y="3999"/>
              <a:chExt cx="2936" cy="3198"/>
            </a:xfrm>
          </p:grpSpPr>
          <p:pic>
            <p:nvPicPr>
              <p:cNvPr id="33" name="图片 32"/>
              <p:cNvPicPr>
                <a:picLocks noChangeAspect="1"/>
              </p:cNvPicPr>
              <p:nvPr/>
            </p:nvPicPr>
            <p:blipFill>
              <a:blip r:embed="rId5" cstate="screen"/>
              <a:srcRect/>
              <a:stretch>
                <a:fillRect/>
              </a:stretch>
            </p:blipFill>
            <p:spPr>
              <a:xfrm flipH="1" flipV="1">
                <a:off x="6833" y="4079"/>
                <a:ext cx="2761" cy="1443"/>
              </a:xfrm>
              <a:prstGeom prst="rect">
                <a:avLst/>
              </a:prstGeom>
            </p:spPr>
          </p:pic>
          <p:sp>
            <p:nvSpPr>
              <p:cNvPr id="34"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28" name="椭圆 27"/>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9" name="文本框 28"/>
            <p:cNvSpPr txBox="1"/>
            <p:nvPr/>
          </p:nvSpPr>
          <p:spPr>
            <a:xfrm>
              <a:off x="6031" y="2599"/>
              <a:ext cx="1009" cy="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prstClr val="white"/>
                  </a:solidFill>
                  <a:effectLst>
                    <a:outerShdw blurRad="38100" dist="38100" dir="2700000" algn="tl">
                      <a:srgbClr val="000000">
                        <a:alpha val="43137"/>
                      </a:srgbClr>
                    </a:outerShdw>
                  </a:effectLst>
                  <a:latin typeface="inpin heiti" charset="-122"/>
                  <a:ea typeface="inpin heiti" charset="-122"/>
                </a:rPr>
                <a:t>伍</a:t>
              </a:r>
              <a:endParaRPr kumimoji="0" lang="zh-CN" altLang="en-US" sz="2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endParaRPr>
            </a:p>
          </p:txBody>
        </p:sp>
        <p:sp>
          <p:nvSpPr>
            <p:cNvPr id="30" name="文本框 29"/>
            <p:cNvSpPr txBox="1"/>
            <p:nvPr/>
          </p:nvSpPr>
          <p:spPr>
            <a:xfrm>
              <a:off x="5966" y="3590"/>
              <a:ext cx="1074"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现场布置</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anim calcmode="lin" valueType="num">
                                      <p:cBhvr>
                                        <p:cTn id="11" dur="750" fill="hold"/>
                                        <p:tgtEl>
                                          <p:spTgt spid="5"/>
                                        </p:tgtEl>
                                        <p:attrNameLst>
                                          <p:attrName>ppt_x</p:attrName>
                                        </p:attrNameLst>
                                      </p:cBhvr>
                                      <p:tavLst>
                                        <p:tav tm="0">
                                          <p:val>
                                            <p:strVal val="#ppt_x"/>
                                          </p:val>
                                        </p:tav>
                                        <p:tav tm="100000">
                                          <p:val>
                                            <p:strVal val="#ppt_x"/>
                                          </p:val>
                                        </p:tav>
                                      </p:tavLst>
                                    </p:anim>
                                    <p:anim calcmode="lin" valueType="num">
                                      <p:cBhvr>
                                        <p:cTn id="12" dur="750" fill="hold"/>
                                        <p:tgtEl>
                                          <p:spTgt spid="5"/>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2" presetClass="entr" presetSubtype="4"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par>
                          <p:cTn id="43" fill="hold">
                            <p:stCondLst>
                              <p:cond delay="200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11" grpId="0" bldLvl="0" animBg="1"/>
      <p:bldP spid="12" grpId="0"/>
      <p:bldP spid="16" grpId="0" bldLvl="0" animBg="1"/>
      <p:bldP spid="17" grpId="0"/>
      <p:bldP spid="18" grpId="0" bldLvl="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23"/>
          <p:cNvGrpSpPr/>
          <p:nvPr/>
        </p:nvGrpSpPr>
        <p:grpSpPr>
          <a:xfrm>
            <a:off x="1765618" y="2034540"/>
            <a:ext cx="8660765" cy="3351530"/>
            <a:chOff x="767813" y="1868555"/>
            <a:chExt cx="10736995" cy="4154558"/>
          </a:xfrm>
        </p:grpSpPr>
        <p:sp>
          <p:nvSpPr>
            <p:cNvPr id="17" name="菱形 16"/>
            <p:cNvSpPr/>
            <p:nvPr/>
          </p:nvSpPr>
          <p:spPr>
            <a:xfrm>
              <a:off x="767813" y="1868555"/>
              <a:ext cx="4154557" cy="4154558"/>
            </a:xfrm>
            <a:prstGeom prst="diamond">
              <a:avLst/>
            </a:prstGeom>
            <a:no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8" name="菱形 17"/>
            <p:cNvSpPr/>
            <p:nvPr/>
          </p:nvSpPr>
          <p:spPr>
            <a:xfrm>
              <a:off x="7350250" y="1868555"/>
              <a:ext cx="4154558" cy="4154558"/>
            </a:xfrm>
            <a:prstGeom prst="diamond">
              <a:avLst/>
            </a:prstGeom>
            <a:no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9" name="菱形 18"/>
            <p:cNvSpPr/>
            <p:nvPr/>
          </p:nvSpPr>
          <p:spPr>
            <a:xfrm>
              <a:off x="4059031" y="1868555"/>
              <a:ext cx="4154558" cy="4154558"/>
            </a:xfrm>
            <a:prstGeom prst="diamond">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sp>
        <p:nvSpPr>
          <p:cNvPr id="21" name="文本框 20"/>
          <p:cNvSpPr txBox="1"/>
          <p:nvPr/>
        </p:nvSpPr>
        <p:spPr>
          <a:xfrm>
            <a:off x="3188335" y="1832610"/>
            <a:ext cx="849630" cy="825500"/>
          </a:xfrm>
          <a:prstGeom prst="ellipse">
            <a:avLst/>
          </a:prstGeom>
          <a:solidFill>
            <a:srgbClr val="FEA500"/>
          </a:solidFill>
          <a:ln w="28575">
            <a:solidFill>
              <a:srgbClr val="FEE84D"/>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01</a:t>
            </a:r>
          </a:p>
        </p:txBody>
      </p:sp>
      <p:pic>
        <p:nvPicPr>
          <p:cNvPr id="20" name="图片 19" descr="59bf8cccb9a10"/>
          <p:cNvPicPr>
            <a:picLocks noChangeAspect="1"/>
          </p:cNvPicPr>
          <p:nvPr/>
        </p:nvPicPr>
        <p:blipFill>
          <a:blip r:embed="rId3" cstate="screen"/>
          <a:srcRect/>
          <a:stretch>
            <a:fillRect/>
          </a:stretch>
        </p:blipFill>
        <p:spPr>
          <a:xfrm>
            <a:off x="2094230" y="1736725"/>
            <a:ext cx="1368425" cy="1017270"/>
          </a:xfrm>
          <a:prstGeom prst="rect">
            <a:avLst/>
          </a:prstGeom>
        </p:spPr>
      </p:pic>
      <p:sp>
        <p:nvSpPr>
          <p:cNvPr id="23" name="文本框 22"/>
          <p:cNvSpPr txBox="1"/>
          <p:nvPr/>
        </p:nvSpPr>
        <p:spPr>
          <a:xfrm>
            <a:off x="6019800" y="1832610"/>
            <a:ext cx="849630" cy="1514773"/>
          </a:xfrm>
          <a:prstGeom prst="ellipse">
            <a:avLst/>
          </a:prstGeom>
          <a:solidFill>
            <a:srgbClr val="FEA500"/>
          </a:solidFill>
          <a:ln w="28575">
            <a:solidFill>
              <a:srgbClr val="FEE84D"/>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02</a:t>
            </a:r>
          </a:p>
        </p:txBody>
      </p:sp>
      <p:pic>
        <p:nvPicPr>
          <p:cNvPr id="24" name="图片 23" descr="59bf8cccb9a10"/>
          <p:cNvPicPr>
            <a:picLocks noChangeAspect="1"/>
          </p:cNvPicPr>
          <p:nvPr/>
        </p:nvPicPr>
        <p:blipFill>
          <a:blip r:embed="rId3" cstate="screen"/>
          <a:srcRect/>
          <a:stretch>
            <a:fillRect/>
          </a:stretch>
        </p:blipFill>
        <p:spPr>
          <a:xfrm>
            <a:off x="4925695" y="1736725"/>
            <a:ext cx="1368425" cy="1017270"/>
          </a:xfrm>
          <a:prstGeom prst="rect">
            <a:avLst/>
          </a:prstGeom>
        </p:spPr>
      </p:pic>
      <p:sp>
        <p:nvSpPr>
          <p:cNvPr id="25" name="文本框 24"/>
          <p:cNvSpPr txBox="1"/>
          <p:nvPr/>
        </p:nvSpPr>
        <p:spPr>
          <a:xfrm>
            <a:off x="8865235" y="1832610"/>
            <a:ext cx="849630" cy="1514773"/>
          </a:xfrm>
          <a:prstGeom prst="ellipse">
            <a:avLst/>
          </a:prstGeom>
          <a:solidFill>
            <a:srgbClr val="FEA500"/>
          </a:solidFill>
          <a:ln w="28575">
            <a:solidFill>
              <a:srgbClr val="FEE84D"/>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03</a:t>
            </a:r>
          </a:p>
        </p:txBody>
      </p:sp>
      <p:pic>
        <p:nvPicPr>
          <p:cNvPr id="26" name="图片 25" descr="59bf8cccb9a10"/>
          <p:cNvPicPr>
            <a:picLocks noChangeAspect="1"/>
          </p:cNvPicPr>
          <p:nvPr/>
        </p:nvPicPr>
        <p:blipFill>
          <a:blip r:embed="rId3" cstate="screen"/>
          <a:srcRect/>
          <a:stretch>
            <a:fillRect/>
          </a:stretch>
        </p:blipFill>
        <p:spPr>
          <a:xfrm>
            <a:off x="7771130" y="1736725"/>
            <a:ext cx="1368425" cy="1017270"/>
          </a:xfrm>
          <a:prstGeom prst="rect">
            <a:avLst/>
          </a:prstGeom>
        </p:spPr>
      </p:pic>
      <p:sp>
        <p:nvSpPr>
          <p:cNvPr id="27" name="矩形 26"/>
          <p:cNvSpPr/>
          <p:nvPr/>
        </p:nvSpPr>
        <p:spPr>
          <a:xfrm>
            <a:off x="2425065" y="3018790"/>
            <a:ext cx="1908810" cy="138366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altLang="zh-CN"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endPar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ea"/>
            </a:endParaRPr>
          </a:p>
        </p:txBody>
      </p:sp>
      <p:sp>
        <p:nvSpPr>
          <p:cNvPr id="28" name="矩形 27"/>
          <p:cNvSpPr/>
          <p:nvPr/>
        </p:nvSpPr>
        <p:spPr>
          <a:xfrm>
            <a:off x="5116830" y="3018790"/>
            <a:ext cx="1908810" cy="138366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altLang="zh-CN"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endPar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ea"/>
            </a:endParaRPr>
          </a:p>
        </p:txBody>
      </p:sp>
      <p:sp>
        <p:nvSpPr>
          <p:cNvPr id="29" name="矩形 28"/>
          <p:cNvSpPr/>
          <p:nvPr/>
        </p:nvSpPr>
        <p:spPr>
          <a:xfrm>
            <a:off x="7806055" y="3018790"/>
            <a:ext cx="1908810" cy="138366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altLang="zh-CN"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a:t>
            </a:r>
            <a:endPar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ea"/>
            </a:endParaRPr>
          </a:p>
        </p:txBody>
      </p:sp>
      <p:grpSp>
        <p:nvGrpSpPr>
          <p:cNvPr id="32" name="组合 31"/>
          <p:cNvGrpSpPr/>
          <p:nvPr/>
        </p:nvGrpSpPr>
        <p:grpSpPr>
          <a:xfrm>
            <a:off x="599440" y="1958975"/>
            <a:ext cx="772795" cy="772795"/>
            <a:chOff x="2103" y="1858"/>
            <a:chExt cx="1804" cy="1804"/>
          </a:xfrm>
        </p:grpSpPr>
        <p:sp>
          <p:nvSpPr>
            <p:cNvPr id="34" name="菱形 33"/>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35" name="文本框 34"/>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现</a:t>
              </a:r>
            </a:p>
          </p:txBody>
        </p:sp>
      </p:grpSp>
      <p:grpSp>
        <p:nvGrpSpPr>
          <p:cNvPr id="38" name="组合 37"/>
          <p:cNvGrpSpPr/>
          <p:nvPr/>
        </p:nvGrpSpPr>
        <p:grpSpPr>
          <a:xfrm>
            <a:off x="599440" y="2755265"/>
            <a:ext cx="772795" cy="772795"/>
            <a:chOff x="2103" y="1858"/>
            <a:chExt cx="1804" cy="1804"/>
          </a:xfrm>
        </p:grpSpPr>
        <p:sp>
          <p:nvSpPr>
            <p:cNvPr id="47" name="菱形 46"/>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48" name="文本框 47"/>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场</a:t>
              </a:r>
            </a:p>
          </p:txBody>
        </p:sp>
      </p:grpSp>
      <p:grpSp>
        <p:nvGrpSpPr>
          <p:cNvPr id="49" name="组合 48"/>
          <p:cNvGrpSpPr/>
          <p:nvPr/>
        </p:nvGrpSpPr>
        <p:grpSpPr>
          <a:xfrm>
            <a:off x="599440" y="3552190"/>
            <a:ext cx="772795" cy="772160"/>
            <a:chOff x="2103" y="1858"/>
            <a:chExt cx="1804" cy="1804"/>
          </a:xfrm>
        </p:grpSpPr>
        <p:sp>
          <p:nvSpPr>
            <p:cNvPr id="50" name="菱形 49"/>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51" name="文本框 50"/>
            <p:cNvSpPr txBox="1"/>
            <p:nvPr/>
          </p:nvSpPr>
          <p:spPr>
            <a:xfrm>
              <a:off x="2230" y="2107"/>
              <a:ext cx="1249" cy="1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布</a:t>
              </a:r>
            </a:p>
          </p:txBody>
        </p:sp>
      </p:grpSp>
      <p:grpSp>
        <p:nvGrpSpPr>
          <p:cNvPr id="52" name="组合 51"/>
          <p:cNvGrpSpPr/>
          <p:nvPr/>
        </p:nvGrpSpPr>
        <p:grpSpPr>
          <a:xfrm>
            <a:off x="599440" y="4348480"/>
            <a:ext cx="772795" cy="772160"/>
            <a:chOff x="2103" y="1858"/>
            <a:chExt cx="1804" cy="1804"/>
          </a:xfrm>
        </p:grpSpPr>
        <p:sp>
          <p:nvSpPr>
            <p:cNvPr id="53" name="菱形 52"/>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54" name="文本框 53"/>
            <p:cNvSpPr txBox="1"/>
            <p:nvPr/>
          </p:nvSpPr>
          <p:spPr>
            <a:xfrm>
              <a:off x="2230" y="2107"/>
              <a:ext cx="1249" cy="1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置</a:t>
              </a:r>
            </a:p>
          </p:txBody>
        </p:sp>
      </p:grpSp>
      <p:grpSp>
        <p:nvGrpSpPr>
          <p:cNvPr id="30" name="组合 29"/>
          <p:cNvGrpSpPr/>
          <p:nvPr/>
        </p:nvGrpSpPr>
        <p:grpSpPr>
          <a:xfrm>
            <a:off x="10989310" y="1485900"/>
            <a:ext cx="973455" cy="2166185"/>
            <a:chOff x="5419" y="1802"/>
            <a:chExt cx="2265" cy="4659"/>
          </a:xfrm>
        </p:grpSpPr>
        <p:grpSp>
          <p:nvGrpSpPr>
            <p:cNvPr id="31" name="组合 30"/>
            <p:cNvGrpSpPr/>
            <p:nvPr/>
          </p:nvGrpSpPr>
          <p:grpSpPr>
            <a:xfrm>
              <a:off x="5419" y="1802"/>
              <a:ext cx="2265" cy="2469"/>
              <a:chOff x="6755" y="3999"/>
              <a:chExt cx="2936" cy="3198"/>
            </a:xfrm>
          </p:grpSpPr>
          <p:pic>
            <p:nvPicPr>
              <p:cNvPr id="39" name="图片 38"/>
              <p:cNvPicPr>
                <a:picLocks noChangeAspect="1"/>
              </p:cNvPicPr>
              <p:nvPr/>
            </p:nvPicPr>
            <p:blipFill>
              <a:blip r:embed="rId4" cstate="screen"/>
              <a:srcRect/>
              <a:stretch>
                <a:fillRect/>
              </a:stretch>
            </p:blipFill>
            <p:spPr>
              <a:xfrm flipH="1" flipV="1">
                <a:off x="6833" y="4079"/>
                <a:ext cx="2761" cy="1443"/>
              </a:xfrm>
              <a:prstGeom prst="rect">
                <a:avLst/>
              </a:prstGeom>
            </p:spPr>
          </p:pic>
          <p:sp>
            <p:nvSpPr>
              <p:cNvPr id="40"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33" name="椭圆 32"/>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36" name="文本框 35"/>
            <p:cNvSpPr txBox="1"/>
            <p:nvPr/>
          </p:nvSpPr>
          <p:spPr>
            <a:xfrm>
              <a:off x="6031" y="2599"/>
              <a:ext cx="1009" cy="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prstClr val="white"/>
                  </a:solidFill>
                  <a:effectLst>
                    <a:outerShdw blurRad="38100" dist="38100" dir="2700000" algn="tl">
                      <a:srgbClr val="000000">
                        <a:alpha val="43137"/>
                      </a:srgbClr>
                    </a:outerShdw>
                  </a:effectLst>
                  <a:latin typeface="inpin heiti" charset="-122"/>
                  <a:ea typeface="inpin heiti" charset="-122"/>
                </a:rPr>
                <a:t>伍</a:t>
              </a:r>
              <a:endParaRPr kumimoji="0" lang="zh-CN" altLang="en-US" sz="2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endParaRPr>
            </a:p>
          </p:txBody>
        </p:sp>
        <p:sp>
          <p:nvSpPr>
            <p:cNvPr id="37" name="文本框 36"/>
            <p:cNvSpPr txBox="1"/>
            <p:nvPr/>
          </p:nvSpPr>
          <p:spPr>
            <a:xfrm>
              <a:off x="5966" y="3590"/>
              <a:ext cx="1074"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现场布置</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750"/>
                                        <p:tgtEl>
                                          <p:spTgt spid="32"/>
                                        </p:tgtEl>
                                      </p:cBhvr>
                                    </p:animEffect>
                                    <p:anim calcmode="lin" valueType="num">
                                      <p:cBhvr>
                                        <p:cTn id="12" dur="750" fill="hold"/>
                                        <p:tgtEl>
                                          <p:spTgt spid="32"/>
                                        </p:tgtEl>
                                        <p:attrNameLst>
                                          <p:attrName>ppt_w</p:attrName>
                                        </p:attrNameLst>
                                      </p:cBhvr>
                                      <p:tavLst>
                                        <p:tav tm="0" fmla="#ppt_w*sin(2.5*pi*$)">
                                          <p:val>
                                            <p:fltVal val="0"/>
                                          </p:val>
                                        </p:tav>
                                        <p:tav tm="100000">
                                          <p:val>
                                            <p:fltVal val="1"/>
                                          </p:val>
                                        </p:tav>
                                      </p:tavLst>
                                    </p:anim>
                                    <p:anim calcmode="lin" valueType="num">
                                      <p:cBhvr>
                                        <p:cTn id="13" dur="750" fill="hold"/>
                                        <p:tgtEl>
                                          <p:spTgt spid="32"/>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45"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750"/>
                                        <p:tgtEl>
                                          <p:spTgt spid="38"/>
                                        </p:tgtEl>
                                      </p:cBhvr>
                                    </p:animEffect>
                                    <p:anim calcmode="lin" valueType="num">
                                      <p:cBhvr>
                                        <p:cTn id="18" dur="750" fill="hold"/>
                                        <p:tgtEl>
                                          <p:spTgt spid="38"/>
                                        </p:tgtEl>
                                        <p:attrNameLst>
                                          <p:attrName>ppt_w</p:attrName>
                                        </p:attrNameLst>
                                      </p:cBhvr>
                                      <p:tavLst>
                                        <p:tav tm="0" fmla="#ppt_w*sin(2.5*pi*$)">
                                          <p:val>
                                            <p:fltVal val="0"/>
                                          </p:val>
                                        </p:tav>
                                        <p:tav tm="100000">
                                          <p:val>
                                            <p:fltVal val="1"/>
                                          </p:val>
                                        </p:tav>
                                      </p:tavLst>
                                    </p:anim>
                                    <p:anim calcmode="lin" valueType="num">
                                      <p:cBhvr>
                                        <p:cTn id="19" dur="750" fill="hold"/>
                                        <p:tgtEl>
                                          <p:spTgt spid="38"/>
                                        </p:tgtEl>
                                        <p:attrNameLst>
                                          <p:attrName>ppt_h</p:attrName>
                                        </p:attrNameLst>
                                      </p:cBhvr>
                                      <p:tavLst>
                                        <p:tav tm="0">
                                          <p:val>
                                            <p:strVal val="#ppt_h"/>
                                          </p:val>
                                        </p:tav>
                                        <p:tav tm="100000">
                                          <p:val>
                                            <p:strVal val="#ppt_h"/>
                                          </p:val>
                                        </p:tav>
                                      </p:tavLst>
                                    </p:anim>
                                  </p:childTnLst>
                                </p:cTn>
                              </p:par>
                            </p:childTnLst>
                          </p:cTn>
                        </p:par>
                        <p:par>
                          <p:cTn id="20" fill="hold">
                            <p:stCondLst>
                              <p:cond delay="2500"/>
                            </p:stCondLst>
                            <p:childTnLst>
                              <p:par>
                                <p:cTn id="21" presetID="45" presetClass="entr" presetSubtype="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750"/>
                                        <p:tgtEl>
                                          <p:spTgt spid="49"/>
                                        </p:tgtEl>
                                      </p:cBhvr>
                                    </p:animEffect>
                                    <p:anim calcmode="lin" valueType="num">
                                      <p:cBhvr>
                                        <p:cTn id="24" dur="750" fill="hold"/>
                                        <p:tgtEl>
                                          <p:spTgt spid="49"/>
                                        </p:tgtEl>
                                        <p:attrNameLst>
                                          <p:attrName>ppt_w</p:attrName>
                                        </p:attrNameLst>
                                      </p:cBhvr>
                                      <p:tavLst>
                                        <p:tav tm="0" fmla="#ppt_w*sin(2.5*pi*$)">
                                          <p:val>
                                            <p:fltVal val="0"/>
                                          </p:val>
                                        </p:tav>
                                        <p:tav tm="100000">
                                          <p:val>
                                            <p:fltVal val="1"/>
                                          </p:val>
                                        </p:tav>
                                      </p:tavLst>
                                    </p:anim>
                                    <p:anim calcmode="lin" valueType="num">
                                      <p:cBhvr>
                                        <p:cTn id="25" dur="750" fill="hold"/>
                                        <p:tgtEl>
                                          <p:spTgt spid="49"/>
                                        </p:tgtEl>
                                        <p:attrNameLst>
                                          <p:attrName>ppt_h</p:attrName>
                                        </p:attrNameLst>
                                      </p:cBhvr>
                                      <p:tavLst>
                                        <p:tav tm="0">
                                          <p:val>
                                            <p:strVal val="#ppt_h"/>
                                          </p:val>
                                        </p:tav>
                                        <p:tav tm="100000">
                                          <p:val>
                                            <p:strVal val="#ppt_h"/>
                                          </p:val>
                                        </p:tav>
                                      </p:tavLst>
                                    </p:anim>
                                  </p:childTnLst>
                                </p:cTn>
                              </p:par>
                            </p:childTnLst>
                          </p:cTn>
                        </p:par>
                        <p:par>
                          <p:cTn id="26" fill="hold">
                            <p:stCondLst>
                              <p:cond delay="3500"/>
                            </p:stCondLst>
                            <p:childTnLst>
                              <p:par>
                                <p:cTn id="27" presetID="45" presetClass="entr" presetSubtype="0"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750"/>
                                        <p:tgtEl>
                                          <p:spTgt spid="52"/>
                                        </p:tgtEl>
                                      </p:cBhvr>
                                    </p:animEffect>
                                    <p:anim calcmode="lin" valueType="num">
                                      <p:cBhvr>
                                        <p:cTn id="30" dur="750" fill="hold"/>
                                        <p:tgtEl>
                                          <p:spTgt spid="52"/>
                                        </p:tgtEl>
                                        <p:attrNameLst>
                                          <p:attrName>ppt_w</p:attrName>
                                        </p:attrNameLst>
                                      </p:cBhvr>
                                      <p:tavLst>
                                        <p:tav tm="0" fmla="#ppt_w*sin(2.5*pi*$)">
                                          <p:val>
                                            <p:fltVal val="0"/>
                                          </p:val>
                                        </p:tav>
                                        <p:tav tm="100000">
                                          <p:val>
                                            <p:fltVal val="1"/>
                                          </p:val>
                                        </p:tav>
                                      </p:tavLst>
                                    </p:anim>
                                    <p:anim calcmode="lin" valueType="num">
                                      <p:cBhvr>
                                        <p:cTn id="31" dur="750" fill="hold"/>
                                        <p:tgtEl>
                                          <p:spTgt spid="52"/>
                                        </p:tgtEl>
                                        <p:attrNameLst>
                                          <p:attrName>ppt_h</p:attrName>
                                        </p:attrNameLst>
                                      </p:cBhvr>
                                      <p:tavLst>
                                        <p:tav tm="0">
                                          <p:val>
                                            <p:strVal val="#ppt_h"/>
                                          </p:val>
                                        </p:tav>
                                        <p:tav tm="100000">
                                          <p:val>
                                            <p:strVal val="#ppt_h"/>
                                          </p:val>
                                        </p:tav>
                                      </p:tavLst>
                                    </p:anim>
                                  </p:childTnLst>
                                </p:cTn>
                              </p:par>
                            </p:childTnLst>
                          </p:cTn>
                        </p:par>
                        <p:par>
                          <p:cTn id="32" fill="hold">
                            <p:stCondLst>
                              <p:cond delay="4500"/>
                            </p:stCondLst>
                            <p:childTnLst>
                              <p:par>
                                <p:cTn id="33" presetID="22" presetClass="entr" presetSubtype="4"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childTnLst>
                          </p:cTn>
                        </p:par>
                        <p:par>
                          <p:cTn id="40" fill="hold">
                            <p:stCondLst>
                              <p:cond delay="5500"/>
                            </p:stCondLst>
                            <p:childTnLst>
                              <p:par>
                                <p:cTn id="41" presetID="22" presetClass="entr" presetSubtype="4"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par>
                          <p:cTn id="48" fill="hold">
                            <p:stCondLst>
                              <p:cond delay="6500"/>
                            </p:stCondLst>
                            <p:childTnLst>
                              <p:par>
                                <p:cTn id="49" presetID="22" presetClass="entr" presetSubtype="4"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par>
                          <p:cTn id="52" fill="hold">
                            <p:stCondLst>
                              <p:cond delay="7000"/>
                            </p:stCondLst>
                            <p:childTnLst>
                              <p:par>
                                <p:cTn id="53" presetID="22" presetClass="entr" presetSubtype="4"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00"/>
                                        <p:tgtEl>
                                          <p:spTgt spid="25"/>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par>
                          <p:cTn id="60" fill="hold">
                            <p:stCondLst>
                              <p:cond delay="8000"/>
                            </p:stCondLst>
                            <p:childTnLst>
                              <p:par>
                                <p:cTn id="61" presetID="22" presetClass="entr" presetSubtype="4"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childTnLst>
                          </p:cTn>
                        </p:par>
                        <p:par>
                          <p:cTn id="64" fill="hold">
                            <p:stCondLst>
                              <p:cond delay="8500"/>
                            </p:stCondLst>
                            <p:childTnLst>
                              <p:par>
                                <p:cTn id="65" presetID="22" presetClass="entr" presetSubtype="4"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par>
                          <p:cTn id="68" fill="hold">
                            <p:stCondLst>
                              <p:cond delay="9000"/>
                            </p:stCondLst>
                            <p:childTnLst>
                              <p:par>
                                <p:cTn id="69" presetID="22" presetClass="entr" presetSubtype="4"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未标题-3"/>
          <p:cNvPicPr>
            <a:picLocks noChangeAspect="1"/>
          </p:cNvPicPr>
          <p:nvPr/>
        </p:nvPicPr>
        <p:blipFill>
          <a:blip r:embed="rId3" cstate="screen"/>
          <a:stretch>
            <a:fillRect/>
          </a:stretch>
        </p:blipFill>
        <p:spPr>
          <a:xfrm>
            <a:off x="114935" y="3736340"/>
            <a:ext cx="5031740" cy="2823845"/>
          </a:xfrm>
          <a:prstGeom prst="rect">
            <a:avLst/>
          </a:prstGeom>
        </p:spPr>
      </p:pic>
      <p:sp>
        <p:nvSpPr>
          <p:cNvPr id="6" name="菱形 5"/>
          <p:cNvSpPr/>
          <p:nvPr/>
        </p:nvSpPr>
        <p:spPr>
          <a:xfrm>
            <a:off x="1335405" y="1179830"/>
            <a:ext cx="1145540" cy="1145540"/>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7" name="菱形 6"/>
          <p:cNvSpPr/>
          <p:nvPr/>
        </p:nvSpPr>
        <p:spPr>
          <a:xfrm>
            <a:off x="1335405" y="2475230"/>
            <a:ext cx="1145540" cy="1145540"/>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8" name="文本框 7"/>
          <p:cNvSpPr txBox="1"/>
          <p:nvPr/>
        </p:nvSpPr>
        <p:spPr>
          <a:xfrm>
            <a:off x="1473200" y="1337945"/>
            <a:ext cx="793115" cy="8299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目</a:t>
            </a:r>
          </a:p>
        </p:txBody>
      </p:sp>
      <p:sp>
        <p:nvSpPr>
          <p:cNvPr id="9" name="文本框 8"/>
          <p:cNvSpPr txBox="1"/>
          <p:nvPr/>
        </p:nvSpPr>
        <p:spPr>
          <a:xfrm>
            <a:off x="1473835" y="2714625"/>
            <a:ext cx="793115" cy="8299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录</a:t>
            </a:r>
          </a:p>
        </p:txBody>
      </p:sp>
      <p:grpSp>
        <p:nvGrpSpPr>
          <p:cNvPr id="32" name="组合 31"/>
          <p:cNvGrpSpPr/>
          <p:nvPr/>
        </p:nvGrpSpPr>
        <p:grpSpPr>
          <a:xfrm>
            <a:off x="4831715" y="2385060"/>
            <a:ext cx="1438275" cy="3067685"/>
            <a:chOff x="7455" y="4165"/>
            <a:chExt cx="2265" cy="4831"/>
          </a:xfrm>
        </p:grpSpPr>
        <p:grpSp>
          <p:nvGrpSpPr>
            <p:cNvPr id="10" name="组合 9"/>
            <p:cNvGrpSpPr/>
            <p:nvPr/>
          </p:nvGrpSpPr>
          <p:grpSpPr>
            <a:xfrm flipV="1">
              <a:off x="7455" y="6527"/>
              <a:ext cx="2265" cy="2469"/>
              <a:chOff x="6755" y="3999"/>
              <a:chExt cx="2936" cy="3198"/>
            </a:xfrm>
          </p:grpSpPr>
          <p:pic>
            <p:nvPicPr>
              <p:cNvPr id="18" name="图片 17"/>
              <p:cNvPicPr>
                <a:picLocks noChangeAspect="1"/>
              </p:cNvPicPr>
              <p:nvPr/>
            </p:nvPicPr>
            <p:blipFill>
              <a:blip r:embed="rId4" cstate="screen"/>
              <a:srcRect/>
              <a:stretch>
                <a:fillRect/>
              </a:stretch>
            </p:blipFill>
            <p:spPr>
              <a:xfrm flipH="1" flipV="1">
                <a:off x="6833" y="4079"/>
                <a:ext cx="2761" cy="1443"/>
              </a:xfrm>
              <a:prstGeom prst="rect">
                <a:avLst/>
              </a:prstGeom>
            </p:spPr>
          </p:pic>
          <p:sp>
            <p:nvSpPr>
              <p:cNvPr id="73"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grpSp>
          <p:nvGrpSpPr>
            <p:cNvPr id="31" name="组合 30"/>
            <p:cNvGrpSpPr/>
            <p:nvPr/>
          </p:nvGrpSpPr>
          <p:grpSpPr>
            <a:xfrm>
              <a:off x="8076" y="7253"/>
              <a:ext cx="1018" cy="1019"/>
              <a:chOff x="7875" y="2792"/>
              <a:chExt cx="1018" cy="1019"/>
            </a:xfrm>
          </p:grpSpPr>
          <p:sp>
            <p:nvSpPr>
              <p:cNvPr id="11" name="椭圆 10"/>
              <p:cNvSpPr/>
              <p:nvPr/>
            </p:nvSpPr>
            <p:spPr>
              <a:xfrm>
                <a:off x="7957" y="2792"/>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2" name="文本框 11"/>
              <p:cNvSpPr txBox="1"/>
              <p:nvPr/>
            </p:nvSpPr>
            <p:spPr>
              <a:xfrm>
                <a:off x="7875" y="2793"/>
                <a:ext cx="1018" cy="10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贰</a:t>
                </a:r>
              </a:p>
            </p:txBody>
          </p:sp>
        </p:grpSp>
        <p:sp>
          <p:nvSpPr>
            <p:cNvPr id="14" name="文本框 13"/>
            <p:cNvSpPr txBox="1"/>
            <p:nvPr/>
          </p:nvSpPr>
          <p:spPr>
            <a:xfrm>
              <a:off x="8067" y="4165"/>
              <a:ext cx="969" cy="334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u="none" strike="noStrike" kern="1200" cap="none" spc="0" normalizeH="0" baseline="0" noProof="0" dirty="0">
                  <a:ln>
                    <a:noFill/>
                  </a:ln>
                  <a:solidFill>
                    <a:srgbClr val="FED53E"/>
                  </a:solidFill>
                  <a:effectLst>
                    <a:outerShdw blurRad="38100" dist="38100" dir="2700000" algn="tl">
                      <a:srgbClr val="000000">
                        <a:alpha val="43137"/>
                      </a:srgbClr>
                    </a:outerShdw>
                  </a:effectLst>
                  <a:uLnTx/>
                  <a:uFillTx/>
                  <a:latin typeface="inpin heiti" charset="-122"/>
                  <a:ea typeface="inpin heiti" charset="-122"/>
                  <a:cs typeface="+mn-cs"/>
                </a:rPr>
                <a:t>时间、地点</a:t>
              </a:r>
            </a:p>
          </p:txBody>
        </p:sp>
      </p:grpSp>
      <p:grpSp>
        <p:nvGrpSpPr>
          <p:cNvPr id="16" name="组合 15"/>
          <p:cNvGrpSpPr/>
          <p:nvPr/>
        </p:nvGrpSpPr>
        <p:grpSpPr>
          <a:xfrm>
            <a:off x="3671570" y="1254760"/>
            <a:ext cx="1438275" cy="3004185"/>
            <a:chOff x="5419" y="1802"/>
            <a:chExt cx="2265" cy="4731"/>
          </a:xfrm>
        </p:grpSpPr>
        <p:grpSp>
          <p:nvGrpSpPr>
            <p:cNvPr id="17" name="组合 16"/>
            <p:cNvGrpSpPr/>
            <p:nvPr/>
          </p:nvGrpSpPr>
          <p:grpSpPr>
            <a:xfrm>
              <a:off x="5419" y="1802"/>
              <a:ext cx="2265" cy="2469"/>
              <a:chOff x="6755" y="3999"/>
              <a:chExt cx="2936" cy="3198"/>
            </a:xfrm>
          </p:grpSpPr>
          <p:pic>
            <p:nvPicPr>
              <p:cNvPr id="19" name="图片 18"/>
              <p:cNvPicPr>
                <a:picLocks noChangeAspect="1"/>
              </p:cNvPicPr>
              <p:nvPr/>
            </p:nvPicPr>
            <p:blipFill>
              <a:blip r:embed="rId4" cstate="screen"/>
              <a:srcRect/>
              <a:stretch>
                <a:fillRect/>
              </a:stretch>
            </p:blipFill>
            <p:spPr>
              <a:xfrm flipH="1" flipV="1">
                <a:off x="6833" y="4079"/>
                <a:ext cx="2761" cy="1443"/>
              </a:xfrm>
              <a:prstGeom prst="rect">
                <a:avLst/>
              </a:prstGeom>
            </p:spPr>
          </p:pic>
          <p:sp>
            <p:nvSpPr>
              <p:cNvPr id="20"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21" name="椭圆 20"/>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2" name="文本框 21"/>
            <p:cNvSpPr txBox="1"/>
            <p:nvPr/>
          </p:nvSpPr>
          <p:spPr>
            <a:xfrm>
              <a:off x="6031" y="2599"/>
              <a:ext cx="1009" cy="10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壹</a:t>
              </a:r>
            </a:p>
          </p:txBody>
        </p:sp>
        <p:sp>
          <p:nvSpPr>
            <p:cNvPr id="23" name="文本框 22"/>
            <p:cNvSpPr txBox="1"/>
            <p:nvPr/>
          </p:nvSpPr>
          <p:spPr>
            <a:xfrm>
              <a:off x="6050" y="3662"/>
              <a:ext cx="969"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方案主题</a:t>
              </a:r>
            </a:p>
          </p:txBody>
        </p:sp>
      </p:grpSp>
      <p:grpSp>
        <p:nvGrpSpPr>
          <p:cNvPr id="33" name="组合 32"/>
          <p:cNvGrpSpPr/>
          <p:nvPr/>
        </p:nvGrpSpPr>
        <p:grpSpPr>
          <a:xfrm>
            <a:off x="7152005" y="2700020"/>
            <a:ext cx="1438275" cy="2713990"/>
            <a:chOff x="7455" y="4722"/>
            <a:chExt cx="2265" cy="4274"/>
          </a:xfrm>
        </p:grpSpPr>
        <p:grpSp>
          <p:nvGrpSpPr>
            <p:cNvPr id="34" name="组合 33"/>
            <p:cNvGrpSpPr/>
            <p:nvPr/>
          </p:nvGrpSpPr>
          <p:grpSpPr>
            <a:xfrm flipV="1">
              <a:off x="7455" y="6527"/>
              <a:ext cx="2265" cy="2469"/>
              <a:chOff x="6755" y="3999"/>
              <a:chExt cx="2936" cy="3198"/>
            </a:xfrm>
          </p:grpSpPr>
          <p:pic>
            <p:nvPicPr>
              <p:cNvPr id="35" name="图片 34"/>
              <p:cNvPicPr>
                <a:picLocks noChangeAspect="1"/>
              </p:cNvPicPr>
              <p:nvPr/>
            </p:nvPicPr>
            <p:blipFill>
              <a:blip r:embed="rId4" cstate="screen"/>
              <a:srcRect/>
              <a:stretch>
                <a:fillRect/>
              </a:stretch>
            </p:blipFill>
            <p:spPr>
              <a:xfrm flipH="1" flipV="1">
                <a:off x="6833" y="4079"/>
                <a:ext cx="2761" cy="1443"/>
              </a:xfrm>
              <a:prstGeom prst="rect">
                <a:avLst/>
              </a:prstGeom>
            </p:spPr>
          </p:pic>
          <p:sp>
            <p:nvSpPr>
              <p:cNvPr id="36"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grpSp>
          <p:nvGrpSpPr>
            <p:cNvPr id="37" name="组合 36"/>
            <p:cNvGrpSpPr/>
            <p:nvPr/>
          </p:nvGrpSpPr>
          <p:grpSpPr>
            <a:xfrm>
              <a:off x="8076" y="7253"/>
              <a:ext cx="1018" cy="1019"/>
              <a:chOff x="7875" y="2792"/>
              <a:chExt cx="1018" cy="1019"/>
            </a:xfrm>
          </p:grpSpPr>
          <p:sp>
            <p:nvSpPr>
              <p:cNvPr id="38" name="椭圆 37"/>
              <p:cNvSpPr/>
              <p:nvPr/>
            </p:nvSpPr>
            <p:spPr>
              <a:xfrm>
                <a:off x="7957" y="2792"/>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39" name="文本框 38"/>
              <p:cNvSpPr txBox="1"/>
              <p:nvPr/>
            </p:nvSpPr>
            <p:spPr>
              <a:xfrm>
                <a:off x="7875" y="2793"/>
                <a:ext cx="1018" cy="10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肆</a:t>
                </a:r>
              </a:p>
            </p:txBody>
          </p:sp>
        </p:grpSp>
        <p:sp>
          <p:nvSpPr>
            <p:cNvPr id="40" name="文本框 39"/>
            <p:cNvSpPr txBox="1"/>
            <p:nvPr/>
          </p:nvSpPr>
          <p:spPr>
            <a:xfrm>
              <a:off x="8067" y="4722"/>
              <a:ext cx="969"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u="none" strike="noStrike" kern="1200" cap="none" spc="0" normalizeH="0" baseline="0" noProof="0" dirty="0">
                  <a:ln>
                    <a:noFill/>
                  </a:ln>
                  <a:solidFill>
                    <a:srgbClr val="FED53E"/>
                  </a:solidFill>
                  <a:effectLst>
                    <a:outerShdw blurRad="38100" dist="38100" dir="2700000" algn="tl">
                      <a:srgbClr val="000000">
                        <a:alpha val="43137"/>
                      </a:srgbClr>
                    </a:outerShdw>
                  </a:effectLst>
                  <a:uLnTx/>
                  <a:uFillTx/>
                  <a:latin typeface="inpin heiti" charset="-122"/>
                  <a:ea typeface="inpin heiti" charset="-122"/>
                  <a:cs typeface="+mn-cs"/>
                </a:rPr>
                <a:t>具体活动</a:t>
              </a:r>
            </a:p>
          </p:txBody>
        </p:sp>
      </p:grpSp>
      <p:grpSp>
        <p:nvGrpSpPr>
          <p:cNvPr id="41" name="组合 40"/>
          <p:cNvGrpSpPr/>
          <p:nvPr/>
        </p:nvGrpSpPr>
        <p:grpSpPr>
          <a:xfrm>
            <a:off x="5991860" y="1216025"/>
            <a:ext cx="1438275" cy="3004185"/>
            <a:chOff x="5419" y="1802"/>
            <a:chExt cx="2265" cy="4731"/>
          </a:xfrm>
        </p:grpSpPr>
        <p:grpSp>
          <p:nvGrpSpPr>
            <p:cNvPr id="42" name="组合 41"/>
            <p:cNvGrpSpPr/>
            <p:nvPr/>
          </p:nvGrpSpPr>
          <p:grpSpPr>
            <a:xfrm>
              <a:off x="5419" y="1802"/>
              <a:ext cx="2265" cy="2469"/>
              <a:chOff x="6755" y="3999"/>
              <a:chExt cx="2936" cy="3198"/>
            </a:xfrm>
          </p:grpSpPr>
          <p:pic>
            <p:nvPicPr>
              <p:cNvPr id="43" name="图片 42"/>
              <p:cNvPicPr>
                <a:picLocks noChangeAspect="1"/>
              </p:cNvPicPr>
              <p:nvPr/>
            </p:nvPicPr>
            <p:blipFill>
              <a:blip r:embed="rId4" cstate="screen"/>
              <a:srcRect/>
              <a:stretch>
                <a:fillRect/>
              </a:stretch>
            </p:blipFill>
            <p:spPr>
              <a:xfrm flipH="1" flipV="1">
                <a:off x="6833" y="4079"/>
                <a:ext cx="2761" cy="1443"/>
              </a:xfrm>
              <a:prstGeom prst="rect">
                <a:avLst/>
              </a:prstGeom>
            </p:spPr>
          </p:pic>
          <p:sp>
            <p:nvSpPr>
              <p:cNvPr id="44"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45" name="椭圆 44"/>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46" name="文本框 45"/>
            <p:cNvSpPr txBox="1"/>
            <p:nvPr/>
          </p:nvSpPr>
          <p:spPr>
            <a:xfrm>
              <a:off x="6031" y="2599"/>
              <a:ext cx="1009" cy="10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叁</a:t>
              </a:r>
            </a:p>
          </p:txBody>
        </p:sp>
        <p:sp>
          <p:nvSpPr>
            <p:cNvPr id="47" name="文本框 46"/>
            <p:cNvSpPr txBox="1"/>
            <p:nvPr/>
          </p:nvSpPr>
          <p:spPr>
            <a:xfrm>
              <a:off x="6050" y="3662"/>
              <a:ext cx="969"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方案特色</a:t>
              </a:r>
            </a:p>
          </p:txBody>
        </p:sp>
      </p:grpSp>
      <p:grpSp>
        <p:nvGrpSpPr>
          <p:cNvPr id="48" name="组合 47"/>
          <p:cNvGrpSpPr/>
          <p:nvPr/>
        </p:nvGrpSpPr>
        <p:grpSpPr>
          <a:xfrm>
            <a:off x="9472295" y="2661285"/>
            <a:ext cx="1438275" cy="2713990"/>
            <a:chOff x="7455" y="4722"/>
            <a:chExt cx="2265" cy="4274"/>
          </a:xfrm>
        </p:grpSpPr>
        <p:grpSp>
          <p:nvGrpSpPr>
            <p:cNvPr id="49" name="组合 48"/>
            <p:cNvGrpSpPr/>
            <p:nvPr/>
          </p:nvGrpSpPr>
          <p:grpSpPr>
            <a:xfrm flipV="1">
              <a:off x="7455" y="6527"/>
              <a:ext cx="2265" cy="2469"/>
              <a:chOff x="6755" y="3999"/>
              <a:chExt cx="2936" cy="3198"/>
            </a:xfrm>
          </p:grpSpPr>
          <p:pic>
            <p:nvPicPr>
              <p:cNvPr id="50" name="图片 49"/>
              <p:cNvPicPr>
                <a:picLocks noChangeAspect="1"/>
              </p:cNvPicPr>
              <p:nvPr/>
            </p:nvPicPr>
            <p:blipFill>
              <a:blip r:embed="rId4" cstate="screen"/>
              <a:srcRect/>
              <a:stretch>
                <a:fillRect/>
              </a:stretch>
            </p:blipFill>
            <p:spPr>
              <a:xfrm flipH="1" flipV="1">
                <a:off x="6833" y="4079"/>
                <a:ext cx="2761" cy="1443"/>
              </a:xfrm>
              <a:prstGeom prst="rect">
                <a:avLst/>
              </a:prstGeom>
            </p:spPr>
          </p:pic>
          <p:sp>
            <p:nvSpPr>
              <p:cNvPr id="51"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grpSp>
          <p:nvGrpSpPr>
            <p:cNvPr id="52" name="组合 51"/>
            <p:cNvGrpSpPr/>
            <p:nvPr/>
          </p:nvGrpSpPr>
          <p:grpSpPr>
            <a:xfrm>
              <a:off x="8076" y="7253"/>
              <a:ext cx="1018" cy="1019"/>
              <a:chOff x="7875" y="2792"/>
              <a:chExt cx="1018" cy="1019"/>
            </a:xfrm>
          </p:grpSpPr>
          <p:sp>
            <p:nvSpPr>
              <p:cNvPr id="53" name="椭圆 52"/>
              <p:cNvSpPr/>
              <p:nvPr/>
            </p:nvSpPr>
            <p:spPr>
              <a:xfrm>
                <a:off x="7957" y="2792"/>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54" name="文本框 53"/>
              <p:cNvSpPr txBox="1"/>
              <p:nvPr/>
            </p:nvSpPr>
            <p:spPr>
              <a:xfrm>
                <a:off x="7875" y="2793"/>
                <a:ext cx="1018" cy="10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陆</a:t>
                </a:r>
              </a:p>
            </p:txBody>
          </p:sp>
        </p:grpSp>
        <p:sp>
          <p:nvSpPr>
            <p:cNvPr id="55" name="文本框 54"/>
            <p:cNvSpPr txBox="1"/>
            <p:nvPr/>
          </p:nvSpPr>
          <p:spPr>
            <a:xfrm>
              <a:off x="8067" y="4722"/>
              <a:ext cx="969"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u="none" strike="noStrike" kern="1200" cap="none" spc="0" normalizeH="0" baseline="0" noProof="0" dirty="0">
                  <a:ln>
                    <a:noFill/>
                  </a:ln>
                  <a:solidFill>
                    <a:srgbClr val="FED53E"/>
                  </a:solidFill>
                  <a:effectLst>
                    <a:outerShdw blurRad="38100" dist="38100" dir="2700000" algn="tl">
                      <a:srgbClr val="000000">
                        <a:alpha val="43137"/>
                      </a:srgbClr>
                    </a:outerShdw>
                  </a:effectLst>
                  <a:uLnTx/>
                  <a:uFillTx/>
                  <a:latin typeface="inpin heiti" charset="-122"/>
                  <a:ea typeface="inpin heiti" charset="-122"/>
                  <a:cs typeface="+mn-cs"/>
                </a:rPr>
                <a:t>活动结束</a:t>
              </a:r>
            </a:p>
          </p:txBody>
        </p:sp>
      </p:grpSp>
      <p:grpSp>
        <p:nvGrpSpPr>
          <p:cNvPr id="56" name="组合 55"/>
          <p:cNvGrpSpPr/>
          <p:nvPr/>
        </p:nvGrpSpPr>
        <p:grpSpPr>
          <a:xfrm>
            <a:off x="8312150" y="1177290"/>
            <a:ext cx="1438275" cy="3004185"/>
            <a:chOff x="5419" y="1802"/>
            <a:chExt cx="2265" cy="4731"/>
          </a:xfrm>
        </p:grpSpPr>
        <p:grpSp>
          <p:nvGrpSpPr>
            <p:cNvPr id="57" name="组合 56"/>
            <p:cNvGrpSpPr/>
            <p:nvPr/>
          </p:nvGrpSpPr>
          <p:grpSpPr>
            <a:xfrm>
              <a:off x="5419" y="1802"/>
              <a:ext cx="2265" cy="2469"/>
              <a:chOff x="6755" y="3999"/>
              <a:chExt cx="2936" cy="3198"/>
            </a:xfrm>
          </p:grpSpPr>
          <p:pic>
            <p:nvPicPr>
              <p:cNvPr id="58" name="图片 57"/>
              <p:cNvPicPr>
                <a:picLocks noChangeAspect="1"/>
              </p:cNvPicPr>
              <p:nvPr/>
            </p:nvPicPr>
            <p:blipFill>
              <a:blip r:embed="rId4" cstate="screen"/>
              <a:srcRect/>
              <a:stretch>
                <a:fillRect/>
              </a:stretch>
            </p:blipFill>
            <p:spPr>
              <a:xfrm flipH="1" flipV="1">
                <a:off x="6833" y="4079"/>
                <a:ext cx="2761" cy="1443"/>
              </a:xfrm>
              <a:prstGeom prst="rect">
                <a:avLst/>
              </a:prstGeom>
            </p:spPr>
          </p:pic>
          <p:sp>
            <p:nvSpPr>
              <p:cNvPr id="59"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60" name="椭圆 59"/>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61" name="文本框 60"/>
            <p:cNvSpPr txBox="1"/>
            <p:nvPr/>
          </p:nvSpPr>
          <p:spPr>
            <a:xfrm>
              <a:off x="6031" y="2599"/>
              <a:ext cx="1009" cy="10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伍</a:t>
              </a:r>
            </a:p>
          </p:txBody>
        </p:sp>
        <p:sp>
          <p:nvSpPr>
            <p:cNvPr id="62" name="文本框 61"/>
            <p:cNvSpPr txBox="1"/>
            <p:nvPr/>
          </p:nvSpPr>
          <p:spPr>
            <a:xfrm>
              <a:off x="6050" y="3662"/>
              <a:ext cx="969"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现场布置</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ppt_w</p:attrName>
                                        </p:attrNameLst>
                                      </p:cBhvr>
                                      <p:tavLst>
                                        <p:tav tm="0" fmla="#ppt_w*sin(2.5*pi*$)">
                                          <p:val>
                                            <p:fltVal val="0"/>
                                          </p:val>
                                        </p:tav>
                                        <p:tav tm="100000">
                                          <p:val>
                                            <p:fltVal val="1"/>
                                          </p:val>
                                        </p:tav>
                                      </p:tavLst>
                                    </p:anim>
                                    <p:anim calcmode="lin" valueType="num">
                                      <p:cBhvr>
                                        <p:cTn id="13" dur="75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750"/>
                                        <p:tgtEl>
                                          <p:spTgt spid="7"/>
                                        </p:tgtEl>
                                      </p:cBhvr>
                                    </p:animEffect>
                                    <p:anim calcmode="lin" valueType="num">
                                      <p:cBhvr>
                                        <p:cTn id="18" dur="750" fill="hold"/>
                                        <p:tgtEl>
                                          <p:spTgt spid="7"/>
                                        </p:tgtEl>
                                        <p:attrNameLst>
                                          <p:attrName>ppt_w</p:attrName>
                                        </p:attrNameLst>
                                      </p:cBhvr>
                                      <p:tavLst>
                                        <p:tav tm="0" fmla="#ppt_w*sin(2.5*pi*$)">
                                          <p:val>
                                            <p:fltVal val="0"/>
                                          </p:val>
                                        </p:tav>
                                        <p:tav tm="100000">
                                          <p:val>
                                            <p:fltVal val="1"/>
                                          </p:val>
                                        </p:tav>
                                      </p:tavLst>
                                    </p:anim>
                                    <p:anim calcmode="lin" valueType="num">
                                      <p:cBhvr>
                                        <p:cTn id="19" dur="75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2500"/>
                            </p:stCondLst>
                            <p:childTnLst>
                              <p:par>
                                <p:cTn id="21" presetID="45"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750"/>
                                        <p:tgtEl>
                                          <p:spTgt spid="8"/>
                                        </p:tgtEl>
                                      </p:cBhvr>
                                    </p:animEffect>
                                    <p:anim calcmode="lin" valueType="num">
                                      <p:cBhvr>
                                        <p:cTn id="24" dur="750" fill="hold"/>
                                        <p:tgtEl>
                                          <p:spTgt spid="8"/>
                                        </p:tgtEl>
                                        <p:attrNameLst>
                                          <p:attrName>ppt_w</p:attrName>
                                        </p:attrNameLst>
                                      </p:cBhvr>
                                      <p:tavLst>
                                        <p:tav tm="0" fmla="#ppt_w*sin(2.5*pi*$)">
                                          <p:val>
                                            <p:fltVal val="0"/>
                                          </p:val>
                                        </p:tav>
                                        <p:tav tm="100000">
                                          <p:val>
                                            <p:fltVal val="1"/>
                                          </p:val>
                                        </p:tav>
                                      </p:tavLst>
                                    </p:anim>
                                    <p:anim calcmode="lin" valueType="num">
                                      <p:cBhvr>
                                        <p:cTn id="25" dur="750" fill="hold"/>
                                        <p:tgtEl>
                                          <p:spTgt spid="8"/>
                                        </p:tgtEl>
                                        <p:attrNameLst>
                                          <p:attrName>ppt_h</p:attrName>
                                        </p:attrNameLst>
                                      </p:cBhvr>
                                      <p:tavLst>
                                        <p:tav tm="0">
                                          <p:val>
                                            <p:strVal val="#ppt_h"/>
                                          </p:val>
                                        </p:tav>
                                        <p:tav tm="100000">
                                          <p:val>
                                            <p:strVal val="#ppt_h"/>
                                          </p:val>
                                        </p:tav>
                                      </p:tavLst>
                                    </p:anim>
                                  </p:childTnLst>
                                </p:cTn>
                              </p:par>
                            </p:childTnLst>
                          </p:cTn>
                        </p:par>
                        <p:par>
                          <p:cTn id="26" fill="hold">
                            <p:stCondLst>
                              <p:cond delay="3500"/>
                            </p:stCondLst>
                            <p:childTnLst>
                              <p:par>
                                <p:cTn id="27" presetID="45"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750"/>
                                        <p:tgtEl>
                                          <p:spTgt spid="9"/>
                                        </p:tgtEl>
                                      </p:cBhvr>
                                    </p:animEffect>
                                    <p:anim calcmode="lin" valueType="num">
                                      <p:cBhvr>
                                        <p:cTn id="30" dur="750" fill="hold"/>
                                        <p:tgtEl>
                                          <p:spTgt spid="9"/>
                                        </p:tgtEl>
                                        <p:attrNameLst>
                                          <p:attrName>ppt_w</p:attrName>
                                        </p:attrNameLst>
                                      </p:cBhvr>
                                      <p:tavLst>
                                        <p:tav tm="0" fmla="#ppt_w*sin(2.5*pi*$)">
                                          <p:val>
                                            <p:fltVal val="0"/>
                                          </p:val>
                                        </p:tav>
                                        <p:tav tm="100000">
                                          <p:val>
                                            <p:fltVal val="1"/>
                                          </p:val>
                                        </p:tav>
                                      </p:tavLst>
                                    </p:anim>
                                    <p:anim calcmode="lin" valueType="num">
                                      <p:cBhvr>
                                        <p:cTn id="31" dur="75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500"/>
                            </p:stCondLst>
                            <p:childTnLst>
                              <p:par>
                                <p:cTn id="33" presetID="2" presetClass="entr" presetSubtype="1"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0-#ppt_h/2"/>
                                          </p:val>
                                        </p:tav>
                                        <p:tav tm="100000">
                                          <p:val>
                                            <p:strVal val="#ppt_y"/>
                                          </p:val>
                                        </p:tav>
                                      </p:tavLst>
                                    </p:anim>
                                  </p:childTnLst>
                                </p:cTn>
                              </p:par>
                            </p:childTnLst>
                          </p:cTn>
                        </p:par>
                        <p:par>
                          <p:cTn id="37" fill="hold">
                            <p:stCondLst>
                              <p:cond delay="5000"/>
                            </p:stCondLst>
                            <p:childTnLst>
                              <p:par>
                                <p:cTn id="38" presetID="2" presetClass="entr" presetSubtype="4"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childTnLst>
                          </p:cTn>
                        </p:par>
                        <p:par>
                          <p:cTn id="42" fill="hold">
                            <p:stCondLst>
                              <p:cond delay="5500"/>
                            </p:stCondLst>
                            <p:childTnLst>
                              <p:par>
                                <p:cTn id="43" presetID="2" presetClass="entr" presetSubtype="1"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ppt_x"/>
                                          </p:val>
                                        </p:tav>
                                        <p:tav tm="100000">
                                          <p:val>
                                            <p:strVal val="#ppt_x"/>
                                          </p:val>
                                        </p:tav>
                                      </p:tavLst>
                                    </p:anim>
                                    <p:anim calcmode="lin" valueType="num">
                                      <p:cBhvr additive="base">
                                        <p:cTn id="46" dur="500" fill="hold"/>
                                        <p:tgtEl>
                                          <p:spTgt spid="41"/>
                                        </p:tgtEl>
                                        <p:attrNameLst>
                                          <p:attrName>ppt_y</p:attrName>
                                        </p:attrNameLst>
                                      </p:cBhvr>
                                      <p:tavLst>
                                        <p:tav tm="0">
                                          <p:val>
                                            <p:strVal val="0-#ppt_h/2"/>
                                          </p:val>
                                        </p:tav>
                                        <p:tav tm="100000">
                                          <p:val>
                                            <p:strVal val="#ppt_y"/>
                                          </p:val>
                                        </p:tav>
                                      </p:tavLst>
                                    </p:anim>
                                  </p:childTnLst>
                                </p:cTn>
                              </p:par>
                            </p:childTnLst>
                          </p:cTn>
                        </p:par>
                        <p:par>
                          <p:cTn id="47" fill="hold">
                            <p:stCondLst>
                              <p:cond delay="6000"/>
                            </p:stCondLst>
                            <p:childTnLst>
                              <p:par>
                                <p:cTn id="48" presetID="2" presetClass="entr" presetSubtype="4" fill="hold"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ppt_x"/>
                                          </p:val>
                                        </p:tav>
                                        <p:tav tm="100000">
                                          <p:val>
                                            <p:strVal val="#ppt_x"/>
                                          </p:val>
                                        </p:tav>
                                      </p:tavLst>
                                    </p:anim>
                                    <p:anim calcmode="lin" valueType="num">
                                      <p:cBhvr additive="base">
                                        <p:cTn id="51" dur="500" fill="hold"/>
                                        <p:tgtEl>
                                          <p:spTgt spid="33"/>
                                        </p:tgtEl>
                                        <p:attrNameLst>
                                          <p:attrName>ppt_y</p:attrName>
                                        </p:attrNameLst>
                                      </p:cBhvr>
                                      <p:tavLst>
                                        <p:tav tm="0">
                                          <p:val>
                                            <p:strVal val="1+#ppt_h/2"/>
                                          </p:val>
                                        </p:tav>
                                        <p:tav tm="100000">
                                          <p:val>
                                            <p:strVal val="#ppt_y"/>
                                          </p:val>
                                        </p:tav>
                                      </p:tavLst>
                                    </p:anim>
                                  </p:childTnLst>
                                </p:cTn>
                              </p:par>
                            </p:childTnLst>
                          </p:cTn>
                        </p:par>
                        <p:par>
                          <p:cTn id="52" fill="hold">
                            <p:stCondLst>
                              <p:cond delay="6500"/>
                            </p:stCondLst>
                            <p:childTnLst>
                              <p:par>
                                <p:cTn id="53" presetID="2" presetClass="entr" presetSubtype="1"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ppt_x"/>
                                          </p:val>
                                        </p:tav>
                                        <p:tav tm="100000">
                                          <p:val>
                                            <p:strVal val="#ppt_x"/>
                                          </p:val>
                                        </p:tav>
                                      </p:tavLst>
                                    </p:anim>
                                    <p:anim calcmode="lin" valueType="num">
                                      <p:cBhvr additive="base">
                                        <p:cTn id="56" dur="500" fill="hold"/>
                                        <p:tgtEl>
                                          <p:spTgt spid="56"/>
                                        </p:tgtEl>
                                        <p:attrNameLst>
                                          <p:attrName>ppt_y</p:attrName>
                                        </p:attrNameLst>
                                      </p:cBhvr>
                                      <p:tavLst>
                                        <p:tav tm="0">
                                          <p:val>
                                            <p:strVal val="0-#ppt_h/2"/>
                                          </p:val>
                                        </p:tav>
                                        <p:tav tm="100000">
                                          <p:val>
                                            <p:strVal val="#ppt_y"/>
                                          </p:val>
                                        </p:tav>
                                      </p:tavLst>
                                    </p:anim>
                                  </p:childTnLst>
                                </p:cTn>
                              </p:par>
                            </p:childTnLst>
                          </p:cTn>
                        </p:par>
                        <p:par>
                          <p:cTn id="57" fill="hold">
                            <p:stCondLst>
                              <p:cond delay="7000"/>
                            </p:stCondLst>
                            <p:childTnLst>
                              <p:par>
                                <p:cTn id="58" presetID="2" presetClass="entr" presetSubtype="4"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fill="hold"/>
                                        <p:tgtEl>
                                          <p:spTgt spid="48"/>
                                        </p:tgtEl>
                                        <p:attrNameLst>
                                          <p:attrName>ppt_x</p:attrName>
                                        </p:attrNameLst>
                                      </p:cBhvr>
                                      <p:tavLst>
                                        <p:tav tm="0">
                                          <p:val>
                                            <p:strVal val="#ppt_x"/>
                                          </p:val>
                                        </p:tav>
                                        <p:tav tm="100000">
                                          <p:val>
                                            <p:strVal val="#ppt_x"/>
                                          </p:val>
                                        </p:tav>
                                      </p:tavLst>
                                    </p:anim>
                                    <p:anim calcmode="lin" valueType="num">
                                      <p:cBhvr additive="base">
                                        <p:cTn id="61"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18131" y="2199646"/>
            <a:ext cx="2111867" cy="434245"/>
          </a:xfrm>
          <a:prstGeom prst="rect">
            <a:avLst/>
          </a:prstGeom>
          <a:noFill/>
          <a:ln w="38100">
            <a:solidFill>
              <a:srgbClr val="FED53E"/>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ED53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请输入您的标题</a:t>
            </a:r>
          </a:p>
        </p:txBody>
      </p:sp>
      <p:sp>
        <p:nvSpPr>
          <p:cNvPr id="15" name="文本框 14"/>
          <p:cNvSpPr txBox="1"/>
          <p:nvPr/>
        </p:nvSpPr>
        <p:spPr>
          <a:xfrm>
            <a:off x="1304925" y="2808605"/>
            <a:ext cx="2539365" cy="70160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请输入你的文字部分请输入你的文字部分</a:t>
            </a:r>
          </a:p>
        </p:txBody>
      </p:sp>
      <p:sp>
        <p:nvSpPr>
          <p:cNvPr id="4" name="矩形 3"/>
          <p:cNvSpPr/>
          <p:nvPr/>
        </p:nvSpPr>
        <p:spPr>
          <a:xfrm>
            <a:off x="4772506" y="3111506"/>
            <a:ext cx="2111867" cy="434245"/>
          </a:xfrm>
          <a:prstGeom prst="rect">
            <a:avLst/>
          </a:prstGeom>
          <a:noFill/>
          <a:ln w="38100">
            <a:solidFill>
              <a:srgbClr val="FED53E"/>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ED53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请输入您的标题</a:t>
            </a:r>
          </a:p>
        </p:txBody>
      </p:sp>
      <p:sp>
        <p:nvSpPr>
          <p:cNvPr id="6" name="文本框 5"/>
          <p:cNvSpPr txBox="1"/>
          <p:nvPr/>
        </p:nvSpPr>
        <p:spPr>
          <a:xfrm>
            <a:off x="7545070" y="2808605"/>
            <a:ext cx="2539365" cy="70160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请输入你的文字部分请输入你的文字部分</a:t>
            </a:r>
          </a:p>
        </p:txBody>
      </p:sp>
      <p:sp>
        <p:nvSpPr>
          <p:cNvPr id="7" name="矩形 6"/>
          <p:cNvSpPr/>
          <p:nvPr/>
        </p:nvSpPr>
        <p:spPr>
          <a:xfrm>
            <a:off x="7758276" y="2199646"/>
            <a:ext cx="2111867" cy="434245"/>
          </a:xfrm>
          <a:prstGeom prst="rect">
            <a:avLst/>
          </a:prstGeom>
          <a:noFill/>
          <a:ln w="38100">
            <a:solidFill>
              <a:srgbClr val="FED53E"/>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ED53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请输入您的标题</a:t>
            </a:r>
          </a:p>
        </p:txBody>
      </p:sp>
      <p:sp>
        <p:nvSpPr>
          <p:cNvPr id="8" name="文本框 7"/>
          <p:cNvSpPr txBox="1"/>
          <p:nvPr/>
        </p:nvSpPr>
        <p:spPr>
          <a:xfrm>
            <a:off x="4559300" y="3769995"/>
            <a:ext cx="2539365" cy="70160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请输入你的文字部分请输入你的文字部分</a:t>
            </a:r>
          </a:p>
        </p:txBody>
      </p:sp>
      <p:pic>
        <p:nvPicPr>
          <p:cNvPr id="11" name="图片 10"/>
          <p:cNvPicPr>
            <a:picLocks noChangeAspect="1"/>
          </p:cNvPicPr>
          <p:nvPr/>
        </p:nvPicPr>
        <p:blipFill>
          <a:blip r:embed="rId3"/>
          <a:stretch>
            <a:fillRect/>
          </a:stretch>
        </p:blipFill>
        <p:spPr>
          <a:xfrm>
            <a:off x="1304925" y="3769995"/>
            <a:ext cx="2373630" cy="1794696"/>
          </a:xfrm>
          <a:prstGeom prst="rect">
            <a:avLst/>
          </a:prstGeom>
        </p:spPr>
      </p:pic>
      <p:pic>
        <p:nvPicPr>
          <p:cNvPr id="13" name="图片 12"/>
          <p:cNvPicPr>
            <a:picLocks noChangeAspect="1"/>
          </p:cNvPicPr>
          <p:nvPr/>
        </p:nvPicPr>
        <p:blipFill>
          <a:blip r:embed="rId3"/>
          <a:stretch>
            <a:fillRect/>
          </a:stretch>
        </p:blipFill>
        <p:spPr>
          <a:xfrm>
            <a:off x="4559300" y="1092566"/>
            <a:ext cx="2373630" cy="1794696"/>
          </a:xfrm>
          <a:prstGeom prst="rect">
            <a:avLst/>
          </a:prstGeom>
        </p:spPr>
      </p:pic>
      <p:pic>
        <p:nvPicPr>
          <p:cNvPr id="14" name="图片 13"/>
          <p:cNvPicPr>
            <a:picLocks noChangeAspect="1"/>
          </p:cNvPicPr>
          <p:nvPr/>
        </p:nvPicPr>
        <p:blipFill>
          <a:blip r:embed="rId3"/>
          <a:stretch>
            <a:fillRect/>
          </a:stretch>
        </p:blipFill>
        <p:spPr>
          <a:xfrm>
            <a:off x="7979410" y="3759707"/>
            <a:ext cx="2373630" cy="1794696"/>
          </a:xfrm>
          <a:prstGeom prst="rect">
            <a:avLst/>
          </a:prstGeom>
        </p:spPr>
      </p:pic>
      <p:grpSp>
        <p:nvGrpSpPr>
          <p:cNvPr id="16" name="组合 15"/>
          <p:cNvGrpSpPr/>
          <p:nvPr/>
        </p:nvGrpSpPr>
        <p:grpSpPr>
          <a:xfrm>
            <a:off x="10989310" y="1485900"/>
            <a:ext cx="973455" cy="2166185"/>
            <a:chOff x="5419" y="1802"/>
            <a:chExt cx="2265" cy="4659"/>
          </a:xfrm>
        </p:grpSpPr>
        <p:grpSp>
          <p:nvGrpSpPr>
            <p:cNvPr id="17" name="组合 16"/>
            <p:cNvGrpSpPr/>
            <p:nvPr/>
          </p:nvGrpSpPr>
          <p:grpSpPr>
            <a:xfrm>
              <a:off x="5419" y="1802"/>
              <a:ext cx="2265" cy="2469"/>
              <a:chOff x="6755" y="3999"/>
              <a:chExt cx="2936" cy="3198"/>
            </a:xfrm>
          </p:grpSpPr>
          <p:pic>
            <p:nvPicPr>
              <p:cNvPr id="21" name="图片 20"/>
              <p:cNvPicPr>
                <a:picLocks noChangeAspect="1"/>
              </p:cNvPicPr>
              <p:nvPr/>
            </p:nvPicPr>
            <p:blipFill>
              <a:blip r:embed="rId4" cstate="screen"/>
              <a:srcRect/>
              <a:stretch>
                <a:fillRect/>
              </a:stretch>
            </p:blipFill>
            <p:spPr>
              <a:xfrm flipH="1" flipV="1">
                <a:off x="6833" y="4079"/>
                <a:ext cx="2761" cy="1443"/>
              </a:xfrm>
              <a:prstGeom prst="rect">
                <a:avLst/>
              </a:prstGeom>
            </p:spPr>
          </p:pic>
          <p:sp>
            <p:nvSpPr>
              <p:cNvPr id="22"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18" name="椭圆 17"/>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9" name="文本框 18"/>
            <p:cNvSpPr txBox="1"/>
            <p:nvPr/>
          </p:nvSpPr>
          <p:spPr>
            <a:xfrm>
              <a:off x="6031" y="2599"/>
              <a:ext cx="1009" cy="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prstClr val="white"/>
                  </a:solidFill>
                  <a:effectLst>
                    <a:outerShdw blurRad="38100" dist="38100" dir="2700000" algn="tl">
                      <a:srgbClr val="000000">
                        <a:alpha val="43137"/>
                      </a:srgbClr>
                    </a:outerShdw>
                  </a:effectLst>
                  <a:latin typeface="inpin heiti" charset="-122"/>
                  <a:ea typeface="inpin heiti" charset="-122"/>
                </a:rPr>
                <a:t>伍</a:t>
              </a:r>
              <a:endParaRPr kumimoji="0" lang="zh-CN" altLang="en-US" sz="2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endParaRPr>
            </a:p>
          </p:txBody>
        </p:sp>
        <p:sp>
          <p:nvSpPr>
            <p:cNvPr id="20" name="文本框 19"/>
            <p:cNvSpPr txBox="1"/>
            <p:nvPr/>
          </p:nvSpPr>
          <p:spPr>
            <a:xfrm>
              <a:off x="5966" y="3590"/>
              <a:ext cx="1074"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现场布置</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4" grpId="0" bldLvl="0" animBg="1"/>
      <p:bldP spid="6" grpId="0"/>
      <p:bldP spid="7" grpId="0" bldLvl="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260658" y="687705"/>
            <a:ext cx="1670685" cy="4157808"/>
            <a:chOff x="5419" y="1802"/>
            <a:chExt cx="2265" cy="5213"/>
          </a:xfrm>
        </p:grpSpPr>
        <p:grpSp>
          <p:nvGrpSpPr>
            <p:cNvPr id="17" name="组合 16"/>
            <p:cNvGrpSpPr/>
            <p:nvPr/>
          </p:nvGrpSpPr>
          <p:grpSpPr>
            <a:xfrm>
              <a:off x="5419" y="1802"/>
              <a:ext cx="2265" cy="2469"/>
              <a:chOff x="6755" y="3999"/>
              <a:chExt cx="2936" cy="3198"/>
            </a:xfrm>
          </p:grpSpPr>
          <p:pic>
            <p:nvPicPr>
              <p:cNvPr id="19" name="图片 18"/>
              <p:cNvPicPr>
                <a:picLocks noChangeAspect="1"/>
              </p:cNvPicPr>
              <p:nvPr/>
            </p:nvPicPr>
            <p:blipFill>
              <a:blip r:embed="rId3" cstate="screen"/>
              <a:srcRect/>
              <a:stretch>
                <a:fillRect/>
              </a:stretch>
            </p:blipFill>
            <p:spPr>
              <a:xfrm flipH="1" flipV="1">
                <a:off x="6833" y="4079"/>
                <a:ext cx="2761" cy="1443"/>
              </a:xfrm>
              <a:prstGeom prst="rect">
                <a:avLst/>
              </a:prstGeom>
            </p:spPr>
          </p:pic>
          <p:sp>
            <p:nvSpPr>
              <p:cNvPr id="20"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21" name="椭圆 20"/>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2" name="文本框 21"/>
            <p:cNvSpPr txBox="1"/>
            <p:nvPr/>
          </p:nvSpPr>
          <p:spPr>
            <a:xfrm>
              <a:off x="6031" y="2599"/>
              <a:ext cx="1009" cy="10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800" dirty="0">
                  <a:solidFill>
                    <a:prstClr val="white"/>
                  </a:solidFill>
                  <a:effectLst>
                    <a:outerShdw blurRad="38100" dist="38100" dir="2700000" algn="tl">
                      <a:srgbClr val="000000">
                        <a:alpha val="43137"/>
                      </a:srgbClr>
                    </a:outerShdw>
                  </a:effectLst>
                  <a:latin typeface="inpin heiti" charset="-122"/>
                  <a:ea typeface="inpin heiti" charset="-122"/>
                </a:rPr>
                <a:t>陆</a:t>
              </a:r>
              <a:endParaRPr kumimoji="0" lang="zh-CN" altLang="en-US" sz="4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endParaRPr>
            </a:p>
          </p:txBody>
        </p:sp>
        <p:sp>
          <p:nvSpPr>
            <p:cNvPr id="23" name="文本框 22"/>
            <p:cNvSpPr txBox="1"/>
            <p:nvPr/>
          </p:nvSpPr>
          <p:spPr>
            <a:xfrm>
              <a:off x="5967" y="3692"/>
              <a:ext cx="1001" cy="3323"/>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活动结束</a:t>
              </a:r>
            </a:p>
          </p:txBody>
        </p:sp>
      </p:grpSp>
      <p:pic>
        <p:nvPicPr>
          <p:cNvPr id="4" name="图片 3" descr="59bf8cccb99bb"/>
          <p:cNvPicPr>
            <a:picLocks noChangeAspect="1"/>
          </p:cNvPicPr>
          <p:nvPr/>
        </p:nvPicPr>
        <p:blipFill>
          <a:blip r:embed="rId4" cstate="screen"/>
          <a:stretch>
            <a:fillRect/>
          </a:stretch>
        </p:blipFill>
        <p:spPr>
          <a:xfrm>
            <a:off x="4623435" y="4298315"/>
            <a:ext cx="2945130" cy="2823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9bf8cccb9a10"/>
          <p:cNvPicPr>
            <a:picLocks noChangeAspect="1"/>
          </p:cNvPicPr>
          <p:nvPr/>
        </p:nvPicPr>
        <p:blipFill>
          <a:blip r:embed="rId3" cstate="screen"/>
          <a:stretch>
            <a:fillRect/>
          </a:stretch>
        </p:blipFill>
        <p:spPr>
          <a:xfrm>
            <a:off x="238125" y="1462405"/>
            <a:ext cx="2216150" cy="1400175"/>
          </a:xfrm>
          <a:prstGeom prst="rect">
            <a:avLst/>
          </a:prstGeom>
        </p:spPr>
      </p:pic>
      <p:grpSp>
        <p:nvGrpSpPr>
          <p:cNvPr id="6" name="组合 5"/>
          <p:cNvGrpSpPr/>
          <p:nvPr/>
        </p:nvGrpSpPr>
        <p:grpSpPr>
          <a:xfrm>
            <a:off x="959485" y="2575560"/>
            <a:ext cx="772795" cy="772795"/>
            <a:chOff x="2103" y="1858"/>
            <a:chExt cx="1804" cy="1804"/>
          </a:xfrm>
        </p:grpSpPr>
        <p:sp>
          <p:nvSpPr>
            <p:cNvPr id="7" name="菱形 6"/>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8" name="文本框 7"/>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活</a:t>
              </a:r>
            </a:p>
          </p:txBody>
        </p:sp>
      </p:grpSp>
      <p:grpSp>
        <p:nvGrpSpPr>
          <p:cNvPr id="14" name="组合 13"/>
          <p:cNvGrpSpPr/>
          <p:nvPr/>
        </p:nvGrpSpPr>
        <p:grpSpPr>
          <a:xfrm>
            <a:off x="959485" y="3371850"/>
            <a:ext cx="772795" cy="772795"/>
            <a:chOff x="2103" y="1858"/>
            <a:chExt cx="1804" cy="1804"/>
          </a:xfrm>
        </p:grpSpPr>
        <p:sp>
          <p:nvSpPr>
            <p:cNvPr id="15" name="菱形 14"/>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8" name="文本框 17"/>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案</a:t>
              </a:r>
            </a:p>
          </p:txBody>
        </p:sp>
      </p:grpSp>
      <p:grpSp>
        <p:nvGrpSpPr>
          <p:cNvPr id="24" name="组合 23"/>
          <p:cNvGrpSpPr/>
          <p:nvPr/>
        </p:nvGrpSpPr>
        <p:grpSpPr>
          <a:xfrm>
            <a:off x="959485" y="4168775"/>
            <a:ext cx="772795" cy="772160"/>
            <a:chOff x="2103" y="1858"/>
            <a:chExt cx="1804" cy="1804"/>
          </a:xfrm>
        </p:grpSpPr>
        <p:sp>
          <p:nvSpPr>
            <p:cNvPr id="25" name="菱形 24"/>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6" name="文本框 25"/>
            <p:cNvSpPr txBox="1"/>
            <p:nvPr/>
          </p:nvSpPr>
          <p:spPr>
            <a:xfrm>
              <a:off x="2230" y="2107"/>
              <a:ext cx="1249" cy="1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结</a:t>
              </a:r>
            </a:p>
          </p:txBody>
        </p:sp>
      </p:grpSp>
      <p:grpSp>
        <p:nvGrpSpPr>
          <p:cNvPr id="27" name="组合 26"/>
          <p:cNvGrpSpPr/>
          <p:nvPr/>
        </p:nvGrpSpPr>
        <p:grpSpPr>
          <a:xfrm>
            <a:off x="959485" y="4965065"/>
            <a:ext cx="772795" cy="772160"/>
            <a:chOff x="2103" y="1858"/>
            <a:chExt cx="1804" cy="1804"/>
          </a:xfrm>
        </p:grpSpPr>
        <p:sp>
          <p:nvSpPr>
            <p:cNvPr id="28" name="菱形 27"/>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9" name="文本框 28"/>
            <p:cNvSpPr txBox="1"/>
            <p:nvPr/>
          </p:nvSpPr>
          <p:spPr>
            <a:xfrm>
              <a:off x="2230" y="2107"/>
              <a:ext cx="1249" cy="1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束</a:t>
              </a:r>
            </a:p>
          </p:txBody>
        </p:sp>
      </p:grpSp>
      <p:sp>
        <p:nvSpPr>
          <p:cNvPr id="4" name="对角圆角矩形 3"/>
          <p:cNvSpPr/>
          <p:nvPr/>
        </p:nvSpPr>
        <p:spPr>
          <a:xfrm>
            <a:off x="2358390" y="2312035"/>
            <a:ext cx="2588895" cy="1299845"/>
          </a:xfrm>
          <a:prstGeom prst="round2DiagRect">
            <a:avLst/>
          </a:prstGeom>
          <a:noFill/>
          <a:ln w="28575">
            <a:solidFill>
              <a:srgbClr val="FEE84D"/>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1">
              <a:ln>
                <a:noFill/>
              </a:ln>
              <a:solidFill>
                <a:prstClr val="white"/>
              </a:solidFill>
              <a:effectLst/>
              <a:uLnTx/>
              <a:uFillTx/>
              <a:latin typeface="inpin heiti" charset="-122"/>
              <a:ea typeface="inpin heiti" charset="-122"/>
              <a:cs typeface="+mn-cs"/>
            </a:endParaRPr>
          </a:p>
        </p:txBody>
      </p:sp>
      <p:sp>
        <p:nvSpPr>
          <p:cNvPr id="31" name="对角圆角矩形 30"/>
          <p:cNvSpPr/>
          <p:nvPr/>
        </p:nvSpPr>
        <p:spPr>
          <a:xfrm>
            <a:off x="2358390" y="3842385"/>
            <a:ext cx="2588895" cy="1299845"/>
          </a:xfrm>
          <a:prstGeom prst="round2DiagRect">
            <a:avLst/>
          </a:prstGeom>
          <a:noFill/>
          <a:ln w="28575">
            <a:solidFill>
              <a:srgbClr val="FEE84D"/>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1">
              <a:ln>
                <a:noFill/>
              </a:ln>
              <a:solidFill>
                <a:prstClr val="white"/>
              </a:solidFill>
              <a:effectLst/>
              <a:uLnTx/>
              <a:uFillTx/>
              <a:latin typeface="inpin heiti" charset="-122"/>
              <a:ea typeface="inpin heiti" charset="-122"/>
              <a:cs typeface="+mn-cs"/>
            </a:endParaRPr>
          </a:p>
        </p:txBody>
      </p:sp>
      <p:sp>
        <p:nvSpPr>
          <p:cNvPr id="45" name="对角圆角矩形 44"/>
          <p:cNvSpPr/>
          <p:nvPr/>
        </p:nvSpPr>
        <p:spPr>
          <a:xfrm>
            <a:off x="7695565" y="2324100"/>
            <a:ext cx="2588895" cy="1299845"/>
          </a:xfrm>
          <a:prstGeom prst="round2DiagRect">
            <a:avLst/>
          </a:prstGeom>
          <a:noFill/>
          <a:ln w="28575">
            <a:solidFill>
              <a:srgbClr val="FEE84D"/>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1">
              <a:ln>
                <a:noFill/>
              </a:ln>
              <a:solidFill>
                <a:prstClr val="white"/>
              </a:solidFill>
              <a:effectLst/>
              <a:uLnTx/>
              <a:uFillTx/>
              <a:latin typeface="inpin heiti" charset="-122"/>
              <a:ea typeface="inpin heiti" charset="-122"/>
              <a:cs typeface="+mn-cs"/>
            </a:endParaRPr>
          </a:p>
        </p:txBody>
      </p:sp>
      <p:sp>
        <p:nvSpPr>
          <p:cNvPr id="51" name="对角圆角矩形 50"/>
          <p:cNvSpPr/>
          <p:nvPr/>
        </p:nvSpPr>
        <p:spPr>
          <a:xfrm>
            <a:off x="7695565" y="3842385"/>
            <a:ext cx="2588895" cy="1299845"/>
          </a:xfrm>
          <a:prstGeom prst="round2DiagRect">
            <a:avLst/>
          </a:prstGeom>
          <a:noFill/>
          <a:ln w="28575">
            <a:solidFill>
              <a:srgbClr val="FEE84D"/>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1">
              <a:ln>
                <a:noFill/>
              </a:ln>
              <a:solidFill>
                <a:prstClr val="white"/>
              </a:solidFill>
              <a:effectLst/>
              <a:uLnTx/>
              <a:uFillTx/>
              <a:latin typeface="inpin heiti" charset="-122"/>
              <a:ea typeface="inpin heiti" charset="-122"/>
              <a:cs typeface="+mn-cs"/>
            </a:endParaRPr>
          </a:p>
        </p:txBody>
      </p:sp>
      <p:pic>
        <p:nvPicPr>
          <p:cNvPr id="9" name="图片 8" descr="59bf8cccb9a6c"/>
          <p:cNvPicPr>
            <a:picLocks noChangeAspect="1"/>
          </p:cNvPicPr>
          <p:nvPr/>
        </p:nvPicPr>
        <p:blipFill>
          <a:blip r:embed="rId4" cstate="screen"/>
          <a:srcRect/>
          <a:stretch>
            <a:fillRect/>
          </a:stretch>
        </p:blipFill>
        <p:spPr>
          <a:xfrm>
            <a:off x="4443095" y="2312035"/>
            <a:ext cx="3689350" cy="2676525"/>
          </a:xfrm>
          <a:prstGeom prst="rect">
            <a:avLst/>
          </a:prstGeom>
        </p:spPr>
      </p:pic>
      <p:sp>
        <p:nvSpPr>
          <p:cNvPr id="11" name="矩形 10"/>
          <p:cNvSpPr/>
          <p:nvPr/>
        </p:nvSpPr>
        <p:spPr>
          <a:xfrm>
            <a:off x="2602076" y="2385066"/>
            <a:ext cx="2111867" cy="434245"/>
          </a:xfrm>
          <a:prstGeom prst="rect">
            <a:avLst/>
          </a:prstGeom>
          <a:noFill/>
          <a:ln w="38100">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ED53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请输入您的标题</a:t>
            </a:r>
          </a:p>
        </p:txBody>
      </p:sp>
      <p:sp>
        <p:nvSpPr>
          <p:cNvPr id="12" name="文本框 11"/>
          <p:cNvSpPr txBox="1"/>
          <p:nvPr/>
        </p:nvSpPr>
        <p:spPr>
          <a:xfrm>
            <a:off x="2524125" y="2819400"/>
            <a:ext cx="2268855" cy="701602"/>
          </a:xfrm>
          <a:prstGeom prst="rect">
            <a:avLst/>
          </a:prstGeom>
          <a:noFill/>
          <a:ln>
            <a:no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请输入你的文字部分请输入你的文字部</a:t>
            </a:r>
          </a:p>
        </p:txBody>
      </p:sp>
      <p:sp>
        <p:nvSpPr>
          <p:cNvPr id="13" name="矩形 12"/>
          <p:cNvSpPr/>
          <p:nvPr/>
        </p:nvSpPr>
        <p:spPr>
          <a:xfrm>
            <a:off x="7933536" y="2385066"/>
            <a:ext cx="2111867" cy="434245"/>
          </a:xfrm>
          <a:prstGeom prst="rect">
            <a:avLst/>
          </a:prstGeom>
          <a:noFill/>
          <a:ln w="38100">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ED53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请输入您的标题</a:t>
            </a:r>
          </a:p>
        </p:txBody>
      </p:sp>
      <p:sp>
        <p:nvSpPr>
          <p:cNvPr id="16" name="文本框 15"/>
          <p:cNvSpPr txBox="1"/>
          <p:nvPr/>
        </p:nvSpPr>
        <p:spPr>
          <a:xfrm>
            <a:off x="7855585" y="2819400"/>
            <a:ext cx="2268855" cy="701602"/>
          </a:xfrm>
          <a:prstGeom prst="rect">
            <a:avLst/>
          </a:prstGeom>
          <a:noFill/>
          <a:ln>
            <a:no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请输入你的文字部分请输入你的文字部</a:t>
            </a:r>
          </a:p>
        </p:txBody>
      </p:sp>
      <p:sp>
        <p:nvSpPr>
          <p:cNvPr id="20" name="矩形 19"/>
          <p:cNvSpPr/>
          <p:nvPr/>
        </p:nvSpPr>
        <p:spPr>
          <a:xfrm>
            <a:off x="8012276" y="3842391"/>
            <a:ext cx="2111867" cy="434245"/>
          </a:xfrm>
          <a:prstGeom prst="rect">
            <a:avLst/>
          </a:prstGeom>
          <a:noFill/>
          <a:ln w="38100">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ED53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请输入您的标题</a:t>
            </a:r>
          </a:p>
        </p:txBody>
      </p:sp>
      <p:sp>
        <p:nvSpPr>
          <p:cNvPr id="21" name="文本框 20"/>
          <p:cNvSpPr txBox="1"/>
          <p:nvPr/>
        </p:nvSpPr>
        <p:spPr>
          <a:xfrm>
            <a:off x="7934325" y="4276725"/>
            <a:ext cx="2268855" cy="701602"/>
          </a:xfrm>
          <a:prstGeom prst="rect">
            <a:avLst/>
          </a:prstGeom>
          <a:noFill/>
          <a:ln>
            <a:no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请输入你的文字部分请输入你的文字部</a:t>
            </a:r>
          </a:p>
        </p:txBody>
      </p:sp>
      <p:sp>
        <p:nvSpPr>
          <p:cNvPr id="22" name="矩形 21"/>
          <p:cNvSpPr/>
          <p:nvPr/>
        </p:nvSpPr>
        <p:spPr>
          <a:xfrm>
            <a:off x="2523971" y="3931291"/>
            <a:ext cx="2111867" cy="434245"/>
          </a:xfrm>
          <a:prstGeom prst="rect">
            <a:avLst/>
          </a:prstGeom>
          <a:noFill/>
          <a:ln w="38100">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ED53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请输入您的标题</a:t>
            </a:r>
          </a:p>
        </p:txBody>
      </p:sp>
      <p:sp>
        <p:nvSpPr>
          <p:cNvPr id="23" name="文本框 22"/>
          <p:cNvSpPr txBox="1"/>
          <p:nvPr/>
        </p:nvSpPr>
        <p:spPr>
          <a:xfrm>
            <a:off x="2446020" y="4365625"/>
            <a:ext cx="2268855" cy="701602"/>
          </a:xfrm>
          <a:prstGeom prst="rect">
            <a:avLst/>
          </a:prstGeom>
          <a:noFill/>
          <a:ln>
            <a:noFill/>
          </a:ln>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请输入你的文字部分请输入你的文字部</a:t>
            </a:r>
          </a:p>
        </p:txBody>
      </p:sp>
      <p:grpSp>
        <p:nvGrpSpPr>
          <p:cNvPr id="30" name="组合 29"/>
          <p:cNvGrpSpPr/>
          <p:nvPr/>
        </p:nvGrpSpPr>
        <p:grpSpPr>
          <a:xfrm>
            <a:off x="10989310" y="1485900"/>
            <a:ext cx="973455" cy="2166185"/>
            <a:chOff x="5419" y="1802"/>
            <a:chExt cx="2265" cy="4659"/>
          </a:xfrm>
        </p:grpSpPr>
        <p:grpSp>
          <p:nvGrpSpPr>
            <p:cNvPr id="32" name="组合 31"/>
            <p:cNvGrpSpPr/>
            <p:nvPr/>
          </p:nvGrpSpPr>
          <p:grpSpPr>
            <a:xfrm>
              <a:off x="5419" y="1802"/>
              <a:ext cx="2265" cy="2469"/>
              <a:chOff x="6755" y="3999"/>
              <a:chExt cx="2936" cy="3198"/>
            </a:xfrm>
          </p:grpSpPr>
          <p:pic>
            <p:nvPicPr>
              <p:cNvPr id="36" name="图片 35"/>
              <p:cNvPicPr>
                <a:picLocks noChangeAspect="1"/>
              </p:cNvPicPr>
              <p:nvPr/>
            </p:nvPicPr>
            <p:blipFill>
              <a:blip r:embed="rId5" cstate="screen"/>
              <a:srcRect/>
              <a:stretch>
                <a:fillRect/>
              </a:stretch>
            </p:blipFill>
            <p:spPr>
              <a:xfrm flipH="1" flipV="1">
                <a:off x="6833" y="4079"/>
                <a:ext cx="2761" cy="1443"/>
              </a:xfrm>
              <a:prstGeom prst="rect">
                <a:avLst/>
              </a:prstGeom>
            </p:spPr>
          </p:pic>
          <p:sp>
            <p:nvSpPr>
              <p:cNvPr id="37"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33" name="椭圆 32"/>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34" name="文本框 33"/>
            <p:cNvSpPr txBox="1"/>
            <p:nvPr/>
          </p:nvSpPr>
          <p:spPr>
            <a:xfrm>
              <a:off x="6031" y="2599"/>
              <a:ext cx="1009" cy="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陆</a:t>
              </a:r>
            </a:p>
          </p:txBody>
        </p:sp>
        <p:sp>
          <p:nvSpPr>
            <p:cNvPr id="35" name="文本框 34"/>
            <p:cNvSpPr txBox="1"/>
            <p:nvPr/>
          </p:nvSpPr>
          <p:spPr>
            <a:xfrm>
              <a:off x="5966" y="3590"/>
              <a:ext cx="1074"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活动结束</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42"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22" presetClass="entr" presetSubtype="8"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left)">
                                      <p:cBhvr>
                                        <p:cTn id="44" dur="500"/>
                                        <p:tgtEl>
                                          <p:spTgt spid="4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left)">
                                      <p:cBhvr>
                                        <p:cTn id="47" dur="500"/>
                                        <p:tgtEl>
                                          <p:spTgt spid="51"/>
                                        </p:tgtEl>
                                      </p:cBhvr>
                                    </p:animEffec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ID="2" presetClass="entr" presetSubtype="4"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20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2500"/>
                            </p:stCondLst>
                            <p:childTnLst>
                              <p:par>
                                <p:cTn id="69" presetID="2" presetClass="entr" presetSubtype="4"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par>
                          <p:cTn id="73" fill="hold">
                            <p:stCondLst>
                              <p:cond delay="3000"/>
                            </p:stCondLst>
                            <p:childTnLst>
                              <p:par>
                                <p:cTn id="74" presetID="2" presetClass="entr" presetSubtype="4"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500" fill="hold"/>
                                        <p:tgtEl>
                                          <p:spTgt spid="21"/>
                                        </p:tgtEl>
                                        <p:attrNameLst>
                                          <p:attrName>ppt_x</p:attrName>
                                        </p:attrNameLst>
                                      </p:cBhvr>
                                      <p:tavLst>
                                        <p:tav tm="0">
                                          <p:val>
                                            <p:strVal val="#ppt_x"/>
                                          </p:val>
                                        </p:tav>
                                        <p:tav tm="100000">
                                          <p:val>
                                            <p:strVal val="#ppt_x"/>
                                          </p:val>
                                        </p:tav>
                                      </p:tavLst>
                                    </p:anim>
                                    <p:anim calcmode="lin" valueType="num">
                                      <p:cBhvr additive="base">
                                        <p:cTn id="77" dur="500" fill="hold"/>
                                        <p:tgtEl>
                                          <p:spTgt spid="21"/>
                                        </p:tgtEl>
                                        <p:attrNameLst>
                                          <p:attrName>ppt_y</p:attrName>
                                        </p:attrNameLst>
                                      </p:cBhvr>
                                      <p:tavLst>
                                        <p:tav tm="0">
                                          <p:val>
                                            <p:strVal val="1+#ppt_h/2"/>
                                          </p:val>
                                        </p:tav>
                                        <p:tav tm="100000">
                                          <p:val>
                                            <p:strVal val="#ppt_y"/>
                                          </p:val>
                                        </p:tav>
                                      </p:tavLst>
                                    </p:anim>
                                  </p:childTnLst>
                                </p:cTn>
                              </p:par>
                            </p:childTnLst>
                          </p:cTn>
                        </p:par>
                        <p:par>
                          <p:cTn id="78" fill="hold">
                            <p:stCondLst>
                              <p:cond delay="3500"/>
                            </p:stCondLst>
                            <p:childTnLst>
                              <p:par>
                                <p:cTn id="79" presetID="2" presetClass="entr" presetSubtype="4"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childTnLst>
                          </p:cTn>
                        </p:par>
                        <p:par>
                          <p:cTn id="83" fill="hold">
                            <p:stCondLst>
                              <p:cond delay="4000"/>
                            </p:stCondLst>
                            <p:childTnLst>
                              <p:par>
                                <p:cTn id="84" presetID="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ppt_x"/>
                                          </p:val>
                                        </p:tav>
                                        <p:tav tm="100000">
                                          <p:val>
                                            <p:strVal val="#ppt_x"/>
                                          </p:val>
                                        </p:tav>
                                      </p:tavLst>
                                    </p:anim>
                                    <p:anim calcmode="lin" valueType="num">
                                      <p:cBhvr additive="base">
                                        <p:cTn id="8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45" grpId="0" animBg="1"/>
      <p:bldP spid="51" grpId="0" animBg="1"/>
      <p:bldP spid="11" grpId="0" bldLvl="0" animBg="1"/>
      <p:bldP spid="12" grpId="0"/>
      <p:bldP spid="13" grpId="0" bldLvl="0" animBg="1"/>
      <p:bldP spid="16" grpId="0"/>
      <p:bldP spid="20" grpId="0" bldLvl="0" animBg="1"/>
      <p:bldP spid="21" grpId="0"/>
      <p:bldP spid="22" grpId="0" bldLvl="0" animBg="1"/>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未标题-3"/>
          <p:cNvPicPr>
            <a:picLocks noChangeAspect="1"/>
          </p:cNvPicPr>
          <p:nvPr/>
        </p:nvPicPr>
        <p:blipFill>
          <a:blip r:embed="rId3"/>
          <a:stretch>
            <a:fillRect/>
          </a:stretch>
        </p:blipFill>
        <p:spPr>
          <a:xfrm>
            <a:off x="-78105" y="3601720"/>
            <a:ext cx="5752465" cy="3228340"/>
          </a:xfrm>
          <a:prstGeom prst="rect">
            <a:avLst/>
          </a:prstGeom>
        </p:spPr>
      </p:pic>
      <p:sp>
        <p:nvSpPr>
          <p:cNvPr id="9" name="文本框 8"/>
          <p:cNvSpPr txBox="1"/>
          <p:nvPr/>
        </p:nvSpPr>
        <p:spPr>
          <a:xfrm>
            <a:off x="2063115" y="2175510"/>
            <a:ext cx="8078470" cy="3538220"/>
          </a:xfrm>
          <a:prstGeom prst="rect">
            <a:avLst/>
          </a:prstGeom>
          <a:noFill/>
        </p:spPr>
        <p:txBody>
          <a:bodyPr wrap="square" rtlCol="0">
            <a:spAutoFit/>
          </a:bodyPr>
          <a:lstStyle/>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n"/>
              <a:defRPr/>
            </a:pP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中秋节，又称月夕、秋节、仲秋节、八月节、八月会、追月节、玩月节、拜月节、女儿节或团圆节，是流行于中国众多民族与汉字文化圈诸国的传统文化节日，时在农历八月十五。</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n"/>
              <a:defRPr/>
            </a:pP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中秋节，又称月夕、秋节、仲秋节、八月节、八月会、追月节、玩月节、拜月节、女儿节或团圆节，是流行于中国众多民族与汉字文化圈诸国的传统文化节日，时在农历八月十五。</a:t>
            </a:r>
            <a:endParaRPr kumimoji="0" lang="en-US" altLang="zh-CN"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endParaRPr>
          </a:p>
          <a:p>
            <a:pPr marL="0" marR="0" lvl="0" indent="0" algn="l" defTabSz="914400" rtl="0" eaLnBrk="1" fontAlgn="auto" latinLnBrk="0" hangingPunct="1">
              <a:lnSpc>
                <a:spcPct val="200000"/>
              </a:lnSpc>
              <a:spcBef>
                <a:spcPts val="0"/>
              </a:spcBef>
              <a:spcAft>
                <a:spcPts val="0"/>
              </a:spcAft>
              <a:buClrTx/>
              <a:buSzTx/>
              <a:buFont typeface="Wingdings" panose="05000000000000000000" pitchFamily="2" charset="2"/>
              <a:buNone/>
              <a:defRPr/>
            </a:pPr>
            <a:endParaRPr kumimoji="0" lang="en-US" altLang="zh-CN"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endParaRPr>
          </a:p>
        </p:txBody>
      </p:sp>
      <p:sp>
        <p:nvSpPr>
          <p:cNvPr id="10" name="文本框 9"/>
          <p:cNvSpPr txBox="1"/>
          <p:nvPr/>
        </p:nvSpPr>
        <p:spPr>
          <a:xfrm>
            <a:off x="3871546" y="1028085"/>
            <a:ext cx="4448908"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结束语</a:t>
            </a:r>
          </a:p>
        </p:txBody>
      </p:sp>
      <p:grpSp>
        <p:nvGrpSpPr>
          <p:cNvPr id="15" name="组合 14"/>
          <p:cNvGrpSpPr/>
          <p:nvPr/>
        </p:nvGrpSpPr>
        <p:grpSpPr>
          <a:xfrm>
            <a:off x="10989310" y="1485900"/>
            <a:ext cx="973455" cy="2166185"/>
            <a:chOff x="5419" y="1802"/>
            <a:chExt cx="2265" cy="4659"/>
          </a:xfrm>
        </p:grpSpPr>
        <p:grpSp>
          <p:nvGrpSpPr>
            <p:cNvPr id="16" name="组合 15"/>
            <p:cNvGrpSpPr/>
            <p:nvPr/>
          </p:nvGrpSpPr>
          <p:grpSpPr>
            <a:xfrm>
              <a:off x="5419" y="1802"/>
              <a:ext cx="2265" cy="2469"/>
              <a:chOff x="6755" y="3999"/>
              <a:chExt cx="2936" cy="3198"/>
            </a:xfrm>
          </p:grpSpPr>
          <p:pic>
            <p:nvPicPr>
              <p:cNvPr id="20" name="图片 19"/>
              <p:cNvPicPr>
                <a:picLocks noChangeAspect="1"/>
              </p:cNvPicPr>
              <p:nvPr/>
            </p:nvPicPr>
            <p:blipFill>
              <a:blip r:embed="rId4" cstate="screen"/>
              <a:srcRect/>
              <a:stretch>
                <a:fillRect/>
              </a:stretch>
            </p:blipFill>
            <p:spPr>
              <a:xfrm flipH="1" flipV="1">
                <a:off x="6833" y="4079"/>
                <a:ext cx="2761" cy="1443"/>
              </a:xfrm>
              <a:prstGeom prst="rect">
                <a:avLst/>
              </a:prstGeom>
            </p:spPr>
          </p:pic>
          <p:sp>
            <p:nvSpPr>
              <p:cNvPr id="21"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17" name="椭圆 16"/>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8" name="文本框 17"/>
            <p:cNvSpPr txBox="1"/>
            <p:nvPr/>
          </p:nvSpPr>
          <p:spPr>
            <a:xfrm>
              <a:off x="6031" y="2599"/>
              <a:ext cx="1009" cy="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陆</a:t>
              </a:r>
            </a:p>
          </p:txBody>
        </p:sp>
        <p:sp>
          <p:nvSpPr>
            <p:cNvPr id="19" name="文本框 18"/>
            <p:cNvSpPr txBox="1"/>
            <p:nvPr/>
          </p:nvSpPr>
          <p:spPr>
            <a:xfrm>
              <a:off x="5966" y="3590"/>
              <a:ext cx="1074"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活动结束</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未标题-1"/>
          <p:cNvPicPr>
            <a:picLocks noChangeAspect="1"/>
          </p:cNvPicPr>
          <p:nvPr/>
        </p:nvPicPr>
        <p:blipFill>
          <a:blip r:embed="rId3"/>
          <a:stretch>
            <a:fillRect/>
          </a:stretch>
        </p:blipFill>
        <p:spPr>
          <a:xfrm>
            <a:off x="-1270" y="-635"/>
            <a:ext cx="12195175" cy="6859905"/>
          </a:xfrm>
          <a:prstGeom prst="rect">
            <a:avLst/>
          </a:prstGeom>
        </p:spPr>
      </p:pic>
      <p:pic>
        <p:nvPicPr>
          <p:cNvPr id="5" name="图片 4" descr="未标题-1"/>
          <p:cNvPicPr>
            <a:picLocks noChangeAspect="1"/>
          </p:cNvPicPr>
          <p:nvPr/>
        </p:nvPicPr>
        <p:blipFill>
          <a:blip r:embed="rId4"/>
          <a:stretch>
            <a:fillRect/>
          </a:stretch>
        </p:blipFill>
        <p:spPr>
          <a:xfrm>
            <a:off x="6879590" y="76835"/>
            <a:ext cx="1263650" cy="2834640"/>
          </a:xfrm>
          <a:prstGeom prst="rect">
            <a:avLst/>
          </a:prstGeom>
        </p:spPr>
      </p:pic>
      <p:sp>
        <p:nvSpPr>
          <p:cNvPr id="6" name="文本框 5"/>
          <p:cNvSpPr txBox="1"/>
          <p:nvPr/>
        </p:nvSpPr>
        <p:spPr>
          <a:xfrm>
            <a:off x="5347315" y="472090"/>
            <a:ext cx="923330" cy="2567369"/>
          </a:xfrm>
          <a:prstGeom prst="rect">
            <a:avLst/>
          </a:prstGeom>
          <a:noFill/>
          <a:effectLst>
            <a:glow rad="1905000">
              <a:schemeClr val="accent4">
                <a:satMod val="175000"/>
                <a:alpha val="74000"/>
              </a:schemeClr>
            </a:glow>
            <a:reflection blurRad="203200" stA="45000" endPos="24000" dist="558800" dir="5400000" sy="-100000" algn="bl" rotWithShape="0"/>
            <a:softEdge rad="508000"/>
          </a:effectLst>
        </p:spPr>
        <p:txBody>
          <a:bodyPr vert="eaVert"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感谢聆听</a:t>
            </a:r>
          </a:p>
        </p:txBody>
      </p:sp>
      <p:pic>
        <p:nvPicPr>
          <p:cNvPr id="7" name="图片 6" descr="59c3d830d3608"/>
          <p:cNvPicPr>
            <a:picLocks noChangeAspect="1"/>
          </p:cNvPicPr>
          <p:nvPr/>
        </p:nvPicPr>
        <p:blipFill>
          <a:blip r:embed="rId5" cstate="screen"/>
          <a:srcRect/>
          <a:stretch>
            <a:fillRect/>
          </a:stretch>
        </p:blipFill>
        <p:spPr>
          <a:xfrm>
            <a:off x="-1270" y="-635"/>
            <a:ext cx="2258695" cy="2604770"/>
          </a:xfrm>
          <a:prstGeom prst="rect">
            <a:avLst/>
          </a:prstGeom>
        </p:spPr>
      </p:pic>
      <p:pic>
        <p:nvPicPr>
          <p:cNvPr id="8" name="图片 7" descr="59c3d830d3608"/>
          <p:cNvPicPr>
            <a:picLocks noChangeAspect="1"/>
          </p:cNvPicPr>
          <p:nvPr/>
        </p:nvPicPr>
        <p:blipFill>
          <a:blip r:embed="rId6" cstate="screen"/>
          <a:srcRect/>
          <a:stretch>
            <a:fillRect/>
          </a:stretch>
        </p:blipFill>
        <p:spPr>
          <a:xfrm>
            <a:off x="2257425" y="-635"/>
            <a:ext cx="1366520" cy="2258060"/>
          </a:xfrm>
          <a:prstGeom prst="rect">
            <a:avLst/>
          </a:prstGeom>
        </p:spPr>
      </p:pic>
      <p:pic>
        <p:nvPicPr>
          <p:cNvPr id="9" name="图片 8" descr="59c3d830d3608"/>
          <p:cNvPicPr>
            <a:picLocks noChangeAspect="1"/>
          </p:cNvPicPr>
          <p:nvPr/>
        </p:nvPicPr>
        <p:blipFill>
          <a:blip r:embed="rId7" cstate="screen"/>
          <a:srcRect/>
          <a:stretch>
            <a:fillRect/>
          </a:stretch>
        </p:blipFill>
        <p:spPr>
          <a:xfrm>
            <a:off x="3623945" y="-13335"/>
            <a:ext cx="1070610" cy="17691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ppt_w</p:attrName>
                                        </p:attrNameLst>
                                      </p:cBhvr>
                                      <p:tavLst>
                                        <p:tav tm="0" fmla="#ppt_w*sin(2.5*pi*$)">
                                          <p:val>
                                            <p:fltVal val="0"/>
                                          </p:val>
                                        </p:tav>
                                        <p:tav tm="100000">
                                          <p:val>
                                            <p:fltVal val="1"/>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260658" y="687705"/>
            <a:ext cx="1670685" cy="3797300"/>
            <a:chOff x="5419" y="1802"/>
            <a:chExt cx="2265" cy="4761"/>
          </a:xfrm>
        </p:grpSpPr>
        <p:grpSp>
          <p:nvGrpSpPr>
            <p:cNvPr id="17" name="组合 16"/>
            <p:cNvGrpSpPr/>
            <p:nvPr/>
          </p:nvGrpSpPr>
          <p:grpSpPr>
            <a:xfrm>
              <a:off x="5419" y="1802"/>
              <a:ext cx="2265" cy="2469"/>
              <a:chOff x="6755" y="3999"/>
              <a:chExt cx="2936" cy="3198"/>
            </a:xfrm>
          </p:grpSpPr>
          <p:pic>
            <p:nvPicPr>
              <p:cNvPr id="19" name="图片 18"/>
              <p:cNvPicPr>
                <a:picLocks noChangeAspect="1"/>
              </p:cNvPicPr>
              <p:nvPr/>
            </p:nvPicPr>
            <p:blipFill>
              <a:blip r:embed="rId3" cstate="screen"/>
              <a:srcRect/>
              <a:stretch>
                <a:fillRect/>
              </a:stretch>
            </p:blipFill>
            <p:spPr>
              <a:xfrm flipH="1" flipV="1">
                <a:off x="6833" y="4079"/>
                <a:ext cx="2761" cy="1443"/>
              </a:xfrm>
              <a:prstGeom prst="rect">
                <a:avLst/>
              </a:prstGeom>
            </p:spPr>
          </p:pic>
          <p:sp>
            <p:nvSpPr>
              <p:cNvPr id="20"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21" name="椭圆 20"/>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2" name="文本框 21"/>
            <p:cNvSpPr txBox="1"/>
            <p:nvPr/>
          </p:nvSpPr>
          <p:spPr>
            <a:xfrm>
              <a:off x="6031" y="2599"/>
              <a:ext cx="1009" cy="10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壹</a:t>
              </a:r>
            </a:p>
          </p:txBody>
        </p:sp>
        <p:sp>
          <p:nvSpPr>
            <p:cNvPr id="23" name="文本框 22"/>
            <p:cNvSpPr txBox="1"/>
            <p:nvPr/>
          </p:nvSpPr>
          <p:spPr>
            <a:xfrm>
              <a:off x="5967" y="3692"/>
              <a:ext cx="1001"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方案主题</a:t>
              </a:r>
            </a:p>
          </p:txBody>
        </p:sp>
      </p:grpSp>
      <p:pic>
        <p:nvPicPr>
          <p:cNvPr id="4" name="图片 3" descr="59bf8cccb99bb"/>
          <p:cNvPicPr>
            <a:picLocks noChangeAspect="1"/>
          </p:cNvPicPr>
          <p:nvPr/>
        </p:nvPicPr>
        <p:blipFill>
          <a:blip r:embed="rId4" cstate="screen"/>
          <a:stretch>
            <a:fillRect/>
          </a:stretch>
        </p:blipFill>
        <p:spPr>
          <a:xfrm>
            <a:off x="4623435" y="4298315"/>
            <a:ext cx="2945130" cy="2823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0989310" y="1485900"/>
            <a:ext cx="973455" cy="2166185"/>
            <a:chOff x="5419" y="1802"/>
            <a:chExt cx="2265" cy="4659"/>
          </a:xfrm>
        </p:grpSpPr>
        <p:grpSp>
          <p:nvGrpSpPr>
            <p:cNvPr id="17" name="组合 16"/>
            <p:cNvGrpSpPr/>
            <p:nvPr/>
          </p:nvGrpSpPr>
          <p:grpSpPr>
            <a:xfrm>
              <a:off x="5419" y="1802"/>
              <a:ext cx="2265" cy="2469"/>
              <a:chOff x="6755" y="3999"/>
              <a:chExt cx="2936" cy="3198"/>
            </a:xfrm>
          </p:grpSpPr>
          <p:pic>
            <p:nvPicPr>
              <p:cNvPr id="19" name="图片 18"/>
              <p:cNvPicPr>
                <a:picLocks noChangeAspect="1"/>
              </p:cNvPicPr>
              <p:nvPr/>
            </p:nvPicPr>
            <p:blipFill>
              <a:blip r:embed="rId3" cstate="screen"/>
              <a:srcRect/>
              <a:stretch>
                <a:fillRect/>
              </a:stretch>
            </p:blipFill>
            <p:spPr>
              <a:xfrm flipH="1" flipV="1">
                <a:off x="6833" y="4079"/>
                <a:ext cx="2761" cy="1443"/>
              </a:xfrm>
              <a:prstGeom prst="rect">
                <a:avLst/>
              </a:prstGeom>
            </p:spPr>
          </p:pic>
          <p:sp>
            <p:nvSpPr>
              <p:cNvPr id="20"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21" name="椭圆 20"/>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2" name="文本框 21"/>
            <p:cNvSpPr txBox="1"/>
            <p:nvPr/>
          </p:nvSpPr>
          <p:spPr>
            <a:xfrm>
              <a:off x="6031" y="2599"/>
              <a:ext cx="1009" cy="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壹</a:t>
              </a:r>
            </a:p>
          </p:txBody>
        </p:sp>
        <p:sp>
          <p:nvSpPr>
            <p:cNvPr id="23" name="文本框 22"/>
            <p:cNvSpPr txBox="1"/>
            <p:nvPr/>
          </p:nvSpPr>
          <p:spPr>
            <a:xfrm>
              <a:off x="5966" y="3590"/>
              <a:ext cx="1074"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方案主题</a:t>
              </a:r>
            </a:p>
          </p:txBody>
        </p:sp>
      </p:grpSp>
      <p:pic>
        <p:nvPicPr>
          <p:cNvPr id="5" name="图片 4" descr="59bf8cccb9969"/>
          <p:cNvPicPr>
            <a:picLocks noChangeAspect="1"/>
          </p:cNvPicPr>
          <p:nvPr/>
        </p:nvPicPr>
        <p:blipFill>
          <a:blip r:embed="rId4" cstate="screen"/>
          <a:stretch>
            <a:fillRect/>
          </a:stretch>
        </p:blipFill>
        <p:spPr>
          <a:xfrm>
            <a:off x="-269875" y="-15240"/>
            <a:ext cx="2765425" cy="2625725"/>
          </a:xfrm>
          <a:prstGeom prst="rect">
            <a:avLst/>
          </a:prstGeom>
        </p:spPr>
      </p:pic>
      <p:grpSp>
        <p:nvGrpSpPr>
          <p:cNvPr id="13" name="组合 12"/>
          <p:cNvGrpSpPr/>
          <p:nvPr/>
        </p:nvGrpSpPr>
        <p:grpSpPr>
          <a:xfrm>
            <a:off x="582295" y="2610485"/>
            <a:ext cx="772795" cy="772795"/>
            <a:chOff x="2103" y="1858"/>
            <a:chExt cx="1804" cy="1804"/>
          </a:xfrm>
        </p:grpSpPr>
        <p:sp>
          <p:nvSpPr>
            <p:cNvPr id="6" name="菱形 5"/>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7" name="文本框 6"/>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方</a:t>
              </a:r>
            </a:p>
          </p:txBody>
        </p:sp>
      </p:grpSp>
      <p:grpSp>
        <p:nvGrpSpPr>
          <p:cNvPr id="14" name="组合 13"/>
          <p:cNvGrpSpPr/>
          <p:nvPr/>
        </p:nvGrpSpPr>
        <p:grpSpPr>
          <a:xfrm>
            <a:off x="582295" y="3406775"/>
            <a:ext cx="772795" cy="772795"/>
            <a:chOff x="2103" y="1858"/>
            <a:chExt cx="1804" cy="1804"/>
          </a:xfrm>
        </p:grpSpPr>
        <p:sp>
          <p:nvSpPr>
            <p:cNvPr id="15" name="菱形 14"/>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8" name="文本框 17"/>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案</a:t>
              </a:r>
            </a:p>
          </p:txBody>
        </p:sp>
      </p:grpSp>
      <p:grpSp>
        <p:nvGrpSpPr>
          <p:cNvPr id="24" name="组合 23"/>
          <p:cNvGrpSpPr/>
          <p:nvPr/>
        </p:nvGrpSpPr>
        <p:grpSpPr>
          <a:xfrm>
            <a:off x="582295" y="4203700"/>
            <a:ext cx="772795" cy="772160"/>
            <a:chOff x="2103" y="1858"/>
            <a:chExt cx="1804" cy="1804"/>
          </a:xfrm>
        </p:grpSpPr>
        <p:sp>
          <p:nvSpPr>
            <p:cNvPr id="25" name="菱形 24"/>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6" name="文本框 25"/>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主</a:t>
              </a:r>
            </a:p>
          </p:txBody>
        </p:sp>
      </p:grpSp>
      <p:grpSp>
        <p:nvGrpSpPr>
          <p:cNvPr id="27" name="组合 26"/>
          <p:cNvGrpSpPr/>
          <p:nvPr/>
        </p:nvGrpSpPr>
        <p:grpSpPr>
          <a:xfrm>
            <a:off x="582295" y="4999990"/>
            <a:ext cx="772795" cy="772160"/>
            <a:chOff x="2103" y="1858"/>
            <a:chExt cx="1804" cy="1804"/>
          </a:xfrm>
        </p:grpSpPr>
        <p:sp>
          <p:nvSpPr>
            <p:cNvPr id="28" name="菱形 27"/>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9" name="文本框 28"/>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题</a:t>
              </a:r>
            </a:p>
          </p:txBody>
        </p:sp>
      </p:grpSp>
      <p:cxnSp>
        <p:nvCxnSpPr>
          <p:cNvPr id="31" name="直接连接符 30"/>
          <p:cNvCxnSpPr/>
          <p:nvPr/>
        </p:nvCxnSpPr>
        <p:spPr>
          <a:xfrm flipV="1">
            <a:off x="4155440" y="2645410"/>
            <a:ext cx="0" cy="2110740"/>
          </a:xfrm>
          <a:prstGeom prst="line">
            <a:avLst/>
          </a:prstGeom>
          <a:ln>
            <a:solidFill>
              <a:srgbClr val="FEE84D"/>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4474845" y="2449427"/>
            <a:ext cx="5081826" cy="2306955"/>
          </a:xfrm>
          <a:prstGeom prst="rect">
            <a:avLst/>
          </a:prstGeom>
          <a:noFill/>
        </p:spPr>
        <p:txBody>
          <a:bodyPr wrap="square" rtlCol="0" anchor="t">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400" u="none" strike="noStrike" kern="1200" cap="none" spc="0" normalizeH="0" baseline="0" noProof="0" dirty="0">
                <a:ln>
                  <a:noFill/>
                </a:ln>
                <a:solidFill>
                  <a:srgbClr val="FEE84D"/>
                </a:solidFill>
                <a:effectLst/>
                <a:uLnTx/>
                <a:uFillTx/>
                <a:latin typeface="inpin heiti" charset="-122"/>
                <a:ea typeface="inpin heiti" charset="-122"/>
                <a:cs typeface="+mn-cs"/>
              </a:rPr>
              <a:t>主题诠释：</a:t>
            </a:r>
            <a:r>
              <a:rPr kumimoji="0" lang="zh-CN" altLang="en-US" sz="1600" u="none" strike="noStrike" kern="1200" cap="none" spc="0" normalizeH="0" baseline="0" noProof="0" dirty="0">
                <a:ln>
                  <a:noFill/>
                </a:ln>
                <a:solidFill>
                  <a:prstClr val="white"/>
                </a:solidFill>
                <a:effectLst/>
                <a:uLnTx/>
                <a:uFillTx/>
                <a:latin typeface="inpin heiti" charset="-122"/>
                <a:ea typeface="inpin heiti" charset="-122"/>
                <a:cs typeface="+mn-cs"/>
              </a:rPr>
              <a:t>中秋节，又称月夕、秋节、仲秋节、八月节、八月会、追月节、玩月节、拜月节、女儿节或团圆节，是流行于中国众多民族与汉字文化圈诸国的传统文化节日，时在农历八月十五</a:t>
            </a:r>
          </a:p>
        </p:txBody>
      </p:sp>
      <p:sp>
        <p:nvSpPr>
          <p:cNvPr id="33" name="文本框 32"/>
          <p:cNvSpPr txBox="1"/>
          <p:nvPr/>
        </p:nvSpPr>
        <p:spPr>
          <a:xfrm>
            <a:off x="3205877" y="1856105"/>
            <a:ext cx="615553" cy="354711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u="none" strike="noStrike" kern="1200" cap="none" spc="0" normalizeH="0" baseline="0" noProof="0" dirty="0">
                <a:ln>
                  <a:noFill/>
                </a:ln>
                <a:solidFill>
                  <a:srgbClr val="FEE84D"/>
                </a:solidFill>
                <a:effectLst>
                  <a:outerShdw blurRad="38100" dist="38100" dir="2700000" algn="tl">
                    <a:srgbClr val="000000">
                      <a:alpha val="43137"/>
                    </a:srgbClr>
                  </a:outerShdw>
                </a:effectLst>
                <a:uLnTx/>
                <a:uFillTx/>
                <a:latin typeface="inpin heiti" charset="-122"/>
                <a:ea typeface="inpin heiti" charset="-122"/>
                <a:cs typeface="+mn-cs"/>
                <a:sym typeface="+mn-ea"/>
              </a:rPr>
              <a:t>月圆中秋   欢聚时刻</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1000"/>
                                        <p:tgtEl>
                                          <p:spTgt spid="5"/>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750"/>
                                        <p:tgtEl>
                                          <p:spTgt spid="13"/>
                                        </p:tgtEl>
                                      </p:cBhvr>
                                    </p:animEffect>
                                    <p:anim calcmode="lin" valueType="num">
                                      <p:cBhvr>
                                        <p:cTn id="14" dur="750" fill="hold"/>
                                        <p:tgtEl>
                                          <p:spTgt spid="13"/>
                                        </p:tgtEl>
                                        <p:attrNameLst>
                                          <p:attrName>ppt_x</p:attrName>
                                        </p:attrNameLst>
                                      </p:cBhvr>
                                      <p:tavLst>
                                        <p:tav tm="0">
                                          <p:val>
                                            <p:strVal val="#ppt_x"/>
                                          </p:val>
                                        </p:tav>
                                        <p:tav tm="100000">
                                          <p:val>
                                            <p:strVal val="#ppt_x"/>
                                          </p:val>
                                        </p:tav>
                                      </p:tavLst>
                                    </p:anim>
                                    <p:anim calcmode="lin" valueType="num">
                                      <p:cBhvr>
                                        <p:cTn id="15" dur="75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750"/>
                                        <p:tgtEl>
                                          <p:spTgt spid="14"/>
                                        </p:tgtEl>
                                      </p:cBhvr>
                                    </p:animEffect>
                                    <p:anim calcmode="lin" valueType="num">
                                      <p:cBhvr>
                                        <p:cTn id="19" dur="750" fill="hold"/>
                                        <p:tgtEl>
                                          <p:spTgt spid="14"/>
                                        </p:tgtEl>
                                        <p:attrNameLst>
                                          <p:attrName>ppt_x</p:attrName>
                                        </p:attrNameLst>
                                      </p:cBhvr>
                                      <p:tavLst>
                                        <p:tav tm="0">
                                          <p:val>
                                            <p:strVal val="#ppt_x"/>
                                          </p:val>
                                        </p:tav>
                                        <p:tav tm="100000">
                                          <p:val>
                                            <p:strVal val="#ppt_x"/>
                                          </p:val>
                                        </p:tav>
                                      </p:tavLst>
                                    </p:anim>
                                    <p:anim calcmode="lin" valueType="num">
                                      <p:cBhvr>
                                        <p:cTn id="20" dur="75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750"/>
                                        <p:tgtEl>
                                          <p:spTgt spid="24"/>
                                        </p:tgtEl>
                                      </p:cBhvr>
                                    </p:animEffect>
                                    <p:anim calcmode="lin" valueType="num">
                                      <p:cBhvr>
                                        <p:cTn id="24" dur="750" fill="hold"/>
                                        <p:tgtEl>
                                          <p:spTgt spid="24"/>
                                        </p:tgtEl>
                                        <p:attrNameLst>
                                          <p:attrName>ppt_x</p:attrName>
                                        </p:attrNameLst>
                                      </p:cBhvr>
                                      <p:tavLst>
                                        <p:tav tm="0">
                                          <p:val>
                                            <p:strVal val="#ppt_x"/>
                                          </p:val>
                                        </p:tav>
                                        <p:tav tm="100000">
                                          <p:val>
                                            <p:strVal val="#ppt_x"/>
                                          </p:val>
                                        </p:tav>
                                      </p:tavLst>
                                    </p:anim>
                                    <p:anim calcmode="lin" valueType="num">
                                      <p:cBhvr>
                                        <p:cTn id="25" dur="75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750"/>
                                        <p:tgtEl>
                                          <p:spTgt spid="27"/>
                                        </p:tgtEl>
                                      </p:cBhvr>
                                    </p:animEffect>
                                    <p:anim calcmode="lin" valueType="num">
                                      <p:cBhvr>
                                        <p:cTn id="29" dur="750" fill="hold"/>
                                        <p:tgtEl>
                                          <p:spTgt spid="27"/>
                                        </p:tgtEl>
                                        <p:attrNameLst>
                                          <p:attrName>ppt_x</p:attrName>
                                        </p:attrNameLst>
                                      </p:cBhvr>
                                      <p:tavLst>
                                        <p:tav tm="0">
                                          <p:val>
                                            <p:strVal val="#ppt_x"/>
                                          </p:val>
                                        </p:tav>
                                        <p:tav tm="100000">
                                          <p:val>
                                            <p:strVal val="#ppt_x"/>
                                          </p:val>
                                        </p:tav>
                                      </p:tavLst>
                                    </p:anim>
                                    <p:anim calcmode="lin" valueType="num">
                                      <p:cBhvr>
                                        <p:cTn id="30" dur="750" fill="hold"/>
                                        <p:tgtEl>
                                          <p:spTgt spid="27"/>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anim calcmode="lin" valueType="num">
                                      <p:cBhvr>
                                        <p:cTn id="35" dur="750" fill="hold"/>
                                        <p:tgtEl>
                                          <p:spTgt spid="33"/>
                                        </p:tgtEl>
                                        <p:attrNameLst>
                                          <p:attrName>ppt_x</p:attrName>
                                        </p:attrNameLst>
                                      </p:cBhvr>
                                      <p:tavLst>
                                        <p:tav tm="0">
                                          <p:val>
                                            <p:strVal val="#ppt_x"/>
                                          </p:val>
                                        </p:tav>
                                        <p:tav tm="100000">
                                          <p:val>
                                            <p:strVal val="#ppt_x"/>
                                          </p:val>
                                        </p:tav>
                                      </p:tavLst>
                                    </p:anim>
                                    <p:anim calcmode="lin" valueType="num">
                                      <p:cBhvr>
                                        <p:cTn id="36" dur="750" fill="hold"/>
                                        <p:tgtEl>
                                          <p:spTgt spid="33"/>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750"/>
                                        <p:tgtEl>
                                          <p:spTgt spid="31"/>
                                        </p:tgtEl>
                                      </p:cBhvr>
                                    </p:animEffect>
                                  </p:childTnLst>
                                </p:cTn>
                              </p:par>
                            </p:childTnLst>
                          </p:cTn>
                        </p:par>
                        <p:par>
                          <p:cTn id="41" fill="hold">
                            <p:stCondLst>
                              <p:cond delay="2500"/>
                            </p:stCondLst>
                            <p:childTnLst>
                              <p:par>
                                <p:cTn id="42" presetID="42" presetClass="entr" presetSubtype="0"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750"/>
                                        <p:tgtEl>
                                          <p:spTgt spid="32"/>
                                        </p:tgtEl>
                                      </p:cBhvr>
                                    </p:animEffect>
                                    <p:anim calcmode="lin" valueType="num">
                                      <p:cBhvr>
                                        <p:cTn id="45" dur="750" fill="hold"/>
                                        <p:tgtEl>
                                          <p:spTgt spid="32"/>
                                        </p:tgtEl>
                                        <p:attrNameLst>
                                          <p:attrName>ppt_x</p:attrName>
                                        </p:attrNameLst>
                                      </p:cBhvr>
                                      <p:tavLst>
                                        <p:tav tm="0">
                                          <p:val>
                                            <p:strVal val="#ppt_x"/>
                                          </p:val>
                                        </p:tav>
                                        <p:tav tm="100000">
                                          <p:val>
                                            <p:strVal val="#ppt_x"/>
                                          </p:val>
                                        </p:tav>
                                      </p:tavLst>
                                    </p:anim>
                                    <p:anim calcmode="lin" valueType="num">
                                      <p:cBhvr>
                                        <p:cTn id="46" dur="7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566545" y="2282190"/>
            <a:ext cx="2592070" cy="3790950"/>
            <a:chOff x="3036" y="3086"/>
            <a:chExt cx="4082" cy="5970"/>
          </a:xfrm>
        </p:grpSpPr>
        <p:sp>
          <p:nvSpPr>
            <p:cNvPr id="12" name="任意多边形 32"/>
            <p:cNvSpPr/>
            <p:nvPr/>
          </p:nvSpPr>
          <p:spPr>
            <a:xfrm>
              <a:off x="3036" y="4023"/>
              <a:ext cx="3725" cy="5033"/>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FEA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31" name="图片 30" descr="59bf8cccb9a10"/>
            <p:cNvPicPr>
              <a:picLocks noChangeAspect="1"/>
            </p:cNvPicPr>
            <p:nvPr/>
          </p:nvPicPr>
          <p:blipFill>
            <a:blip r:embed="rId3" cstate="screen"/>
            <a:srcRect/>
            <a:stretch>
              <a:fillRect/>
            </a:stretch>
          </p:blipFill>
          <p:spPr>
            <a:xfrm>
              <a:off x="3833" y="3086"/>
              <a:ext cx="2155" cy="1602"/>
            </a:xfrm>
            <a:prstGeom prst="rect">
              <a:avLst/>
            </a:prstGeom>
          </p:spPr>
        </p:pic>
        <p:sp>
          <p:nvSpPr>
            <p:cNvPr id="22" name="文本框 21"/>
            <p:cNvSpPr txBox="1"/>
            <p:nvPr/>
          </p:nvSpPr>
          <p:spPr>
            <a:xfrm>
              <a:off x="5780" y="3677"/>
              <a:ext cx="1338" cy="1300"/>
            </a:xfrm>
            <a:prstGeom prst="ellipse">
              <a:avLst/>
            </a:prstGeom>
            <a:solidFill>
              <a:srgbClr val="FEA500"/>
            </a:solidFill>
            <a:ln w="28575">
              <a:solidFill>
                <a:srgbClr val="FEE84D"/>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01</a:t>
              </a:r>
            </a:p>
          </p:txBody>
        </p:sp>
        <p:sp>
          <p:nvSpPr>
            <p:cNvPr id="4" name="矩形 3"/>
            <p:cNvSpPr/>
            <p:nvPr/>
          </p:nvSpPr>
          <p:spPr>
            <a:xfrm>
              <a:off x="3395" y="5450"/>
              <a:ext cx="3163" cy="217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请输入你的文字部分标题在这里</a:t>
              </a:r>
              <a:r>
                <a:rPr kumimoji="0" lang="en-US" altLang="zh-CN"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请输入你的文字部分请输入你的文字部分</a:t>
              </a:r>
              <a:endPar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ea"/>
              </a:endParaRPr>
            </a:p>
          </p:txBody>
        </p:sp>
      </p:grpSp>
      <p:grpSp>
        <p:nvGrpSpPr>
          <p:cNvPr id="32" name="组合 31"/>
          <p:cNvGrpSpPr/>
          <p:nvPr/>
        </p:nvGrpSpPr>
        <p:grpSpPr>
          <a:xfrm>
            <a:off x="3747770" y="1115695"/>
            <a:ext cx="4696460" cy="772160"/>
            <a:chOff x="5123" y="1757"/>
            <a:chExt cx="7396" cy="1216"/>
          </a:xfrm>
        </p:grpSpPr>
        <p:grpSp>
          <p:nvGrpSpPr>
            <p:cNvPr id="6" name="组合 5"/>
            <p:cNvGrpSpPr/>
            <p:nvPr/>
          </p:nvGrpSpPr>
          <p:grpSpPr>
            <a:xfrm>
              <a:off x="5123" y="1757"/>
              <a:ext cx="1217" cy="1217"/>
              <a:chOff x="2103" y="1858"/>
              <a:chExt cx="1804" cy="1804"/>
            </a:xfrm>
          </p:grpSpPr>
          <p:sp>
            <p:nvSpPr>
              <p:cNvPr id="7" name="菱形 6"/>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4" name="文本框 13"/>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分</a:t>
                </a:r>
              </a:p>
            </p:txBody>
          </p:sp>
        </p:grpSp>
        <p:grpSp>
          <p:nvGrpSpPr>
            <p:cNvPr id="15" name="组合 14"/>
            <p:cNvGrpSpPr/>
            <p:nvPr/>
          </p:nvGrpSpPr>
          <p:grpSpPr>
            <a:xfrm>
              <a:off x="7183" y="1757"/>
              <a:ext cx="1217" cy="1217"/>
              <a:chOff x="2103" y="1858"/>
              <a:chExt cx="1804" cy="1804"/>
            </a:xfrm>
          </p:grpSpPr>
          <p:sp>
            <p:nvSpPr>
              <p:cNvPr id="16" name="菱形 15"/>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7" name="文本框 16"/>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项</a:t>
                </a:r>
              </a:p>
            </p:txBody>
          </p:sp>
        </p:grpSp>
        <p:grpSp>
          <p:nvGrpSpPr>
            <p:cNvPr id="18" name="组合 17"/>
            <p:cNvGrpSpPr/>
            <p:nvPr/>
          </p:nvGrpSpPr>
          <p:grpSpPr>
            <a:xfrm>
              <a:off x="9243" y="1757"/>
              <a:ext cx="1217" cy="1217"/>
              <a:chOff x="2103" y="1858"/>
              <a:chExt cx="1804" cy="1804"/>
            </a:xfrm>
          </p:grpSpPr>
          <p:sp>
            <p:nvSpPr>
              <p:cNvPr id="19" name="菱形 18"/>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0" name="文本框 19"/>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主</a:t>
                </a:r>
              </a:p>
            </p:txBody>
          </p:sp>
        </p:grpSp>
        <p:grpSp>
          <p:nvGrpSpPr>
            <p:cNvPr id="21" name="组合 20"/>
            <p:cNvGrpSpPr/>
            <p:nvPr/>
          </p:nvGrpSpPr>
          <p:grpSpPr>
            <a:xfrm>
              <a:off x="11303" y="1757"/>
              <a:ext cx="1217" cy="1217"/>
              <a:chOff x="2103" y="1858"/>
              <a:chExt cx="1804" cy="1804"/>
            </a:xfrm>
          </p:grpSpPr>
          <p:sp>
            <p:nvSpPr>
              <p:cNvPr id="27" name="菱形 26"/>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9" name="文本框 28"/>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题</a:t>
                </a:r>
              </a:p>
            </p:txBody>
          </p:sp>
        </p:grpSp>
      </p:grpSp>
      <p:grpSp>
        <p:nvGrpSpPr>
          <p:cNvPr id="49" name="组合 48"/>
          <p:cNvGrpSpPr/>
          <p:nvPr/>
        </p:nvGrpSpPr>
        <p:grpSpPr>
          <a:xfrm>
            <a:off x="4914265" y="2282190"/>
            <a:ext cx="2592070" cy="3790950"/>
            <a:chOff x="7739" y="3594"/>
            <a:chExt cx="4082" cy="5970"/>
          </a:xfrm>
        </p:grpSpPr>
        <p:grpSp>
          <p:nvGrpSpPr>
            <p:cNvPr id="36" name="组合 35"/>
            <p:cNvGrpSpPr/>
            <p:nvPr/>
          </p:nvGrpSpPr>
          <p:grpSpPr>
            <a:xfrm>
              <a:off x="7739" y="3594"/>
              <a:ext cx="4082" cy="5970"/>
              <a:chOff x="3036" y="3086"/>
              <a:chExt cx="4082" cy="5970"/>
            </a:xfrm>
          </p:grpSpPr>
          <p:sp>
            <p:nvSpPr>
              <p:cNvPr id="37" name="任意多边形 32"/>
              <p:cNvSpPr/>
              <p:nvPr/>
            </p:nvSpPr>
            <p:spPr>
              <a:xfrm>
                <a:off x="3036" y="4023"/>
                <a:ext cx="3725" cy="5033"/>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39" name="图片 38" descr="59bf8cccb9a10"/>
              <p:cNvPicPr>
                <a:picLocks noChangeAspect="1"/>
              </p:cNvPicPr>
              <p:nvPr/>
            </p:nvPicPr>
            <p:blipFill>
              <a:blip r:embed="rId3" cstate="screen"/>
              <a:srcRect/>
              <a:stretch>
                <a:fillRect/>
              </a:stretch>
            </p:blipFill>
            <p:spPr>
              <a:xfrm>
                <a:off x="3833" y="3086"/>
                <a:ext cx="2155" cy="1602"/>
              </a:xfrm>
              <a:prstGeom prst="rect">
                <a:avLst/>
              </a:prstGeom>
            </p:spPr>
          </p:pic>
          <p:sp>
            <p:nvSpPr>
              <p:cNvPr id="40" name="文本框 39"/>
              <p:cNvSpPr txBox="1"/>
              <p:nvPr/>
            </p:nvSpPr>
            <p:spPr>
              <a:xfrm>
                <a:off x="5780" y="3677"/>
                <a:ext cx="1338" cy="1300"/>
              </a:xfrm>
              <a:prstGeom prst="ellipse">
                <a:avLst/>
              </a:prstGeom>
              <a:solidFill>
                <a:srgbClr val="FED53E"/>
              </a:solidFill>
              <a:ln w="28575">
                <a:solidFill>
                  <a:srgbClr val="FEA5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01</a:t>
                </a:r>
              </a:p>
            </p:txBody>
          </p:sp>
        </p:grpSp>
        <p:sp>
          <p:nvSpPr>
            <p:cNvPr id="47" name="矩形 46"/>
            <p:cNvSpPr/>
            <p:nvPr/>
          </p:nvSpPr>
          <p:spPr>
            <a:xfrm>
              <a:off x="8018" y="6158"/>
              <a:ext cx="3163" cy="217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请输入你的文字部分标题在这里</a:t>
              </a:r>
              <a:r>
                <a:rPr kumimoji="0" lang="en-US" altLang="zh-CN"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请输入你的文字部分请输入你的文字部分</a:t>
              </a:r>
              <a:endPar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ea"/>
              </a:endParaRPr>
            </a:p>
          </p:txBody>
        </p:sp>
      </p:grpSp>
      <p:grpSp>
        <p:nvGrpSpPr>
          <p:cNvPr id="50" name="组合 49"/>
          <p:cNvGrpSpPr/>
          <p:nvPr/>
        </p:nvGrpSpPr>
        <p:grpSpPr>
          <a:xfrm>
            <a:off x="8261985" y="2282190"/>
            <a:ext cx="2592070" cy="3790950"/>
            <a:chOff x="13011" y="3594"/>
            <a:chExt cx="4082" cy="5970"/>
          </a:xfrm>
        </p:grpSpPr>
        <p:grpSp>
          <p:nvGrpSpPr>
            <p:cNvPr id="42" name="组合 41"/>
            <p:cNvGrpSpPr/>
            <p:nvPr/>
          </p:nvGrpSpPr>
          <p:grpSpPr>
            <a:xfrm>
              <a:off x="13011" y="3594"/>
              <a:ext cx="4082" cy="5970"/>
              <a:chOff x="3036" y="3086"/>
              <a:chExt cx="4082" cy="5970"/>
            </a:xfrm>
          </p:grpSpPr>
          <p:sp>
            <p:nvSpPr>
              <p:cNvPr id="43" name="任意多边形 32"/>
              <p:cNvSpPr/>
              <p:nvPr/>
            </p:nvSpPr>
            <p:spPr>
              <a:xfrm>
                <a:off x="3036" y="4023"/>
                <a:ext cx="3725" cy="5033"/>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FEA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44" name="图片 43" descr="59bf8cccb9a10"/>
              <p:cNvPicPr>
                <a:picLocks noChangeAspect="1"/>
              </p:cNvPicPr>
              <p:nvPr/>
            </p:nvPicPr>
            <p:blipFill>
              <a:blip r:embed="rId3" cstate="screen"/>
              <a:srcRect/>
              <a:stretch>
                <a:fillRect/>
              </a:stretch>
            </p:blipFill>
            <p:spPr>
              <a:xfrm>
                <a:off x="3833" y="3086"/>
                <a:ext cx="2155" cy="1602"/>
              </a:xfrm>
              <a:prstGeom prst="rect">
                <a:avLst/>
              </a:prstGeom>
            </p:spPr>
          </p:pic>
          <p:sp>
            <p:nvSpPr>
              <p:cNvPr id="45" name="文本框 44"/>
              <p:cNvSpPr txBox="1"/>
              <p:nvPr/>
            </p:nvSpPr>
            <p:spPr>
              <a:xfrm>
                <a:off x="5780" y="3677"/>
                <a:ext cx="1338" cy="1300"/>
              </a:xfrm>
              <a:prstGeom prst="ellipse">
                <a:avLst/>
              </a:prstGeom>
              <a:solidFill>
                <a:srgbClr val="FEA500"/>
              </a:solidFill>
              <a:ln w="28575">
                <a:solidFill>
                  <a:srgbClr val="FEE84D"/>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01</a:t>
                </a:r>
              </a:p>
            </p:txBody>
          </p:sp>
        </p:grpSp>
        <p:sp>
          <p:nvSpPr>
            <p:cNvPr id="48" name="矩形 47"/>
            <p:cNvSpPr/>
            <p:nvPr/>
          </p:nvSpPr>
          <p:spPr>
            <a:xfrm>
              <a:off x="13304" y="6158"/>
              <a:ext cx="3163" cy="217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标题在这里</a:t>
              </a:r>
              <a:r>
                <a:rPr kumimoji="0" 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请输入你的文字部分标题在这里</a:t>
              </a:r>
              <a:r>
                <a:rPr kumimoji="0" lang="en-US" altLang="zh-CN"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 </a:t>
              </a:r>
              <a:r>
                <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sym typeface="+mn-ea"/>
                </a:rPr>
                <a:t>请输入你的文字部分请输入你的文字部分</a:t>
              </a:r>
              <a:endParaRPr kumimoji="0" lang="zh-CN" altLang="en-US" sz="1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inpin heiti" charset="-122"/>
                <a:sym typeface="+mn-ea"/>
              </a:endParaRPr>
            </a:p>
          </p:txBody>
        </p:sp>
      </p:grpSp>
      <p:grpSp>
        <p:nvGrpSpPr>
          <p:cNvPr id="34" name="组合 33"/>
          <p:cNvGrpSpPr/>
          <p:nvPr/>
        </p:nvGrpSpPr>
        <p:grpSpPr>
          <a:xfrm>
            <a:off x="10989310" y="1485900"/>
            <a:ext cx="973455" cy="2166185"/>
            <a:chOff x="5419" y="1802"/>
            <a:chExt cx="2265" cy="4659"/>
          </a:xfrm>
        </p:grpSpPr>
        <p:grpSp>
          <p:nvGrpSpPr>
            <p:cNvPr id="35" name="组合 34"/>
            <p:cNvGrpSpPr/>
            <p:nvPr/>
          </p:nvGrpSpPr>
          <p:grpSpPr>
            <a:xfrm>
              <a:off x="5419" y="1802"/>
              <a:ext cx="2265" cy="2469"/>
              <a:chOff x="6755" y="3999"/>
              <a:chExt cx="2936" cy="3198"/>
            </a:xfrm>
          </p:grpSpPr>
          <p:pic>
            <p:nvPicPr>
              <p:cNvPr id="51" name="图片 50"/>
              <p:cNvPicPr>
                <a:picLocks noChangeAspect="1"/>
              </p:cNvPicPr>
              <p:nvPr/>
            </p:nvPicPr>
            <p:blipFill>
              <a:blip r:embed="rId4" cstate="screen"/>
              <a:srcRect/>
              <a:stretch>
                <a:fillRect/>
              </a:stretch>
            </p:blipFill>
            <p:spPr>
              <a:xfrm flipH="1" flipV="1">
                <a:off x="6833" y="4079"/>
                <a:ext cx="2761" cy="1443"/>
              </a:xfrm>
              <a:prstGeom prst="rect">
                <a:avLst/>
              </a:prstGeom>
            </p:spPr>
          </p:pic>
          <p:sp>
            <p:nvSpPr>
              <p:cNvPr id="52"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38" name="椭圆 37"/>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41" name="文本框 40"/>
            <p:cNvSpPr txBox="1"/>
            <p:nvPr/>
          </p:nvSpPr>
          <p:spPr>
            <a:xfrm>
              <a:off x="6031" y="2599"/>
              <a:ext cx="1009" cy="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壹</a:t>
              </a:r>
            </a:p>
          </p:txBody>
        </p:sp>
        <p:sp>
          <p:nvSpPr>
            <p:cNvPr id="46" name="文本框 45"/>
            <p:cNvSpPr txBox="1"/>
            <p:nvPr/>
          </p:nvSpPr>
          <p:spPr>
            <a:xfrm>
              <a:off x="5966" y="3590"/>
              <a:ext cx="1074"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方案主题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inVertical)">
                                      <p:cBhvr>
                                        <p:cTn id="10" dur="500"/>
                                        <p:tgtEl>
                                          <p:spTgt spid="32"/>
                                        </p:tgtEl>
                                      </p:cBhvr>
                                    </p:animEffect>
                                  </p:childTnLst>
                                </p:cTn>
                              </p:par>
                            </p:childTnLst>
                          </p:cTn>
                        </p:par>
                        <p:par>
                          <p:cTn id="11" fill="hold">
                            <p:stCondLst>
                              <p:cond delay="500"/>
                            </p:stCondLst>
                            <p:childTnLst>
                              <p:par>
                                <p:cTn id="12" presetID="14" presetClass="entr" presetSubtype="5"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randombar(vertical)">
                                      <p:cBhvr>
                                        <p:cTn id="14" dur="500"/>
                                        <p:tgtEl>
                                          <p:spTgt spid="33"/>
                                        </p:tgtEl>
                                      </p:cBhvr>
                                    </p:animEffect>
                                  </p:childTnLst>
                                </p:cTn>
                              </p:par>
                            </p:childTnLst>
                          </p:cTn>
                        </p:par>
                        <p:par>
                          <p:cTn id="15" fill="hold">
                            <p:stCondLst>
                              <p:cond delay="1000"/>
                            </p:stCondLst>
                            <p:childTnLst>
                              <p:par>
                                <p:cTn id="16" presetID="14" presetClass="entr" presetSubtype="5"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randombar(vertical)">
                                      <p:cBhvr>
                                        <p:cTn id="18" dur="500"/>
                                        <p:tgtEl>
                                          <p:spTgt spid="49"/>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randombar(vertical)">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23657" y="2050758"/>
            <a:ext cx="4605228" cy="3046095"/>
          </a:xfrm>
          <a:prstGeom prst="rect">
            <a:avLst/>
          </a:prstGeom>
          <a:noFill/>
        </p:spPr>
        <p:txBody>
          <a:bodyPr wrap="square" rtlCol="0">
            <a:spAutoFit/>
          </a:bodyPr>
          <a:lstStyle/>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u"/>
              <a:defRPr/>
            </a:pP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标题在这里</a:t>
            </a:r>
            <a:r>
              <a:rPr kumimoji="0" 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 </a:t>
            </a: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请输入你的文字部分请输入你的文字部分请输入你的文字部分请输入你的文字部分请输入你的文字部分</a:t>
            </a:r>
          </a:p>
          <a:p>
            <a:pPr marL="285750" marR="0" lvl="0" indent="-285750" algn="l" defTabSz="914400" rtl="0" eaLnBrk="1" fontAlgn="auto" latinLnBrk="0" hangingPunct="1">
              <a:lnSpc>
                <a:spcPct val="200000"/>
              </a:lnSpc>
              <a:spcBef>
                <a:spcPts val="0"/>
              </a:spcBef>
              <a:spcAft>
                <a:spcPts val="0"/>
              </a:spcAft>
              <a:buClrTx/>
              <a:buSzTx/>
              <a:buFont typeface="Wingdings" panose="05000000000000000000" pitchFamily="2" charset="2"/>
              <a:buChar char="u"/>
              <a:defRPr/>
            </a:pP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标题在这里</a:t>
            </a:r>
            <a:r>
              <a:rPr kumimoji="0" lang="en-US" altLang="zh-CN"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 </a:t>
            </a: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请输入你的文字部分请输入你的文字部分请输入你的文字部分请输入你的文字部分请输入你的文字部分</a:t>
            </a:r>
          </a:p>
        </p:txBody>
      </p:sp>
      <p:sp>
        <p:nvSpPr>
          <p:cNvPr id="10" name="文本框 9"/>
          <p:cNvSpPr txBox="1"/>
          <p:nvPr/>
        </p:nvSpPr>
        <p:spPr>
          <a:xfrm>
            <a:off x="4736811" y="2051050"/>
            <a:ext cx="553998" cy="2931181"/>
          </a:xfrm>
          <a:prstGeom prst="rect">
            <a:avLst/>
          </a:prstGeom>
          <a:solidFill>
            <a:srgbClr val="FED53E"/>
          </a:solidFill>
          <a:ln>
            <a:noFill/>
          </a:ln>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请输入您的标题</a:t>
            </a:r>
          </a:p>
        </p:txBody>
      </p:sp>
      <p:pic>
        <p:nvPicPr>
          <p:cNvPr id="4" name="图片 3" descr="59bf8cccb9a6c"/>
          <p:cNvPicPr>
            <a:picLocks noChangeAspect="1"/>
          </p:cNvPicPr>
          <p:nvPr/>
        </p:nvPicPr>
        <p:blipFill>
          <a:blip r:embed="rId3" cstate="screen"/>
          <a:stretch>
            <a:fillRect/>
          </a:stretch>
        </p:blipFill>
        <p:spPr>
          <a:xfrm>
            <a:off x="374650" y="1589405"/>
            <a:ext cx="5006340" cy="3406140"/>
          </a:xfrm>
          <a:prstGeom prst="rect">
            <a:avLst/>
          </a:prstGeom>
        </p:spPr>
      </p:pic>
      <p:grpSp>
        <p:nvGrpSpPr>
          <p:cNvPr id="5" name="组合 4"/>
          <p:cNvGrpSpPr/>
          <p:nvPr/>
        </p:nvGrpSpPr>
        <p:grpSpPr>
          <a:xfrm>
            <a:off x="10989310" y="1485900"/>
            <a:ext cx="973455" cy="2166185"/>
            <a:chOff x="5419" y="1802"/>
            <a:chExt cx="2265" cy="4659"/>
          </a:xfrm>
        </p:grpSpPr>
        <p:grpSp>
          <p:nvGrpSpPr>
            <p:cNvPr id="7" name="组合 6"/>
            <p:cNvGrpSpPr/>
            <p:nvPr/>
          </p:nvGrpSpPr>
          <p:grpSpPr>
            <a:xfrm>
              <a:off x="5419" y="1802"/>
              <a:ext cx="2265" cy="2469"/>
              <a:chOff x="6755" y="3999"/>
              <a:chExt cx="2936" cy="3198"/>
            </a:xfrm>
          </p:grpSpPr>
          <p:pic>
            <p:nvPicPr>
              <p:cNvPr id="12" name="图片 11"/>
              <p:cNvPicPr>
                <a:picLocks noChangeAspect="1"/>
              </p:cNvPicPr>
              <p:nvPr/>
            </p:nvPicPr>
            <p:blipFill>
              <a:blip r:embed="rId4" cstate="screen"/>
              <a:srcRect/>
              <a:stretch>
                <a:fillRect/>
              </a:stretch>
            </p:blipFill>
            <p:spPr>
              <a:xfrm flipH="1" flipV="1">
                <a:off x="6833" y="4079"/>
                <a:ext cx="2761" cy="1443"/>
              </a:xfrm>
              <a:prstGeom prst="rect">
                <a:avLst/>
              </a:prstGeom>
            </p:spPr>
          </p:pic>
          <p:sp>
            <p:nvSpPr>
              <p:cNvPr id="13"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8" name="椭圆 7"/>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9" name="文本框 8"/>
            <p:cNvSpPr txBox="1"/>
            <p:nvPr/>
          </p:nvSpPr>
          <p:spPr>
            <a:xfrm>
              <a:off x="6031" y="2599"/>
              <a:ext cx="1009" cy="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壹</a:t>
              </a:r>
            </a:p>
          </p:txBody>
        </p:sp>
        <p:sp>
          <p:nvSpPr>
            <p:cNvPr id="11" name="文本框 10"/>
            <p:cNvSpPr txBox="1"/>
            <p:nvPr/>
          </p:nvSpPr>
          <p:spPr>
            <a:xfrm>
              <a:off x="5966" y="3590"/>
              <a:ext cx="1074"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方案主题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750"/>
                                        <p:tgtEl>
                                          <p:spTgt spid="4"/>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260658" y="687705"/>
            <a:ext cx="1670685" cy="3797300"/>
            <a:chOff x="5419" y="1802"/>
            <a:chExt cx="2265" cy="4761"/>
          </a:xfrm>
        </p:grpSpPr>
        <p:grpSp>
          <p:nvGrpSpPr>
            <p:cNvPr id="17" name="组合 16"/>
            <p:cNvGrpSpPr/>
            <p:nvPr/>
          </p:nvGrpSpPr>
          <p:grpSpPr>
            <a:xfrm>
              <a:off x="5419" y="1802"/>
              <a:ext cx="2265" cy="2469"/>
              <a:chOff x="6755" y="3999"/>
              <a:chExt cx="2936" cy="3198"/>
            </a:xfrm>
          </p:grpSpPr>
          <p:pic>
            <p:nvPicPr>
              <p:cNvPr id="19" name="图片 18"/>
              <p:cNvPicPr>
                <a:picLocks noChangeAspect="1"/>
              </p:cNvPicPr>
              <p:nvPr/>
            </p:nvPicPr>
            <p:blipFill>
              <a:blip r:embed="rId3" cstate="screen"/>
              <a:srcRect/>
              <a:stretch>
                <a:fillRect/>
              </a:stretch>
            </p:blipFill>
            <p:spPr>
              <a:xfrm flipH="1" flipV="1">
                <a:off x="6833" y="4079"/>
                <a:ext cx="2761" cy="1443"/>
              </a:xfrm>
              <a:prstGeom prst="rect">
                <a:avLst/>
              </a:prstGeom>
            </p:spPr>
          </p:pic>
          <p:sp>
            <p:nvSpPr>
              <p:cNvPr id="20"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21" name="椭圆 20"/>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2" name="文本框 21"/>
            <p:cNvSpPr txBox="1"/>
            <p:nvPr/>
          </p:nvSpPr>
          <p:spPr>
            <a:xfrm>
              <a:off x="6031" y="2599"/>
              <a:ext cx="1009" cy="10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贰</a:t>
              </a:r>
            </a:p>
          </p:txBody>
        </p:sp>
        <p:sp>
          <p:nvSpPr>
            <p:cNvPr id="23" name="文本框 22"/>
            <p:cNvSpPr txBox="1"/>
            <p:nvPr/>
          </p:nvSpPr>
          <p:spPr>
            <a:xfrm>
              <a:off x="5967" y="3692"/>
              <a:ext cx="1001"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时间地点</a:t>
              </a:r>
            </a:p>
          </p:txBody>
        </p:sp>
      </p:grpSp>
      <p:pic>
        <p:nvPicPr>
          <p:cNvPr id="4" name="图片 3" descr="59bf8cccb99bb"/>
          <p:cNvPicPr>
            <a:picLocks noChangeAspect="1"/>
          </p:cNvPicPr>
          <p:nvPr/>
        </p:nvPicPr>
        <p:blipFill>
          <a:blip r:embed="rId4" cstate="screen"/>
          <a:stretch>
            <a:fillRect/>
          </a:stretch>
        </p:blipFill>
        <p:spPr>
          <a:xfrm>
            <a:off x="4623435" y="4298315"/>
            <a:ext cx="2945130" cy="28238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747770" y="1115695"/>
            <a:ext cx="4697095" cy="772795"/>
            <a:chOff x="5123" y="1757"/>
            <a:chExt cx="7397" cy="1217"/>
          </a:xfrm>
        </p:grpSpPr>
        <p:grpSp>
          <p:nvGrpSpPr>
            <p:cNvPr id="6" name="组合 5"/>
            <p:cNvGrpSpPr/>
            <p:nvPr/>
          </p:nvGrpSpPr>
          <p:grpSpPr>
            <a:xfrm>
              <a:off x="5123" y="1757"/>
              <a:ext cx="1217" cy="1217"/>
              <a:chOff x="2103" y="1858"/>
              <a:chExt cx="1804" cy="1804"/>
            </a:xfrm>
          </p:grpSpPr>
          <p:sp>
            <p:nvSpPr>
              <p:cNvPr id="7" name="菱形 6"/>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4" name="文本框 13"/>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活</a:t>
                </a:r>
              </a:p>
            </p:txBody>
          </p:sp>
        </p:grpSp>
        <p:grpSp>
          <p:nvGrpSpPr>
            <p:cNvPr id="15" name="组合 14"/>
            <p:cNvGrpSpPr/>
            <p:nvPr/>
          </p:nvGrpSpPr>
          <p:grpSpPr>
            <a:xfrm>
              <a:off x="7183" y="1757"/>
              <a:ext cx="1217" cy="1217"/>
              <a:chOff x="2103" y="1858"/>
              <a:chExt cx="1804" cy="1804"/>
            </a:xfrm>
          </p:grpSpPr>
          <p:sp>
            <p:nvSpPr>
              <p:cNvPr id="16" name="菱形 15"/>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7" name="文本框 16"/>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动</a:t>
                </a:r>
              </a:p>
            </p:txBody>
          </p:sp>
        </p:grpSp>
        <p:grpSp>
          <p:nvGrpSpPr>
            <p:cNvPr id="18" name="组合 17"/>
            <p:cNvGrpSpPr/>
            <p:nvPr/>
          </p:nvGrpSpPr>
          <p:grpSpPr>
            <a:xfrm>
              <a:off x="9243" y="1757"/>
              <a:ext cx="1217" cy="1217"/>
              <a:chOff x="2103" y="1858"/>
              <a:chExt cx="1804" cy="1804"/>
            </a:xfrm>
          </p:grpSpPr>
          <p:sp>
            <p:nvSpPr>
              <p:cNvPr id="19" name="菱形 18"/>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0" name="文本框 19"/>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时</a:t>
                </a:r>
              </a:p>
            </p:txBody>
          </p:sp>
        </p:grpSp>
        <p:grpSp>
          <p:nvGrpSpPr>
            <p:cNvPr id="21" name="组合 20"/>
            <p:cNvGrpSpPr/>
            <p:nvPr/>
          </p:nvGrpSpPr>
          <p:grpSpPr>
            <a:xfrm>
              <a:off x="11303" y="1757"/>
              <a:ext cx="1217" cy="1217"/>
              <a:chOff x="2103" y="1858"/>
              <a:chExt cx="1804" cy="1804"/>
            </a:xfrm>
          </p:grpSpPr>
          <p:sp>
            <p:nvSpPr>
              <p:cNvPr id="27" name="菱形 26"/>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9" name="文本框 28"/>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间</a:t>
                </a:r>
              </a:p>
            </p:txBody>
          </p:sp>
        </p:grpSp>
      </p:grpSp>
      <p:pic>
        <p:nvPicPr>
          <p:cNvPr id="4" name="图片 3" descr="59c3d830d355c"/>
          <p:cNvPicPr>
            <a:picLocks noChangeAspect="1"/>
          </p:cNvPicPr>
          <p:nvPr/>
        </p:nvPicPr>
        <p:blipFill>
          <a:blip r:embed="rId3" cstate="screen"/>
          <a:stretch>
            <a:fillRect/>
          </a:stretch>
        </p:blipFill>
        <p:spPr>
          <a:xfrm>
            <a:off x="236220" y="2108835"/>
            <a:ext cx="5409565" cy="3357245"/>
          </a:xfrm>
          <a:prstGeom prst="rect">
            <a:avLst/>
          </a:prstGeom>
        </p:spPr>
      </p:pic>
      <p:sp>
        <p:nvSpPr>
          <p:cNvPr id="10" name="文本框 9"/>
          <p:cNvSpPr txBox="1"/>
          <p:nvPr/>
        </p:nvSpPr>
        <p:spPr>
          <a:xfrm>
            <a:off x="1736725" y="2727325"/>
            <a:ext cx="2177415" cy="1753235"/>
          </a:xfrm>
          <a:prstGeom prst="rect">
            <a:avLst/>
          </a:prstGeom>
          <a:noFill/>
        </p:spPr>
        <p:txBody>
          <a:bodyPr wrap="square"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3600" u="none" strike="noStrike" kern="1200" cap="none" spc="0" normalizeH="0" baseline="0" noProof="0" dirty="0" smtClean="0">
                <a:ln>
                  <a:noFill/>
                </a:ln>
                <a:solidFill>
                  <a:srgbClr val="FEE84D"/>
                </a:solidFill>
                <a:effectLst>
                  <a:outerShdw blurRad="38100" dist="38100" dir="2700000" algn="tl">
                    <a:srgbClr val="000000">
                      <a:alpha val="43137"/>
                    </a:srgbClr>
                  </a:outerShdw>
                </a:effectLst>
                <a:uLnTx/>
                <a:uFillTx/>
                <a:latin typeface="inpin heiti" charset="-122"/>
                <a:ea typeface="inpin heiti" charset="-122"/>
                <a:cs typeface="+mn-cs"/>
              </a:rPr>
              <a:t>2020</a:t>
            </a:r>
            <a:r>
              <a:rPr kumimoji="0" lang="zh-CN" altLang="en-US" sz="3600" u="none" strike="noStrike" kern="1200" cap="none" spc="0" normalizeH="0" baseline="0" noProof="0" dirty="0" smtClean="0">
                <a:ln>
                  <a:noFill/>
                </a:ln>
                <a:solidFill>
                  <a:srgbClr val="FEE84D"/>
                </a:solidFill>
                <a:effectLst>
                  <a:outerShdw blurRad="38100" dist="38100" dir="2700000" algn="tl">
                    <a:srgbClr val="000000">
                      <a:alpha val="43137"/>
                    </a:srgbClr>
                  </a:outerShdw>
                </a:effectLst>
                <a:uLnTx/>
                <a:uFillTx/>
                <a:latin typeface="inpin heiti" charset="-122"/>
                <a:ea typeface="inpin heiti" charset="-122"/>
                <a:cs typeface="+mn-cs"/>
              </a:rPr>
              <a:t>年</a:t>
            </a:r>
            <a:endParaRPr kumimoji="0" lang="zh-CN" altLang="en-US" sz="3600" u="none" strike="noStrike" kern="1200" cap="none" spc="0" normalizeH="0" baseline="0" noProof="0" dirty="0">
              <a:ln>
                <a:noFill/>
              </a:ln>
              <a:solidFill>
                <a:srgbClr val="FEE84D"/>
              </a:solidFill>
              <a:effectLst>
                <a:outerShdw blurRad="38100" dist="38100" dir="2700000" algn="tl">
                  <a:srgbClr val="000000">
                    <a:alpha val="43137"/>
                  </a:srgbClr>
                </a:outerShdw>
              </a:effectLst>
              <a:uLnTx/>
              <a:uFillTx/>
              <a:latin typeface="inpin heiti" charset="-122"/>
              <a:ea typeface="inpin heiti"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lang="en-US" altLang="zh-CN" sz="3600" dirty="0" smtClean="0">
                <a:solidFill>
                  <a:srgbClr val="FEE84D"/>
                </a:solidFill>
                <a:effectLst>
                  <a:outerShdw blurRad="38100" dist="38100" dir="2700000" algn="tl">
                    <a:srgbClr val="000000">
                      <a:alpha val="43137"/>
                    </a:srgbClr>
                  </a:outerShdw>
                </a:effectLst>
                <a:latin typeface="inpin heiti" charset="-122"/>
                <a:ea typeface="inpin heiti" charset="-122"/>
              </a:rPr>
              <a:t>10</a:t>
            </a:r>
            <a:r>
              <a:rPr kumimoji="0" lang="zh-CN" altLang="en-US" sz="3600" u="none" strike="noStrike" kern="1200" cap="none" spc="0" normalizeH="0" baseline="0" noProof="0" dirty="0" smtClean="0">
                <a:ln>
                  <a:noFill/>
                </a:ln>
                <a:solidFill>
                  <a:srgbClr val="FEE84D"/>
                </a:solidFill>
                <a:effectLst>
                  <a:outerShdw blurRad="38100" dist="38100" dir="2700000" algn="tl">
                    <a:srgbClr val="000000">
                      <a:alpha val="43137"/>
                    </a:srgbClr>
                  </a:outerShdw>
                </a:effectLst>
                <a:uLnTx/>
                <a:uFillTx/>
                <a:latin typeface="inpin heiti" charset="-122"/>
                <a:ea typeface="inpin heiti" charset="-122"/>
                <a:cs typeface="+mn-cs"/>
              </a:rPr>
              <a:t>月</a:t>
            </a:r>
            <a:r>
              <a:rPr lang="en-US" altLang="zh-CN" sz="3600" dirty="0">
                <a:solidFill>
                  <a:srgbClr val="FEE84D"/>
                </a:solidFill>
                <a:effectLst>
                  <a:outerShdw blurRad="38100" dist="38100" dir="2700000" algn="tl">
                    <a:srgbClr val="000000">
                      <a:alpha val="43137"/>
                    </a:srgbClr>
                  </a:outerShdw>
                </a:effectLst>
                <a:latin typeface="inpin heiti" charset="-122"/>
                <a:ea typeface="inpin heiti" charset="-122"/>
              </a:rPr>
              <a:t>1</a:t>
            </a:r>
            <a:r>
              <a:rPr kumimoji="0" lang="zh-CN" altLang="en-US" sz="3600" u="none" strike="noStrike" kern="1200" cap="none" spc="0" normalizeH="0" baseline="0" noProof="0" dirty="0" smtClean="0">
                <a:ln>
                  <a:noFill/>
                </a:ln>
                <a:solidFill>
                  <a:srgbClr val="FEE84D"/>
                </a:solidFill>
                <a:effectLst>
                  <a:outerShdw blurRad="38100" dist="38100" dir="2700000" algn="tl">
                    <a:srgbClr val="000000">
                      <a:alpha val="43137"/>
                    </a:srgbClr>
                  </a:outerShdw>
                </a:effectLst>
                <a:uLnTx/>
                <a:uFillTx/>
                <a:latin typeface="inpin heiti" charset="-122"/>
                <a:ea typeface="inpin heiti" charset="-122"/>
                <a:cs typeface="+mn-cs"/>
              </a:rPr>
              <a:t>日</a:t>
            </a:r>
            <a:endParaRPr kumimoji="0" lang="zh-CN" altLang="en-US" sz="3600" u="none" strike="noStrike" kern="1200" cap="none" spc="0" normalizeH="0" baseline="0" noProof="0" dirty="0">
              <a:ln>
                <a:noFill/>
              </a:ln>
              <a:solidFill>
                <a:srgbClr val="FEE84D"/>
              </a:solidFill>
              <a:effectLst>
                <a:outerShdw blurRad="38100" dist="38100" dir="2700000" algn="tl">
                  <a:srgbClr val="000000">
                    <a:alpha val="43137"/>
                  </a:srgbClr>
                </a:outerShdw>
              </a:effectLst>
              <a:uLnTx/>
              <a:uFillTx/>
              <a:latin typeface="inpin heiti" charset="-122"/>
              <a:ea typeface="inpin heiti" charset="-122"/>
              <a:cs typeface="+mn-cs"/>
            </a:endParaRPr>
          </a:p>
        </p:txBody>
      </p:sp>
      <p:pic>
        <p:nvPicPr>
          <p:cNvPr id="8" name="图片 7" descr="59bf8cccb9914"/>
          <p:cNvPicPr>
            <a:picLocks noChangeAspect="1"/>
          </p:cNvPicPr>
          <p:nvPr/>
        </p:nvPicPr>
        <p:blipFill>
          <a:blip r:embed="rId4" cstate="screen"/>
          <a:stretch>
            <a:fillRect/>
          </a:stretch>
        </p:blipFill>
        <p:spPr>
          <a:xfrm>
            <a:off x="2326640" y="3455670"/>
            <a:ext cx="3615055" cy="2714625"/>
          </a:xfrm>
          <a:prstGeom prst="rect">
            <a:avLst/>
          </a:prstGeom>
        </p:spPr>
      </p:pic>
      <p:sp>
        <p:nvSpPr>
          <p:cNvPr id="12" name="文本框 11"/>
          <p:cNvSpPr txBox="1"/>
          <p:nvPr/>
        </p:nvSpPr>
        <p:spPr>
          <a:xfrm>
            <a:off x="5744845" y="2425700"/>
            <a:ext cx="4459605" cy="2308324"/>
          </a:xfrm>
          <a:prstGeom prst="rect">
            <a:avLst/>
          </a:prstGeom>
          <a:noFill/>
        </p:spPr>
        <p:txBody>
          <a:bodyPr wrap="square" rtlCol="0" anchor="t">
            <a:spAutoFit/>
          </a:bodyPr>
          <a:lstStyle/>
          <a:p>
            <a:pPr lvl="0">
              <a:lnSpc>
                <a:spcPct val="200000"/>
              </a:lnSpc>
              <a:defRPr/>
            </a:pPr>
            <a:r>
              <a:rPr kumimoji="0" lang="zh-CN" altLang="en-US" sz="2400" u="none" strike="noStrike" kern="1200" cap="none" spc="0" normalizeH="0" baseline="0" noProof="0" dirty="0">
                <a:ln>
                  <a:noFill/>
                </a:ln>
                <a:solidFill>
                  <a:srgbClr val="FEE84D"/>
                </a:solidFill>
                <a:effectLst>
                  <a:outerShdw blurRad="38100" dist="38100" dir="2700000" algn="tl">
                    <a:srgbClr val="000000">
                      <a:alpha val="43137"/>
                    </a:srgbClr>
                  </a:outerShdw>
                </a:effectLst>
                <a:uLnTx/>
                <a:uFillTx/>
                <a:latin typeface="inpin heiti" charset="-122"/>
                <a:ea typeface="inpin heiti" charset="-122"/>
                <a:cs typeface="+mn-cs"/>
              </a:rPr>
              <a:t>选择理由</a:t>
            </a:r>
            <a:r>
              <a:rPr kumimoji="0" lang="zh-CN" altLang="en-US" sz="2400" u="none" strike="noStrike" kern="1200" cap="none" spc="0" normalizeH="0" baseline="0" noProof="0" dirty="0" smtClean="0">
                <a:ln>
                  <a:noFill/>
                </a:ln>
                <a:solidFill>
                  <a:srgbClr val="FEE84D"/>
                </a:solidFill>
                <a:effectLst>
                  <a:outerShdw blurRad="38100" dist="38100" dir="2700000" algn="tl">
                    <a:srgbClr val="000000">
                      <a:alpha val="43137"/>
                    </a:srgbClr>
                  </a:outerShdw>
                </a:effectLst>
                <a:uLnTx/>
                <a:uFillTx/>
                <a:latin typeface="inpin heiti" charset="-122"/>
                <a:ea typeface="inpin heiti" charset="-122"/>
                <a:cs typeface="+mn-cs"/>
              </a:rPr>
              <a:t>：</a:t>
            </a:r>
            <a:r>
              <a:rPr lang="en-US" altLang="zh-CN" sz="1600" dirty="0">
                <a:solidFill>
                  <a:prstClr val="white"/>
                </a:solidFill>
                <a:effectLst>
                  <a:outerShdw blurRad="38100" dist="38100" dir="2700000" algn="tl">
                    <a:srgbClr val="000000">
                      <a:alpha val="43137"/>
                    </a:srgbClr>
                  </a:outerShdw>
                </a:effectLst>
                <a:latin typeface="inpin heiti" charset="-122"/>
                <a:ea typeface="inpin heiti" charset="-122"/>
              </a:rPr>
              <a:t>2020</a:t>
            </a:r>
            <a:r>
              <a:rPr lang="zh-CN" altLang="en-US" sz="1600" dirty="0">
                <a:solidFill>
                  <a:prstClr val="white"/>
                </a:solidFill>
                <a:effectLst>
                  <a:outerShdw blurRad="38100" dist="38100" dir="2700000" algn="tl">
                    <a:srgbClr val="000000">
                      <a:alpha val="43137"/>
                    </a:srgbClr>
                  </a:outerShdw>
                </a:effectLst>
                <a:latin typeface="inpin heiti" charset="-122"/>
                <a:ea typeface="inpin heiti" charset="-122"/>
              </a:rPr>
              <a:t>年</a:t>
            </a:r>
            <a:r>
              <a:rPr lang="en-US" altLang="zh-CN" sz="1600" dirty="0">
                <a:solidFill>
                  <a:prstClr val="white"/>
                </a:solidFill>
                <a:effectLst>
                  <a:outerShdw blurRad="38100" dist="38100" dir="2700000" algn="tl">
                    <a:srgbClr val="000000">
                      <a:alpha val="43137"/>
                    </a:srgbClr>
                  </a:outerShdw>
                </a:effectLst>
                <a:latin typeface="inpin heiti" charset="-122"/>
                <a:ea typeface="inpin heiti" charset="-122"/>
              </a:rPr>
              <a:t>10</a:t>
            </a:r>
            <a:r>
              <a:rPr lang="zh-CN" altLang="en-US" sz="1600" dirty="0">
                <a:solidFill>
                  <a:prstClr val="white"/>
                </a:solidFill>
                <a:effectLst>
                  <a:outerShdw blurRad="38100" dist="38100" dir="2700000" algn="tl">
                    <a:srgbClr val="000000">
                      <a:alpha val="43137"/>
                    </a:srgbClr>
                  </a:outerShdw>
                </a:effectLst>
                <a:latin typeface="inpin heiti" charset="-122"/>
                <a:ea typeface="inpin heiti" charset="-122"/>
              </a:rPr>
              <a:t>月</a:t>
            </a:r>
            <a:r>
              <a:rPr lang="en-US" altLang="zh-CN" sz="1600" dirty="0">
                <a:solidFill>
                  <a:prstClr val="white"/>
                </a:solidFill>
                <a:effectLst>
                  <a:outerShdw blurRad="38100" dist="38100" dir="2700000" algn="tl">
                    <a:srgbClr val="000000">
                      <a:alpha val="43137"/>
                    </a:srgbClr>
                  </a:outerShdw>
                </a:effectLst>
                <a:latin typeface="inpin heiti" charset="-122"/>
                <a:ea typeface="inpin heiti" charset="-122"/>
              </a:rPr>
              <a:t>01</a:t>
            </a:r>
            <a:r>
              <a:rPr lang="zh-CN" altLang="en-US" sz="1600" dirty="0">
                <a:solidFill>
                  <a:prstClr val="white"/>
                </a:solidFill>
                <a:effectLst>
                  <a:outerShdw blurRad="38100" dist="38100" dir="2700000" algn="tl">
                    <a:srgbClr val="000000">
                      <a:alpha val="43137"/>
                    </a:srgbClr>
                  </a:outerShdw>
                </a:effectLst>
                <a:latin typeface="inpin heiti" charset="-122"/>
                <a:ea typeface="inpin heiti" charset="-122"/>
              </a:rPr>
              <a:t>日 星期四 </a:t>
            </a:r>
            <a:r>
              <a:rPr lang="en-US" altLang="zh-CN" sz="1600" dirty="0">
                <a:solidFill>
                  <a:prstClr val="white"/>
                </a:solidFill>
                <a:effectLst>
                  <a:outerShdw blurRad="38100" dist="38100" dir="2700000" algn="tl">
                    <a:srgbClr val="000000">
                      <a:alpha val="43137"/>
                    </a:srgbClr>
                  </a:outerShdw>
                </a:effectLst>
                <a:latin typeface="inpin heiti" charset="-122"/>
                <a:ea typeface="inpin heiti" charset="-122"/>
              </a:rPr>
              <a:t>(</a:t>
            </a:r>
            <a:r>
              <a:rPr lang="zh-CN" altLang="en-US" sz="1600" dirty="0">
                <a:solidFill>
                  <a:prstClr val="white"/>
                </a:solidFill>
                <a:effectLst>
                  <a:outerShdw blurRad="38100" dist="38100" dir="2700000" algn="tl">
                    <a:srgbClr val="000000">
                      <a:alpha val="43137"/>
                    </a:srgbClr>
                  </a:outerShdw>
                </a:effectLst>
                <a:latin typeface="inpin heiti" charset="-122"/>
                <a:ea typeface="inpin heiti" charset="-122"/>
              </a:rPr>
              <a:t>庚子年（鼠年）八月十</a:t>
            </a:r>
            <a:r>
              <a:rPr lang="zh-CN" altLang="en-US" sz="1600" dirty="0" smtClean="0">
                <a:solidFill>
                  <a:prstClr val="white"/>
                </a:solidFill>
                <a:effectLst>
                  <a:outerShdw blurRad="38100" dist="38100" dir="2700000" algn="tl">
                    <a:srgbClr val="000000">
                      <a:alpha val="43137"/>
                    </a:srgbClr>
                  </a:outerShdw>
                </a:effectLst>
                <a:latin typeface="inpin heiti" charset="-122"/>
                <a:ea typeface="inpin heiti" charset="-122"/>
              </a:rPr>
              <a:t>五。中</a:t>
            </a:r>
            <a:r>
              <a:rPr kumimoji="0" lang="zh-CN" altLang="en-US" sz="16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秋节始于唐朝初年，有祭月、赏月、拜月、吃月饼等的传统习俗，中秋节也是中国三大灯节之一</a:t>
            </a:r>
          </a:p>
        </p:txBody>
      </p:sp>
      <p:grpSp>
        <p:nvGrpSpPr>
          <p:cNvPr id="22" name="组合 21"/>
          <p:cNvGrpSpPr/>
          <p:nvPr/>
        </p:nvGrpSpPr>
        <p:grpSpPr>
          <a:xfrm>
            <a:off x="10989310" y="1485900"/>
            <a:ext cx="973455" cy="2166185"/>
            <a:chOff x="5419" y="1802"/>
            <a:chExt cx="2265" cy="4659"/>
          </a:xfrm>
        </p:grpSpPr>
        <p:grpSp>
          <p:nvGrpSpPr>
            <p:cNvPr id="23" name="组合 22"/>
            <p:cNvGrpSpPr/>
            <p:nvPr/>
          </p:nvGrpSpPr>
          <p:grpSpPr>
            <a:xfrm>
              <a:off x="5419" y="1802"/>
              <a:ext cx="2265" cy="2469"/>
              <a:chOff x="6755" y="3999"/>
              <a:chExt cx="2936" cy="3198"/>
            </a:xfrm>
          </p:grpSpPr>
          <p:pic>
            <p:nvPicPr>
              <p:cNvPr id="28" name="图片 27"/>
              <p:cNvPicPr>
                <a:picLocks noChangeAspect="1"/>
              </p:cNvPicPr>
              <p:nvPr/>
            </p:nvPicPr>
            <p:blipFill>
              <a:blip r:embed="rId5" cstate="screen"/>
              <a:srcRect/>
              <a:stretch>
                <a:fillRect/>
              </a:stretch>
            </p:blipFill>
            <p:spPr>
              <a:xfrm flipH="1" flipV="1">
                <a:off x="6833" y="4079"/>
                <a:ext cx="2761" cy="1443"/>
              </a:xfrm>
              <a:prstGeom prst="rect">
                <a:avLst/>
              </a:prstGeom>
            </p:spPr>
          </p:pic>
          <p:sp>
            <p:nvSpPr>
              <p:cNvPr id="30"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24" name="椭圆 23"/>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5" name="文本框 24"/>
            <p:cNvSpPr txBox="1"/>
            <p:nvPr/>
          </p:nvSpPr>
          <p:spPr>
            <a:xfrm>
              <a:off x="6031" y="2599"/>
              <a:ext cx="1009" cy="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prstClr val="white"/>
                  </a:solidFill>
                  <a:effectLst>
                    <a:outerShdw blurRad="38100" dist="38100" dir="2700000" algn="tl">
                      <a:srgbClr val="000000">
                        <a:alpha val="43137"/>
                      </a:srgbClr>
                    </a:outerShdw>
                  </a:effectLst>
                  <a:latin typeface="inpin heiti" charset="-122"/>
                  <a:ea typeface="inpin heiti" charset="-122"/>
                </a:rPr>
                <a:t>贰</a:t>
              </a:r>
              <a:endParaRPr kumimoji="0" lang="zh-CN" altLang="en-US" sz="2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endParaRPr>
            </a:p>
          </p:txBody>
        </p:sp>
        <p:sp>
          <p:nvSpPr>
            <p:cNvPr id="26" name="文本框 25"/>
            <p:cNvSpPr txBox="1"/>
            <p:nvPr/>
          </p:nvSpPr>
          <p:spPr>
            <a:xfrm>
              <a:off x="5966" y="3590"/>
              <a:ext cx="1074"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时间地点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750"/>
                                        <p:tgtEl>
                                          <p:spTgt spid="10"/>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screen"/>
          <a:srcRect/>
          <a:stretch>
            <a:fillRect/>
          </a:stretch>
        </p:blipFill>
        <p:spPr>
          <a:xfrm>
            <a:off x="63023" y="1557216"/>
            <a:ext cx="4935062" cy="3743081"/>
          </a:xfrm>
          <a:prstGeom prst="rect">
            <a:avLst/>
          </a:prstGeom>
        </p:spPr>
      </p:pic>
      <p:grpSp>
        <p:nvGrpSpPr>
          <p:cNvPr id="4" name="组合 3"/>
          <p:cNvGrpSpPr/>
          <p:nvPr/>
        </p:nvGrpSpPr>
        <p:grpSpPr>
          <a:xfrm>
            <a:off x="749300" y="2189480"/>
            <a:ext cx="772795" cy="772795"/>
            <a:chOff x="2103" y="1858"/>
            <a:chExt cx="1804" cy="1804"/>
          </a:xfrm>
        </p:grpSpPr>
        <p:sp>
          <p:nvSpPr>
            <p:cNvPr id="6" name="菱形 5"/>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7" name="文本框 6"/>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活</a:t>
              </a:r>
            </a:p>
          </p:txBody>
        </p:sp>
      </p:grpSp>
      <p:grpSp>
        <p:nvGrpSpPr>
          <p:cNvPr id="14" name="组合 13"/>
          <p:cNvGrpSpPr/>
          <p:nvPr/>
        </p:nvGrpSpPr>
        <p:grpSpPr>
          <a:xfrm>
            <a:off x="749300" y="2985770"/>
            <a:ext cx="772795" cy="772795"/>
            <a:chOff x="2103" y="1858"/>
            <a:chExt cx="1804" cy="1804"/>
          </a:xfrm>
        </p:grpSpPr>
        <p:sp>
          <p:nvSpPr>
            <p:cNvPr id="15" name="菱形 14"/>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8" name="文本框 17"/>
            <p:cNvSpPr txBox="1"/>
            <p:nvPr/>
          </p:nvSpPr>
          <p:spPr>
            <a:xfrm>
              <a:off x="2230" y="2107"/>
              <a:ext cx="1249" cy="13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动</a:t>
              </a:r>
            </a:p>
          </p:txBody>
        </p:sp>
      </p:grpSp>
      <p:grpSp>
        <p:nvGrpSpPr>
          <p:cNvPr id="24" name="组合 23"/>
          <p:cNvGrpSpPr/>
          <p:nvPr/>
        </p:nvGrpSpPr>
        <p:grpSpPr>
          <a:xfrm>
            <a:off x="749300" y="3782695"/>
            <a:ext cx="772795" cy="772160"/>
            <a:chOff x="2103" y="1858"/>
            <a:chExt cx="1804" cy="1804"/>
          </a:xfrm>
        </p:grpSpPr>
        <p:sp>
          <p:nvSpPr>
            <p:cNvPr id="25" name="菱形 24"/>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6" name="文本框 25"/>
            <p:cNvSpPr txBox="1"/>
            <p:nvPr/>
          </p:nvSpPr>
          <p:spPr>
            <a:xfrm>
              <a:off x="2230" y="2107"/>
              <a:ext cx="1249" cy="1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地</a:t>
              </a:r>
            </a:p>
          </p:txBody>
        </p:sp>
      </p:grpSp>
      <p:grpSp>
        <p:nvGrpSpPr>
          <p:cNvPr id="27" name="组合 26"/>
          <p:cNvGrpSpPr/>
          <p:nvPr/>
        </p:nvGrpSpPr>
        <p:grpSpPr>
          <a:xfrm>
            <a:off x="749300" y="4578985"/>
            <a:ext cx="772795" cy="772160"/>
            <a:chOff x="2103" y="1858"/>
            <a:chExt cx="1804" cy="1804"/>
          </a:xfrm>
        </p:grpSpPr>
        <p:sp>
          <p:nvSpPr>
            <p:cNvPr id="28" name="菱形 27"/>
            <p:cNvSpPr/>
            <p:nvPr/>
          </p:nvSpPr>
          <p:spPr>
            <a:xfrm>
              <a:off x="2103" y="1858"/>
              <a:ext cx="1804" cy="1804"/>
            </a:xfrm>
            <a:prstGeom prst="diamond">
              <a:avLst/>
            </a:prstGeom>
            <a:solidFill>
              <a:srgbClr val="FED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9" name="文本框 28"/>
            <p:cNvSpPr txBox="1"/>
            <p:nvPr/>
          </p:nvSpPr>
          <p:spPr>
            <a:xfrm>
              <a:off x="2230" y="2107"/>
              <a:ext cx="1249" cy="1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点</a:t>
              </a:r>
            </a:p>
          </p:txBody>
        </p:sp>
      </p:grpSp>
      <p:sp>
        <p:nvSpPr>
          <p:cNvPr id="9" name="文本框 8"/>
          <p:cNvSpPr txBox="1"/>
          <p:nvPr/>
        </p:nvSpPr>
        <p:spPr>
          <a:xfrm>
            <a:off x="4594699" y="1197786"/>
            <a:ext cx="5342890" cy="909801"/>
          </a:xfrm>
          <a:prstGeom prst="rect">
            <a:avLst/>
          </a:prstGeom>
          <a:noFill/>
        </p:spPr>
        <p:txBody>
          <a:bodyPr wrap="square"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4000" u="none" strike="noStrike" kern="1200" cap="none" spc="0" normalizeH="0" baseline="0" noProof="0" dirty="0">
                <a:ln>
                  <a:noFill/>
                </a:ln>
                <a:solidFill>
                  <a:srgbClr val="FEE84D"/>
                </a:solidFill>
                <a:effectLst>
                  <a:outerShdw blurRad="38100" dist="38100" dir="2700000" algn="tl">
                    <a:srgbClr val="000000">
                      <a:alpha val="43137"/>
                    </a:srgbClr>
                  </a:outerShdw>
                </a:effectLst>
                <a:uLnTx/>
                <a:uFillTx/>
                <a:latin typeface="inpin heiti" charset="-122"/>
                <a:ea typeface="inpin heiti" charset="-122"/>
                <a:cs typeface="+mn-cs"/>
              </a:rPr>
              <a:t>某某五星级大酒店</a:t>
            </a:r>
          </a:p>
        </p:txBody>
      </p:sp>
      <p:cxnSp>
        <p:nvCxnSpPr>
          <p:cNvPr id="10" name="直接连接符 9"/>
          <p:cNvCxnSpPr/>
          <p:nvPr/>
        </p:nvCxnSpPr>
        <p:spPr>
          <a:xfrm>
            <a:off x="4998003" y="2296454"/>
            <a:ext cx="4634865" cy="0"/>
          </a:xfrm>
          <a:prstGeom prst="line">
            <a:avLst/>
          </a:prstGeom>
          <a:ln>
            <a:solidFill>
              <a:srgbClr val="FEE84D"/>
            </a:solidFill>
          </a:ln>
        </p:spPr>
        <p:style>
          <a:lnRef idx="1">
            <a:schemeClr val="accent1"/>
          </a:lnRef>
          <a:fillRef idx="0">
            <a:schemeClr val="accent1"/>
          </a:fillRef>
          <a:effectRef idx="0">
            <a:schemeClr val="accent1"/>
          </a:effectRef>
          <a:fontRef idx="minor">
            <a:schemeClr val="tx1"/>
          </a:fontRef>
        </p:style>
      </p:cxnSp>
      <p:pic>
        <p:nvPicPr>
          <p:cNvPr id="5" name="图片 4" descr="16"/>
          <p:cNvPicPr>
            <a:picLocks noChangeAspect="1"/>
          </p:cNvPicPr>
          <p:nvPr/>
        </p:nvPicPr>
        <p:blipFill>
          <a:blip r:embed="rId4" cstate="screen"/>
          <a:stretch>
            <a:fillRect/>
          </a:stretch>
        </p:blipFill>
        <p:spPr>
          <a:xfrm>
            <a:off x="8460740" y="2564130"/>
            <a:ext cx="2542540" cy="1695450"/>
          </a:xfrm>
          <a:prstGeom prst="roundRect">
            <a:avLst/>
          </a:prstGeom>
        </p:spPr>
      </p:pic>
      <p:pic>
        <p:nvPicPr>
          <p:cNvPr id="8" name="图片 7" descr="17"/>
          <p:cNvPicPr>
            <a:picLocks noChangeAspect="1"/>
          </p:cNvPicPr>
          <p:nvPr/>
        </p:nvPicPr>
        <p:blipFill>
          <a:blip r:embed="rId5" cstate="screen"/>
          <a:stretch>
            <a:fillRect/>
          </a:stretch>
        </p:blipFill>
        <p:spPr>
          <a:xfrm>
            <a:off x="4869180" y="3676015"/>
            <a:ext cx="3591560" cy="2390775"/>
          </a:xfrm>
          <a:prstGeom prst="flowChartAlternateProcess">
            <a:avLst/>
          </a:prstGeom>
        </p:spPr>
      </p:pic>
      <p:pic>
        <p:nvPicPr>
          <p:cNvPr id="11" name="图片 10" descr="59bf8cccb9884"/>
          <p:cNvPicPr>
            <a:picLocks noChangeAspect="1"/>
          </p:cNvPicPr>
          <p:nvPr/>
        </p:nvPicPr>
        <p:blipFill>
          <a:blip r:embed="rId6" cstate="screen"/>
          <a:stretch>
            <a:fillRect/>
          </a:stretch>
        </p:blipFill>
        <p:spPr>
          <a:xfrm>
            <a:off x="7207250" y="2421255"/>
            <a:ext cx="2425700" cy="2587625"/>
          </a:xfrm>
          <a:prstGeom prst="rect">
            <a:avLst/>
          </a:prstGeom>
        </p:spPr>
      </p:pic>
      <p:grpSp>
        <p:nvGrpSpPr>
          <p:cNvPr id="20" name="组合 19"/>
          <p:cNvGrpSpPr/>
          <p:nvPr/>
        </p:nvGrpSpPr>
        <p:grpSpPr>
          <a:xfrm>
            <a:off x="10989310" y="1485900"/>
            <a:ext cx="973455" cy="2166185"/>
            <a:chOff x="5419" y="1802"/>
            <a:chExt cx="2265" cy="4659"/>
          </a:xfrm>
        </p:grpSpPr>
        <p:grpSp>
          <p:nvGrpSpPr>
            <p:cNvPr id="21" name="组合 20"/>
            <p:cNvGrpSpPr/>
            <p:nvPr/>
          </p:nvGrpSpPr>
          <p:grpSpPr>
            <a:xfrm>
              <a:off x="5419" y="1802"/>
              <a:ext cx="2265" cy="2469"/>
              <a:chOff x="6755" y="3999"/>
              <a:chExt cx="2936" cy="3198"/>
            </a:xfrm>
          </p:grpSpPr>
          <p:pic>
            <p:nvPicPr>
              <p:cNvPr id="31" name="图片 30"/>
              <p:cNvPicPr>
                <a:picLocks noChangeAspect="1"/>
              </p:cNvPicPr>
              <p:nvPr/>
            </p:nvPicPr>
            <p:blipFill>
              <a:blip r:embed="rId7" cstate="screen"/>
              <a:srcRect/>
              <a:stretch>
                <a:fillRect/>
              </a:stretch>
            </p:blipFill>
            <p:spPr>
              <a:xfrm flipH="1" flipV="1">
                <a:off x="6833" y="4079"/>
                <a:ext cx="2761" cy="1443"/>
              </a:xfrm>
              <a:prstGeom prst="rect">
                <a:avLst/>
              </a:prstGeom>
            </p:spPr>
          </p:pic>
          <p:sp>
            <p:nvSpPr>
              <p:cNvPr id="32" name="不完整圆 6"/>
              <p:cNvSpPr/>
              <p:nvPr/>
            </p:nvSpPr>
            <p:spPr>
              <a:xfrm rot="5400000">
                <a:off x="6624" y="4130"/>
                <a:ext cx="3199" cy="2937"/>
              </a:xfrm>
              <a:prstGeom prst="pie">
                <a:avLst>
                  <a:gd name="adj1" fmla="val 5413329"/>
                  <a:gd name="adj2" fmla="val 16200000"/>
                </a:avLst>
              </a:prstGeom>
              <a:noFill/>
              <a:ln>
                <a:solidFill>
                  <a:srgbClr val="FED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grpSp>
        <p:sp>
          <p:nvSpPr>
            <p:cNvPr id="22" name="椭圆 21"/>
            <p:cNvSpPr/>
            <p:nvPr/>
          </p:nvSpPr>
          <p:spPr>
            <a:xfrm>
              <a:off x="6113" y="2598"/>
              <a:ext cx="878" cy="878"/>
            </a:xfrm>
            <a:prstGeom prst="ellipse">
              <a:avLst/>
            </a:prstGeom>
            <a:solidFill>
              <a:srgbClr val="FED53E"/>
            </a:solidFill>
            <a:ln>
              <a:solidFill>
                <a:srgbClr val="FED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23" name="文本框 22"/>
            <p:cNvSpPr txBox="1"/>
            <p:nvPr/>
          </p:nvSpPr>
          <p:spPr>
            <a:xfrm>
              <a:off x="6031" y="2599"/>
              <a:ext cx="1009" cy="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dirty="0">
                  <a:solidFill>
                    <a:prstClr val="white"/>
                  </a:solidFill>
                  <a:effectLst>
                    <a:outerShdw blurRad="38100" dist="38100" dir="2700000" algn="tl">
                      <a:srgbClr val="000000">
                        <a:alpha val="43137"/>
                      </a:srgbClr>
                    </a:outerShdw>
                  </a:effectLst>
                  <a:latin typeface="inpin heiti" charset="-122"/>
                  <a:ea typeface="inpin heiti" charset="-122"/>
                </a:rPr>
                <a:t>贰</a:t>
              </a:r>
              <a:endParaRPr kumimoji="0" lang="zh-CN" altLang="en-US" sz="24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endParaRPr>
            </a:p>
          </p:txBody>
        </p:sp>
        <p:sp>
          <p:nvSpPr>
            <p:cNvPr id="30" name="文本框 29"/>
            <p:cNvSpPr txBox="1"/>
            <p:nvPr/>
          </p:nvSpPr>
          <p:spPr>
            <a:xfrm>
              <a:off x="5966" y="3590"/>
              <a:ext cx="1074" cy="287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inpin heiti" charset="-122"/>
                  <a:ea typeface="inpin heiti" charset="-122"/>
                  <a:cs typeface="+mn-cs"/>
                </a:rPr>
                <a:t>时间地点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14:ripp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childTnLst>
                          </p:cTn>
                        </p:par>
                        <p:par>
                          <p:cTn id="16" fill="hold">
                            <p:stCondLst>
                              <p:cond delay="2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35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4000"/>
                            </p:stCondLst>
                            <p:childTnLst>
                              <p:par>
                                <p:cTn id="29" presetID="2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par>
                          <p:cTn id="32" fill="hold">
                            <p:stCondLst>
                              <p:cond delay="45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5000"/>
                            </p:stCondLst>
                            <p:childTnLst>
                              <p:par>
                                <p:cTn id="37" presetID="6" presetClass="entr" presetSubtype="32"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out)">
                                      <p:cBhvr>
                                        <p:cTn id="39" dur="750"/>
                                        <p:tgtEl>
                                          <p:spTgt spid="8"/>
                                        </p:tgtEl>
                                      </p:cBhvr>
                                    </p:animEffect>
                                  </p:childTnLst>
                                </p:cTn>
                              </p:par>
                            </p:childTnLst>
                          </p:cTn>
                        </p:par>
                        <p:par>
                          <p:cTn id="40" fill="hold">
                            <p:stCondLst>
                              <p:cond delay="6000"/>
                            </p:stCondLst>
                            <p:childTnLst>
                              <p:par>
                                <p:cTn id="41" presetID="6" presetClass="entr" presetSubtype="32"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out)">
                                      <p:cBhvr>
                                        <p:cTn id="43" dur="750"/>
                                        <p:tgtEl>
                                          <p:spTgt spid="11"/>
                                        </p:tgtEl>
                                      </p:cBhvr>
                                    </p:animEffect>
                                  </p:childTnLst>
                                </p:cTn>
                              </p:par>
                            </p:childTnLst>
                          </p:cTn>
                        </p:par>
                        <p:par>
                          <p:cTn id="44" fill="hold">
                            <p:stCondLst>
                              <p:cond delay="7000"/>
                            </p:stCondLst>
                            <p:childTnLst>
                              <p:par>
                                <p:cTn id="45" presetID="6" presetClass="entr" presetSubtype="32"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ircle(out)">
                                      <p:cBhvr>
                                        <p:cTn id="4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www.2ppt.com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1174</Words>
  <Application>Microsoft Office PowerPoint</Application>
  <PresentationFormat>宽屏</PresentationFormat>
  <Paragraphs>226</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24</vt:i4>
      </vt:variant>
    </vt:vector>
  </HeadingPairs>
  <TitlesOfParts>
    <vt:vector size="31" baseType="lpstr">
      <vt:lpstr>inpin heiti</vt:lpstr>
      <vt:lpstr>宋体</vt:lpstr>
      <vt:lpstr>Arial</vt:lpstr>
      <vt:lpstr>Calibri</vt:lpstr>
      <vt:lpstr>Wingdings</vt:lpstr>
      <vt:lpstr> www.2ppt.com</vt:lpstr>
      <vt:lpstr> www.2ppt.com1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2022-03-04T03:45:58Z</dcterms:created>
  <dcterms:modified xsi:type="dcterms:W3CDTF">2023-01-10T05:39:13Z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68A62FE377F04D379462FC0D56FC84B0</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