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11441" r:id="rId5"/>
    <p:sldId id="3470" r:id="rId6"/>
    <p:sldId id="11420" r:id="rId7"/>
    <p:sldId id="8479" r:id="rId8"/>
    <p:sldId id="3539" r:id="rId9"/>
    <p:sldId id="11445" r:id="rId10"/>
    <p:sldId id="11438" r:id="rId11"/>
    <p:sldId id="8915" r:id="rId12"/>
    <p:sldId id="11439" r:id="rId13"/>
    <p:sldId id="2293" r:id="rId14"/>
    <p:sldId id="11446" r:id="rId15"/>
    <p:sldId id="2291" r:id="rId16"/>
    <p:sldId id="8828" r:id="rId17"/>
    <p:sldId id="8575" r:id="rId18"/>
    <p:sldId id="3502" r:id="rId19"/>
    <p:sldId id="11447" r:id="rId20"/>
    <p:sldId id="3382" r:id="rId21"/>
    <p:sldId id="3386" r:id="rId22"/>
    <p:sldId id="3413" r:id="rId23"/>
    <p:sldId id="8930" r:id="rId24"/>
    <p:sldId id="8744" r:id="rId25"/>
    <p:sldId id="1144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47FF4F4A-1C61-4628-B307-4D2683A48D1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82F72528-7D87-4623-B5AD-2160B521BF2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934F-EAF2-4BA1-98D1-AB7BE00B8F7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2D16-40A3-4E6C-B07D-9F836E65C0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08D1-3AF9-440F-854B-ABAEE7EAA6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421E9-FD54-4DAA-8081-EB2CE3DBFCA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965D1-782D-4F09-8BD8-ADC2EE29E93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3DDC2-2823-43CA-BD1C-92A1E30CC8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办公资源网: www.bangongziyuan.c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7DEC3-6F96-489E-BAA5-818E15C235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3F2B0-9BE7-4270-849E-90AF1D3423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M" panose="00020600040101010101" pitchFamily="18" charset="-122"/>
          <a:ea typeface="阿里巴巴普惠体 M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M" panose="00020600040101010101" pitchFamily="18" charset="-122"/>
          <a:ea typeface="阿里巴巴普惠体 M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M" panose="00020600040101010101" pitchFamily="18" charset="-122"/>
          <a:ea typeface="阿里巴巴普惠体 M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M" panose="00020600040101010101" pitchFamily="18" charset="-122"/>
          <a:ea typeface="阿里巴巴普惠体 M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M" panose="00020600040101010101" pitchFamily="18" charset="-122"/>
          <a:ea typeface="阿里巴巴普惠体 M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库_文本框 1110"/>
          <p:cNvSpPr txBox="1"/>
          <p:nvPr>
            <p:custDataLst>
              <p:tags r:id="rId1"/>
            </p:custDataLst>
          </p:nvPr>
        </p:nvSpPr>
        <p:spPr>
          <a:xfrm>
            <a:off x="1331340" y="1558769"/>
            <a:ext cx="9227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圣诞节</a:t>
            </a:r>
            <a:endParaRPr lang="en-US" altLang="zh-CN" sz="8800" spc="6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  <a:p>
            <a:pPr algn="ctr"/>
            <a:r>
              <a:rPr lang="zh-CN" altLang="en-US" sz="720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活动策划</a:t>
            </a:r>
            <a:r>
              <a:rPr lang="en-US" altLang="zh-CN" sz="720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PPT</a:t>
            </a:r>
            <a:r>
              <a:rPr lang="zh-CN" altLang="en-US" sz="720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6709" y="1809670"/>
            <a:ext cx="10838585" cy="2493569"/>
            <a:chOff x="674205" y="1808922"/>
            <a:chExt cx="10843591" cy="2494721"/>
          </a:xfrm>
        </p:grpSpPr>
        <p:grpSp>
          <p:nvGrpSpPr>
            <p:cNvPr id="10" name="组合 9"/>
            <p:cNvGrpSpPr/>
            <p:nvPr/>
          </p:nvGrpSpPr>
          <p:grpSpPr>
            <a:xfrm>
              <a:off x="674205" y="1808922"/>
              <a:ext cx="10843591" cy="1447799"/>
              <a:chOff x="674205" y="1808922"/>
              <a:chExt cx="10843591" cy="1447799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674205" y="1808922"/>
                <a:ext cx="10843591" cy="0"/>
              </a:xfrm>
              <a:prstGeom prst="line">
                <a:avLst/>
              </a:prstGeom>
              <a:ln w="12700">
                <a:solidFill>
                  <a:srgbClr val="5E4C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endCxn id="8" idx="0"/>
              </p:cNvCxnSpPr>
              <p:nvPr/>
            </p:nvCxnSpPr>
            <p:spPr>
              <a:xfrm>
                <a:off x="1404738" y="1808922"/>
                <a:ext cx="0" cy="1447799"/>
              </a:xfrm>
              <a:prstGeom prst="line">
                <a:avLst/>
              </a:prstGeom>
              <a:ln w="12700">
                <a:solidFill>
                  <a:srgbClr val="5E4C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815016" y="3124199"/>
              <a:ext cx="1179444" cy="1179444"/>
              <a:chOff x="815016" y="4972877"/>
              <a:chExt cx="1179444" cy="117944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815016" y="4972877"/>
                <a:ext cx="1179444" cy="11794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pic>
            <p:nvPicPr>
              <p:cNvPr id="8" name="图形 7" descr="用户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7538" y="5105399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6" name="组合 35"/>
          <p:cNvGrpSpPr/>
          <p:nvPr/>
        </p:nvGrpSpPr>
        <p:grpSpPr>
          <a:xfrm>
            <a:off x="2490640" y="2373208"/>
            <a:ext cx="4090783" cy="886822"/>
            <a:chOff x="11884" y="3191"/>
            <a:chExt cx="1638" cy="1397"/>
          </a:xfrm>
        </p:grpSpPr>
        <p:sp>
          <p:nvSpPr>
            <p:cNvPr id="37" name="文本框 36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>
              <a:off x="11884" y="3191"/>
              <a:ext cx="146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90640" y="3423956"/>
            <a:ext cx="4090783" cy="886822"/>
            <a:chOff x="11884" y="3191"/>
            <a:chExt cx="1638" cy="1397"/>
          </a:xfrm>
        </p:grpSpPr>
        <p:sp>
          <p:nvSpPr>
            <p:cNvPr id="40" name="文本框 39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1884" y="3191"/>
              <a:ext cx="146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93407" y="4467674"/>
            <a:ext cx="4090783" cy="886822"/>
            <a:chOff x="11884" y="3191"/>
            <a:chExt cx="1638" cy="1397"/>
          </a:xfrm>
        </p:grpSpPr>
        <p:sp>
          <p:nvSpPr>
            <p:cNvPr id="43" name="文本框 42"/>
            <p:cNvSpPr txBox="1"/>
            <p:nvPr/>
          </p:nvSpPr>
          <p:spPr>
            <a:xfrm>
              <a:off x="11884" y="3744"/>
              <a:ext cx="1638" cy="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76"/>
            <p:cNvSpPr txBox="1"/>
            <p:nvPr/>
          </p:nvSpPr>
          <p:spPr>
            <a:xfrm>
              <a:off x="11884" y="3191"/>
              <a:ext cx="146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4" t="6884" r="12891" b="83662"/>
          <a:stretch>
            <a:fillRect/>
          </a:stretch>
        </p:blipFill>
        <p:spPr>
          <a:xfrm>
            <a:off x="7268352" y="2373209"/>
            <a:ext cx="3743292" cy="2881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350551" y="1286090"/>
            <a:ext cx="3421704" cy="4570125"/>
            <a:chOff x="4350551" y="1570570"/>
            <a:chExt cx="3421704" cy="4570125"/>
          </a:xfrm>
        </p:grpSpPr>
        <p:grpSp>
          <p:nvGrpSpPr>
            <p:cNvPr id="4" name="Group 1"/>
            <p:cNvGrpSpPr>
              <a:grpSpLocks noChangeAspect="1"/>
            </p:cNvGrpSpPr>
            <p:nvPr/>
          </p:nvGrpSpPr>
          <p:grpSpPr bwMode="auto">
            <a:xfrm>
              <a:off x="4736293" y="1743219"/>
              <a:ext cx="2719418" cy="4397476"/>
              <a:chOff x="36" y="41"/>
              <a:chExt cx="3481" cy="5629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: Shape 2"/>
              <p:cNvSpPr/>
              <p:nvPr/>
            </p:nvSpPr>
            <p:spPr bwMode="auto">
              <a:xfrm>
                <a:off x="1163" y="4711"/>
                <a:ext cx="1223" cy="738"/>
              </a:xfrm>
              <a:custGeom>
                <a:avLst/>
                <a:gdLst>
                  <a:gd name="T0" fmla="*/ 0 w 281"/>
                  <a:gd name="T1" fmla="*/ 0 h 170"/>
                  <a:gd name="T2" fmla="*/ 0 w 281"/>
                  <a:gd name="T3" fmla="*/ 148 h 170"/>
                  <a:gd name="T4" fmla="*/ 141 w 281"/>
                  <a:gd name="T5" fmla="*/ 170 h 170"/>
                  <a:gd name="T6" fmla="*/ 281 w 281"/>
                  <a:gd name="T7" fmla="*/ 148 h 170"/>
                  <a:gd name="T8" fmla="*/ 281 w 281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170">
                    <a:moveTo>
                      <a:pt x="0" y="0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75" y="170"/>
                      <a:pt x="141" y="170"/>
                    </a:cubicBezTo>
                    <a:cubicBezTo>
                      <a:pt x="207" y="170"/>
                      <a:pt x="281" y="148"/>
                      <a:pt x="281" y="148"/>
                    </a:cubicBezTo>
                    <a:cubicBezTo>
                      <a:pt x="281" y="0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"/>
              <p:cNvSpPr/>
              <p:nvPr/>
            </p:nvSpPr>
            <p:spPr bwMode="auto">
              <a:xfrm>
                <a:off x="1163" y="5354"/>
                <a:ext cx="1223" cy="95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4"/>
              <p:cNvSpPr/>
              <p:nvPr/>
            </p:nvSpPr>
            <p:spPr bwMode="auto">
              <a:xfrm>
                <a:off x="1163" y="5145"/>
                <a:ext cx="1223" cy="96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5"/>
              <p:cNvSpPr/>
              <p:nvPr/>
            </p:nvSpPr>
            <p:spPr bwMode="auto">
              <a:xfrm>
                <a:off x="1163" y="4933"/>
                <a:ext cx="1223" cy="95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6"/>
              <p:cNvSpPr/>
              <p:nvPr/>
            </p:nvSpPr>
            <p:spPr bwMode="auto">
              <a:xfrm>
                <a:off x="1354" y="5401"/>
                <a:ext cx="840" cy="269"/>
              </a:xfrm>
              <a:custGeom>
                <a:avLst/>
                <a:gdLst>
                  <a:gd name="T0" fmla="*/ 0 w 193"/>
                  <a:gd name="T1" fmla="*/ 0 h 62"/>
                  <a:gd name="T2" fmla="*/ 97 w 193"/>
                  <a:gd name="T3" fmla="*/ 62 h 62"/>
                  <a:gd name="T4" fmla="*/ 193 w 193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62">
                    <a:moveTo>
                      <a:pt x="0" y="0"/>
                    </a:moveTo>
                    <a:cubicBezTo>
                      <a:pt x="0" y="0"/>
                      <a:pt x="13" y="62"/>
                      <a:pt x="97" y="62"/>
                    </a:cubicBezTo>
                    <a:cubicBezTo>
                      <a:pt x="180" y="62"/>
                      <a:pt x="193" y="0"/>
                      <a:pt x="193" y="0"/>
                    </a:cubicBezTo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7"/>
              <p:cNvSpPr/>
              <p:nvPr/>
            </p:nvSpPr>
            <p:spPr bwMode="auto">
              <a:xfrm>
                <a:off x="36" y="41"/>
                <a:ext cx="3481" cy="4319"/>
              </a:xfrm>
              <a:custGeom>
                <a:avLst/>
                <a:gdLst>
                  <a:gd name="T0" fmla="*/ 800 w 800"/>
                  <a:gd name="T1" fmla="*/ 400 h 995"/>
                  <a:gd name="T2" fmla="*/ 712 w 800"/>
                  <a:gd name="T3" fmla="*/ 650 h 995"/>
                  <a:gd name="T4" fmla="*/ 712 w 800"/>
                  <a:gd name="T5" fmla="*/ 650 h 995"/>
                  <a:gd name="T6" fmla="*/ 712 w 800"/>
                  <a:gd name="T7" fmla="*/ 650 h 995"/>
                  <a:gd name="T8" fmla="*/ 614 w 800"/>
                  <a:gd name="T9" fmla="*/ 792 h 995"/>
                  <a:gd name="T10" fmla="*/ 597 w 800"/>
                  <a:gd name="T11" fmla="*/ 848 h 995"/>
                  <a:gd name="T12" fmla="*/ 597 w 800"/>
                  <a:gd name="T13" fmla="*/ 889 h 995"/>
                  <a:gd name="T14" fmla="*/ 492 w 800"/>
                  <a:gd name="T15" fmla="*/ 995 h 995"/>
                  <a:gd name="T16" fmla="*/ 308 w 800"/>
                  <a:gd name="T17" fmla="*/ 995 h 995"/>
                  <a:gd name="T18" fmla="*/ 202 w 800"/>
                  <a:gd name="T19" fmla="*/ 889 h 995"/>
                  <a:gd name="T20" fmla="*/ 202 w 800"/>
                  <a:gd name="T21" fmla="*/ 848 h 995"/>
                  <a:gd name="T22" fmla="*/ 186 w 800"/>
                  <a:gd name="T23" fmla="*/ 792 h 995"/>
                  <a:gd name="T24" fmla="*/ 88 w 800"/>
                  <a:gd name="T25" fmla="*/ 650 h 995"/>
                  <a:gd name="T26" fmla="*/ 87 w 800"/>
                  <a:gd name="T27" fmla="*/ 650 h 995"/>
                  <a:gd name="T28" fmla="*/ 87 w 800"/>
                  <a:gd name="T29" fmla="*/ 650 h 995"/>
                  <a:gd name="T30" fmla="*/ 0 w 800"/>
                  <a:gd name="T31" fmla="*/ 400 h 995"/>
                  <a:gd name="T32" fmla="*/ 400 w 800"/>
                  <a:gd name="T33" fmla="*/ 0 h 995"/>
                  <a:gd name="T34" fmla="*/ 800 w 800"/>
                  <a:gd name="T35" fmla="*/ 400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0" h="995">
                    <a:moveTo>
                      <a:pt x="800" y="400"/>
                    </a:moveTo>
                    <a:cubicBezTo>
                      <a:pt x="800" y="495"/>
                      <a:pt x="767" y="582"/>
                      <a:pt x="712" y="650"/>
                    </a:cubicBezTo>
                    <a:cubicBezTo>
                      <a:pt x="712" y="650"/>
                      <a:pt x="712" y="650"/>
                      <a:pt x="712" y="650"/>
                    </a:cubicBezTo>
                    <a:cubicBezTo>
                      <a:pt x="712" y="650"/>
                      <a:pt x="712" y="650"/>
                      <a:pt x="712" y="650"/>
                    </a:cubicBezTo>
                    <a:cubicBezTo>
                      <a:pt x="710" y="653"/>
                      <a:pt x="657" y="724"/>
                      <a:pt x="614" y="792"/>
                    </a:cubicBezTo>
                    <a:cubicBezTo>
                      <a:pt x="603" y="808"/>
                      <a:pt x="597" y="828"/>
                      <a:pt x="597" y="848"/>
                    </a:cubicBezTo>
                    <a:cubicBezTo>
                      <a:pt x="597" y="889"/>
                      <a:pt x="597" y="889"/>
                      <a:pt x="597" y="889"/>
                    </a:cubicBezTo>
                    <a:cubicBezTo>
                      <a:pt x="597" y="948"/>
                      <a:pt x="550" y="995"/>
                      <a:pt x="492" y="995"/>
                    </a:cubicBezTo>
                    <a:cubicBezTo>
                      <a:pt x="308" y="995"/>
                      <a:pt x="308" y="995"/>
                      <a:pt x="308" y="995"/>
                    </a:cubicBezTo>
                    <a:cubicBezTo>
                      <a:pt x="249" y="995"/>
                      <a:pt x="202" y="948"/>
                      <a:pt x="202" y="889"/>
                    </a:cubicBezTo>
                    <a:cubicBezTo>
                      <a:pt x="202" y="848"/>
                      <a:pt x="202" y="848"/>
                      <a:pt x="202" y="848"/>
                    </a:cubicBezTo>
                    <a:cubicBezTo>
                      <a:pt x="202" y="828"/>
                      <a:pt x="196" y="808"/>
                      <a:pt x="186" y="792"/>
                    </a:cubicBezTo>
                    <a:cubicBezTo>
                      <a:pt x="143" y="724"/>
                      <a:pt x="90" y="654"/>
                      <a:pt x="88" y="650"/>
                    </a:cubicBezTo>
                    <a:cubicBezTo>
                      <a:pt x="88" y="650"/>
                      <a:pt x="87" y="650"/>
                      <a:pt x="87" y="650"/>
                    </a:cubicBezTo>
                    <a:cubicBezTo>
                      <a:pt x="87" y="650"/>
                      <a:pt x="87" y="650"/>
                      <a:pt x="87" y="650"/>
                    </a:cubicBezTo>
                    <a:cubicBezTo>
                      <a:pt x="32" y="582"/>
                      <a:pt x="0" y="495"/>
                      <a:pt x="0" y="400"/>
                    </a:cubicBezTo>
                    <a:cubicBezTo>
                      <a:pt x="0" y="179"/>
                      <a:pt x="179" y="0"/>
                      <a:pt x="400" y="0"/>
                    </a:cubicBezTo>
                    <a:cubicBezTo>
                      <a:pt x="621" y="0"/>
                      <a:pt x="800" y="179"/>
                      <a:pt x="800" y="400"/>
                    </a:cubicBezTo>
                    <a:close/>
                  </a:path>
                </a:pathLst>
              </a:custGeom>
              <a:grpFill/>
              <a:ln w="11112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8"/>
              <p:cNvSpPr/>
              <p:nvPr/>
            </p:nvSpPr>
            <p:spPr bwMode="auto">
              <a:xfrm>
                <a:off x="1076" y="4251"/>
                <a:ext cx="1397" cy="543"/>
              </a:xfrm>
              <a:custGeom>
                <a:avLst/>
                <a:gdLst>
                  <a:gd name="T0" fmla="*/ 69 w 321"/>
                  <a:gd name="T1" fmla="*/ 25 h 125"/>
                  <a:gd name="T2" fmla="*/ 0 w 321"/>
                  <a:gd name="T3" fmla="*/ 0 h 125"/>
                  <a:gd name="T4" fmla="*/ 0 w 321"/>
                  <a:gd name="T5" fmla="*/ 99 h 125"/>
                  <a:gd name="T6" fmla="*/ 161 w 321"/>
                  <a:gd name="T7" fmla="*/ 125 h 125"/>
                  <a:gd name="T8" fmla="*/ 321 w 321"/>
                  <a:gd name="T9" fmla="*/ 99 h 125"/>
                  <a:gd name="T10" fmla="*/ 321 w 321"/>
                  <a:gd name="T11" fmla="*/ 0 h 125"/>
                  <a:gd name="T12" fmla="*/ 253 w 321"/>
                  <a:gd name="T13" fmla="*/ 25 h 125"/>
                  <a:gd name="T14" fmla="*/ 69 w 321"/>
                  <a:gd name="T15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25">
                    <a:moveTo>
                      <a:pt x="69" y="25"/>
                    </a:moveTo>
                    <a:cubicBezTo>
                      <a:pt x="43" y="25"/>
                      <a:pt x="19" y="15"/>
                      <a:pt x="0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58" y="125"/>
                      <a:pt x="161" y="125"/>
                    </a:cubicBezTo>
                    <a:cubicBezTo>
                      <a:pt x="264" y="125"/>
                      <a:pt x="321" y="99"/>
                      <a:pt x="321" y="99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03" y="15"/>
                      <a:pt x="279" y="25"/>
                      <a:pt x="253" y="25"/>
                    </a:cubicBezTo>
                    <a:lnTo>
                      <a:pt x="69" y="25"/>
                    </a:lnTo>
                    <a:close/>
                  </a:path>
                </a:pathLst>
              </a:custGeom>
              <a:grpFill/>
              <a:ln w="41275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5" name="Oval 10"/>
            <p:cNvSpPr/>
            <p:nvPr/>
          </p:nvSpPr>
          <p:spPr>
            <a:xfrm>
              <a:off x="4983638" y="1570570"/>
              <a:ext cx="633087" cy="633087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Oval 11"/>
            <p:cNvSpPr/>
            <p:nvPr/>
          </p:nvSpPr>
          <p:spPr>
            <a:xfrm>
              <a:off x="6572154" y="1570570"/>
              <a:ext cx="633087" cy="63308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Oval 12"/>
            <p:cNvSpPr/>
            <p:nvPr/>
          </p:nvSpPr>
          <p:spPr>
            <a:xfrm>
              <a:off x="4350551" y="3035662"/>
              <a:ext cx="633087" cy="63308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7139168" y="3035662"/>
              <a:ext cx="633087" cy="633087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4983638" y="4253993"/>
              <a:ext cx="633087" cy="633087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Oval 15"/>
            <p:cNvSpPr/>
            <p:nvPr/>
          </p:nvSpPr>
          <p:spPr>
            <a:xfrm>
              <a:off x="6572154" y="4253993"/>
              <a:ext cx="633087" cy="633087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Freeform: Shape 40"/>
            <p:cNvSpPr/>
            <p:nvPr/>
          </p:nvSpPr>
          <p:spPr bwMode="auto">
            <a:xfrm>
              <a:off x="4471138" y="3176245"/>
              <a:ext cx="401307" cy="304410"/>
            </a:xfrm>
            <a:custGeom>
              <a:avLst/>
              <a:gdLst>
                <a:gd name="T0" fmla="*/ 153 w 198"/>
                <a:gd name="T1" fmla="*/ 119 h 150"/>
                <a:gd name="T2" fmla="*/ 153 w 198"/>
                <a:gd name="T3" fmla="*/ 109 h 150"/>
                <a:gd name="T4" fmla="*/ 187 w 198"/>
                <a:gd name="T5" fmla="*/ 75 h 150"/>
                <a:gd name="T6" fmla="*/ 162 w 198"/>
                <a:gd name="T7" fmla="*/ 75 h 150"/>
                <a:gd name="T8" fmla="*/ 153 w 198"/>
                <a:gd name="T9" fmla="*/ 84 h 150"/>
                <a:gd name="T10" fmla="*/ 144 w 198"/>
                <a:gd name="T11" fmla="*/ 75 h 150"/>
                <a:gd name="T12" fmla="*/ 153 w 198"/>
                <a:gd name="T13" fmla="*/ 66 h 150"/>
                <a:gd name="T14" fmla="*/ 0 w 198"/>
                <a:gd name="T15" fmla="*/ 44 h 150"/>
                <a:gd name="T16" fmla="*/ 4 w 198"/>
                <a:gd name="T17" fmla="*/ 54 h 150"/>
                <a:gd name="T18" fmla="*/ 2 w 198"/>
                <a:gd name="T19" fmla="*/ 150 h 150"/>
                <a:gd name="T20" fmla="*/ 57 w 198"/>
                <a:gd name="T21" fmla="*/ 137 h 150"/>
                <a:gd name="T22" fmla="*/ 57 w 198"/>
                <a:gd name="T23" fmla="*/ 102 h 150"/>
                <a:gd name="T24" fmla="*/ 59 w 198"/>
                <a:gd name="T25" fmla="*/ 57 h 150"/>
                <a:gd name="T26" fmla="*/ 57 w 198"/>
                <a:gd name="T27" fmla="*/ 44 h 150"/>
                <a:gd name="T28" fmla="*/ 59 w 198"/>
                <a:gd name="T29" fmla="*/ 31 h 150"/>
                <a:gd name="T30" fmla="*/ 26 w 198"/>
                <a:gd name="T31" fmla="*/ 122 h 150"/>
                <a:gd name="T32" fmla="*/ 26 w 198"/>
                <a:gd name="T33" fmla="*/ 106 h 150"/>
                <a:gd name="T34" fmla="*/ 14 w 198"/>
                <a:gd name="T35" fmla="*/ 76 h 150"/>
                <a:gd name="T36" fmla="*/ 26 w 198"/>
                <a:gd name="T37" fmla="*/ 76 h 150"/>
                <a:gd name="T38" fmla="*/ 31 w 198"/>
                <a:gd name="T39" fmla="*/ 106 h 150"/>
                <a:gd name="T40" fmla="*/ 43 w 198"/>
                <a:gd name="T41" fmla="*/ 76 h 150"/>
                <a:gd name="T42" fmla="*/ 43 w 198"/>
                <a:gd name="T43" fmla="*/ 61 h 150"/>
                <a:gd name="T44" fmla="*/ 132 w 198"/>
                <a:gd name="T45" fmla="*/ 123 h 150"/>
                <a:gd name="T46" fmla="*/ 127 w 198"/>
                <a:gd name="T47" fmla="*/ 122 h 150"/>
                <a:gd name="T48" fmla="*/ 121 w 198"/>
                <a:gd name="T49" fmla="*/ 141 h 150"/>
                <a:gd name="T50" fmla="*/ 111 w 198"/>
                <a:gd name="T51" fmla="*/ 106 h 150"/>
                <a:gd name="T52" fmla="*/ 93 w 198"/>
                <a:gd name="T53" fmla="*/ 61 h 150"/>
                <a:gd name="T54" fmla="*/ 129 w 198"/>
                <a:gd name="T55" fmla="*/ 15 h 150"/>
                <a:gd name="T56" fmla="*/ 151 w 198"/>
                <a:gd name="T57" fmla="*/ 22 h 150"/>
                <a:gd name="T58" fmla="*/ 153 w 198"/>
                <a:gd name="T59" fmla="*/ 0 h 150"/>
                <a:gd name="T60" fmla="*/ 66 w 198"/>
                <a:gd name="T61" fmla="*/ 9 h 150"/>
                <a:gd name="T62" fmla="*/ 64 w 198"/>
                <a:gd name="T63" fmla="*/ 54 h 150"/>
                <a:gd name="T64" fmla="*/ 64 w 198"/>
                <a:gd name="T65" fmla="*/ 89 h 150"/>
                <a:gd name="T66" fmla="*/ 66 w 198"/>
                <a:gd name="T67" fmla="*/ 141 h 150"/>
                <a:gd name="T68" fmla="*/ 153 w 198"/>
                <a:gd name="T69" fmla="*/ 150 h 150"/>
                <a:gd name="T70" fmla="*/ 151 w 198"/>
                <a:gd name="T71" fmla="*/ 127 h 150"/>
                <a:gd name="T72" fmla="*/ 123 w 198"/>
                <a:gd name="T73" fmla="*/ 30 h 150"/>
                <a:gd name="T74" fmla="*/ 93 w 198"/>
                <a:gd name="T75" fmla="*/ 15 h 150"/>
                <a:gd name="T76" fmla="*/ 93 w 198"/>
                <a:gd name="T77" fmla="*/ 30 h 150"/>
                <a:gd name="T78" fmla="*/ 87 w 198"/>
                <a:gd name="T79" fmla="*/ 15 h 150"/>
                <a:gd name="T80" fmla="*/ 75 w 198"/>
                <a:gd name="T81" fmla="*/ 15 h 150"/>
                <a:gd name="T82" fmla="*/ 87 w 198"/>
                <a:gd name="T83" fmla="*/ 76 h 150"/>
                <a:gd name="T84" fmla="*/ 90 w 198"/>
                <a:gd name="T85" fmla="*/ 106 h 150"/>
                <a:gd name="T86" fmla="*/ 89 w 198"/>
                <a:gd name="T87" fmla="*/ 123 h 150"/>
                <a:gd name="T88" fmla="*/ 75 w 198"/>
                <a:gd name="T89" fmla="*/ 122 h 150"/>
                <a:gd name="T90" fmla="*/ 76 w 198"/>
                <a:gd name="T91" fmla="*/ 10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50">
                  <a:moveTo>
                    <a:pt x="153" y="30"/>
                  </a:moveTo>
                  <a:cubicBezTo>
                    <a:pt x="128" y="30"/>
                    <a:pt x="108" y="50"/>
                    <a:pt x="108" y="75"/>
                  </a:cubicBezTo>
                  <a:cubicBezTo>
                    <a:pt x="108" y="99"/>
                    <a:pt x="128" y="119"/>
                    <a:pt x="153" y="119"/>
                  </a:cubicBezTo>
                  <a:cubicBezTo>
                    <a:pt x="178" y="119"/>
                    <a:pt x="198" y="99"/>
                    <a:pt x="198" y="75"/>
                  </a:cubicBezTo>
                  <a:cubicBezTo>
                    <a:pt x="198" y="50"/>
                    <a:pt x="178" y="30"/>
                    <a:pt x="153" y="30"/>
                  </a:cubicBezTo>
                  <a:moveTo>
                    <a:pt x="153" y="109"/>
                  </a:moveTo>
                  <a:cubicBezTo>
                    <a:pt x="134" y="109"/>
                    <a:pt x="119" y="93"/>
                    <a:pt x="119" y="75"/>
                  </a:cubicBezTo>
                  <a:cubicBezTo>
                    <a:pt x="119" y="56"/>
                    <a:pt x="134" y="41"/>
                    <a:pt x="153" y="41"/>
                  </a:cubicBezTo>
                  <a:cubicBezTo>
                    <a:pt x="172" y="41"/>
                    <a:pt x="187" y="56"/>
                    <a:pt x="187" y="75"/>
                  </a:cubicBezTo>
                  <a:cubicBezTo>
                    <a:pt x="187" y="93"/>
                    <a:pt x="172" y="109"/>
                    <a:pt x="153" y="109"/>
                  </a:cubicBezTo>
                  <a:moveTo>
                    <a:pt x="173" y="63"/>
                  </a:moveTo>
                  <a:cubicBezTo>
                    <a:pt x="162" y="75"/>
                    <a:pt x="162" y="75"/>
                    <a:pt x="162" y="75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65" y="54"/>
                    <a:pt x="165" y="54"/>
                    <a:pt x="165" y="54"/>
                  </a:cubicBezTo>
                  <a:lnTo>
                    <a:pt x="173" y="63"/>
                  </a:lnTo>
                  <a:close/>
                  <a:moveTo>
                    <a:pt x="0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46" y="25"/>
                    <a:pt x="46" y="25"/>
                    <a:pt x="46" y="25"/>
                  </a:cubicBezTo>
                  <a:lnTo>
                    <a:pt x="0" y="44"/>
                  </a:lnTo>
                  <a:close/>
                  <a:moveTo>
                    <a:pt x="26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6" y="122"/>
                  </a:lnTo>
                  <a:close/>
                  <a:moveTo>
                    <a:pt x="26" y="76"/>
                  </a:moveTo>
                  <a:cubicBezTo>
                    <a:pt x="14" y="76"/>
                    <a:pt x="14" y="76"/>
                    <a:pt x="14" y="76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26" y="61"/>
                    <a:pt x="26" y="61"/>
                    <a:pt x="26" y="61"/>
                  </a:cubicBezTo>
                  <a:lnTo>
                    <a:pt x="26" y="76"/>
                  </a:lnTo>
                  <a:close/>
                  <a:moveTo>
                    <a:pt x="43" y="122"/>
                  </a:move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3" y="106"/>
                    <a:pt x="43" y="106"/>
                    <a:pt x="43" y="106"/>
                  </a:cubicBezTo>
                  <a:lnTo>
                    <a:pt x="43" y="122"/>
                  </a:lnTo>
                  <a:close/>
                  <a:moveTo>
                    <a:pt x="4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3" y="61"/>
                    <a:pt x="43" y="61"/>
                    <a:pt x="43" y="61"/>
                  </a:cubicBezTo>
                  <a:lnTo>
                    <a:pt x="43" y="76"/>
                  </a:lnTo>
                  <a:close/>
                  <a:moveTo>
                    <a:pt x="151" y="127"/>
                  </a:moveTo>
                  <a:cubicBezTo>
                    <a:pt x="144" y="127"/>
                    <a:pt x="138" y="126"/>
                    <a:pt x="132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5" y="119"/>
                    <a:pt x="123" y="118"/>
                    <a:pt x="121" y="116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04" y="98"/>
                    <a:pt x="101" y="87"/>
                    <a:pt x="100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6" y="46"/>
                    <a:pt x="116" y="34"/>
                    <a:pt x="129" y="28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4" y="23"/>
                    <a:pt x="148" y="22"/>
                    <a:pt x="151" y="22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1" y="141"/>
                    <a:pt x="151" y="141"/>
                    <a:pt x="151" y="141"/>
                  </a:cubicBezTo>
                  <a:lnTo>
                    <a:pt x="151" y="127"/>
                  </a:lnTo>
                  <a:close/>
                  <a:moveTo>
                    <a:pt x="111" y="15"/>
                  </a:moveTo>
                  <a:cubicBezTo>
                    <a:pt x="123" y="15"/>
                    <a:pt x="123" y="15"/>
                    <a:pt x="123" y="15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1" y="15"/>
                  </a:lnTo>
                  <a:close/>
                  <a:moveTo>
                    <a:pt x="93" y="15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93" y="30"/>
                    <a:pt x="93" y="30"/>
                    <a:pt x="93" y="30"/>
                  </a:cubicBezTo>
                  <a:lnTo>
                    <a:pt x="93" y="15"/>
                  </a:lnTo>
                  <a:close/>
                  <a:moveTo>
                    <a:pt x="75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75" y="30"/>
                    <a:pt x="75" y="30"/>
                    <a:pt x="75" y="30"/>
                  </a:cubicBezTo>
                  <a:lnTo>
                    <a:pt x="75" y="15"/>
                  </a:lnTo>
                  <a:close/>
                  <a:moveTo>
                    <a:pt x="75" y="61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75" y="61"/>
                  </a:lnTo>
                  <a:close/>
                  <a:moveTo>
                    <a:pt x="90" y="106"/>
                  </a:moveTo>
                  <a:cubicBezTo>
                    <a:pt x="90" y="122"/>
                    <a:pt x="90" y="122"/>
                    <a:pt x="90" y="122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0" y="106"/>
                    <a:pt x="90" y="106"/>
                    <a:pt x="90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Freeform: Shape 41"/>
            <p:cNvSpPr/>
            <p:nvPr/>
          </p:nvSpPr>
          <p:spPr bwMode="auto">
            <a:xfrm>
              <a:off x="5113442" y="4454972"/>
              <a:ext cx="355606" cy="271009"/>
            </a:xfrm>
            <a:custGeom>
              <a:avLst/>
              <a:gdLst>
                <a:gd name="T0" fmla="*/ 201 w 201"/>
                <a:gd name="T1" fmla="*/ 55 h 153"/>
                <a:gd name="T2" fmla="*/ 189 w 201"/>
                <a:gd name="T3" fmla="*/ 66 h 153"/>
                <a:gd name="T4" fmla="*/ 184 w 201"/>
                <a:gd name="T5" fmla="*/ 66 h 153"/>
                <a:gd name="T6" fmla="*/ 193 w 201"/>
                <a:gd name="T7" fmla="*/ 77 h 153"/>
                <a:gd name="T8" fmla="*/ 181 w 201"/>
                <a:gd name="T9" fmla="*/ 88 h 153"/>
                <a:gd name="T10" fmla="*/ 136 w 201"/>
                <a:gd name="T11" fmla="*/ 88 h 153"/>
                <a:gd name="T12" fmla="*/ 143 w 201"/>
                <a:gd name="T13" fmla="*/ 124 h 153"/>
                <a:gd name="T14" fmla="*/ 133 w 201"/>
                <a:gd name="T15" fmla="*/ 150 h 153"/>
                <a:gd name="T16" fmla="*/ 121 w 201"/>
                <a:gd name="T17" fmla="*/ 132 h 153"/>
                <a:gd name="T18" fmla="*/ 101 w 201"/>
                <a:gd name="T19" fmla="*/ 105 h 153"/>
                <a:gd name="T20" fmla="*/ 79 w 201"/>
                <a:gd name="T21" fmla="*/ 83 h 153"/>
                <a:gd name="T22" fmla="*/ 65 w 201"/>
                <a:gd name="T23" fmla="*/ 81 h 153"/>
                <a:gd name="T24" fmla="*/ 59 w 201"/>
                <a:gd name="T25" fmla="*/ 81 h 153"/>
                <a:gd name="T26" fmla="*/ 59 w 201"/>
                <a:gd name="T27" fmla="*/ 6 h 153"/>
                <a:gd name="T28" fmla="*/ 71 w 201"/>
                <a:gd name="T29" fmla="*/ 6 h 153"/>
                <a:gd name="T30" fmla="*/ 86 w 201"/>
                <a:gd name="T31" fmla="*/ 2 h 153"/>
                <a:gd name="T32" fmla="*/ 96 w 201"/>
                <a:gd name="T33" fmla="*/ 5 h 153"/>
                <a:gd name="T34" fmla="*/ 125 w 201"/>
                <a:gd name="T35" fmla="*/ 0 h 153"/>
                <a:gd name="T36" fmla="*/ 178 w 201"/>
                <a:gd name="T37" fmla="*/ 0 h 153"/>
                <a:gd name="T38" fmla="*/ 190 w 201"/>
                <a:gd name="T39" fmla="*/ 11 h 153"/>
                <a:gd name="T40" fmla="*/ 181 w 201"/>
                <a:gd name="T41" fmla="*/ 22 h 153"/>
                <a:gd name="T42" fmla="*/ 186 w 201"/>
                <a:gd name="T43" fmla="*/ 22 h 153"/>
                <a:gd name="T44" fmla="*/ 198 w 201"/>
                <a:gd name="T45" fmla="*/ 33 h 153"/>
                <a:gd name="T46" fmla="*/ 188 w 201"/>
                <a:gd name="T47" fmla="*/ 44 h 153"/>
                <a:gd name="T48" fmla="*/ 189 w 201"/>
                <a:gd name="T49" fmla="*/ 44 h 153"/>
                <a:gd name="T50" fmla="*/ 201 w 201"/>
                <a:gd name="T51" fmla="*/ 55 h 153"/>
                <a:gd name="T52" fmla="*/ 0 w 201"/>
                <a:gd name="T53" fmla="*/ 1 h 153"/>
                <a:gd name="T54" fmla="*/ 52 w 201"/>
                <a:gd name="T55" fmla="*/ 1 h 153"/>
                <a:gd name="T56" fmla="*/ 52 w 201"/>
                <a:gd name="T57" fmla="*/ 103 h 153"/>
                <a:gd name="T58" fmla="*/ 0 w 201"/>
                <a:gd name="T59" fmla="*/ 103 h 153"/>
                <a:gd name="T60" fmla="*/ 0 w 201"/>
                <a:gd name="T61" fmla="*/ 1 h 153"/>
                <a:gd name="T62" fmla="*/ 38 w 201"/>
                <a:gd name="T63" fmla="*/ 23 h 153"/>
                <a:gd name="T64" fmla="*/ 44 w 201"/>
                <a:gd name="T65" fmla="*/ 17 h 153"/>
                <a:gd name="T66" fmla="*/ 38 w 201"/>
                <a:gd name="T67" fmla="*/ 10 h 153"/>
                <a:gd name="T68" fmla="*/ 31 w 201"/>
                <a:gd name="T69" fmla="*/ 17 h 153"/>
                <a:gd name="T70" fmla="*/ 38 w 201"/>
                <a:gd name="T7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153">
                  <a:moveTo>
                    <a:pt x="201" y="55"/>
                  </a:moveTo>
                  <a:cubicBezTo>
                    <a:pt x="201" y="61"/>
                    <a:pt x="196" y="66"/>
                    <a:pt x="189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9" y="67"/>
                    <a:pt x="193" y="71"/>
                    <a:pt x="193" y="77"/>
                  </a:cubicBezTo>
                  <a:cubicBezTo>
                    <a:pt x="193" y="83"/>
                    <a:pt x="188" y="88"/>
                    <a:pt x="181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0" y="95"/>
                    <a:pt x="141" y="105"/>
                    <a:pt x="143" y="124"/>
                  </a:cubicBezTo>
                  <a:cubicBezTo>
                    <a:pt x="144" y="135"/>
                    <a:pt x="143" y="146"/>
                    <a:pt x="133" y="150"/>
                  </a:cubicBezTo>
                  <a:cubicBezTo>
                    <a:pt x="123" y="153"/>
                    <a:pt x="124" y="139"/>
                    <a:pt x="121" y="132"/>
                  </a:cubicBezTo>
                  <a:cubicBezTo>
                    <a:pt x="115" y="118"/>
                    <a:pt x="105" y="112"/>
                    <a:pt x="101" y="105"/>
                  </a:cubicBezTo>
                  <a:cubicBezTo>
                    <a:pt x="96" y="99"/>
                    <a:pt x="86" y="87"/>
                    <a:pt x="79" y="83"/>
                  </a:cubicBezTo>
                  <a:cubicBezTo>
                    <a:pt x="75" y="81"/>
                    <a:pt x="69" y="81"/>
                    <a:pt x="65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6"/>
                    <a:pt x="82" y="2"/>
                    <a:pt x="86" y="2"/>
                  </a:cubicBezTo>
                  <a:cubicBezTo>
                    <a:pt x="90" y="2"/>
                    <a:pt x="91" y="5"/>
                    <a:pt x="96" y="5"/>
                  </a:cubicBezTo>
                  <a:cubicBezTo>
                    <a:pt x="102" y="5"/>
                    <a:pt x="118" y="0"/>
                    <a:pt x="12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6" y="21"/>
                    <a:pt x="18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92" y="22"/>
                    <a:pt x="198" y="27"/>
                    <a:pt x="198" y="33"/>
                  </a:cubicBezTo>
                  <a:cubicBezTo>
                    <a:pt x="198" y="38"/>
                    <a:pt x="194" y="42"/>
                    <a:pt x="188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6" y="44"/>
                    <a:pt x="201" y="49"/>
                    <a:pt x="201" y="55"/>
                  </a:cubicBezTo>
                  <a:moveTo>
                    <a:pt x="0" y="1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1"/>
                  </a:lnTo>
                  <a:close/>
                  <a:moveTo>
                    <a:pt x="38" y="23"/>
                  </a:moveTo>
                  <a:cubicBezTo>
                    <a:pt x="41" y="23"/>
                    <a:pt x="44" y="20"/>
                    <a:pt x="44" y="17"/>
                  </a:cubicBezTo>
                  <a:cubicBezTo>
                    <a:pt x="44" y="13"/>
                    <a:pt x="41" y="10"/>
                    <a:pt x="38" y="10"/>
                  </a:cubicBezTo>
                  <a:cubicBezTo>
                    <a:pt x="34" y="10"/>
                    <a:pt x="31" y="13"/>
                    <a:pt x="31" y="17"/>
                  </a:cubicBezTo>
                  <a:cubicBezTo>
                    <a:pt x="31" y="20"/>
                    <a:pt x="34" y="23"/>
                    <a:pt x="38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Freeform: Shape 42"/>
            <p:cNvSpPr/>
            <p:nvPr/>
          </p:nvSpPr>
          <p:spPr bwMode="auto">
            <a:xfrm>
              <a:off x="5156682" y="1711012"/>
              <a:ext cx="300417" cy="325269"/>
            </a:xfrm>
            <a:custGeom>
              <a:avLst/>
              <a:gdLst>
                <a:gd name="T0" fmla="*/ 62 w 174"/>
                <a:gd name="T1" fmla="*/ 84 h 188"/>
                <a:gd name="T2" fmla="*/ 44 w 174"/>
                <a:gd name="T3" fmla="*/ 80 h 188"/>
                <a:gd name="T4" fmla="*/ 26 w 174"/>
                <a:gd name="T5" fmla="*/ 84 h 188"/>
                <a:gd name="T6" fmla="*/ 0 w 174"/>
                <a:gd name="T7" fmla="*/ 90 h 188"/>
                <a:gd name="T8" fmla="*/ 5 w 174"/>
                <a:gd name="T9" fmla="*/ 127 h 188"/>
                <a:gd name="T10" fmla="*/ 16 w 174"/>
                <a:gd name="T11" fmla="*/ 146 h 188"/>
                <a:gd name="T12" fmla="*/ 16 w 174"/>
                <a:gd name="T13" fmla="*/ 185 h 188"/>
                <a:gd name="T14" fmla="*/ 44 w 174"/>
                <a:gd name="T15" fmla="*/ 188 h 188"/>
                <a:gd name="T16" fmla="*/ 72 w 174"/>
                <a:gd name="T17" fmla="*/ 185 h 188"/>
                <a:gd name="T18" fmla="*/ 72 w 174"/>
                <a:gd name="T19" fmla="*/ 146 h 188"/>
                <a:gd name="T20" fmla="*/ 83 w 174"/>
                <a:gd name="T21" fmla="*/ 127 h 188"/>
                <a:gd name="T22" fmla="*/ 88 w 174"/>
                <a:gd name="T23" fmla="*/ 90 h 188"/>
                <a:gd name="T24" fmla="*/ 62 w 174"/>
                <a:gd name="T25" fmla="*/ 84 h 188"/>
                <a:gd name="T26" fmla="*/ 20 w 174"/>
                <a:gd name="T27" fmla="*/ 52 h 188"/>
                <a:gd name="T28" fmla="*/ 44 w 174"/>
                <a:gd name="T29" fmla="*/ 28 h 188"/>
                <a:gd name="T30" fmla="*/ 68 w 174"/>
                <a:gd name="T31" fmla="*/ 52 h 188"/>
                <a:gd name="T32" fmla="*/ 44 w 174"/>
                <a:gd name="T33" fmla="*/ 77 h 188"/>
                <a:gd name="T34" fmla="*/ 20 w 174"/>
                <a:gd name="T35" fmla="*/ 52 h 188"/>
                <a:gd name="T36" fmla="*/ 112 w 174"/>
                <a:gd name="T37" fmla="*/ 28 h 188"/>
                <a:gd name="T38" fmla="*/ 112 w 174"/>
                <a:gd name="T39" fmla="*/ 77 h 188"/>
                <a:gd name="T40" fmla="*/ 124 w 174"/>
                <a:gd name="T41" fmla="*/ 77 h 188"/>
                <a:gd name="T42" fmla="*/ 106 w 174"/>
                <a:gd name="T43" fmla="*/ 108 h 188"/>
                <a:gd name="T44" fmla="*/ 88 w 174"/>
                <a:gd name="T45" fmla="*/ 77 h 188"/>
                <a:gd name="T46" fmla="*/ 100 w 174"/>
                <a:gd name="T47" fmla="*/ 77 h 188"/>
                <a:gd name="T48" fmla="*/ 100 w 174"/>
                <a:gd name="T49" fmla="*/ 28 h 188"/>
                <a:gd name="T50" fmla="*/ 112 w 174"/>
                <a:gd name="T51" fmla="*/ 28 h 188"/>
                <a:gd name="T52" fmla="*/ 174 w 174"/>
                <a:gd name="T53" fmla="*/ 68 h 188"/>
                <a:gd name="T54" fmla="*/ 106 w 174"/>
                <a:gd name="T55" fmla="*/ 136 h 188"/>
                <a:gd name="T56" fmla="*/ 87 w 174"/>
                <a:gd name="T57" fmla="*/ 133 h 188"/>
                <a:gd name="T58" fmla="*/ 89 w 174"/>
                <a:gd name="T59" fmla="*/ 129 h 188"/>
                <a:gd name="T60" fmla="*/ 91 w 174"/>
                <a:gd name="T61" fmla="*/ 122 h 188"/>
                <a:gd name="T62" fmla="*/ 106 w 174"/>
                <a:gd name="T63" fmla="*/ 124 h 188"/>
                <a:gd name="T64" fmla="*/ 162 w 174"/>
                <a:gd name="T65" fmla="*/ 68 h 188"/>
                <a:gd name="T66" fmla="*/ 106 w 174"/>
                <a:gd name="T67" fmla="*/ 12 h 188"/>
                <a:gd name="T68" fmla="*/ 65 w 174"/>
                <a:gd name="T69" fmla="*/ 30 h 188"/>
                <a:gd name="T70" fmla="*/ 55 w 174"/>
                <a:gd name="T71" fmla="*/ 24 h 188"/>
                <a:gd name="T72" fmla="*/ 106 w 174"/>
                <a:gd name="T73" fmla="*/ 0 h 188"/>
                <a:gd name="T74" fmla="*/ 174 w 174"/>
                <a:gd name="T75" fmla="*/ 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88">
                  <a:moveTo>
                    <a:pt x="62" y="84"/>
                  </a:moveTo>
                  <a:cubicBezTo>
                    <a:pt x="60" y="83"/>
                    <a:pt x="53" y="80"/>
                    <a:pt x="44" y="80"/>
                  </a:cubicBezTo>
                  <a:cubicBezTo>
                    <a:pt x="35" y="80"/>
                    <a:pt x="28" y="83"/>
                    <a:pt x="26" y="84"/>
                  </a:cubicBezTo>
                  <a:cubicBezTo>
                    <a:pt x="8" y="86"/>
                    <a:pt x="0" y="90"/>
                    <a:pt x="0" y="90"/>
                  </a:cubicBezTo>
                  <a:cubicBezTo>
                    <a:pt x="0" y="90"/>
                    <a:pt x="2" y="120"/>
                    <a:pt x="5" y="127"/>
                  </a:cubicBezTo>
                  <a:cubicBezTo>
                    <a:pt x="7" y="135"/>
                    <a:pt x="16" y="138"/>
                    <a:pt x="16" y="146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30" y="188"/>
                    <a:pt x="44" y="188"/>
                  </a:cubicBezTo>
                  <a:cubicBezTo>
                    <a:pt x="58" y="188"/>
                    <a:pt x="72" y="185"/>
                    <a:pt x="72" y="185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38"/>
                    <a:pt x="81" y="135"/>
                    <a:pt x="83" y="127"/>
                  </a:cubicBezTo>
                  <a:cubicBezTo>
                    <a:pt x="86" y="120"/>
                    <a:pt x="88" y="90"/>
                    <a:pt x="88" y="90"/>
                  </a:cubicBezTo>
                  <a:cubicBezTo>
                    <a:pt x="88" y="90"/>
                    <a:pt x="80" y="86"/>
                    <a:pt x="62" y="84"/>
                  </a:cubicBezTo>
                  <a:moveTo>
                    <a:pt x="20" y="52"/>
                  </a:moveTo>
                  <a:cubicBezTo>
                    <a:pt x="20" y="39"/>
                    <a:pt x="31" y="28"/>
                    <a:pt x="44" y="28"/>
                  </a:cubicBezTo>
                  <a:cubicBezTo>
                    <a:pt x="57" y="28"/>
                    <a:pt x="68" y="39"/>
                    <a:pt x="68" y="52"/>
                  </a:cubicBezTo>
                  <a:cubicBezTo>
                    <a:pt x="68" y="66"/>
                    <a:pt x="57" y="77"/>
                    <a:pt x="44" y="77"/>
                  </a:cubicBezTo>
                  <a:cubicBezTo>
                    <a:pt x="31" y="77"/>
                    <a:pt x="20" y="66"/>
                    <a:pt x="20" y="52"/>
                  </a:cubicBezTo>
                  <a:moveTo>
                    <a:pt x="112" y="28"/>
                  </a:moveTo>
                  <a:cubicBezTo>
                    <a:pt x="112" y="77"/>
                    <a:pt x="112" y="77"/>
                    <a:pt x="112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28"/>
                    <a:pt x="100" y="28"/>
                    <a:pt x="100" y="28"/>
                  </a:cubicBezTo>
                  <a:lnTo>
                    <a:pt x="112" y="28"/>
                  </a:lnTo>
                  <a:close/>
                  <a:moveTo>
                    <a:pt x="174" y="68"/>
                  </a:moveTo>
                  <a:cubicBezTo>
                    <a:pt x="174" y="106"/>
                    <a:pt x="143" y="136"/>
                    <a:pt x="106" y="136"/>
                  </a:cubicBezTo>
                  <a:cubicBezTo>
                    <a:pt x="99" y="136"/>
                    <a:pt x="93" y="135"/>
                    <a:pt x="87" y="133"/>
                  </a:cubicBezTo>
                  <a:cubicBezTo>
                    <a:pt x="88" y="132"/>
                    <a:pt x="89" y="131"/>
                    <a:pt x="89" y="129"/>
                  </a:cubicBezTo>
                  <a:cubicBezTo>
                    <a:pt x="90" y="128"/>
                    <a:pt x="90" y="125"/>
                    <a:pt x="91" y="122"/>
                  </a:cubicBezTo>
                  <a:cubicBezTo>
                    <a:pt x="95" y="123"/>
                    <a:pt x="101" y="124"/>
                    <a:pt x="106" y="124"/>
                  </a:cubicBezTo>
                  <a:cubicBezTo>
                    <a:pt x="137" y="124"/>
                    <a:pt x="162" y="99"/>
                    <a:pt x="162" y="68"/>
                  </a:cubicBezTo>
                  <a:cubicBezTo>
                    <a:pt x="162" y="37"/>
                    <a:pt x="137" y="12"/>
                    <a:pt x="106" y="12"/>
                  </a:cubicBezTo>
                  <a:cubicBezTo>
                    <a:pt x="90" y="12"/>
                    <a:pt x="75" y="19"/>
                    <a:pt x="65" y="30"/>
                  </a:cubicBezTo>
                  <a:cubicBezTo>
                    <a:pt x="62" y="28"/>
                    <a:pt x="58" y="25"/>
                    <a:pt x="55" y="24"/>
                  </a:cubicBezTo>
                  <a:cubicBezTo>
                    <a:pt x="67" y="9"/>
                    <a:pt x="85" y="0"/>
                    <a:pt x="106" y="0"/>
                  </a:cubicBezTo>
                  <a:cubicBezTo>
                    <a:pt x="143" y="0"/>
                    <a:pt x="174" y="31"/>
                    <a:pt x="17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Freeform: Shape 43"/>
            <p:cNvSpPr/>
            <p:nvPr/>
          </p:nvSpPr>
          <p:spPr bwMode="auto">
            <a:xfrm>
              <a:off x="6739001" y="1734344"/>
              <a:ext cx="300417" cy="325269"/>
            </a:xfrm>
            <a:custGeom>
              <a:avLst/>
              <a:gdLst>
                <a:gd name="T0" fmla="*/ 63 w 174"/>
                <a:gd name="T1" fmla="*/ 84 h 188"/>
                <a:gd name="T2" fmla="*/ 44 w 174"/>
                <a:gd name="T3" fmla="*/ 80 h 188"/>
                <a:gd name="T4" fmla="*/ 26 w 174"/>
                <a:gd name="T5" fmla="*/ 84 h 188"/>
                <a:gd name="T6" fmla="*/ 0 w 174"/>
                <a:gd name="T7" fmla="*/ 90 h 188"/>
                <a:gd name="T8" fmla="*/ 5 w 174"/>
                <a:gd name="T9" fmla="*/ 127 h 188"/>
                <a:gd name="T10" fmla="*/ 16 w 174"/>
                <a:gd name="T11" fmla="*/ 146 h 188"/>
                <a:gd name="T12" fmla="*/ 16 w 174"/>
                <a:gd name="T13" fmla="*/ 185 h 188"/>
                <a:gd name="T14" fmla="*/ 44 w 174"/>
                <a:gd name="T15" fmla="*/ 188 h 188"/>
                <a:gd name="T16" fmla="*/ 73 w 174"/>
                <a:gd name="T17" fmla="*/ 185 h 188"/>
                <a:gd name="T18" fmla="*/ 73 w 174"/>
                <a:gd name="T19" fmla="*/ 146 h 188"/>
                <a:gd name="T20" fmla="*/ 84 w 174"/>
                <a:gd name="T21" fmla="*/ 127 h 188"/>
                <a:gd name="T22" fmla="*/ 89 w 174"/>
                <a:gd name="T23" fmla="*/ 90 h 188"/>
                <a:gd name="T24" fmla="*/ 63 w 174"/>
                <a:gd name="T25" fmla="*/ 84 h 188"/>
                <a:gd name="T26" fmla="*/ 20 w 174"/>
                <a:gd name="T27" fmla="*/ 52 h 188"/>
                <a:gd name="T28" fmla="*/ 44 w 174"/>
                <a:gd name="T29" fmla="*/ 28 h 188"/>
                <a:gd name="T30" fmla="*/ 69 w 174"/>
                <a:gd name="T31" fmla="*/ 52 h 188"/>
                <a:gd name="T32" fmla="*/ 44 w 174"/>
                <a:gd name="T33" fmla="*/ 77 h 188"/>
                <a:gd name="T34" fmla="*/ 20 w 174"/>
                <a:gd name="T35" fmla="*/ 52 h 188"/>
                <a:gd name="T36" fmla="*/ 100 w 174"/>
                <a:gd name="T37" fmla="*/ 108 h 188"/>
                <a:gd name="T38" fmla="*/ 100 w 174"/>
                <a:gd name="T39" fmla="*/ 59 h 188"/>
                <a:gd name="T40" fmla="*/ 88 w 174"/>
                <a:gd name="T41" fmla="*/ 59 h 188"/>
                <a:gd name="T42" fmla="*/ 106 w 174"/>
                <a:gd name="T43" fmla="*/ 28 h 188"/>
                <a:gd name="T44" fmla="*/ 124 w 174"/>
                <a:gd name="T45" fmla="*/ 59 h 188"/>
                <a:gd name="T46" fmla="*/ 112 w 174"/>
                <a:gd name="T47" fmla="*/ 59 h 188"/>
                <a:gd name="T48" fmla="*/ 112 w 174"/>
                <a:gd name="T49" fmla="*/ 108 h 188"/>
                <a:gd name="T50" fmla="*/ 100 w 174"/>
                <a:gd name="T51" fmla="*/ 108 h 188"/>
                <a:gd name="T52" fmla="*/ 174 w 174"/>
                <a:gd name="T53" fmla="*/ 68 h 188"/>
                <a:gd name="T54" fmla="*/ 106 w 174"/>
                <a:gd name="T55" fmla="*/ 136 h 188"/>
                <a:gd name="T56" fmla="*/ 88 w 174"/>
                <a:gd name="T57" fmla="*/ 133 h 188"/>
                <a:gd name="T58" fmla="*/ 90 w 174"/>
                <a:gd name="T59" fmla="*/ 129 h 188"/>
                <a:gd name="T60" fmla="*/ 91 w 174"/>
                <a:gd name="T61" fmla="*/ 122 h 188"/>
                <a:gd name="T62" fmla="*/ 106 w 174"/>
                <a:gd name="T63" fmla="*/ 124 h 188"/>
                <a:gd name="T64" fmla="*/ 162 w 174"/>
                <a:gd name="T65" fmla="*/ 68 h 188"/>
                <a:gd name="T66" fmla="*/ 106 w 174"/>
                <a:gd name="T67" fmla="*/ 12 h 188"/>
                <a:gd name="T68" fmla="*/ 65 w 174"/>
                <a:gd name="T69" fmla="*/ 30 h 188"/>
                <a:gd name="T70" fmla="*/ 55 w 174"/>
                <a:gd name="T71" fmla="*/ 24 h 188"/>
                <a:gd name="T72" fmla="*/ 106 w 174"/>
                <a:gd name="T73" fmla="*/ 0 h 188"/>
                <a:gd name="T74" fmla="*/ 174 w 174"/>
                <a:gd name="T75" fmla="*/ 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88">
                  <a:moveTo>
                    <a:pt x="63" y="84"/>
                  </a:moveTo>
                  <a:cubicBezTo>
                    <a:pt x="60" y="83"/>
                    <a:pt x="53" y="80"/>
                    <a:pt x="44" y="80"/>
                  </a:cubicBezTo>
                  <a:cubicBezTo>
                    <a:pt x="36" y="80"/>
                    <a:pt x="29" y="83"/>
                    <a:pt x="26" y="84"/>
                  </a:cubicBezTo>
                  <a:cubicBezTo>
                    <a:pt x="9" y="86"/>
                    <a:pt x="0" y="90"/>
                    <a:pt x="0" y="90"/>
                  </a:cubicBezTo>
                  <a:cubicBezTo>
                    <a:pt x="0" y="90"/>
                    <a:pt x="3" y="120"/>
                    <a:pt x="5" y="127"/>
                  </a:cubicBezTo>
                  <a:cubicBezTo>
                    <a:pt x="7" y="135"/>
                    <a:pt x="16" y="138"/>
                    <a:pt x="16" y="146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30" y="188"/>
                    <a:pt x="44" y="188"/>
                  </a:cubicBezTo>
                  <a:cubicBezTo>
                    <a:pt x="59" y="188"/>
                    <a:pt x="73" y="185"/>
                    <a:pt x="73" y="185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38"/>
                    <a:pt x="82" y="135"/>
                    <a:pt x="84" y="127"/>
                  </a:cubicBezTo>
                  <a:cubicBezTo>
                    <a:pt x="86" y="120"/>
                    <a:pt x="89" y="90"/>
                    <a:pt x="89" y="90"/>
                  </a:cubicBezTo>
                  <a:cubicBezTo>
                    <a:pt x="89" y="90"/>
                    <a:pt x="80" y="86"/>
                    <a:pt x="63" y="84"/>
                  </a:cubicBezTo>
                  <a:moveTo>
                    <a:pt x="20" y="52"/>
                  </a:moveTo>
                  <a:cubicBezTo>
                    <a:pt x="20" y="39"/>
                    <a:pt x="31" y="28"/>
                    <a:pt x="44" y="28"/>
                  </a:cubicBezTo>
                  <a:cubicBezTo>
                    <a:pt x="58" y="28"/>
                    <a:pt x="69" y="39"/>
                    <a:pt x="69" y="52"/>
                  </a:cubicBezTo>
                  <a:cubicBezTo>
                    <a:pt x="69" y="66"/>
                    <a:pt x="58" y="77"/>
                    <a:pt x="44" y="77"/>
                  </a:cubicBezTo>
                  <a:cubicBezTo>
                    <a:pt x="31" y="77"/>
                    <a:pt x="20" y="66"/>
                    <a:pt x="20" y="52"/>
                  </a:cubicBezTo>
                  <a:moveTo>
                    <a:pt x="100" y="108"/>
                  </a:moveTo>
                  <a:cubicBezTo>
                    <a:pt x="100" y="59"/>
                    <a:pt x="100" y="59"/>
                    <a:pt x="100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108"/>
                    <a:pt x="112" y="108"/>
                    <a:pt x="112" y="108"/>
                  </a:cubicBezTo>
                  <a:lnTo>
                    <a:pt x="100" y="108"/>
                  </a:lnTo>
                  <a:close/>
                  <a:moveTo>
                    <a:pt x="174" y="68"/>
                  </a:moveTo>
                  <a:cubicBezTo>
                    <a:pt x="174" y="106"/>
                    <a:pt x="144" y="136"/>
                    <a:pt x="106" y="136"/>
                  </a:cubicBezTo>
                  <a:cubicBezTo>
                    <a:pt x="100" y="136"/>
                    <a:pt x="94" y="135"/>
                    <a:pt x="88" y="133"/>
                  </a:cubicBezTo>
                  <a:cubicBezTo>
                    <a:pt x="88" y="132"/>
                    <a:pt x="89" y="131"/>
                    <a:pt x="90" y="129"/>
                  </a:cubicBezTo>
                  <a:cubicBezTo>
                    <a:pt x="90" y="128"/>
                    <a:pt x="91" y="125"/>
                    <a:pt x="91" y="122"/>
                  </a:cubicBezTo>
                  <a:cubicBezTo>
                    <a:pt x="96" y="123"/>
                    <a:pt x="101" y="124"/>
                    <a:pt x="106" y="124"/>
                  </a:cubicBezTo>
                  <a:cubicBezTo>
                    <a:pt x="137" y="124"/>
                    <a:pt x="162" y="99"/>
                    <a:pt x="162" y="68"/>
                  </a:cubicBezTo>
                  <a:cubicBezTo>
                    <a:pt x="162" y="37"/>
                    <a:pt x="137" y="12"/>
                    <a:pt x="106" y="12"/>
                  </a:cubicBezTo>
                  <a:cubicBezTo>
                    <a:pt x="90" y="12"/>
                    <a:pt x="76" y="19"/>
                    <a:pt x="65" y="30"/>
                  </a:cubicBezTo>
                  <a:cubicBezTo>
                    <a:pt x="62" y="28"/>
                    <a:pt x="59" y="25"/>
                    <a:pt x="55" y="24"/>
                  </a:cubicBezTo>
                  <a:cubicBezTo>
                    <a:pt x="68" y="9"/>
                    <a:pt x="86" y="0"/>
                    <a:pt x="106" y="0"/>
                  </a:cubicBezTo>
                  <a:cubicBezTo>
                    <a:pt x="144" y="0"/>
                    <a:pt x="174" y="31"/>
                    <a:pt x="17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Freeform: Shape 44"/>
            <p:cNvSpPr/>
            <p:nvPr/>
          </p:nvSpPr>
          <p:spPr bwMode="auto">
            <a:xfrm>
              <a:off x="7273690" y="3190150"/>
              <a:ext cx="399591" cy="304410"/>
            </a:xfrm>
            <a:custGeom>
              <a:avLst/>
              <a:gdLst>
                <a:gd name="T0" fmla="*/ 127 w 197"/>
                <a:gd name="T1" fmla="*/ 123 h 150"/>
                <a:gd name="T2" fmla="*/ 126 w 197"/>
                <a:gd name="T3" fmla="*/ 121 h 150"/>
                <a:gd name="T4" fmla="*/ 96 w 197"/>
                <a:gd name="T5" fmla="*/ 141 h 150"/>
                <a:gd name="T6" fmla="*/ 100 w 197"/>
                <a:gd name="T7" fmla="*/ 76 h 150"/>
                <a:gd name="T8" fmla="*/ 102 w 197"/>
                <a:gd name="T9" fmla="*/ 61 h 150"/>
                <a:gd name="T10" fmla="*/ 141 w 197"/>
                <a:gd name="T11" fmla="*/ 15 h 150"/>
                <a:gd name="T12" fmla="*/ 150 w 197"/>
                <a:gd name="T13" fmla="*/ 9 h 150"/>
                <a:gd name="T14" fmla="*/ 63 w 197"/>
                <a:gd name="T15" fmla="*/ 0 h 150"/>
                <a:gd name="T16" fmla="*/ 65 w 197"/>
                <a:gd name="T17" fmla="*/ 44 h 150"/>
                <a:gd name="T18" fmla="*/ 65 w 197"/>
                <a:gd name="T19" fmla="*/ 54 h 150"/>
                <a:gd name="T20" fmla="*/ 63 w 197"/>
                <a:gd name="T21" fmla="*/ 98 h 150"/>
                <a:gd name="T22" fmla="*/ 63 w 197"/>
                <a:gd name="T23" fmla="*/ 141 h 150"/>
                <a:gd name="T24" fmla="*/ 152 w 197"/>
                <a:gd name="T25" fmla="*/ 141 h 150"/>
                <a:gd name="T26" fmla="*/ 111 w 197"/>
                <a:gd name="T27" fmla="*/ 15 h 150"/>
                <a:gd name="T28" fmla="*/ 111 w 197"/>
                <a:gd name="T29" fmla="*/ 30 h 150"/>
                <a:gd name="T30" fmla="*/ 105 w 197"/>
                <a:gd name="T31" fmla="*/ 15 h 150"/>
                <a:gd name="T32" fmla="*/ 93 w 197"/>
                <a:gd name="T33" fmla="*/ 15 h 150"/>
                <a:gd name="T34" fmla="*/ 87 w 197"/>
                <a:gd name="T35" fmla="*/ 30 h 150"/>
                <a:gd name="T36" fmla="*/ 75 w 197"/>
                <a:gd name="T37" fmla="*/ 61 h 150"/>
                <a:gd name="T38" fmla="*/ 75 w 197"/>
                <a:gd name="T39" fmla="*/ 76 h 150"/>
                <a:gd name="T40" fmla="*/ 89 w 197"/>
                <a:gd name="T41" fmla="*/ 122 h 150"/>
                <a:gd name="T42" fmla="*/ 76 w 197"/>
                <a:gd name="T43" fmla="*/ 123 h 150"/>
                <a:gd name="T44" fmla="*/ 75 w 197"/>
                <a:gd name="T45" fmla="*/ 106 h 150"/>
                <a:gd name="T46" fmla="*/ 89 w 197"/>
                <a:gd name="T47" fmla="*/ 106 h 150"/>
                <a:gd name="T48" fmla="*/ 2 w 197"/>
                <a:gd name="T49" fmla="*/ 44 h 150"/>
                <a:gd name="T50" fmla="*/ 4 w 197"/>
                <a:gd name="T51" fmla="*/ 141 h 150"/>
                <a:gd name="T52" fmla="*/ 57 w 197"/>
                <a:gd name="T53" fmla="*/ 150 h 150"/>
                <a:gd name="T54" fmla="*/ 59 w 197"/>
                <a:gd name="T55" fmla="*/ 137 h 150"/>
                <a:gd name="T56" fmla="*/ 57 w 197"/>
                <a:gd name="T57" fmla="*/ 86 h 150"/>
                <a:gd name="T58" fmla="*/ 57 w 197"/>
                <a:gd name="T59" fmla="*/ 57 h 150"/>
                <a:gd name="T60" fmla="*/ 57 w 197"/>
                <a:gd name="T61" fmla="*/ 41 h 150"/>
                <a:gd name="T62" fmla="*/ 46 w 197"/>
                <a:gd name="T63" fmla="*/ 25 h 150"/>
                <a:gd name="T64" fmla="*/ 13 w 197"/>
                <a:gd name="T65" fmla="*/ 122 h 150"/>
                <a:gd name="T66" fmla="*/ 25 w 197"/>
                <a:gd name="T67" fmla="*/ 122 h 150"/>
                <a:gd name="T68" fmla="*/ 13 w 197"/>
                <a:gd name="T69" fmla="*/ 61 h 150"/>
                <a:gd name="T70" fmla="*/ 43 w 197"/>
                <a:gd name="T71" fmla="*/ 122 h 150"/>
                <a:gd name="T72" fmla="*/ 43 w 197"/>
                <a:gd name="T73" fmla="*/ 106 h 150"/>
                <a:gd name="T74" fmla="*/ 31 w 197"/>
                <a:gd name="T75" fmla="*/ 76 h 150"/>
                <a:gd name="T76" fmla="*/ 43 w 197"/>
                <a:gd name="T77" fmla="*/ 76 h 150"/>
                <a:gd name="T78" fmla="*/ 153 w 197"/>
                <a:gd name="T79" fmla="*/ 119 h 150"/>
                <a:gd name="T80" fmla="*/ 153 w 197"/>
                <a:gd name="T81" fmla="*/ 109 h 150"/>
                <a:gd name="T82" fmla="*/ 186 w 197"/>
                <a:gd name="T83" fmla="*/ 75 h 150"/>
                <a:gd name="T84" fmla="*/ 175 w 197"/>
                <a:gd name="T85" fmla="*/ 68 h 150"/>
                <a:gd name="T86" fmla="*/ 159 w 197"/>
                <a:gd name="T87" fmla="*/ 97 h 150"/>
                <a:gd name="T88" fmla="*/ 130 w 197"/>
                <a:gd name="T89" fmla="*/ 81 h 150"/>
                <a:gd name="T90" fmla="*/ 146 w 197"/>
                <a:gd name="T91" fmla="*/ 5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50">
                  <a:moveTo>
                    <a:pt x="150" y="127"/>
                  </a:moveTo>
                  <a:cubicBezTo>
                    <a:pt x="144" y="127"/>
                    <a:pt x="137" y="126"/>
                    <a:pt x="131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4" y="119"/>
                    <a:pt x="122" y="118"/>
                    <a:pt x="120" y="116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4" y="98"/>
                    <a:pt x="100" y="87"/>
                    <a:pt x="100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6" y="46"/>
                    <a:pt x="116" y="34"/>
                    <a:pt x="129" y="28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4" y="23"/>
                    <a:pt x="147" y="22"/>
                    <a:pt x="150" y="22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0" y="141"/>
                    <a:pt x="150" y="141"/>
                    <a:pt x="150" y="141"/>
                  </a:cubicBezTo>
                  <a:lnTo>
                    <a:pt x="150" y="127"/>
                  </a:lnTo>
                  <a:close/>
                  <a:moveTo>
                    <a:pt x="111" y="15"/>
                  </a:moveTo>
                  <a:cubicBezTo>
                    <a:pt x="123" y="15"/>
                    <a:pt x="123" y="15"/>
                    <a:pt x="123" y="15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1" y="15"/>
                  </a:lnTo>
                  <a:close/>
                  <a:moveTo>
                    <a:pt x="93" y="15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93" y="30"/>
                    <a:pt x="93" y="30"/>
                    <a:pt x="93" y="30"/>
                  </a:cubicBezTo>
                  <a:lnTo>
                    <a:pt x="93" y="15"/>
                  </a:lnTo>
                  <a:close/>
                  <a:moveTo>
                    <a:pt x="75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75" y="30"/>
                    <a:pt x="75" y="30"/>
                    <a:pt x="75" y="30"/>
                  </a:cubicBezTo>
                  <a:lnTo>
                    <a:pt x="75" y="15"/>
                  </a:lnTo>
                  <a:close/>
                  <a:moveTo>
                    <a:pt x="75" y="61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75" y="61"/>
                  </a:lnTo>
                  <a:close/>
                  <a:moveTo>
                    <a:pt x="89" y="106"/>
                  </a:moveTo>
                  <a:cubicBezTo>
                    <a:pt x="89" y="122"/>
                    <a:pt x="89" y="122"/>
                    <a:pt x="89" y="122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lose/>
                  <a:moveTo>
                    <a:pt x="0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46" y="25"/>
                    <a:pt x="46" y="25"/>
                    <a:pt x="46" y="25"/>
                  </a:cubicBezTo>
                  <a:lnTo>
                    <a:pt x="0" y="44"/>
                  </a:lnTo>
                  <a:close/>
                  <a:moveTo>
                    <a:pt x="25" y="122"/>
                  </a:moveTo>
                  <a:cubicBezTo>
                    <a:pt x="13" y="122"/>
                    <a:pt x="13" y="122"/>
                    <a:pt x="13" y="122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25" y="106"/>
                    <a:pt x="25" y="106"/>
                    <a:pt x="25" y="106"/>
                  </a:cubicBezTo>
                  <a:lnTo>
                    <a:pt x="25" y="122"/>
                  </a:lnTo>
                  <a:close/>
                  <a:moveTo>
                    <a:pt x="25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25" y="76"/>
                  </a:lnTo>
                  <a:close/>
                  <a:moveTo>
                    <a:pt x="43" y="122"/>
                  </a:move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3" y="106"/>
                    <a:pt x="43" y="106"/>
                    <a:pt x="43" y="106"/>
                  </a:cubicBezTo>
                  <a:lnTo>
                    <a:pt x="43" y="122"/>
                  </a:lnTo>
                  <a:close/>
                  <a:moveTo>
                    <a:pt x="4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3" y="61"/>
                    <a:pt x="43" y="61"/>
                    <a:pt x="43" y="61"/>
                  </a:cubicBezTo>
                  <a:lnTo>
                    <a:pt x="43" y="76"/>
                  </a:lnTo>
                  <a:close/>
                  <a:moveTo>
                    <a:pt x="153" y="30"/>
                  </a:moveTo>
                  <a:cubicBezTo>
                    <a:pt x="128" y="30"/>
                    <a:pt x="108" y="50"/>
                    <a:pt x="108" y="75"/>
                  </a:cubicBezTo>
                  <a:cubicBezTo>
                    <a:pt x="108" y="99"/>
                    <a:pt x="128" y="119"/>
                    <a:pt x="153" y="119"/>
                  </a:cubicBezTo>
                  <a:cubicBezTo>
                    <a:pt x="177" y="119"/>
                    <a:pt x="197" y="99"/>
                    <a:pt x="197" y="75"/>
                  </a:cubicBezTo>
                  <a:cubicBezTo>
                    <a:pt x="197" y="50"/>
                    <a:pt x="177" y="30"/>
                    <a:pt x="153" y="30"/>
                  </a:cubicBezTo>
                  <a:moveTo>
                    <a:pt x="153" y="109"/>
                  </a:moveTo>
                  <a:cubicBezTo>
                    <a:pt x="134" y="109"/>
                    <a:pt x="119" y="93"/>
                    <a:pt x="119" y="75"/>
                  </a:cubicBezTo>
                  <a:cubicBezTo>
                    <a:pt x="119" y="56"/>
                    <a:pt x="134" y="41"/>
                    <a:pt x="153" y="41"/>
                  </a:cubicBezTo>
                  <a:cubicBezTo>
                    <a:pt x="171" y="41"/>
                    <a:pt x="186" y="56"/>
                    <a:pt x="186" y="75"/>
                  </a:cubicBezTo>
                  <a:cubicBezTo>
                    <a:pt x="186" y="93"/>
                    <a:pt x="171" y="109"/>
                    <a:pt x="153" y="109"/>
                  </a:cubicBezTo>
                  <a:moveTo>
                    <a:pt x="159" y="68"/>
                  </a:moveTo>
                  <a:cubicBezTo>
                    <a:pt x="175" y="68"/>
                    <a:pt x="175" y="68"/>
                    <a:pt x="175" y="68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59" y="52"/>
                    <a:pt x="159" y="52"/>
                    <a:pt x="159" y="52"/>
                  </a:cubicBezTo>
                  <a:lnTo>
                    <a:pt x="15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Freeform: Shape 45"/>
            <p:cNvSpPr/>
            <p:nvPr/>
          </p:nvSpPr>
          <p:spPr bwMode="auto">
            <a:xfrm>
              <a:off x="6702821" y="4382717"/>
              <a:ext cx="386094" cy="323091"/>
            </a:xfrm>
            <a:custGeom>
              <a:avLst/>
              <a:gdLst>
                <a:gd name="T0" fmla="*/ 138 w 202"/>
                <a:gd name="T1" fmla="*/ 143 h 169"/>
                <a:gd name="T2" fmla="*/ 142 w 202"/>
                <a:gd name="T3" fmla="*/ 154 h 169"/>
                <a:gd name="T4" fmla="*/ 126 w 202"/>
                <a:gd name="T5" fmla="*/ 154 h 169"/>
                <a:gd name="T6" fmla="*/ 97 w 202"/>
                <a:gd name="T7" fmla="*/ 149 h 169"/>
                <a:gd name="T8" fmla="*/ 86 w 202"/>
                <a:gd name="T9" fmla="*/ 151 h 169"/>
                <a:gd name="T10" fmla="*/ 71 w 202"/>
                <a:gd name="T11" fmla="*/ 147 h 169"/>
                <a:gd name="T12" fmla="*/ 60 w 202"/>
                <a:gd name="T13" fmla="*/ 147 h 169"/>
                <a:gd name="T14" fmla="*/ 60 w 202"/>
                <a:gd name="T15" fmla="*/ 73 h 169"/>
                <a:gd name="T16" fmla="*/ 80 w 202"/>
                <a:gd name="T17" fmla="*/ 70 h 169"/>
                <a:gd name="T18" fmla="*/ 101 w 202"/>
                <a:gd name="T19" fmla="*/ 48 h 169"/>
                <a:gd name="T20" fmla="*/ 122 w 202"/>
                <a:gd name="T21" fmla="*/ 21 h 169"/>
                <a:gd name="T22" fmla="*/ 133 w 202"/>
                <a:gd name="T23" fmla="*/ 4 h 169"/>
                <a:gd name="T24" fmla="*/ 144 w 202"/>
                <a:gd name="T25" fmla="*/ 29 h 169"/>
                <a:gd name="T26" fmla="*/ 132 w 202"/>
                <a:gd name="T27" fmla="*/ 67 h 169"/>
                <a:gd name="T28" fmla="*/ 131 w 202"/>
                <a:gd name="T29" fmla="*/ 92 h 169"/>
                <a:gd name="T30" fmla="*/ 123 w 202"/>
                <a:gd name="T31" fmla="*/ 113 h 169"/>
                <a:gd name="T32" fmla="*/ 135 w 202"/>
                <a:gd name="T33" fmla="*/ 98 h 169"/>
                <a:gd name="T34" fmla="*/ 141 w 202"/>
                <a:gd name="T35" fmla="*/ 71 h 169"/>
                <a:gd name="T36" fmla="*/ 145 w 202"/>
                <a:gd name="T37" fmla="*/ 67 h 169"/>
                <a:gd name="T38" fmla="*/ 142 w 202"/>
                <a:gd name="T39" fmla="*/ 77 h 169"/>
                <a:gd name="T40" fmla="*/ 148 w 202"/>
                <a:gd name="T41" fmla="*/ 90 h 169"/>
                <a:gd name="T42" fmla="*/ 146 w 202"/>
                <a:gd name="T43" fmla="*/ 99 h 169"/>
                <a:gd name="T44" fmla="*/ 148 w 202"/>
                <a:gd name="T45" fmla="*/ 108 h 169"/>
                <a:gd name="T46" fmla="*/ 142 w 202"/>
                <a:gd name="T47" fmla="*/ 121 h 169"/>
                <a:gd name="T48" fmla="*/ 144 w 202"/>
                <a:gd name="T49" fmla="*/ 129 h 169"/>
                <a:gd name="T50" fmla="*/ 138 w 202"/>
                <a:gd name="T51" fmla="*/ 143 h 169"/>
                <a:gd name="T52" fmla="*/ 202 w 202"/>
                <a:gd name="T53" fmla="*/ 99 h 169"/>
                <a:gd name="T54" fmla="*/ 190 w 202"/>
                <a:gd name="T55" fmla="*/ 88 h 169"/>
                <a:gd name="T56" fmla="*/ 185 w 202"/>
                <a:gd name="T57" fmla="*/ 88 h 169"/>
                <a:gd name="T58" fmla="*/ 194 w 202"/>
                <a:gd name="T59" fmla="*/ 77 h 169"/>
                <a:gd name="T60" fmla="*/ 182 w 202"/>
                <a:gd name="T61" fmla="*/ 66 h 169"/>
                <a:gd name="T62" fmla="*/ 159 w 202"/>
                <a:gd name="T63" fmla="*/ 66 h 169"/>
                <a:gd name="T64" fmla="*/ 148 w 202"/>
                <a:gd name="T65" fmla="*/ 77 h 169"/>
                <a:gd name="T66" fmla="*/ 160 w 202"/>
                <a:gd name="T67" fmla="*/ 88 h 169"/>
                <a:gd name="T68" fmla="*/ 161 w 202"/>
                <a:gd name="T69" fmla="*/ 88 h 169"/>
                <a:gd name="T70" fmla="*/ 152 w 202"/>
                <a:gd name="T71" fmla="*/ 99 h 169"/>
                <a:gd name="T72" fmla="*/ 161 w 202"/>
                <a:gd name="T73" fmla="*/ 110 h 169"/>
                <a:gd name="T74" fmla="*/ 160 w 202"/>
                <a:gd name="T75" fmla="*/ 110 h 169"/>
                <a:gd name="T76" fmla="*/ 148 w 202"/>
                <a:gd name="T77" fmla="*/ 121 h 169"/>
                <a:gd name="T78" fmla="*/ 157 w 202"/>
                <a:gd name="T79" fmla="*/ 132 h 169"/>
                <a:gd name="T80" fmla="*/ 156 w 202"/>
                <a:gd name="T81" fmla="*/ 132 h 169"/>
                <a:gd name="T82" fmla="*/ 144 w 202"/>
                <a:gd name="T83" fmla="*/ 143 h 169"/>
                <a:gd name="T84" fmla="*/ 156 w 202"/>
                <a:gd name="T85" fmla="*/ 154 h 169"/>
                <a:gd name="T86" fmla="*/ 167 w 202"/>
                <a:gd name="T87" fmla="*/ 154 h 169"/>
                <a:gd name="T88" fmla="*/ 179 w 202"/>
                <a:gd name="T89" fmla="*/ 154 h 169"/>
                <a:gd name="T90" fmla="*/ 191 w 202"/>
                <a:gd name="T91" fmla="*/ 143 h 169"/>
                <a:gd name="T92" fmla="*/ 181 w 202"/>
                <a:gd name="T93" fmla="*/ 132 h 169"/>
                <a:gd name="T94" fmla="*/ 186 w 202"/>
                <a:gd name="T95" fmla="*/ 132 h 169"/>
                <a:gd name="T96" fmla="*/ 198 w 202"/>
                <a:gd name="T97" fmla="*/ 121 h 169"/>
                <a:gd name="T98" fmla="*/ 189 w 202"/>
                <a:gd name="T99" fmla="*/ 110 h 169"/>
                <a:gd name="T100" fmla="*/ 190 w 202"/>
                <a:gd name="T101" fmla="*/ 110 h 169"/>
                <a:gd name="T102" fmla="*/ 202 w 202"/>
                <a:gd name="T103" fmla="*/ 99 h 169"/>
                <a:gd name="T104" fmla="*/ 0 w 202"/>
                <a:gd name="T105" fmla="*/ 67 h 169"/>
                <a:gd name="T106" fmla="*/ 53 w 202"/>
                <a:gd name="T107" fmla="*/ 67 h 169"/>
                <a:gd name="T108" fmla="*/ 53 w 202"/>
                <a:gd name="T109" fmla="*/ 169 h 169"/>
                <a:gd name="T110" fmla="*/ 0 w 202"/>
                <a:gd name="T111" fmla="*/ 169 h 169"/>
                <a:gd name="T112" fmla="*/ 0 w 202"/>
                <a:gd name="T113" fmla="*/ 67 h 169"/>
                <a:gd name="T114" fmla="*/ 32 w 202"/>
                <a:gd name="T115" fmla="*/ 153 h 169"/>
                <a:gd name="T116" fmla="*/ 38 w 202"/>
                <a:gd name="T117" fmla="*/ 159 h 169"/>
                <a:gd name="T118" fmla="*/ 45 w 202"/>
                <a:gd name="T119" fmla="*/ 153 h 169"/>
                <a:gd name="T120" fmla="*/ 38 w 202"/>
                <a:gd name="T121" fmla="*/ 146 h 169"/>
                <a:gd name="T122" fmla="*/ 32 w 202"/>
                <a:gd name="T123" fmla="*/ 15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169">
                  <a:moveTo>
                    <a:pt x="138" y="143"/>
                  </a:moveTo>
                  <a:cubicBezTo>
                    <a:pt x="138" y="147"/>
                    <a:pt x="139" y="151"/>
                    <a:pt x="142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19" y="154"/>
                    <a:pt x="102" y="149"/>
                    <a:pt x="97" y="149"/>
                  </a:cubicBezTo>
                  <a:cubicBezTo>
                    <a:pt x="92" y="149"/>
                    <a:pt x="90" y="151"/>
                    <a:pt x="86" y="151"/>
                  </a:cubicBezTo>
                  <a:cubicBezTo>
                    <a:pt x="82" y="151"/>
                    <a:pt x="75" y="147"/>
                    <a:pt x="71" y="147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4" y="74"/>
                    <a:pt x="73" y="75"/>
                    <a:pt x="80" y="70"/>
                  </a:cubicBezTo>
                  <a:cubicBezTo>
                    <a:pt x="89" y="64"/>
                    <a:pt x="97" y="55"/>
                    <a:pt x="101" y="48"/>
                  </a:cubicBezTo>
                  <a:cubicBezTo>
                    <a:pt x="106" y="42"/>
                    <a:pt x="116" y="36"/>
                    <a:pt x="122" y="21"/>
                  </a:cubicBezTo>
                  <a:cubicBezTo>
                    <a:pt x="125" y="15"/>
                    <a:pt x="123" y="0"/>
                    <a:pt x="133" y="4"/>
                  </a:cubicBezTo>
                  <a:cubicBezTo>
                    <a:pt x="144" y="7"/>
                    <a:pt x="144" y="18"/>
                    <a:pt x="144" y="29"/>
                  </a:cubicBezTo>
                  <a:cubicBezTo>
                    <a:pt x="143" y="41"/>
                    <a:pt x="132" y="63"/>
                    <a:pt x="132" y="67"/>
                  </a:cubicBezTo>
                  <a:cubicBezTo>
                    <a:pt x="130" y="77"/>
                    <a:pt x="131" y="83"/>
                    <a:pt x="131" y="92"/>
                  </a:cubicBezTo>
                  <a:cubicBezTo>
                    <a:pt x="130" y="104"/>
                    <a:pt x="123" y="113"/>
                    <a:pt x="123" y="113"/>
                  </a:cubicBezTo>
                  <a:cubicBezTo>
                    <a:pt x="123" y="113"/>
                    <a:pt x="133" y="107"/>
                    <a:pt x="135" y="98"/>
                  </a:cubicBezTo>
                  <a:cubicBezTo>
                    <a:pt x="137" y="89"/>
                    <a:pt x="135" y="80"/>
                    <a:pt x="141" y="71"/>
                  </a:cubicBezTo>
                  <a:cubicBezTo>
                    <a:pt x="142" y="69"/>
                    <a:pt x="143" y="68"/>
                    <a:pt x="145" y="67"/>
                  </a:cubicBezTo>
                  <a:cubicBezTo>
                    <a:pt x="143" y="69"/>
                    <a:pt x="142" y="73"/>
                    <a:pt x="142" y="77"/>
                  </a:cubicBezTo>
                  <a:cubicBezTo>
                    <a:pt x="142" y="82"/>
                    <a:pt x="144" y="87"/>
                    <a:pt x="148" y="90"/>
                  </a:cubicBezTo>
                  <a:cubicBezTo>
                    <a:pt x="147" y="93"/>
                    <a:pt x="146" y="96"/>
                    <a:pt x="146" y="99"/>
                  </a:cubicBezTo>
                  <a:cubicBezTo>
                    <a:pt x="146" y="102"/>
                    <a:pt x="147" y="105"/>
                    <a:pt x="148" y="108"/>
                  </a:cubicBezTo>
                  <a:cubicBezTo>
                    <a:pt x="144" y="111"/>
                    <a:pt x="142" y="115"/>
                    <a:pt x="142" y="121"/>
                  </a:cubicBezTo>
                  <a:cubicBezTo>
                    <a:pt x="142" y="124"/>
                    <a:pt x="143" y="127"/>
                    <a:pt x="144" y="129"/>
                  </a:cubicBezTo>
                  <a:cubicBezTo>
                    <a:pt x="140" y="133"/>
                    <a:pt x="138" y="137"/>
                    <a:pt x="138" y="143"/>
                  </a:cubicBezTo>
                  <a:moveTo>
                    <a:pt x="202" y="99"/>
                  </a:moveTo>
                  <a:cubicBezTo>
                    <a:pt x="202" y="93"/>
                    <a:pt x="197" y="88"/>
                    <a:pt x="190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90" y="87"/>
                    <a:pt x="194" y="82"/>
                    <a:pt x="194" y="77"/>
                  </a:cubicBezTo>
                  <a:cubicBezTo>
                    <a:pt x="194" y="71"/>
                    <a:pt x="189" y="66"/>
                    <a:pt x="182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2" y="66"/>
                    <a:pt x="148" y="71"/>
                    <a:pt x="148" y="77"/>
                  </a:cubicBezTo>
                  <a:cubicBezTo>
                    <a:pt x="148" y="83"/>
                    <a:pt x="153" y="88"/>
                    <a:pt x="160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56" y="89"/>
                    <a:pt x="152" y="94"/>
                    <a:pt x="152" y="99"/>
                  </a:cubicBezTo>
                  <a:cubicBezTo>
                    <a:pt x="152" y="104"/>
                    <a:pt x="156" y="109"/>
                    <a:pt x="161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3" y="110"/>
                    <a:pt x="148" y="115"/>
                    <a:pt x="148" y="121"/>
                  </a:cubicBezTo>
                  <a:cubicBezTo>
                    <a:pt x="148" y="126"/>
                    <a:pt x="152" y="130"/>
                    <a:pt x="157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49" y="132"/>
                    <a:pt x="144" y="137"/>
                    <a:pt x="144" y="143"/>
                  </a:cubicBezTo>
                  <a:cubicBezTo>
                    <a:pt x="144" y="149"/>
                    <a:pt x="149" y="154"/>
                    <a:pt x="156" y="154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85" y="154"/>
                    <a:pt x="191" y="149"/>
                    <a:pt x="191" y="143"/>
                  </a:cubicBezTo>
                  <a:cubicBezTo>
                    <a:pt x="191" y="137"/>
                    <a:pt x="187" y="133"/>
                    <a:pt x="181" y="132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93" y="132"/>
                    <a:pt x="198" y="127"/>
                    <a:pt x="198" y="121"/>
                  </a:cubicBezTo>
                  <a:cubicBezTo>
                    <a:pt x="198" y="115"/>
                    <a:pt x="194" y="111"/>
                    <a:pt x="189" y="110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7" y="110"/>
                    <a:pt x="202" y="105"/>
                    <a:pt x="202" y="99"/>
                  </a:cubicBezTo>
                  <a:moveTo>
                    <a:pt x="0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0" y="67"/>
                  </a:lnTo>
                  <a:close/>
                  <a:moveTo>
                    <a:pt x="32" y="153"/>
                  </a:moveTo>
                  <a:cubicBezTo>
                    <a:pt x="32" y="156"/>
                    <a:pt x="35" y="159"/>
                    <a:pt x="38" y="159"/>
                  </a:cubicBezTo>
                  <a:cubicBezTo>
                    <a:pt x="42" y="159"/>
                    <a:pt x="45" y="156"/>
                    <a:pt x="45" y="153"/>
                  </a:cubicBezTo>
                  <a:cubicBezTo>
                    <a:pt x="45" y="149"/>
                    <a:pt x="42" y="146"/>
                    <a:pt x="38" y="146"/>
                  </a:cubicBezTo>
                  <a:cubicBezTo>
                    <a:pt x="35" y="146"/>
                    <a:pt x="32" y="149"/>
                    <a:pt x="32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97707" y="1737610"/>
            <a:ext cx="2928730" cy="955022"/>
            <a:chOff x="5354323" y="1967781"/>
            <a:chExt cx="2604346" cy="1007251"/>
          </a:xfrm>
        </p:grpSpPr>
        <p:sp>
          <p:nvSpPr>
            <p:cNvPr id="53" name="矩形 52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27725" y="2983910"/>
            <a:ext cx="2928730" cy="955022"/>
            <a:chOff x="5354323" y="1967781"/>
            <a:chExt cx="2604346" cy="1007251"/>
          </a:xfrm>
        </p:grpSpPr>
        <p:sp>
          <p:nvSpPr>
            <p:cNvPr id="46" name="矩形 45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09090" y="4308976"/>
            <a:ext cx="2928730" cy="955022"/>
            <a:chOff x="5354323" y="1967781"/>
            <a:chExt cx="2604346" cy="1007251"/>
          </a:xfrm>
        </p:grpSpPr>
        <p:sp>
          <p:nvSpPr>
            <p:cNvPr id="49" name="矩形 48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62392" y="1864109"/>
            <a:ext cx="2928730" cy="955022"/>
            <a:chOff x="5354323" y="1967781"/>
            <a:chExt cx="2604346" cy="1007251"/>
          </a:xfrm>
        </p:grpSpPr>
        <p:sp>
          <p:nvSpPr>
            <p:cNvPr id="70" name="矩形 69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92410" y="3110409"/>
            <a:ext cx="2928730" cy="955022"/>
            <a:chOff x="5354323" y="1967781"/>
            <a:chExt cx="2604346" cy="1007251"/>
          </a:xfrm>
        </p:grpSpPr>
        <p:sp>
          <p:nvSpPr>
            <p:cNvPr id="73" name="矩形 72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073775" y="4435475"/>
            <a:ext cx="2928730" cy="955022"/>
            <a:chOff x="5354323" y="1967781"/>
            <a:chExt cx="2604346" cy="1007251"/>
          </a:xfrm>
        </p:grpSpPr>
        <p:sp>
          <p:nvSpPr>
            <p:cNvPr id="76" name="矩形 75"/>
            <p:cNvSpPr/>
            <p:nvPr/>
          </p:nvSpPr>
          <p:spPr>
            <a:xfrm>
              <a:off x="5354323" y="2332307"/>
              <a:ext cx="2604346" cy="642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354323" y="1967781"/>
              <a:ext cx="2084387" cy="418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832526" y="2152763"/>
            <a:ext cx="3104268" cy="1085697"/>
            <a:chOff x="1221767" y="2047198"/>
            <a:chExt cx="2370017" cy="1085948"/>
          </a:xfrm>
        </p:grpSpPr>
        <p:sp>
          <p:nvSpPr>
            <p:cNvPr id="32" name="矩形 31"/>
            <p:cNvSpPr/>
            <p:nvPr/>
          </p:nvSpPr>
          <p:spPr>
            <a:xfrm>
              <a:off x="2612870" y="2047198"/>
              <a:ext cx="845922" cy="4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21767" y="2523607"/>
              <a:ext cx="2370017" cy="609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661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9" name="组合 33"/>
          <p:cNvGrpSpPr/>
          <p:nvPr/>
        </p:nvGrpSpPr>
        <p:grpSpPr>
          <a:xfrm>
            <a:off x="8243249" y="2154132"/>
            <a:ext cx="3123755" cy="1084321"/>
            <a:chOff x="3091720" y="4929372"/>
            <a:chExt cx="2384895" cy="1084573"/>
          </a:xfrm>
        </p:grpSpPr>
        <p:sp>
          <p:nvSpPr>
            <p:cNvPr id="35" name="矩形 34"/>
            <p:cNvSpPr/>
            <p:nvPr/>
          </p:nvSpPr>
          <p:spPr>
            <a:xfrm>
              <a:off x="3091720" y="4929372"/>
              <a:ext cx="845922" cy="4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106597" y="5404405"/>
              <a:ext cx="2370018" cy="60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1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832526" y="4313509"/>
            <a:ext cx="3104268" cy="1027656"/>
            <a:chOff x="1221767" y="2105254"/>
            <a:chExt cx="2370017" cy="1027893"/>
          </a:xfrm>
        </p:grpSpPr>
        <p:sp>
          <p:nvSpPr>
            <p:cNvPr id="38" name="矩形 37"/>
            <p:cNvSpPr/>
            <p:nvPr/>
          </p:nvSpPr>
          <p:spPr>
            <a:xfrm>
              <a:off x="2646120" y="2105254"/>
              <a:ext cx="845922" cy="4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221767" y="2523608"/>
              <a:ext cx="2370017" cy="609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661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8257765" y="4240957"/>
            <a:ext cx="3109240" cy="1100207"/>
            <a:chOff x="3102802" y="4913480"/>
            <a:chExt cx="2373813" cy="1100462"/>
          </a:xfrm>
        </p:grpSpPr>
        <p:sp>
          <p:nvSpPr>
            <p:cNvPr id="41" name="矩形 40"/>
            <p:cNvSpPr/>
            <p:nvPr/>
          </p:nvSpPr>
          <p:spPr>
            <a:xfrm>
              <a:off x="3102802" y="4913480"/>
              <a:ext cx="845922" cy="4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3106598" y="5404403"/>
              <a:ext cx="2370017" cy="609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1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57" y="873792"/>
            <a:ext cx="5670658" cy="5213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8"/>
          <p:cNvSpPr txBox="1"/>
          <p:nvPr>
            <p:custDataLst>
              <p:tags r:id="rId1"/>
            </p:custDataLst>
          </p:nvPr>
        </p:nvSpPr>
        <p:spPr>
          <a:xfrm>
            <a:off x="4240954" y="1745687"/>
            <a:ext cx="350747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en-US" altLang="zh-CN" sz="115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03</a:t>
            </a:r>
            <a:endParaRPr kumimoji="0" lang="zh-CN" altLang="en-US" sz="6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PA_文本框 8"/>
          <p:cNvSpPr txBox="1"/>
          <p:nvPr>
            <p:custDataLst>
              <p:tags r:id="rId2"/>
            </p:custDataLst>
          </p:nvPr>
        </p:nvSpPr>
        <p:spPr>
          <a:xfrm>
            <a:off x="2083417" y="3366385"/>
            <a:ext cx="80480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zh-CN" altLang="en-US" sz="6600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活动</a:t>
            </a:r>
            <a:r>
              <a:rPr lang="zh-CN" altLang="en-US" sz="6600" kern="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执行保障</a:t>
            </a:r>
            <a:endParaRPr kumimoji="0" lang="zh-CN" altLang="en-US" sz="40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2918627" y="1485608"/>
            <a:ext cx="2423160" cy="0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964345" y="2731477"/>
            <a:ext cx="1040131" cy="171451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32927" y="4411688"/>
            <a:ext cx="731520" cy="0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873407" y="5508968"/>
            <a:ext cx="2217420" cy="0"/>
          </a:xfrm>
          <a:custGeom>
            <a:avLst/>
            <a:gdLst>
              <a:gd name="connsiteX0" fmla="*/ 0 w 2217420"/>
              <a:gd name="connsiteY0" fmla="*/ 0 h 0"/>
              <a:gd name="connsiteX1" fmla="*/ 2217420 w 2217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947827" y="4217379"/>
            <a:ext cx="1303020" cy="251460"/>
          </a:xfrm>
          <a:custGeom>
            <a:avLst/>
            <a:gdLst>
              <a:gd name="connsiteX0" fmla="*/ 0 w 1303020"/>
              <a:gd name="connsiteY0" fmla="*/ 251460 h 251460"/>
              <a:gd name="connsiteX1" fmla="*/ 0 w 1303020"/>
              <a:gd name="connsiteY1" fmla="*/ 0 h 251460"/>
              <a:gd name="connsiteX2" fmla="*/ 1303020 w 1303020"/>
              <a:gd name="connsiteY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51460">
                <a:moveTo>
                  <a:pt x="0" y="251460"/>
                </a:moveTo>
                <a:lnTo>
                  <a:pt x="0" y="0"/>
                </a:lnTo>
                <a:lnTo>
                  <a:pt x="130302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856387" y="2274279"/>
            <a:ext cx="1440180" cy="0"/>
          </a:xfrm>
          <a:custGeom>
            <a:avLst/>
            <a:gdLst>
              <a:gd name="connsiteX0" fmla="*/ 0 w 1440180"/>
              <a:gd name="connsiteY0" fmla="*/ 0 h 0"/>
              <a:gd name="connsiteX1" fmla="*/ 1440180 w 144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>
                <a:moveTo>
                  <a:pt x="0" y="0"/>
                </a:moveTo>
                <a:lnTo>
                  <a:pt x="144018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6016285" y="4889479"/>
            <a:ext cx="1060451" cy="819151"/>
            <a:chOff x="6016285" y="5216439"/>
            <a:chExt cx="1060450" cy="819150"/>
          </a:xfrm>
        </p:grpSpPr>
        <p:sp>
          <p:nvSpPr>
            <p:cNvPr id="18" name="Freeform 6"/>
            <p:cNvSpPr/>
            <p:nvPr/>
          </p:nvSpPr>
          <p:spPr bwMode="auto">
            <a:xfrm rot="20700000">
              <a:off x="6016285" y="5216439"/>
              <a:ext cx="1060450" cy="819150"/>
            </a:xfrm>
            <a:custGeom>
              <a:avLst/>
              <a:gdLst>
                <a:gd name="T0" fmla="*/ 24 w 392"/>
                <a:gd name="T1" fmla="*/ 38 h 303"/>
                <a:gd name="T2" fmla="*/ 1 w 392"/>
                <a:gd name="T3" fmla="*/ 274 h 303"/>
                <a:gd name="T4" fmla="*/ 18 w 392"/>
                <a:gd name="T5" fmla="*/ 290 h 303"/>
                <a:gd name="T6" fmla="*/ 378 w 392"/>
                <a:gd name="T7" fmla="*/ 253 h 303"/>
                <a:gd name="T8" fmla="*/ 387 w 392"/>
                <a:gd name="T9" fmla="*/ 235 h 303"/>
                <a:gd name="T10" fmla="*/ 305 w 392"/>
                <a:gd name="T11" fmla="*/ 8 h 303"/>
                <a:gd name="T12" fmla="*/ 292 w 392"/>
                <a:gd name="T13" fmla="*/ 2 h 303"/>
                <a:gd name="T14" fmla="*/ 41 w 392"/>
                <a:gd name="T15" fmla="*/ 25 h 303"/>
                <a:gd name="T16" fmla="*/ 24 w 392"/>
                <a:gd name="T17" fmla="*/ 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03">
                  <a:moveTo>
                    <a:pt x="24" y="38"/>
                  </a:moveTo>
                  <a:cubicBezTo>
                    <a:pt x="1" y="274"/>
                    <a:pt x="1" y="274"/>
                    <a:pt x="1" y="274"/>
                  </a:cubicBezTo>
                  <a:cubicBezTo>
                    <a:pt x="0" y="289"/>
                    <a:pt x="8" y="289"/>
                    <a:pt x="18" y="290"/>
                  </a:cubicBezTo>
                  <a:cubicBezTo>
                    <a:pt x="86" y="296"/>
                    <a:pt x="227" y="303"/>
                    <a:pt x="378" y="253"/>
                  </a:cubicBezTo>
                  <a:cubicBezTo>
                    <a:pt x="392" y="248"/>
                    <a:pt x="387" y="235"/>
                    <a:pt x="387" y="235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4" y="4"/>
                    <a:pt x="301" y="0"/>
                    <a:pt x="292" y="2"/>
                  </a:cubicBezTo>
                  <a:cubicBezTo>
                    <a:pt x="195" y="28"/>
                    <a:pt x="97" y="28"/>
                    <a:pt x="41" y="25"/>
                  </a:cubicBezTo>
                  <a:cubicBezTo>
                    <a:pt x="27" y="24"/>
                    <a:pt x="25" y="28"/>
                    <a:pt x="24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051460" y="5430693"/>
              <a:ext cx="890515" cy="46166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9"/>
          <p:cNvGrpSpPr/>
          <p:nvPr/>
        </p:nvGrpSpPr>
        <p:grpSpPr>
          <a:xfrm>
            <a:off x="6942423" y="4163256"/>
            <a:ext cx="1084263" cy="1011237"/>
            <a:chOff x="6942422" y="4490220"/>
            <a:chExt cx="1084263" cy="1011237"/>
          </a:xfrm>
        </p:grpSpPr>
        <p:sp>
          <p:nvSpPr>
            <p:cNvPr id="21" name="Freeform 7"/>
            <p:cNvSpPr/>
            <p:nvPr/>
          </p:nvSpPr>
          <p:spPr bwMode="auto">
            <a:xfrm rot="20700000">
              <a:off x="6942422" y="4490220"/>
              <a:ext cx="1084263" cy="1011237"/>
            </a:xfrm>
            <a:custGeom>
              <a:avLst/>
              <a:gdLst>
                <a:gd name="T0" fmla="*/ 387 w 401"/>
                <a:gd name="T1" fmla="*/ 147 h 374"/>
                <a:gd name="T2" fmla="*/ 206 w 401"/>
                <a:gd name="T3" fmla="*/ 8 h 374"/>
                <a:gd name="T4" fmla="*/ 184 w 401"/>
                <a:gd name="T5" fmla="*/ 10 h 374"/>
                <a:gd name="T6" fmla="*/ 14 w 401"/>
                <a:gd name="T7" fmla="*/ 132 h 374"/>
                <a:gd name="T8" fmla="*/ 5 w 401"/>
                <a:gd name="T9" fmla="*/ 157 h 374"/>
                <a:gd name="T10" fmla="*/ 107 w 401"/>
                <a:gd name="T11" fmla="*/ 364 h 374"/>
                <a:gd name="T12" fmla="*/ 134 w 401"/>
                <a:gd name="T13" fmla="*/ 369 h 374"/>
                <a:gd name="T14" fmla="*/ 368 w 401"/>
                <a:gd name="T15" fmla="*/ 202 h 374"/>
                <a:gd name="T16" fmla="*/ 391 w 401"/>
                <a:gd name="T17" fmla="*/ 178 h 374"/>
                <a:gd name="T18" fmla="*/ 387 w 401"/>
                <a:gd name="T19" fmla="*/ 14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374">
                  <a:moveTo>
                    <a:pt x="387" y="147"/>
                  </a:moveTo>
                  <a:cubicBezTo>
                    <a:pt x="206" y="8"/>
                    <a:pt x="206" y="8"/>
                    <a:pt x="206" y="8"/>
                  </a:cubicBezTo>
                  <a:cubicBezTo>
                    <a:pt x="200" y="4"/>
                    <a:pt x="193" y="0"/>
                    <a:pt x="184" y="10"/>
                  </a:cubicBezTo>
                  <a:cubicBezTo>
                    <a:pt x="130" y="66"/>
                    <a:pt x="74" y="102"/>
                    <a:pt x="14" y="132"/>
                  </a:cubicBezTo>
                  <a:cubicBezTo>
                    <a:pt x="0" y="140"/>
                    <a:pt x="0" y="145"/>
                    <a:pt x="5" y="157"/>
                  </a:cubicBezTo>
                  <a:cubicBezTo>
                    <a:pt x="107" y="364"/>
                    <a:pt x="107" y="364"/>
                    <a:pt x="107" y="364"/>
                  </a:cubicBezTo>
                  <a:cubicBezTo>
                    <a:pt x="110" y="371"/>
                    <a:pt x="120" y="374"/>
                    <a:pt x="134" y="369"/>
                  </a:cubicBezTo>
                  <a:cubicBezTo>
                    <a:pt x="224" y="330"/>
                    <a:pt x="301" y="270"/>
                    <a:pt x="368" y="202"/>
                  </a:cubicBezTo>
                  <a:cubicBezTo>
                    <a:pt x="376" y="194"/>
                    <a:pt x="383" y="186"/>
                    <a:pt x="391" y="178"/>
                  </a:cubicBezTo>
                  <a:cubicBezTo>
                    <a:pt x="401" y="166"/>
                    <a:pt x="398" y="156"/>
                    <a:pt x="387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11013" y="4773007"/>
              <a:ext cx="890516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7142211" y="2164089"/>
            <a:ext cx="1373188" cy="2009775"/>
            <a:chOff x="7142211" y="2491052"/>
            <a:chExt cx="1373188" cy="2009775"/>
          </a:xfrm>
        </p:grpSpPr>
        <p:sp>
          <p:nvSpPr>
            <p:cNvPr id="24" name="Freeform 5"/>
            <p:cNvSpPr/>
            <p:nvPr/>
          </p:nvSpPr>
          <p:spPr bwMode="auto">
            <a:xfrm rot="20700000">
              <a:off x="7142211" y="2491052"/>
              <a:ext cx="1373188" cy="2009775"/>
            </a:xfrm>
            <a:custGeom>
              <a:avLst/>
              <a:gdLst>
                <a:gd name="T0" fmla="*/ 400 w 508"/>
                <a:gd name="T1" fmla="*/ 472 h 743"/>
                <a:gd name="T2" fmla="*/ 489 w 508"/>
                <a:gd name="T3" fmla="*/ 491 h 743"/>
                <a:gd name="T4" fmla="*/ 503 w 508"/>
                <a:gd name="T5" fmla="*/ 477 h 743"/>
                <a:gd name="T6" fmla="*/ 430 w 508"/>
                <a:gd name="T7" fmla="*/ 246 h 743"/>
                <a:gd name="T8" fmla="*/ 359 w 508"/>
                <a:gd name="T9" fmla="*/ 23 h 743"/>
                <a:gd name="T10" fmla="*/ 330 w 508"/>
                <a:gd name="T11" fmla="*/ 19 h 743"/>
                <a:gd name="T12" fmla="*/ 174 w 508"/>
                <a:gd name="T13" fmla="*/ 190 h 743"/>
                <a:gd name="T14" fmla="*/ 13 w 508"/>
                <a:gd name="T15" fmla="*/ 365 h 743"/>
                <a:gd name="T16" fmla="*/ 16 w 508"/>
                <a:gd name="T17" fmla="*/ 387 h 743"/>
                <a:gd name="T18" fmla="*/ 125 w 508"/>
                <a:gd name="T19" fmla="*/ 411 h 743"/>
                <a:gd name="T20" fmla="*/ 55 w 508"/>
                <a:gd name="T21" fmla="*/ 607 h 743"/>
                <a:gd name="T22" fmla="*/ 62 w 508"/>
                <a:gd name="T23" fmla="*/ 630 h 743"/>
                <a:gd name="T24" fmla="*/ 266 w 508"/>
                <a:gd name="T25" fmla="*/ 734 h 743"/>
                <a:gd name="T26" fmla="*/ 294 w 508"/>
                <a:gd name="T27" fmla="*/ 726 h 743"/>
                <a:gd name="T28" fmla="*/ 382 w 508"/>
                <a:gd name="T29" fmla="*/ 483 h 743"/>
                <a:gd name="T30" fmla="*/ 385 w 508"/>
                <a:gd name="T31" fmla="*/ 469 h 743"/>
                <a:gd name="T32" fmla="*/ 400 w 508"/>
                <a:gd name="T33" fmla="*/ 4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743">
                  <a:moveTo>
                    <a:pt x="400" y="472"/>
                  </a:moveTo>
                  <a:cubicBezTo>
                    <a:pt x="489" y="491"/>
                    <a:pt x="489" y="491"/>
                    <a:pt x="489" y="491"/>
                  </a:cubicBezTo>
                  <a:cubicBezTo>
                    <a:pt x="506" y="496"/>
                    <a:pt x="508" y="494"/>
                    <a:pt x="503" y="477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2" y="0"/>
                    <a:pt x="338" y="9"/>
                    <a:pt x="330" y="19"/>
                  </a:cubicBezTo>
                  <a:cubicBezTo>
                    <a:pt x="174" y="190"/>
                    <a:pt x="174" y="190"/>
                    <a:pt x="174" y="190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78"/>
                    <a:pt x="2" y="385"/>
                    <a:pt x="16" y="387"/>
                  </a:cubicBezTo>
                  <a:cubicBezTo>
                    <a:pt x="125" y="411"/>
                    <a:pt x="125" y="411"/>
                    <a:pt x="125" y="411"/>
                  </a:cubicBezTo>
                  <a:cubicBezTo>
                    <a:pt x="109" y="485"/>
                    <a:pt x="84" y="553"/>
                    <a:pt x="55" y="607"/>
                  </a:cubicBezTo>
                  <a:cubicBezTo>
                    <a:pt x="50" y="618"/>
                    <a:pt x="53" y="623"/>
                    <a:pt x="62" y="630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82" y="741"/>
                    <a:pt x="285" y="743"/>
                    <a:pt x="294" y="726"/>
                  </a:cubicBezTo>
                  <a:cubicBezTo>
                    <a:pt x="333" y="650"/>
                    <a:pt x="362" y="573"/>
                    <a:pt x="382" y="483"/>
                  </a:cubicBezTo>
                  <a:cubicBezTo>
                    <a:pt x="385" y="469"/>
                    <a:pt x="385" y="469"/>
                    <a:pt x="385" y="469"/>
                  </a:cubicBezTo>
                  <a:lnTo>
                    <a:pt x="400" y="4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56271" y="3320767"/>
              <a:ext cx="890516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5"/>
          <p:cNvGrpSpPr/>
          <p:nvPr/>
        </p:nvGrpSpPr>
        <p:grpSpPr>
          <a:xfrm>
            <a:off x="4706508" y="1398407"/>
            <a:ext cx="1057275" cy="822326"/>
            <a:chOff x="4706507" y="1725370"/>
            <a:chExt cx="1057275" cy="822325"/>
          </a:xfrm>
        </p:grpSpPr>
        <p:sp>
          <p:nvSpPr>
            <p:cNvPr id="27" name="Freeform 9"/>
            <p:cNvSpPr/>
            <p:nvPr/>
          </p:nvSpPr>
          <p:spPr bwMode="auto">
            <a:xfrm rot="20700000">
              <a:off x="4706507" y="1725370"/>
              <a:ext cx="1057275" cy="822325"/>
            </a:xfrm>
            <a:custGeom>
              <a:avLst/>
              <a:gdLst>
                <a:gd name="T0" fmla="*/ 373 w 391"/>
                <a:gd name="T1" fmla="*/ 260 h 304"/>
                <a:gd name="T2" fmla="*/ 390 w 391"/>
                <a:gd name="T3" fmla="*/ 24 h 304"/>
                <a:gd name="T4" fmla="*/ 373 w 391"/>
                <a:gd name="T5" fmla="*/ 8 h 304"/>
                <a:gd name="T6" fmla="*/ 14 w 391"/>
                <a:gd name="T7" fmla="*/ 53 h 304"/>
                <a:gd name="T8" fmla="*/ 6 w 391"/>
                <a:gd name="T9" fmla="*/ 71 h 304"/>
                <a:gd name="T10" fmla="*/ 92 w 391"/>
                <a:gd name="T11" fmla="*/ 297 h 304"/>
                <a:gd name="T12" fmla="*/ 105 w 391"/>
                <a:gd name="T13" fmla="*/ 302 h 304"/>
                <a:gd name="T14" fmla="*/ 357 w 391"/>
                <a:gd name="T15" fmla="*/ 273 h 304"/>
                <a:gd name="T16" fmla="*/ 373 w 391"/>
                <a:gd name="T17" fmla="*/ 2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04">
                  <a:moveTo>
                    <a:pt x="373" y="260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1" y="9"/>
                    <a:pt x="384" y="9"/>
                    <a:pt x="373" y="8"/>
                  </a:cubicBezTo>
                  <a:cubicBezTo>
                    <a:pt x="305" y="3"/>
                    <a:pt x="164" y="0"/>
                    <a:pt x="14" y="53"/>
                  </a:cubicBezTo>
                  <a:cubicBezTo>
                    <a:pt x="0" y="58"/>
                    <a:pt x="6" y="71"/>
                    <a:pt x="6" y="71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4" y="301"/>
                    <a:pt x="97" y="304"/>
                    <a:pt x="105" y="302"/>
                  </a:cubicBezTo>
                  <a:cubicBezTo>
                    <a:pt x="203" y="274"/>
                    <a:pt x="300" y="271"/>
                    <a:pt x="357" y="273"/>
                  </a:cubicBezTo>
                  <a:cubicBezTo>
                    <a:pt x="370" y="274"/>
                    <a:pt x="372" y="270"/>
                    <a:pt x="373" y="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44592" y="1878759"/>
              <a:ext cx="890516" cy="46166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8"/>
          <p:cNvGrpSpPr/>
          <p:nvPr/>
        </p:nvGrpSpPr>
        <p:grpSpPr>
          <a:xfrm>
            <a:off x="3776509" y="1944445"/>
            <a:ext cx="1087439" cy="1016000"/>
            <a:chOff x="3776508" y="2271410"/>
            <a:chExt cx="1087438" cy="1016000"/>
          </a:xfrm>
        </p:grpSpPr>
        <p:sp>
          <p:nvSpPr>
            <p:cNvPr id="30" name="Freeform 10"/>
            <p:cNvSpPr/>
            <p:nvPr/>
          </p:nvSpPr>
          <p:spPr bwMode="auto">
            <a:xfrm rot="20700000">
              <a:off x="3776508" y="2271410"/>
              <a:ext cx="1087438" cy="1016000"/>
            </a:xfrm>
            <a:custGeom>
              <a:avLst/>
              <a:gdLst>
                <a:gd name="T0" fmla="*/ 14 w 402"/>
                <a:gd name="T1" fmla="*/ 233 h 376"/>
                <a:gd name="T2" fmla="*/ 198 w 402"/>
                <a:gd name="T3" fmla="*/ 367 h 376"/>
                <a:gd name="T4" fmla="*/ 221 w 402"/>
                <a:gd name="T5" fmla="*/ 366 h 376"/>
                <a:gd name="T6" fmla="*/ 387 w 402"/>
                <a:gd name="T7" fmla="*/ 239 h 376"/>
                <a:gd name="T8" fmla="*/ 396 w 402"/>
                <a:gd name="T9" fmla="*/ 214 h 376"/>
                <a:gd name="T10" fmla="*/ 290 w 402"/>
                <a:gd name="T11" fmla="*/ 10 h 376"/>
                <a:gd name="T12" fmla="*/ 263 w 402"/>
                <a:gd name="T13" fmla="*/ 6 h 376"/>
                <a:gd name="T14" fmla="*/ 32 w 402"/>
                <a:gd name="T15" fmla="*/ 178 h 376"/>
                <a:gd name="T16" fmla="*/ 10 w 402"/>
                <a:gd name="T17" fmla="*/ 202 h 376"/>
                <a:gd name="T18" fmla="*/ 14 w 402"/>
                <a:gd name="T19" fmla="*/ 23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76">
                  <a:moveTo>
                    <a:pt x="14" y="233"/>
                  </a:moveTo>
                  <a:cubicBezTo>
                    <a:pt x="198" y="367"/>
                    <a:pt x="198" y="367"/>
                    <a:pt x="198" y="367"/>
                  </a:cubicBezTo>
                  <a:cubicBezTo>
                    <a:pt x="204" y="372"/>
                    <a:pt x="212" y="376"/>
                    <a:pt x="221" y="366"/>
                  </a:cubicBezTo>
                  <a:cubicBezTo>
                    <a:pt x="273" y="309"/>
                    <a:pt x="329" y="271"/>
                    <a:pt x="387" y="239"/>
                  </a:cubicBezTo>
                  <a:cubicBezTo>
                    <a:pt x="401" y="232"/>
                    <a:pt x="402" y="226"/>
                    <a:pt x="396" y="214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6" y="3"/>
                    <a:pt x="276" y="0"/>
                    <a:pt x="263" y="6"/>
                  </a:cubicBezTo>
                  <a:cubicBezTo>
                    <a:pt x="174" y="47"/>
                    <a:pt x="98" y="108"/>
                    <a:pt x="32" y="178"/>
                  </a:cubicBezTo>
                  <a:cubicBezTo>
                    <a:pt x="25" y="186"/>
                    <a:pt x="17" y="194"/>
                    <a:pt x="10" y="202"/>
                  </a:cubicBezTo>
                  <a:cubicBezTo>
                    <a:pt x="0" y="214"/>
                    <a:pt x="3" y="225"/>
                    <a:pt x="14" y="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93245" y="2579029"/>
              <a:ext cx="890515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31"/>
          <p:cNvGrpSpPr/>
          <p:nvPr/>
        </p:nvGrpSpPr>
        <p:grpSpPr>
          <a:xfrm>
            <a:off x="3404739" y="2981308"/>
            <a:ext cx="1387475" cy="2016125"/>
            <a:chOff x="3404738" y="3308273"/>
            <a:chExt cx="1387475" cy="2016125"/>
          </a:xfrm>
        </p:grpSpPr>
        <p:sp>
          <p:nvSpPr>
            <p:cNvPr id="33" name="Freeform 11"/>
            <p:cNvSpPr/>
            <p:nvPr/>
          </p:nvSpPr>
          <p:spPr bwMode="auto">
            <a:xfrm rot="20700000">
              <a:off x="3404738" y="3308273"/>
              <a:ext cx="1387475" cy="2016125"/>
            </a:xfrm>
            <a:custGeom>
              <a:avLst/>
              <a:gdLst>
                <a:gd name="T0" fmla="*/ 109 w 513"/>
                <a:gd name="T1" fmla="*/ 277 h 745"/>
                <a:gd name="T2" fmla="*/ 19 w 513"/>
                <a:gd name="T3" fmla="*/ 262 h 745"/>
                <a:gd name="T4" fmla="*/ 5 w 513"/>
                <a:gd name="T5" fmla="*/ 277 h 745"/>
                <a:gd name="T6" fmla="*/ 92 w 513"/>
                <a:gd name="T7" fmla="*/ 504 h 745"/>
                <a:gd name="T8" fmla="*/ 175 w 513"/>
                <a:gd name="T9" fmla="*/ 722 h 745"/>
                <a:gd name="T10" fmla="*/ 204 w 513"/>
                <a:gd name="T11" fmla="*/ 725 h 745"/>
                <a:gd name="T12" fmla="*/ 351 w 513"/>
                <a:gd name="T13" fmla="*/ 546 h 745"/>
                <a:gd name="T14" fmla="*/ 500 w 513"/>
                <a:gd name="T15" fmla="*/ 362 h 745"/>
                <a:gd name="T16" fmla="*/ 497 w 513"/>
                <a:gd name="T17" fmla="*/ 339 h 745"/>
                <a:gd name="T18" fmla="*/ 387 w 513"/>
                <a:gd name="T19" fmla="*/ 321 h 745"/>
                <a:gd name="T20" fmla="*/ 445 w 513"/>
                <a:gd name="T21" fmla="*/ 122 h 745"/>
                <a:gd name="T22" fmla="*/ 437 w 513"/>
                <a:gd name="T23" fmla="*/ 100 h 745"/>
                <a:gd name="T24" fmla="*/ 227 w 513"/>
                <a:gd name="T25" fmla="*/ 8 h 745"/>
                <a:gd name="T26" fmla="*/ 200 w 513"/>
                <a:gd name="T27" fmla="*/ 17 h 745"/>
                <a:gd name="T28" fmla="*/ 126 w 513"/>
                <a:gd name="T29" fmla="*/ 264 h 745"/>
                <a:gd name="T30" fmla="*/ 124 w 513"/>
                <a:gd name="T31" fmla="*/ 279 h 745"/>
                <a:gd name="T32" fmla="*/ 109 w 513"/>
                <a:gd name="T33" fmla="*/ 27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3" h="745">
                  <a:moveTo>
                    <a:pt x="109" y="277"/>
                  </a:moveTo>
                  <a:cubicBezTo>
                    <a:pt x="19" y="262"/>
                    <a:pt x="19" y="262"/>
                    <a:pt x="19" y="262"/>
                  </a:cubicBezTo>
                  <a:cubicBezTo>
                    <a:pt x="1" y="259"/>
                    <a:pt x="0" y="261"/>
                    <a:pt x="5" y="277"/>
                  </a:cubicBezTo>
                  <a:cubicBezTo>
                    <a:pt x="92" y="504"/>
                    <a:pt x="92" y="504"/>
                    <a:pt x="92" y="504"/>
                  </a:cubicBezTo>
                  <a:cubicBezTo>
                    <a:pt x="175" y="722"/>
                    <a:pt x="175" y="722"/>
                    <a:pt x="175" y="722"/>
                  </a:cubicBezTo>
                  <a:cubicBezTo>
                    <a:pt x="184" y="745"/>
                    <a:pt x="197" y="735"/>
                    <a:pt x="204" y="725"/>
                  </a:cubicBezTo>
                  <a:cubicBezTo>
                    <a:pt x="351" y="546"/>
                    <a:pt x="351" y="546"/>
                    <a:pt x="351" y="546"/>
                  </a:cubicBezTo>
                  <a:cubicBezTo>
                    <a:pt x="500" y="362"/>
                    <a:pt x="500" y="362"/>
                    <a:pt x="500" y="362"/>
                  </a:cubicBezTo>
                  <a:cubicBezTo>
                    <a:pt x="513" y="347"/>
                    <a:pt x="511" y="341"/>
                    <a:pt x="497" y="339"/>
                  </a:cubicBezTo>
                  <a:cubicBezTo>
                    <a:pt x="387" y="321"/>
                    <a:pt x="387" y="321"/>
                    <a:pt x="387" y="321"/>
                  </a:cubicBezTo>
                  <a:cubicBezTo>
                    <a:pt x="398" y="247"/>
                    <a:pt x="420" y="178"/>
                    <a:pt x="445" y="122"/>
                  </a:cubicBezTo>
                  <a:cubicBezTo>
                    <a:pt x="450" y="111"/>
                    <a:pt x="447" y="106"/>
                    <a:pt x="437" y="100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11" y="1"/>
                    <a:pt x="208" y="0"/>
                    <a:pt x="200" y="17"/>
                  </a:cubicBezTo>
                  <a:cubicBezTo>
                    <a:pt x="165" y="95"/>
                    <a:pt x="141" y="174"/>
                    <a:pt x="126" y="264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09" y="2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04706" y="4140342"/>
              <a:ext cx="890516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722351" y="1091930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17184" y="2456871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23659" y="3921839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9360363" y="1767854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360363" y="3690591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9360363" y="4946254"/>
            <a:ext cx="211223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140"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grpSp>
        <p:nvGrpSpPr>
          <p:cNvPr id="20" name="组合 42"/>
          <p:cNvGrpSpPr/>
          <p:nvPr/>
        </p:nvGrpSpPr>
        <p:grpSpPr>
          <a:xfrm>
            <a:off x="5045997" y="2641130"/>
            <a:ext cx="1792288" cy="1792287"/>
            <a:chOff x="5045997" y="3342168"/>
            <a:chExt cx="1792288" cy="1792287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 rot="20700000">
              <a:off x="5045997" y="3342168"/>
              <a:ext cx="1792288" cy="1792287"/>
            </a:xfrm>
            <a:prstGeom prst="ellipse">
              <a:avLst/>
            </a:prstGeom>
            <a:solidFill>
              <a:schemeClr val="accent4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5642001" y="3835084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2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2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2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2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28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35" grpId="0"/>
      <p:bldP spid="36" grpId="0"/>
      <p:bldP spid="37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ac41435a-38b5-47c8-8544-7c1c6a4b0f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65436" y="1493607"/>
            <a:ext cx="8544504" cy="4176395"/>
            <a:chOff x="1199684" y="1143000"/>
            <a:chExt cx="10175585" cy="4973638"/>
          </a:xfrm>
        </p:grpSpPr>
        <p:sp>
          <p:nvSpPr>
            <p:cNvPr id="7" name="ís1idê"/>
            <p:cNvSpPr/>
            <p:nvPr/>
          </p:nvSpPr>
          <p:spPr>
            <a:xfrm flipV="1">
              <a:off x="3366086" y="4352515"/>
              <a:ext cx="8009183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8" name="i$ḷïḍé"/>
            <p:cNvSpPr/>
            <p:nvPr/>
          </p:nvSpPr>
          <p:spPr>
            <a:xfrm>
              <a:off x="4099390" y="1661245"/>
              <a:ext cx="7275879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sp>
          <p:nvSpPr>
            <p:cNvPr id="9" name="ïş1íḋé"/>
            <p:cNvSpPr/>
            <p:nvPr/>
          </p:nvSpPr>
          <p:spPr>
            <a:xfrm>
              <a:off x="1199684" y="1143000"/>
              <a:ext cx="2927726" cy="4973638"/>
            </a:xfrm>
            <a:custGeom>
              <a:avLst/>
              <a:gdLst>
                <a:gd name="connsiteX0" fmla="*/ 2774196 w 2927726"/>
                <a:gd name="connsiteY0" fmla="*/ 0 h 5036949"/>
                <a:gd name="connsiteX1" fmla="*/ 2619213 w 2927726"/>
                <a:gd name="connsiteY1" fmla="*/ 2991173 h 5036949"/>
                <a:gd name="connsiteX2" fmla="*/ 0 w 2927726"/>
                <a:gd name="connsiteY2" fmla="*/ 5036949 h 503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7726" h="5036949">
                  <a:moveTo>
                    <a:pt x="2774196" y="0"/>
                  </a:moveTo>
                  <a:cubicBezTo>
                    <a:pt x="2927887" y="1075841"/>
                    <a:pt x="3081579" y="2151682"/>
                    <a:pt x="2619213" y="2991173"/>
                  </a:cubicBezTo>
                  <a:cubicBezTo>
                    <a:pt x="2156847" y="3830664"/>
                    <a:pt x="1078423" y="4433806"/>
                    <a:pt x="0" y="5036949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cs typeface="+mn-ea"/>
                <a:sym typeface="+mn-lt"/>
              </a:endParaRPr>
            </a:p>
          </p:txBody>
        </p:sp>
        <p:grpSp>
          <p:nvGrpSpPr>
            <p:cNvPr id="13" name="íşḷiḍe"/>
            <p:cNvGrpSpPr/>
            <p:nvPr/>
          </p:nvGrpSpPr>
          <p:grpSpPr>
            <a:xfrm>
              <a:off x="5892540" y="2905250"/>
              <a:ext cx="537460" cy="537460"/>
              <a:chOff x="4792557" y="2249137"/>
              <a:chExt cx="648072" cy="648072"/>
            </a:xfrm>
          </p:grpSpPr>
          <p:sp>
            <p:nvSpPr>
              <p:cNvPr id="33" name="ïśļîḑé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  <p:sp>
            <p:nvSpPr>
              <p:cNvPr id="34" name="íslïḓé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iṥḷiḓé"/>
            <p:cNvGrpSpPr/>
            <p:nvPr/>
          </p:nvGrpSpPr>
          <p:grpSpPr>
            <a:xfrm>
              <a:off x="8757201" y="2732806"/>
              <a:ext cx="537460" cy="537460"/>
              <a:chOff x="3909160" y="2249137"/>
              <a:chExt cx="648072" cy="648072"/>
            </a:xfrm>
          </p:grpSpPr>
          <p:sp>
            <p:nvSpPr>
              <p:cNvPr id="31" name="íşḷiďé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  <p:sp>
            <p:nvSpPr>
              <p:cNvPr id="32" name="íŝľiḑè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îš1íḋê"/>
            <p:cNvGrpSpPr/>
            <p:nvPr/>
          </p:nvGrpSpPr>
          <p:grpSpPr>
            <a:xfrm>
              <a:off x="7625879" y="4200118"/>
              <a:ext cx="537460" cy="537460"/>
              <a:chOff x="5675954" y="2249137"/>
              <a:chExt cx="648072" cy="648072"/>
            </a:xfrm>
          </p:grpSpPr>
          <p:sp>
            <p:nvSpPr>
              <p:cNvPr id="25" name="iṥľîdé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  <p:sp>
            <p:nvSpPr>
              <p:cNvPr id="26" name="ïṥḷiḍè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íṥḻîḍe"/>
            <p:cNvGrpSpPr/>
            <p:nvPr/>
          </p:nvGrpSpPr>
          <p:grpSpPr>
            <a:xfrm>
              <a:off x="4794146" y="4265748"/>
              <a:ext cx="537460" cy="537460"/>
              <a:chOff x="6559351" y="2249137"/>
              <a:chExt cx="648072" cy="648072"/>
            </a:xfrm>
          </p:grpSpPr>
          <p:sp>
            <p:nvSpPr>
              <p:cNvPr id="23" name="iSľíḑe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  <p:sp>
            <p:nvSpPr>
              <p:cNvPr id="24" name="íśľîďè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36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4776850" y="1952061"/>
            <a:ext cx="4265550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4658147" y="1681464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单击填加标题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810950" y="5112964"/>
            <a:ext cx="4231450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692247" y="4842368"/>
            <a:ext cx="1647928" cy="26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单击填加标题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7031" r="13217" b="82725"/>
          <a:stretch>
            <a:fillRect/>
          </a:stretch>
        </p:blipFill>
        <p:spPr>
          <a:xfrm>
            <a:off x="1452373" y="1604630"/>
            <a:ext cx="2917349" cy="2785936"/>
          </a:xfrm>
          <a:custGeom>
            <a:avLst/>
            <a:gdLst>
              <a:gd name="connsiteX0" fmla="*/ 1242352 w 2484704"/>
              <a:gd name="connsiteY0" fmla="*/ 0 h 2372779"/>
              <a:gd name="connsiteX1" fmla="*/ 2484704 w 2484704"/>
              <a:gd name="connsiteY1" fmla="*/ 1202733 h 2372779"/>
              <a:gd name="connsiteX2" fmla="*/ 1611790 w 2484704"/>
              <a:gd name="connsiteY2" fmla="*/ 2351394 h 2372779"/>
              <a:gd name="connsiteX3" fmla="*/ 1525879 w 2484704"/>
              <a:gd name="connsiteY3" fmla="*/ 2372779 h 2372779"/>
              <a:gd name="connsiteX4" fmla="*/ 958826 w 2484704"/>
              <a:gd name="connsiteY4" fmla="*/ 2372779 h 2372779"/>
              <a:gd name="connsiteX5" fmla="*/ 872915 w 2484704"/>
              <a:gd name="connsiteY5" fmla="*/ 2351394 h 2372779"/>
              <a:gd name="connsiteX6" fmla="*/ 0 w 2484704"/>
              <a:gd name="connsiteY6" fmla="*/ 1202733 h 2372779"/>
              <a:gd name="connsiteX7" fmla="*/ 1242352 w 2484704"/>
              <a:gd name="connsiteY7" fmla="*/ 0 h 2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704" h="2372779">
                <a:moveTo>
                  <a:pt x="1242352" y="0"/>
                </a:moveTo>
                <a:cubicBezTo>
                  <a:pt x="1928484" y="0"/>
                  <a:pt x="2484704" y="538482"/>
                  <a:pt x="2484704" y="1202733"/>
                </a:cubicBezTo>
                <a:cubicBezTo>
                  <a:pt x="2484704" y="1742437"/>
                  <a:pt x="2117512" y="2199114"/>
                  <a:pt x="1611790" y="2351394"/>
                </a:cubicBezTo>
                <a:lnTo>
                  <a:pt x="1525879" y="2372779"/>
                </a:lnTo>
                <a:lnTo>
                  <a:pt x="958826" y="2372779"/>
                </a:lnTo>
                <a:lnTo>
                  <a:pt x="872915" y="2351394"/>
                </a:lnTo>
                <a:cubicBezTo>
                  <a:pt x="367192" y="2199114"/>
                  <a:pt x="0" y="1742437"/>
                  <a:pt x="0" y="1202733"/>
                </a:cubicBezTo>
                <a:cubicBezTo>
                  <a:pt x="0" y="538482"/>
                  <a:pt x="556220" y="0"/>
                  <a:pt x="124235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801016" y="1873176"/>
            <a:ext cx="1944216" cy="93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9248" y="1859531"/>
            <a:ext cx="5256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8" name="矩形 7"/>
          <p:cNvSpPr/>
          <p:nvPr/>
        </p:nvSpPr>
        <p:spPr>
          <a:xfrm>
            <a:off x="3801016" y="3172155"/>
            <a:ext cx="1944216" cy="93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01016" y="4471133"/>
            <a:ext cx="1944216" cy="93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输入标题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9248" y="3308723"/>
            <a:ext cx="5256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889248" y="4437518"/>
            <a:ext cx="5256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025259" y="3172155"/>
            <a:ext cx="1944216" cy="93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3" name="肘形连接符 12"/>
          <p:cNvCxnSpPr>
            <a:stCxn id="12" idx="3"/>
            <a:endCxn id="8" idx="1"/>
          </p:cNvCxnSpPr>
          <p:nvPr/>
        </p:nvCxnSpPr>
        <p:spPr>
          <a:xfrm>
            <a:off x="2969477" y="3640098"/>
            <a:ext cx="831541" cy="12697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6" idx="1"/>
            <a:endCxn id="12" idx="3"/>
          </p:cNvCxnSpPr>
          <p:nvPr/>
        </p:nvCxnSpPr>
        <p:spPr>
          <a:xfrm rot="10800000" flipV="1">
            <a:off x="2969478" y="2341119"/>
            <a:ext cx="831541" cy="129897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2" idx="3"/>
            <a:endCxn id="9" idx="1"/>
          </p:cNvCxnSpPr>
          <p:nvPr/>
        </p:nvCxnSpPr>
        <p:spPr>
          <a:xfrm>
            <a:off x="2969477" y="3640098"/>
            <a:ext cx="831541" cy="1298978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49288" y="2968315"/>
            <a:ext cx="4680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249288" y="4264159"/>
            <a:ext cx="4680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472727" y="2116490"/>
            <a:ext cx="5225753" cy="5412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495287" y="3282305"/>
            <a:ext cx="5203193" cy="5412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495287" y="4675361"/>
            <a:ext cx="5101593" cy="5412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9" tIns="22855" rIns="45709" bIns="2285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832126"/>
            <a:ext cx="5670658" cy="5213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8"/>
          <p:cNvSpPr txBox="1"/>
          <p:nvPr>
            <p:custDataLst>
              <p:tags r:id="rId1"/>
            </p:custDataLst>
          </p:nvPr>
        </p:nvSpPr>
        <p:spPr>
          <a:xfrm>
            <a:off x="4240954" y="1745687"/>
            <a:ext cx="350747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en-US" altLang="zh-CN" sz="115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04</a:t>
            </a:r>
            <a:endParaRPr kumimoji="0" lang="zh-CN" altLang="en-US" sz="6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PA_文本框 8"/>
          <p:cNvSpPr txBox="1"/>
          <p:nvPr>
            <p:custDataLst>
              <p:tags r:id="rId2"/>
            </p:custDataLst>
          </p:nvPr>
        </p:nvSpPr>
        <p:spPr>
          <a:xfrm>
            <a:off x="2083417" y="3366385"/>
            <a:ext cx="80480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zh-CN" altLang="en-US" sz="6600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活动</a:t>
            </a:r>
            <a:r>
              <a:rPr lang="zh-CN" altLang="en-US" sz="6600" kern="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效果展望</a:t>
            </a:r>
            <a:endParaRPr kumimoji="0" lang="zh-CN" altLang="en-US" sz="40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3" name="矩形 42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4322071" y="1278400"/>
            <a:ext cx="3480809" cy="4601819"/>
            <a:chOff x="4576071" y="1211784"/>
            <a:chExt cx="3661842" cy="4841155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4994049" y="1285999"/>
              <a:ext cx="3243864" cy="4766940"/>
              <a:chOff x="2720" y="301"/>
              <a:chExt cx="2379" cy="3496"/>
            </a:xfrm>
          </p:grpSpPr>
          <p:sp>
            <p:nvSpPr>
              <p:cNvPr id="25" name="Rectangle 4"/>
              <p:cNvSpPr>
                <a:spLocks noChangeAspect="1"/>
              </p:cNvSpPr>
              <p:nvPr/>
            </p:nvSpPr>
            <p:spPr bwMode="auto">
              <a:xfrm>
                <a:off x="2720" y="319"/>
                <a:ext cx="2379" cy="3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5"/>
              <p:cNvSpPr/>
              <p:nvPr/>
            </p:nvSpPr>
            <p:spPr bwMode="auto">
              <a:xfrm>
                <a:off x="2984" y="384"/>
                <a:ext cx="972" cy="2208"/>
              </a:xfrm>
              <a:custGeom>
                <a:avLst/>
                <a:gdLst>
                  <a:gd name="T0" fmla="*/ 972 w 972"/>
                  <a:gd name="T1" fmla="*/ 2208 h 2208"/>
                  <a:gd name="T2" fmla="*/ 972 w 972"/>
                  <a:gd name="T3" fmla="*/ 478 h 2208"/>
                  <a:gd name="T4" fmla="*/ 46 w 972"/>
                  <a:gd name="T5" fmla="*/ 0 h 2208"/>
                  <a:gd name="T6" fmla="*/ 0 w 972"/>
                  <a:gd name="T7" fmla="*/ 91 h 2208"/>
                  <a:gd name="T8" fmla="*/ 871 w 972"/>
                  <a:gd name="T9" fmla="*/ 541 h 2208"/>
                  <a:gd name="T10" fmla="*/ 871 w 972"/>
                  <a:gd name="T11" fmla="*/ 2208 h 2208"/>
                  <a:gd name="T12" fmla="*/ 972 w 972"/>
                  <a:gd name="T13" fmla="*/ 2208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2208">
                    <a:moveTo>
                      <a:pt x="972" y="2208"/>
                    </a:moveTo>
                    <a:lnTo>
                      <a:pt x="972" y="478"/>
                    </a:lnTo>
                    <a:lnTo>
                      <a:pt x="46" y="0"/>
                    </a:lnTo>
                    <a:lnTo>
                      <a:pt x="0" y="91"/>
                    </a:lnTo>
                    <a:lnTo>
                      <a:pt x="871" y="541"/>
                    </a:lnTo>
                    <a:lnTo>
                      <a:pt x="871" y="2208"/>
                    </a:lnTo>
                    <a:lnTo>
                      <a:pt x="972" y="22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"/>
              <p:cNvSpPr/>
              <p:nvPr/>
            </p:nvSpPr>
            <p:spPr bwMode="auto">
              <a:xfrm>
                <a:off x="2881" y="1579"/>
                <a:ext cx="2057" cy="2057"/>
              </a:xfrm>
              <a:custGeom>
                <a:avLst/>
                <a:gdLst>
                  <a:gd name="T0" fmla="*/ 657 w 817"/>
                  <a:gd name="T1" fmla="*/ 407 h 818"/>
                  <a:gd name="T2" fmla="*/ 657 w 817"/>
                  <a:gd name="T3" fmla="*/ 409 h 818"/>
                  <a:gd name="T4" fmla="*/ 408 w 817"/>
                  <a:gd name="T5" fmla="*/ 658 h 818"/>
                  <a:gd name="T6" fmla="*/ 160 w 817"/>
                  <a:gd name="T7" fmla="*/ 409 h 818"/>
                  <a:gd name="T8" fmla="*/ 406 w 817"/>
                  <a:gd name="T9" fmla="*/ 160 h 818"/>
                  <a:gd name="T10" fmla="*/ 406 w 817"/>
                  <a:gd name="T11" fmla="*/ 0 h 818"/>
                  <a:gd name="T12" fmla="*/ 0 w 817"/>
                  <a:gd name="T13" fmla="*/ 409 h 818"/>
                  <a:gd name="T14" fmla="*/ 408 w 817"/>
                  <a:gd name="T15" fmla="*/ 818 h 818"/>
                  <a:gd name="T16" fmla="*/ 817 w 817"/>
                  <a:gd name="T17" fmla="*/ 409 h 818"/>
                  <a:gd name="T18" fmla="*/ 817 w 817"/>
                  <a:gd name="T19" fmla="*/ 407 h 818"/>
                  <a:gd name="T20" fmla="*/ 657 w 817"/>
                  <a:gd name="T21" fmla="*/ 407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818">
                    <a:moveTo>
                      <a:pt x="657" y="407"/>
                    </a:moveTo>
                    <a:cubicBezTo>
                      <a:pt x="657" y="408"/>
                      <a:pt x="657" y="408"/>
                      <a:pt x="657" y="409"/>
                    </a:cubicBezTo>
                    <a:cubicBezTo>
                      <a:pt x="657" y="546"/>
                      <a:pt x="546" y="658"/>
                      <a:pt x="408" y="658"/>
                    </a:cubicBezTo>
                    <a:cubicBezTo>
                      <a:pt x="271" y="658"/>
                      <a:pt x="160" y="546"/>
                      <a:pt x="160" y="409"/>
                    </a:cubicBezTo>
                    <a:cubicBezTo>
                      <a:pt x="160" y="273"/>
                      <a:pt x="270" y="162"/>
                      <a:pt x="406" y="16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182" y="2"/>
                      <a:pt x="0" y="184"/>
                      <a:pt x="0" y="409"/>
                    </a:cubicBezTo>
                    <a:cubicBezTo>
                      <a:pt x="0" y="634"/>
                      <a:pt x="183" y="818"/>
                      <a:pt x="408" y="818"/>
                    </a:cubicBezTo>
                    <a:cubicBezTo>
                      <a:pt x="634" y="818"/>
                      <a:pt x="817" y="634"/>
                      <a:pt x="817" y="409"/>
                    </a:cubicBezTo>
                    <a:cubicBezTo>
                      <a:pt x="817" y="408"/>
                      <a:pt x="817" y="408"/>
                      <a:pt x="817" y="407"/>
                    </a:cubicBezTo>
                    <a:cubicBezTo>
                      <a:pt x="657" y="407"/>
                      <a:pt x="657" y="407"/>
                      <a:pt x="657" y="40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7"/>
              <p:cNvSpPr/>
              <p:nvPr/>
            </p:nvSpPr>
            <p:spPr bwMode="auto">
              <a:xfrm>
                <a:off x="2992" y="1690"/>
                <a:ext cx="1835" cy="1835"/>
              </a:xfrm>
              <a:custGeom>
                <a:avLst/>
                <a:gdLst>
                  <a:gd name="T0" fmla="*/ 362 w 729"/>
                  <a:gd name="T1" fmla="*/ 0 h 730"/>
                  <a:gd name="T2" fmla="*/ 0 w 729"/>
                  <a:gd name="T3" fmla="*/ 365 h 730"/>
                  <a:gd name="T4" fmla="*/ 364 w 729"/>
                  <a:gd name="T5" fmla="*/ 730 h 730"/>
                  <a:gd name="T6" fmla="*/ 729 w 729"/>
                  <a:gd name="T7" fmla="*/ 365 h 730"/>
                  <a:gd name="T8" fmla="*/ 729 w 729"/>
                  <a:gd name="T9" fmla="*/ 363 h 730"/>
                  <a:gd name="T10" fmla="*/ 657 w 729"/>
                  <a:gd name="T11" fmla="*/ 363 h 730"/>
                  <a:gd name="T12" fmla="*/ 657 w 729"/>
                  <a:gd name="T13" fmla="*/ 365 h 730"/>
                  <a:gd name="T14" fmla="*/ 364 w 729"/>
                  <a:gd name="T15" fmla="*/ 658 h 730"/>
                  <a:gd name="T16" fmla="*/ 72 w 729"/>
                  <a:gd name="T17" fmla="*/ 365 h 730"/>
                  <a:gd name="T18" fmla="*/ 362 w 729"/>
                  <a:gd name="T19" fmla="*/ 72 h 730"/>
                  <a:gd name="T20" fmla="*/ 362 w 729"/>
                  <a:gd name="T21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730">
                    <a:moveTo>
                      <a:pt x="362" y="0"/>
                    </a:moveTo>
                    <a:cubicBezTo>
                      <a:pt x="162" y="2"/>
                      <a:pt x="0" y="165"/>
                      <a:pt x="0" y="365"/>
                    </a:cubicBezTo>
                    <a:cubicBezTo>
                      <a:pt x="0" y="566"/>
                      <a:pt x="163" y="730"/>
                      <a:pt x="364" y="730"/>
                    </a:cubicBezTo>
                    <a:cubicBezTo>
                      <a:pt x="566" y="730"/>
                      <a:pt x="729" y="566"/>
                      <a:pt x="729" y="365"/>
                    </a:cubicBezTo>
                    <a:cubicBezTo>
                      <a:pt x="729" y="364"/>
                      <a:pt x="729" y="364"/>
                      <a:pt x="729" y="363"/>
                    </a:cubicBezTo>
                    <a:cubicBezTo>
                      <a:pt x="657" y="363"/>
                      <a:pt x="657" y="363"/>
                      <a:pt x="657" y="363"/>
                    </a:cubicBezTo>
                    <a:cubicBezTo>
                      <a:pt x="657" y="364"/>
                      <a:pt x="657" y="364"/>
                      <a:pt x="657" y="365"/>
                    </a:cubicBezTo>
                    <a:cubicBezTo>
                      <a:pt x="657" y="526"/>
                      <a:pt x="526" y="658"/>
                      <a:pt x="364" y="658"/>
                    </a:cubicBezTo>
                    <a:cubicBezTo>
                      <a:pt x="203" y="658"/>
                      <a:pt x="72" y="526"/>
                      <a:pt x="72" y="365"/>
                    </a:cubicBezTo>
                    <a:cubicBezTo>
                      <a:pt x="72" y="204"/>
                      <a:pt x="202" y="74"/>
                      <a:pt x="362" y="72"/>
                    </a:cubicBezTo>
                    <a:cubicBezTo>
                      <a:pt x="362" y="0"/>
                      <a:pt x="362" y="0"/>
                      <a:pt x="362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8"/>
              <p:cNvSpPr/>
              <p:nvPr/>
            </p:nvSpPr>
            <p:spPr bwMode="auto">
              <a:xfrm>
                <a:off x="4535" y="2281"/>
                <a:ext cx="403" cy="367"/>
              </a:xfrm>
              <a:custGeom>
                <a:avLst/>
                <a:gdLst>
                  <a:gd name="T0" fmla="*/ 0 w 160"/>
                  <a:gd name="T1" fmla="*/ 128 h 146"/>
                  <a:gd name="T2" fmla="*/ 73 w 160"/>
                  <a:gd name="T3" fmla="*/ 0 h 146"/>
                  <a:gd name="T4" fmla="*/ 160 w 160"/>
                  <a:gd name="T5" fmla="*/ 128 h 146"/>
                  <a:gd name="T6" fmla="*/ 116 w 160"/>
                  <a:gd name="T7" fmla="*/ 146 h 146"/>
                  <a:gd name="T8" fmla="*/ 80 w 160"/>
                  <a:gd name="T9" fmla="*/ 128 h 146"/>
                  <a:gd name="T10" fmla="*/ 44 w 160"/>
                  <a:gd name="T11" fmla="*/ 141 h 146"/>
                  <a:gd name="T12" fmla="*/ 0 w 160"/>
                  <a:gd name="T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46">
                    <a:moveTo>
                      <a:pt x="0" y="128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60" y="128"/>
                      <a:pt x="132" y="124"/>
                      <a:pt x="116" y="146"/>
                    </a:cubicBezTo>
                    <a:cubicBezTo>
                      <a:pt x="116" y="146"/>
                      <a:pt x="106" y="128"/>
                      <a:pt x="80" y="128"/>
                    </a:cubicBezTo>
                    <a:cubicBezTo>
                      <a:pt x="55" y="128"/>
                      <a:pt x="44" y="141"/>
                      <a:pt x="44" y="141"/>
                    </a:cubicBezTo>
                    <a:cubicBezTo>
                      <a:pt x="44" y="141"/>
                      <a:pt x="44" y="129"/>
                      <a:pt x="0" y="128"/>
                    </a:cubicBezTo>
                    <a:close/>
                  </a:path>
                </a:pathLst>
              </a:custGeom>
              <a:solidFill>
                <a:srgbClr val="FFD6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9"/>
              <p:cNvSpPr/>
              <p:nvPr/>
            </p:nvSpPr>
            <p:spPr bwMode="auto">
              <a:xfrm>
                <a:off x="4661" y="2281"/>
                <a:ext cx="131" cy="105"/>
              </a:xfrm>
              <a:custGeom>
                <a:avLst/>
                <a:gdLst>
                  <a:gd name="T0" fmla="*/ 131 w 131"/>
                  <a:gd name="T1" fmla="*/ 105 h 105"/>
                  <a:gd name="T2" fmla="*/ 58 w 131"/>
                  <a:gd name="T3" fmla="*/ 0 h 105"/>
                  <a:gd name="T4" fmla="*/ 0 w 131"/>
                  <a:gd name="T5" fmla="*/ 105 h 105"/>
                  <a:gd name="T6" fmla="*/ 131 w 131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5">
                    <a:moveTo>
                      <a:pt x="131" y="105"/>
                    </a:moveTo>
                    <a:lnTo>
                      <a:pt x="58" y="0"/>
                    </a:lnTo>
                    <a:lnTo>
                      <a:pt x="0" y="105"/>
                    </a:lnTo>
                    <a:lnTo>
                      <a:pt x="131" y="10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0"/>
              <p:cNvSpPr/>
              <p:nvPr/>
            </p:nvSpPr>
            <p:spPr bwMode="auto">
              <a:xfrm>
                <a:off x="2723" y="1420"/>
                <a:ext cx="2373" cy="2374"/>
              </a:xfrm>
              <a:custGeom>
                <a:avLst/>
                <a:gdLst>
                  <a:gd name="T0" fmla="*/ 471 w 943"/>
                  <a:gd name="T1" fmla="*/ 944 h 944"/>
                  <a:gd name="T2" fmla="*/ 0 w 943"/>
                  <a:gd name="T3" fmla="*/ 472 h 944"/>
                  <a:gd name="T4" fmla="*/ 471 w 943"/>
                  <a:gd name="T5" fmla="*/ 0 h 944"/>
                  <a:gd name="T6" fmla="*/ 943 w 943"/>
                  <a:gd name="T7" fmla="*/ 472 h 944"/>
                  <a:gd name="T8" fmla="*/ 471 w 943"/>
                  <a:gd name="T9" fmla="*/ 944 h 944"/>
                  <a:gd name="T10" fmla="*/ 471 w 943"/>
                  <a:gd name="T11" fmla="*/ 12 h 944"/>
                  <a:gd name="T12" fmla="*/ 12 w 943"/>
                  <a:gd name="T13" fmla="*/ 472 h 944"/>
                  <a:gd name="T14" fmla="*/ 471 w 943"/>
                  <a:gd name="T15" fmla="*/ 932 h 944"/>
                  <a:gd name="T16" fmla="*/ 931 w 943"/>
                  <a:gd name="T17" fmla="*/ 472 h 944"/>
                  <a:gd name="T18" fmla="*/ 471 w 943"/>
                  <a:gd name="T19" fmla="*/ 12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3" h="944">
                    <a:moveTo>
                      <a:pt x="471" y="944"/>
                    </a:moveTo>
                    <a:cubicBezTo>
                      <a:pt x="211" y="944"/>
                      <a:pt x="0" y="732"/>
                      <a:pt x="0" y="472"/>
                    </a:cubicBezTo>
                    <a:cubicBezTo>
                      <a:pt x="0" y="212"/>
                      <a:pt x="211" y="0"/>
                      <a:pt x="471" y="0"/>
                    </a:cubicBezTo>
                    <a:cubicBezTo>
                      <a:pt x="732" y="0"/>
                      <a:pt x="943" y="212"/>
                      <a:pt x="943" y="472"/>
                    </a:cubicBezTo>
                    <a:cubicBezTo>
                      <a:pt x="943" y="732"/>
                      <a:pt x="732" y="944"/>
                      <a:pt x="471" y="944"/>
                    </a:cubicBezTo>
                    <a:close/>
                    <a:moveTo>
                      <a:pt x="471" y="12"/>
                    </a:moveTo>
                    <a:cubicBezTo>
                      <a:pt x="218" y="12"/>
                      <a:pt x="12" y="218"/>
                      <a:pt x="12" y="472"/>
                    </a:cubicBezTo>
                    <a:cubicBezTo>
                      <a:pt x="12" y="725"/>
                      <a:pt x="218" y="932"/>
                      <a:pt x="471" y="932"/>
                    </a:cubicBezTo>
                    <a:cubicBezTo>
                      <a:pt x="725" y="932"/>
                      <a:pt x="931" y="725"/>
                      <a:pt x="931" y="472"/>
                    </a:cubicBezTo>
                    <a:cubicBezTo>
                      <a:pt x="931" y="218"/>
                      <a:pt x="725" y="12"/>
                      <a:pt x="471" y="12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1"/>
              <p:cNvSpPr/>
              <p:nvPr/>
            </p:nvSpPr>
            <p:spPr bwMode="auto">
              <a:xfrm>
                <a:off x="2984" y="384"/>
                <a:ext cx="972" cy="2208"/>
              </a:xfrm>
              <a:custGeom>
                <a:avLst/>
                <a:gdLst>
                  <a:gd name="T0" fmla="*/ 972 w 972"/>
                  <a:gd name="T1" fmla="*/ 2208 h 2208"/>
                  <a:gd name="T2" fmla="*/ 972 w 972"/>
                  <a:gd name="T3" fmla="*/ 478 h 2208"/>
                  <a:gd name="T4" fmla="*/ 46 w 972"/>
                  <a:gd name="T5" fmla="*/ 0 h 2208"/>
                  <a:gd name="T6" fmla="*/ 0 w 972"/>
                  <a:gd name="T7" fmla="*/ 91 h 2208"/>
                  <a:gd name="T8" fmla="*/ 871 w 972"/>
                  <a:gd name="T9" fmla="*/ 541 h 2208"/>
                  <a:gd name="T10" fmla="*/ 871 w 972"/>
                  <a:gd name="T11" fmla="*/ 2208 h 2208"/>
                  <a:gd name="T12" fmla="*/ 972 w 972"/>
                  <a:gd name="T13" fmla="*/ 2208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2208">
                    <a:moveTo>
                      <a:pt x="972" y="2208"/>
                    </a:moveTo>
                    <a:lnTo>
                      <a:pt x="972" y="478"/>
                    </a:lnTo>
                    <a:lnTo>
                      <a:pt x="46" y="0"/>
                    </a:lnTo>
                    <a:lnTo>
                      <a:pt x="0" y="91"/>
                    </a:lnTo>
                    <a:lnTo>
                      <a:pt x="871" y="541"/>
                    </a:lnTo>
                    <a:lnTo>
                      <a:pt x="871" y="2208"/>
                    </a:lnTo>
                    <a:lnTo>
                      <a:pt x="972" y="220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Oval 12"/>
              <p:cNvSpPr/>
              <p:nvPr/>
            </p:nvSpPr>
            <p:spPr bwMode="auto">
              <a:xfrm>
                <a:off x="3573" y="2273"/>
                <a:ext cx="673" cy="6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3"/>
              <p:cNvSpPr/>
              <p:nvPr/>
            </p:nvSpPr>
            <p:spPr bwMode="auto">
              <a:xfrm>
                <a:off x="2884" y="301"/>
                <a:ext cx="259" cy="259"/>
              </a:xfrm>
              <a:custGeom>
                <a:avLst/>
                <a:gdLst>
                  <a:gd name="T0" fmla="*/ 72 w 103"/>
                  <a:gd name="T1" fmla="*/ 12 h 103"/>
                  <a:gd name="T2" fmla="*/ 11 w 103"/>
                  <a:gd name="T3" fmla="*/ 31 h 103"/>
                  <a:gd name="T4" fmla="*/ 30 w 103"/>
                  <a:gd name="T5" fmla="*/ 92 h 103"/>
                  <a:gd name="T6" fmla="*/ 91 w 103"/>
                  <a:gd name="T7" fmla="*/ 73 h 103"/>
                  <a:gd name="T8" fmla="*/ 72 w 103"/>
                  <a:gd name="T9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3">
                    <a:moveTo>
                      <a:pt x="72" y="12"/>
                    </a:moveTo>
                    <a:cubicBezTo>
                      <a:pt x="50" y="0"/>
                      <a:pt x="22" y="9"/>
                      <a:pt x="11" y="31"/>
                    </a:cubicBezTo>
                    <a:cubicBezTo>
                      <a:pt x="0" y="53"/>
                      <a:pt x="8" y="80"/>
                      <a:pt x="30" y="92"/>
                    </a:cubicBezTo>
                    <a:cubicBezTo>
                      <a:pt x="52" y="103"/>
                      <a:pt x="80" y="95"/>
                      <a:pt x="91" y="73"/>
                    </a:cubicBezTo>
                    <a:cubicBezTo>
                      <a:pt x="103" y="50"/>
                      <a:pt x="94" y="23"/>
                      <a:pt x="72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4576071" y="1211784"/>
              <a:ext cx="455235" cy="501586"/>
              <a:chOff x="8740851" y="717452"/>
              <a:chExt cx="515691" cy="568198"/>
            </a:xfrm>
          </p:grpSpPr>
          <p:sp>
            <p:nvSpPr>
              <p:cNvPr id="23" name="Rectangle: Diagonal Corners Rounded 15"/>
              <p:cNvSpPr/>
              <p:nvPr/>
            </p:nvSpPr>
            <p:spPr>
              <a:xfrm>
                <a:off x="8740851" y="717452"/>
                <a:ext cx="515691" cy="568198"/>
              </a:xfrm>
              <a:prstGeom prst="round2DiagRect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6"/>
              <p:cNvSpPr>
                <a:spLocks noChangeAspect="1"/>
              </p:cNvSpPr>
              <p:nvPr/>
            </p:nvSpPr>
            <p:spPr bwMode="auto">
              <a:xfrm>
                <a:off x="8835243" y="837729"/>
                <a:ext cx="333591" cy="324000"/>
              </a:xfrm>
              <a:custGeom>
                <a:avLst/>
                <a:gdLst>
                  <a:gd name="T0" fmla="*/ 94 w 132"/>
                  <a:gd name="T1" fmla="*/ 0 h 128"/>
                  <a:gd name="T2" fmla="*/ 56 w 132"/>
                  <a:gd name="T3" fmla="*/ 27 h 128"/>
                  <a:gd name="T4" fmla="*/ 55 w 132"/>
                  <a:gd name="T5" fmla="*/ 27 h 128"/>
                  <a:gd name="T6" fmla="*/ 14 w 132"/>
                  <a:gd name="T7" fmla="*/ 69 h 128"/>
                  <a:gd name="T8" fmla="*/ 1 w 132"/>
                  <a:gd name="T9" fmla="*/ 110 h 128"/>
                  <a:gd name="T10" fmla="*/ 14 w 132"/>
                  <a:gd name="T11" fmla="*/ 128 h 128"/>
                  <a:gd name="T12" fmla="*/ 53 w 132"/>
                  <a:gd name="T13" fmla="*/ 118 h 128"/>
                  <a:gd name="T14" fmla="*/ 120 w 132"/>
                  <a:gd name="T15" fmla="*/ 53 h 128"/>
                  <a:gd name="T16" fmla="*/ 64 w 132"/>
                  <a:gd name="T17" fmla="*/ 95 h 128"/>
                  <a:gd name="T18" fmla="*/ 99 w 132"/>
                  <a:gd name="T19" fmla="*/ 47 h 128"/>
                  <a:gd name="T20" fmla="*/ 95 w 132"/>
                  <a:gd name="T21" fmla="*/ 67 h 128"/>
                  <a:gd name="T22" fmla="*/ 64 w 132"/>
                  <a:gd name="T23" fmla="*/ 98 h 128"/>
                  <a:gd name="T24" fmla="*/ 59 w 132"/>
                  <a:gd name="T25" fmla="*/ 81 h 128"/>
                  <a:gd name="T26" fmla="*/ 46 w 132"/>
                  <a:gd name="T27" fmla="*/ 68 h 128"/>
                  <a:gd name="T28" fmla="*/ 92 w 132"/>
                  <a:gd name="T29" fmla="*/ 36 h 128"/>
                  <a:gd name="T30" fmla="*/ 59 w 132"/>
                  <a:gd name="T31" fmla="*/ 81 h 128"/>
                  <a:gd name="T32" fmla="*/ 30 w 132"/>
                  <a:gd name="T33" fmla="*/ 64 h 128"/>
                  <a:gd name="T34" fmla="*/ 80 w 132"/>
                  <a:gd name="T35" fmla="*/ 29 h 128"/>
                  <a:gd name="T36" fmla="*/ 17 w 132"/>
                  <a:gd name="T37" fmla="*/ 119 h 128"/>
                  <a:gd name="T38" fmla="*/ 8 w 132"/>
                  <a:gd name="T39" fmla="*/ 114 h 128"/>
                  <a:gd name="T40" fmla="*/ 13 w 132"/>
                  <a:gd name="T41" fmla="*/ 96 h 128"/>
                  <a:gd name="T42" fmla="*/ 32 w 132"/>
                  <a:gd name="T43" fmla="*/ 116 h 128"/>
                  <a:gd name="T44" fmla="*/ 35 w 132"/>
                  <a:gd name="T45" fmla="*/ 115 h 128"/>
                  <a:gd name="T46" fmla="*/ 14 w 132"/>
                  <a:gd name="T47" fmla="*/ 92 h 128"/>
                  <a:gd name="T48" fmla="*/ 19 w 132"/>
                  <a:gd name="T49" fmla="*/ 75 h 128"/>
                  <a:gd name="T50" fmla="*/ 52 w 132"/>
                  <a:gd name="T51" fmla="*/ 110 h 128"/>
                  <a:gd name="T52" fmla="*/ 35 w 132"/>
                  <a:gd name="T53" fmla="*/ 115 h 128"/>
                  <a:gd name="T54" fmla="*/ 108 w 132"/>
                  <a:gd name="T55" fmla="*/ 54 h 128"/>
                  <a:gd name="T56" fmla="*/ 98 w 132"/>
                  <a:gd name="T57" fmla="*/ 30 h 128"/>
                  <a:gd name="T58" fmla="*/ 81 w 132"/>
                  <a:gd name="T59" fmla="*/ 13 h 128"/>
                  <a:gd name="T60" fmla="*/ 112 w 132"/>
                  <a:gd name="T61" fmla="*/ 16 h 128"/>
                  <a:gd name="T62" fmla="*/ 115 w 132"/>
                  <a:gd name="T63" fmla="*/ 4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2" h="128">
                    <a:moveTo>
                      <a:pt x="118" y="10"/>
                    </a:moveTo>
                    <a:cubicBezTo>
                      <a:pt x="111" y="4"/>
                      <a:pt x="102" y="0"/>
                      <a:pt x="94" y="0"/>
                    </a:cubicBezTo>
                    <a:cubicBezTo>
                      <a:pt x="87" y="0"/>
                      <a:pt x="80" y="3"/>
                      <a:pt x="75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71"/>
                      <a:pt x="11" y="73"/>
                      <a:pt x="10" y="76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1" y="110"/>
                      <a:pt x="0" y="113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6" y="128"/>
                      <a:pt x="19" y="127"/>
                      <a:pt x="19" y="12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18"/>
                      <a:pt x="57" y="116"/>
                      <a:pt x="59" y="1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32" y="42"/>
                      <a:pt x="130" y="23"/>
                      <a:pt x="118" y="10"/>
                    </a:cubicBezTo>
                    <a:close/>
                    <a:moveTo>
                      <a:pt x="64" y="95"/>
                    </a:moveTo>
                    <a:cubicBezTo>
                      <a:pt x="64" y="92"/>
                      <a:pt x="63" y="88"/>
                      <a:pt x="61" y="8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1" y="54"/>
                      <a:pt x="100" y="62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7"/>
                      <a:pt x="64" y="96"/>
                      <a:pt x="64" y="95"/>
                    </a:cubicBezTo>
                    <a:close/>
                    <a:moveTo>
                      <a:pt x="59" y="81"/>
                    </a:moveTo>
                    <a:cubicBezTo>
                      <a:pt x="58" y="79"/>
                      <a:pt x="56" y="76"/>
                      <a:pt x="54" y="74"/>
                    </a:cubicBezTo>
                    <a:cubicBezTo>
                      <a:pt x="51" y="72"/>
                      <a:pt x="49" y="70"/>
                      <a:pt x="46" y="6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1"/>
                      <a:pt x="90" y="33"/>
                      <a:pt x="92" y="36"/>
                    </a:cubicBezTo>
                    <a:cubicBezTo>
                      <a:pt x="94" y="38"/>
                      <a:pt x="96" y="40"/>
                      <a:pt x="97" y="43"/>
                    </a:cubicBezTo>
                    <a:lnTo>
                      <a:pt x="59" y="81"/>
                    </a:lnTo>
                    <a:close/>
                    <a:moveTo>
                      <a:pt x="42" y="66"/>
                    </a:moveTo>
                    <a:cubicBezTo>
                      <a:pt x="38" y="65"/>
                      <a:pt x="34" y="64"/>
                      <a:pt x="30" y="6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6" y="28"/>
                      <a:pt x="73" y="27"/>
                      <a:pt x="80" y="29"/>
                    </a:cubicBezTo>
                    <a:lnTo>
                      <a:pt x="42" y="66"/>
                    </a:lnTo>
                    <a:close/>
                    <a:moveTo>
                      <a:pt x="17" y="119"/>
                    </a:moveTo>
                    <a:cubicBezTo>
                      <a:pt x="16" y="120"/>
                      <a:pt x="15" y="120"/>
                      <a:pt x="14" y="120"/>
                    </a:cubicBezTo>
                    <a:cubicBezTo>
                      <a:pt x="11" y="120"/>
                      <a:pt x="8" y="117"/>
                      <a:pt x="8" y="114"/>
                    </a:cubicBezTo>
                    <a:cubicBezTo>
                      <a:pt x="8" y="113"/>
                      <a:pt x="8" y="112"/>
                      <a:pt x="8" y="11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7" y="96"/>
                      <a:pt x="22" y="98"/>
                      <a:pt x="26" y="102"/>
                    </a:cubicBezTo>
                    <a:cubicBezTo>
                      <a:pt x="30" y="106"/>
                      <a:pt x="32" y="111"/>
                      <a:pt x="32" y="116"/>
                    </a:cubicBezTo>
                    <a:lnTo>
                      <a:pt x="17" y="119"/>
                    </a:lnTo>
                    <a:close/>
                    <a:moveTo>
                      <a:pt x="35" y="115"/>
                    </a:moveTo>
                    <a:cubicBezTo>
                      <a:pt x="35" y="109"/>
                      <a:pt x="33" y="104"/>
                      <a:pt x="29" y="99"/>
                    </a:cubicBezTo>
                    <a:cubicBezTo>
                      <a:pt x="25" y="95"/>
                      <a:pt x="19" y="93"/>
                      <a:pt x="14" y="92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9" y="76"/>
                      <a:pt x="19" y="75"/>
                    </a:cubicBezTo>
                    <a:cubicBezTo>
                      <a:pt x="27" y="69"/>
                      <a:pt x="40" y="71"/>
                      <a:pt x="48" y="80"/>
                    </a:cubicBezTo>
                    <a:cubicBezTo>
                      <a:pt x="57" y="89"/>
                      <a:pt x="59" y="102"/>
                      <a:pt x="52" y="110"/>
                    </a:cubicBezTo>
                    <a:cubicBezTo>
                      <a:pt x="51" y="110"/>
                      <a:pt x="51" y="111"/>
                      <a:pt x="50" y="111"/>
                    </a:cubicBezTo>
                    <a:lnTo>
                      <a:pt x="35" y="115"/>
                    </a:lnTo>
                    <a:close/>
                    <a:moveTo>
                      <a:pt x="115" y="47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3"/>
                      <a:pt x="108" y="52"/>
                      <a:pt x="108" y="51"/>
                    </a:cubicBezTo>
                    <a:cubicBezTo>
                      <a:pt x="107" y="43"/>
                      <a:pt x="104" y="36"/>
                      <a:pt x="98" y="30"/>
                    </a:cubicBezTo>
                    <a:cubicBezTo>
                      <a:pt x="91" y="24"/>
                      <a:pt x="83" y="20"/>
                      <a:pt x="74" y="20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4" y="10"/>
                      <a:pt x="89" y="8"/>
                      <a:pt x="94" y="8"/>
                    </a:cubicBezTo>
                    <a:cubicBezTo>
                      <a:pt x="100" y="8"/>
                      <a:pt x="107" y="11"/>
                      <a:pt x="112" y="16"/>
                    </a:cubicBezTo>
                    <a:cubicBezTo>
                      <a:pt x="117" y="21"/>
                      <a:pt x="120" y="27"/>
                      <a:pt x="120" y="33"/>
                    </a:cubicBezTo>
                    <a:cubicBezTo>
                      <a:pt x="120" y="38"/>
                      <a:pt x="118" y="43"/>
                      <a:pt x="115" y="4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7572165" y="3155109"/>
              <a:ext cx="609430" cy="671481"/>
              <a:chOff x="7897365" y="3265722"/>
              <a:chExt cx="515691" cy="568198"/>
            </a:xfrm>
          </p:grpSpPr>
          <p:sp>
            <p:nvSpPr>
              <p:cNvPr id="21" name="Rectangle: Diagonal Corners Rounded 18"/>
              <p:cNvSpPr/>
              <p:nvPr/>
            </p:nvSpPr>
            <p:spPr>
              <a:xfrm>
                <a:off x="7897365" y="3265722"/>
                <a:ext cx="515691" cy="568198"/>
              </a:xfrm>
              <a:prstGeom prst="round2DiagRect">
                <a:avLst/>
              </a:prstGeom>
              <a:solidFill>
                <a:schemeClr val="accent2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9"/>
              <p:cNvSpPr>
                <a:spLocks noChangeAspect="1"/>
              </p:cNvSpPr>
              <p:nvPr/>
            </p:nvSpPr>
            <p:spPr bwMode="auto">
              <a:xfrm>
                <a:off x="7989971" y="3435991"/>
                <a:ext cx="334894" cy="252000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0"/>
            <p:cNvGrpSpPr>
              <a:grpSpLocks noChangeAspect="1"/>
            </p:cNvGrpSpPr>
            <p:nvPr/>
          </p:nvGrpSpPr>
          <p:grpSpPr>
            <a:xfrm>
              <a:off x="6414979" y="4144308"/>
              <a:ext cx="427145" cy="572033"/>
              <a:chOff x="5280554" y="3849160"/>
              <a:chExt cx="360362" cy="482600"/>
            </a:xfrm>
            <a:solidFill>
              <a:schemeClr val="tx1">
                <a:lumMod val="90000"/>
                <a:lumOff val="10000"/>
              </a:schemeClr>
            </a:solidFill>
          </p:grpSpPr>
          <p:sp>
            <p:nvSpPr>
              <p:cNvPr id="19" name="Freeform: Shape 21"/>
              <p:cNvSpPr/>
              <p:nvPr/>
            </p:nvSpPr>
            <p:spPr bwMode="auto">
              <a:xfrm>
                <a:off x="5280554" y="3849160"/>
                <a:ext cx="360362" cy="482600"/>
              </a:xfrm>
              <a:custGeom>
                <a:avLst/>
                <a:gdLst>
                  <a:gd name="T0" fmla="*/ 84 w 96"/>
                  <a:gd name="T1" fmla="*/ 52 h 128"/>
                  <a:gd name="T2" fmla="*/ 84 w 96"/>
                  <a:gd name="T3" fmla="*/ 36 h 128"/>
                  <a:gd name="T4" fmla="*/ 48 w 96"/>
                  <a:gd name="T5" fmla="*/ 0 h 128"/>
                  <a:gd name="T6" fmla="*/ 12 w 96"/>
                  <a:gd name="T7" fmla="*/ 36 h 128"/>
                  <a:gd name="T8" fmla="*/ 12 w 96"/>
                  <a:gd name="T9" fmla="*/ 52 h 128"/>
                  <a:gd name="T10" fmla="*/ 0 w 96"/>
                  <a:gd name="T11" fmla="*/ 64 h 128"/>
                  <a:gd name="T12" fmla="*/ 0 w 96"/>
                  <a:gd name="T13" fmla="*/ 76 h 128"/>
                  <a:gd name="T14" fmla="*/ 0 w 96"/>
                  <a:gd name="T15" fmla="*/ 80 h 128"/>
                  <a:gd name="T16" fmla="*/ 0 w 96"/>
                  <a:gd name="T17" fmla="*/ 88 h 128"/>
                  <a:gd name="T18" fmla="*/ 0 w 96"/>
                  <a:gd name="T19" fmla="*/ 92 h 128"/>
                  <a:gd name="T20" fmla="*/ 36 w 96"/>
                  <a:gd name="T21" fmla="*/ 128 h 128"/>
                  <a:gd name="T22" fmla="*/ 60 w 96"/>
                  <a:gd name="T23" fmla="*/ 128 h 128"/>
                  <a:gd name="T24" fmla="*/ 96 w 96"/>
                  <a:gd name="T25" fmla="*/ 92 h 128"/>
                  <a:gd name="T26" fmla="*/ 96 w 96"/>
                  <a:gd name="T27" fmla="*/ 88 h 128"/>
                  <a:gd name="T28" fmla="*/ 96 w 96"/>
                  <a:gd name="T29" fmla="*/ 80 h 128"/>
                  <a:gd name="T30" fmla="*/ 96 w 96"/>
                  <a:gd name="T31" fmla="*/ 76 h 128"/>
                  <a:gd name="T32" fmla="*/ 96 w 96"/>
                  <a:gd name="T33" fmla="*/ 64 h 128"/>
                  <a:gd name="T34" fmla="*/ 84 w 96"/>
                  <a:gd name="T35" fmla="*/ 52 h 128"/>
                  <a:gd name="T36" fmla="*/ 20 w 96"/>
                  <a:gd name="T37" fmla="*/ 36 h 128"/>
                  <a:gd name="T38" fmla="*/ 48 w 96"/>
                  <a:gd name="T39" fmla="*/ 8 h 128"/>
                  <a:gd name="T40" fmla="*/ 76 w 96"/>
                  <a:gd name="T41" fmla="*/ 36 h 128"/>
                  <a:gd name="T42" fmla="*/ 76 w 96"/>
                  <a:gd name="T43" fmla="*/ 52 h 128"/>
                  <a:gd name="T44" fmla="*/ 68 w 96"/>
                  <a:gd name="T45" fmla="*/ 52 h 128"/>
                  <a:gd name="T46" fmla="*/ 68 w 96"/>
                  <a:gd name="T47" fmla="*/ 36 h 128"/>
                  <a:gd name="T48" fmla="*/ 48 w 96"/>
                  <a:gd name="T49" fmla="*/ 16 h 128"/>
                  <a:gd name="T50" fmla="*/ 28 w 96"/>
                  <a:gd name="T51" fmla="*/ 36 h 128"/>
                  <a:gd name="T52" fmla="*/ 28 w 96"/>
                  <a:gd name="T53" fmla="*/ 52 h 128"/>
                  <a:gd name="T54" fmla="*/ 20 w 96"/>
                  <a:gd name="T55" fmla="*/ 52 h 128"/>
                  <a:gd name="T56" fmla="*/ 20 w 96"/>
                  <a:gd name="T57" fmla="*/ 36 h 128"/>
                  <a:gd name="T58" fmla="*/ 64 w 96"/>
                  <a:gd name="T59" fmla="*/ 36 h 128"/>
                  <a:gd name="T60" fmla="*/ 64 w 96"/>
                  <a:gd name="T61" fmla="*/ 36 h 128"/>
                  <a:gd name="T62" fmla="*/ 64 w 96"/>
                  <a:gd name="T63" fmla="*/ 52 h 128"/>
                  <a:gd name="T64" fmla="*/ 32 w 96"/>
                  <a:gd name="T65" fmla="*/ 52 h 128"/>
                  <a:gd name="T66" fmla="*/ 32 w 96"/>
                  <a:gd name="T67" fmla="*/ 36 h 128"/>
                  <a:gd name="T68" fmla="*/ 32 w 96"/>
                  <a:gd name="T69" fmla="*/ 36 h 128"/>
                  <a:gd name="T70" fmla="*/ 48 w 96"/>
                  <a:gd name="T71" fmla="*/ 20 h 128"/>
                  <a:gd name="T72" fmla="*/ 64 w 96"/>
                  <a:gd name="T73" fmla="*/ 36 h 128"/>
                  <a:gd name="T74" fmla="*/ 88 w 96"/>
                  <a:gd name="T75" fmla="*/ 76 h 128"/>
                  <a:gd name="T76" fmla="*/ 88 w 96"/>
                  <a:gd name="T77" fmla="*/ 80 h 128"/>
                  <a:gd name="T78" fmla="*/ 88 w 96"/>
                  <a:gd name="T79" fmla="*/ 88 h 128"/>
                  <a:gd name="T80" fmla="*/ 88 w 96"/>
                  <a:gd name="T81" fmla="*/ 92 h 128"/>
                  <a:gd name="T82" fmla="*/ 60 w 96"/>
                  <a:gd name="T83" fmla="*/ 120 h 128"/>
                  <a:gd name="T84" fmla="*/ 36 w 96"/>
                  <a:gd name="T85" fmla="*/ 120 h 128"/>
                  <a:gd name="T86" fmla="*/ 8 w 96"/>
                  <a:gd name="T87" fmla="*/ 92 h 128"/>
                  <a:gd name="T88" fmla="*/ 8 w 96"/>
                  <a:gd name="T89" fmla="*/ 88 h 128"/>
                  <a:gd name="T90" fmla="*/ 8 w 96"/>
                  <a:gd name="T91" fmla="*/ 80 h 128"/>
                  <a:gd name="T92" fmla="*/ 8 w 96"/>
                  <a:gd name="T93" fmla="*/ 76 h 128"/>
                  <a:gd name="T94" fmla="*/ 8 w 96"/>
                  <a:gd name="T95" fmla="*/ 64 h 128"/>
                  <a:gd name="T96" fmla="*/ 12 w 96"/>
                  <a:gd name="T97" fmla="*/ 60 h 128"/>
                  <a:gd name="T98" fmla="*/ 20 w 96"/>
                  <a:gd name="T99" fmla="*/ 60 h 128"/>
                  <a:gd name="T100" fmla="*/ 76 w 96"/>
                  <a:gd name="T101" fmla="*/ 60 h 128"/>
                  <a:gd name="T102" fmla="*/ 84 w 96"/>
                  <a:gd name="T103" fmla="*/ 60 h 128"/>
                  <a:gd name="T104" fmla="*/ 88 w 96"/>
                  <a:gd name="T105" fmla="*/ 64 h 128"/>
                  <a:gd name="T106" fmla="*/ 88 w 96"/>
                  <a:gd name="T107" fmla="*/ 7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6" h="128">
                    <a:moveTo>
                      <a:pt x="84" y="52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8" y="0"/>
                    </a:cubicBezTo>
                    <a:cubicBezTo>
                      <a:pt x="28" y="0"/>
                      <a:pt x="12" y="16"/>
                      <a:pt x="12" y="36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2"/>
                      <a:pt x="16" y="128"/>
                      <a:pt x="36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80" y="128"/>
                      <a:pt x="96" y="112"/>
                      <a:pt x="96" y="92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57"/>
                      <a:pt x="91" y="52"/>
                      <a:pt x="84" y="52"/>
                    </a:cubicBezTo>
                    <a:close/>
                    <a:moveTo>
                      <a:pt x="20" y="36"/>
                    </a:moveTo>
                    <a:cubicBezTo>
                      <a:pt x="20" y="21"/>
                      <a:pt x="33" y="8"/>
                      <a:pt x="48" y="8"/>
                    </a:cubicBezTo>
                    <a:cubicBezTo>
                      <a:pt x="63" y="8"/>
                      <a:pt x="76" y="21"/>
                      <a:pt x="76" y="3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25"/>
                      <a:pt x="59" y="16"/>
                      <a:pt x="48" y="16"/>
                    </a:cubicBezTo>
                    <a:cubicBezTo>
                      <a:pt x="37" y="16"/>
                      <a:pt x="28" y="25"/>
                      <a:pt x="28" y="3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0" y="52"/>
                      <a:pt x="20" y="52"/>
                      <a:pt x="20" y="52"/>
                    </a:cubicBezTo>
                    <a:lnTo>
                      <a:pt x="20" y="36"/>
                    </a:lnTo>
                    <a:close/>
                    <a:moveTo>
                      <a:pt x="64" y="36"/>
                    </a:move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27"/>
                      <a:pt x="39" y="20"/>
                      <a:pt x="48" y="20"/>
                    </a:cubicBezTo>
                    <a:cubicBezTo>
                      <a:pt x="57" y="20"/>
                      <a:pt x="64" y="27"/>
                      <a:pt x="64" y="36"/>
                    </a:cubicBezTo>
                    <a:close/>
                    <a:moveTo>
                      <a:pt x="88" y="76"/>
                    </a:move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107"/>
                      <a:pt x="75" y="120"/>
                      <a:pt x="60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1" y="120"/>
                      <a:pt x="8" y="107"/>
                      <a:pt x="8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15" y="60"/>
                      <a:pt x="17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9" y="60"/>
                      <a:pt x="81" y="60"/>
                      <a:pt x="84" y="60"/>
                    </a:cubicBezTo>
                    <a:cubicBezTo>
                      <a:pt x="86" y="60"/>
                      <a:pt x="88" y="62"/>
                      <a:pt x="88" y="64"/>
                    </a:cubicBezTo>
                    <a:lnTo>
                      <a:pt x="8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: Shape 22"/>
              <p:cNvSpPr/>
              <p:nvPr/>
            </p:nvSpPr>
            <p:spPr bwMode="auto">
              <a:xfrm>
                <a:off x="5431366" y="4136497"/>
                <a:ext cx="60325" cy="88900"/>
              </a:xfrm>
              <a:custGeom>
                <a:avLst/>
                <a:gdLst>
                  <a:gd name="T0" fmla="*/ 8 w 16"/>
                  <a:gd name="T1" fmla="*/ 0 h 24"/>
                  <a:gd name="T2" fmla="*/ 0 w 16"/>
                  <a:gd name="T3" fmla="*/ 8 h 24"/>
                  <a:gd name="T4" fmla="*/ 3 w 16"/>
                  <a:gd name="T5" fmla="*/ 19 h 24"/>
                  <a:gd name="T6" fmla="*/ 8 w 16"/>
                  <a:gd name="T7" fmla="*/ 24 h 24"/>
                  <a:gd name="T8" fmla="*/ 13 w 16"/>
                  <a:gd name="T9" fmla="*/ 19 h 24"/>
                  <a:gd name="T10" fmla="*/ 16 w 16"/>
                  <a:gd name="T11" fmla="*/ 8 h 24"/>
                  <a:gd name="T12" fmla="*/ 8 w 1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5"/>
                      <a:pt x="3" y="19"/>
                    </a:cubicBezTo>
                    <a:cubicBezTo>
                      <a:pt x="4" y="22"/>
                      <a:pt x="5" y="24"/>
                      <a:pt x="8" y="24"/>
                    </a:cubicBezTo>
                    <a:cubicBezTo>
                      <a:pt x="11" y="24"/>
                      <a:pt x="12" y="22"/>
                      <a:pt x="13" y="19"/>
                    </a:cubicBezTo>
                    <a:cubicBezTo>
                      <a:pt x="15" y="15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406569" y="1922415"/>
            <a:ext cx="3010440" cy="112645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419266" y="1587496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491372" y="4574643"/>
            <a:ext cx="3076989" cy="86791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504070" y="4239724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104198" y="3356328"/>
            <a:ext cx="2990522" cy="1126450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116895" y="3021409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35927" y="2852309"/>
            <a:ext cx="3634436" cy="766593"/>
            <a:chOff x="2035927" y="2852309"/>
            <a:chExt cx="3634436" cy="766593"/>
          </a:xfrm>
        </p:grpSpPr>
        <p:sp>
          <p:nvSpPr>
            <p:cNvPr id="6" name="圆角矩形 1"/>
            <p:cNvSpPr/>
            <p:nvPr/>
          </p:nvSpPr>
          <p:spPr>
            <a:xfrm>
              <a:off x="2420652" y="2919848"/>
              <a:ext cx="3249711" cy="60645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35927" y="2852309"/>
              <a:ext cx="3630766" cy="766593"/>
              <a:chOff x="1548296" y="1467637"/>
              <a:chExt cx="2802170" cy="591647"/>
            </a:xfrm>
            <a:solidFill>
              <a:srgbClr val="3C4149"/>
            </a:solidFill>
          </p:grpSpPr>
          <p:sp>
            <p:nvSpPr>
              <p:cNvPr id="8" name="TextBox 4"/>
              <p:cNvSpPr txBox="1"/>
              <p:nvPr/>
            </p:nvSpPr>
            <p:spPr>
              <a:xfrm>
                <a:off x="2181453" y="1565935"/>
                <a:ext cx="2169013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活动流程介绍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548296" y="1467637"/>
                <a:ext cx="591649" cy="591647"/>
              </a:xfrm>
              <a:prstGeom prst="ellipse">
                <a:avLst/>
              </a:prstGeom>
              <a:solidFill>
                <a:srgbClr val="D534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pc="6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4"/>
              <p:cNvSpPr txBox="1"/>
              <p:nvPr/>
            </p:nvSpPr>
            <p:spPr>
              <a:xfrm>
                <a:off x="1638060" y="1571813"/>
                <a:ext cx="396143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16157" y="4099141"/>
            <a:ext cx="3647098" cy="766593"/>
            <a:chOff x="2016157" y="4099141"/>
            <a:chExt cx="3647098" cy="766593"/>
          </a:xfrm>
        </p:grpSpPr>
        <p:sp>
          <p:nvSpPr>
            <p:cNvPr id="11" name="圆角矩形 6"/>
            <p:cNvSpPr/>
            <p:nvPr/>
          </p:nvSpPr>
          <p:spPr>
            <a:xfrm>
              <a:off x="2400883" y="4166676"/>
              <a:ext cx="3249711" cy="60645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016157" y="4099141"/>
              <a:ext cx="3647098" cy="766593"/>
              <a:chOff x="1548295" y="1619528"/>
              <a:chExt cx="2814775" cy="591647"/>
            </a:xfrm>
            <a:solidFill>
              <a:srgbClr val="3C4149"/>
            </a:solidFill>
          </p:grpSpPr>
          <p:sp>
            <p:nvSpPr>
              <p:cNvPr id="13" name="TextBox 4"/>
              <p:cNvSpPr txBox="1"/>
              <p:nvPr/>
            </p:nvSpPr>
            <p:spPr>
              <a:xfrm>
                <a:off x="2194057" y="1717824"/>
                <a:ext cx="2169013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活动财务预算</a:t>
                </a: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548295" y="1619528"/>
                <a:ext cx="591649" cy="591647"/>
              </a:xfrm>
              <a:prstGeom prst="ellipse">
                <a:avLst/>
              </a:prstGeom>
              <a:solidFill>
                <a:srgbClr val="D534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pc="6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4"/>
              <p:cNvSpPr txBox="1"/>
              <p:nvPr/>
            </p:nvSpPr>
            <p:spPr>
              <a:xfrm>
                <a:off x="1638059" y="1718568"/>
                <a:ext cx="399855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715770" y="2821380"/>
            <a:ext cx="3634433" cy="766593"/>
            <a:chOff x="6715770" y="2821380"/>
            <a:chExt cx="3634433" cy="766593"/>
          </a:xfrm>
        </p:grpSpPr>
        <p:sp>
          <p:nvSpPr>
            <p:cNvPr id="16" name="圆角矩形 11"/>
            <p:cNvSpPr/>
            <p:nvPr/>
          </p:nvSpPr>
          <p:spPr>
            <a:xfrm>
              <a:off x="7100492" y="2888909"/>
              <a:ext cx="3249711" cy="60645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15770" y="2821380"/>
              <a:ext cx="3606088" cy="766593"/>
              <a:chOff x="1548298" y="1771420"/>
              <a:chExt cx="2783123" cy="591647"/>
            </a:xfrm>
            <a:solidFill>
              <a:srgbClr val="3C4149"/>
            </a:solidFill>
          </p:grpSpPr>
          <p:sp>
            <p:nvSpPr>
              <p:cNvPr id="18" name="TextBox 4"/>
              <p:cNvSpPr txBox="1"/>
              <p:nvPr/>
            </p:nvSpPr>
            <p:spPr>
              <a:xfrm>
                <a:off x="2162409" y="1877559"/>
                <a:ext cx="2169012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活动执行保障</a:t>
                </a: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48298" y="1771420"/>
                <a:ext cx="591649" cy="591647"/>
              </a:xfrm>
              <a:prstGeom prst="ellipse">
                <a:avLst/>
              </a:prstGeom>
              <a:solidFill>
                <a:srgbClr val="D534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pc="6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TextBox 4"/>
              <p:cNvSpPr txBox="1"/>
              <p:nvPr/>
            </p:nvSpPr>
            <p:spPr>
              <a:xfrm>
                <a:off x="1630218" y="1871969"/>
                <a:ext cx="397380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699194" y="4089400"/>
            <a:ext cx="3647337" cy="766593"/>
            <a:chOff x="6699194" y="4089400"/>
            <a:chExt cx="3647337" cy="766593"/>
          </a:xfrm>
        </p:grpSpPr>
        <p:sp>
          <p:nvSpPr>
            <p:cNvPr id="21" name="圆角矩形 16"/>
            <p:cNvSpPr/>
            <p:nvPr/>
          </p:nvSpPr>
          <p:spPr>
            <a:xfrm>
              <a:off x="7080723" y="4166676"/>
              <a:ext cx="3249711" cy="606452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699194" y="4089400"/>
              <a:ext cx="3647337" cy="766593"/>
              <a:chOff x="1548298" y="1962510"/>
              <a:chExt cx="2814958" cy="591647"/>
            </a:xfrm>
            <a:solidFill>
              <a:srgbClr val="3C4149"/>
            </a:solidFill>
          </p:grpSpPr>
          <p:sp>
            <p:nvSpPr>
              <p:cNvPr id="23" name="TextBox 4"/>
              <p:cNvSpPr txBox="1"/>
              <p:nvPr/>
            </p:nvSpPr>
            <p:spPr>
              <a:xfrm>
                <a:off x="2194245" y="2071882"/>
                <a:ext cx="2169011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活动效果展望</a:t>
                </a: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548298" y="1962510"/>
                <a:ext cx="591649" cy="591647"/>
              </a:xfrm>
              <a:prstGeom prst="ellipse">
                <a:avLst/>
              </a:prstGeom>
              <a:solidFill>
                <a:srgbClr val="D5343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pc="6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TextBox 4"/>
              <p:cNvSpPr txBox="1"/>
              <p:nvPr/>
            </p:nvSpPr>
            <p:spPr>
              <a:xfrm>
                <a:off x="1618337" y="2053938"/>
                <a:ext cx="399855" cy="403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卡通简体" panose="03000509000000000000" pitchFamily="65" charset="-122"/>
                    <a:ea typeface="方正卡通简体" panose="03000509000000000000" pitchFamily="65" charset="-122"/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045507" y="1484616"/>
            <a:ext cx="415961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zh-CN" altLang="en-US" sz="54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目 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3868505" y="1448780"/>
            <a:ext cx="4454991" cy="3867584"/>
            <a:chOff x="3868505" y="1785927"/>
            <a:chExt cx="4454991" cy="3867584"/>
          </a:xfrm>
        </p:grpSpPr>
        <p:grpSp>
          <p:nvGrpSpPr>
            <p:cNvPr id="16" name="Group 2"/>
            <p:cNvGrpSpPr/>
            <p:nvPr/>
          </p:nvGrpSpPr>
          <p:grpSpPr>
            <a:xfrm>
              <a:off x="6087647" y="3717179"/>
              <a:ext cx="2235849" cy="1936332"/>
              <a:chOff x="6087647" y="3717179"/>
              <a:chExt cx="2235849" cy="1936332"/>
            </a:xfrm>
          </p:grpSpPr>
          <p:sp>
            <p:nvSpPr>
              <p:cNvPr id="27" name="Freeform: Shape 13"/>
              <p:cNvSpPr/>
              <p:nvPr/>
            </p:nvSpPr>
            <p:spPr>
              <a:xfrm>
                <a:off x="6087647" y="3717179"/>
                <a:ext cx="2235849" cy="1936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4"/>
              <p:cNvSpPr/>
              <p:nvPr/>
            </p:nvSpPr>
            <p:spPr>
              <a:xfrm>
                <a:off x="7078487" y="4578224"/>
                <a:ext cx="254169" cy="254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79" y="19547"/>
                    </a:moveTo>
                    <a:lnTo>
                      <a:pt x="11679" y="14693"/>
                    </a:lnTo>
                    <a:lnTo>
                      <a:pt x="9921" y="14693"/>
                    </a:lnTo>
                    <a:lnTo>
                      <a:pt x="9921" y="19547"/>
                    </a:lnTo>
                    <a:cubicBezTo>
                      <a:pt x="5768" y="19134"/>
                      <a:pt x="2465" y="15832"/>
                      <a:pt x="2052" y="11679"/>
                    </a:cubicBezTo>
                    <a:lnTo>
                      <a:pt x="6907" y="11679"/>
                    </a:lnTo>
                    <a:lnTo>
                      <a:pt x="6907" y="9921"/>
                    </a:lnTo>
                    <a:lnTo>
                      <a:pt x="2052" y="9921"/>
                    </a:lnTo>
                    <a:cubicBezTo>
                      <a:pt x="2465" y="5768"/>
                      <a:pt x="5768" y="2466"/>
                      <a:pt x="9921" y="2054"/>
                    </a:cubicBezTo>
                    <a:lnTo>
                      <a:pt x="9921" y="6907"/>
                    </a:lnTo>
                    <a:lnTo>
                      <a:pt x="11679" y="6907"/>
                    </a:lnTo>
                    <a:lnTo>
                      <a:pt x="11679" y="2054"/>
                    </a:lnTo>
                    <a:cubicBezTo>
                      <a:pt x="15832" y="2466"/>
                      <a:pt x="19135" y="5768"/>
                      <a:pt x="19548" y="9921"/>
                    </a:cubicBezTo>
                    <a:lnTo>
                      <a:pt x="14693" y="9921"/>
                    </a:lnTo>
                    <a:lnTo>
                      <a:pt x="14693" y="11679"/>
                    </a:lnTo>
                    <a:lnTo>
                      <a:pt x="19548" y="11679"/>
                    </a:lnTo>
                    <a:cubicBezTo>
                      <a:pt x="19135" y="15832"/>
                      <a:pt x="15832" y="19134"/>
                      <a:pt x="11679" y="19547"/>
                    </a:cubicBezTo>
                    <a:close/>
                    <a:moveTo>
                      <a:pt x="10799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5"/>
                      <a:pt x="4835" y="21600"/>
                      <a:pt x="10799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6"/>
                      <a:pt x="16765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3"/>
            <p:cNvGrpSpPr/>
            <p:nvPr/>
          </p:nvGrpSpPr>
          <p:grpSpPr>
            <a:xfrm>
              <a:off x="3868505" y="3717179"/>
              <a:ext cx="2235849" cy="1936332"/>
              <a:chOff x="3868505" y="3717179"/>
              <a:chExt cx="2235849" cy="1936332"/>
            </a:xfrm>
          </p:grpSpPr>
          <p:sp>
            <p:nvSpPr>
              <p:cNvPr id="25" name="Freeform: Shape 11"/>
              <p:cNvSpPr/>
              <p:nvPr/>
            </p:nvSpPr>
            <p:spPr>
              <a:xfrm>
                <a:off x="3868505" y="3717179"/>
                <a:ext cx="2235849" cy="1936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2"/>
              <p:cNvSpPr/>
              <p:nvPr/>
            </p:nvSpPr>
            <p:spPr>
              <a:xfrm>
                <a:off x="4808507" y="4578224"/>
                <a:ext cx="317745" cy="254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4"/>
            <p:cNvGrpSpPr/>
            <p:nvPr/>
          </p:nvGrpSpPr>
          <p:grpSpPr>
            <a:xfrm>
              <a:off x="4981814" y="1785927"/>
              <a:ext cx="2235860" cy="1936332"/>
              <a:chOff x="4981814" y="1785927"/>
              <a:chExt cx="2235860" cy="1936332"/>
            </a:xfrm>
          </p:grpSpPr>
          <p:sp>
            <p:nvSpPr>
              <p:cNvPr id="23" name="Freeform: Shape 9"/>
              <p:cNvSpPr/>
              <p:nvPr/>
            </p:nvSpPr>
            <p:spPr>
              <a:xfrm>
                <a:off x="4981814" y="1785927"/>
                <a:ext cx="2235860" cy="1936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0"/>
              <p:cNvSpPr/>
              <p:nvPr/>
            </p:nvSpPr>
            <p:spPr>
              <a:xfrm>
                <a:off x="5981616" y="2695855"/>
                <a:ext cx="254169" cy="2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extrusionOk="0">
                    <a:moveTo>
                      <a:pt x="19804" y="3778"/>
                    </a:moveTo>
                    <a:cubicBezTo>
                      <a:pt x="19685" y="3187"/>
                      <a:pt x="19099" y="2699"/>
                      <a:pt x="18503" y="2699"/>
                    </a:cubicBezTo>
                    <a:lnTo>
                      <a:pt x="11171" y="2699"/>
                    </a:lnTo>
                    <a:cubicBezTo>
                      <a:pt x="10573" y="2699"/>
                      <a:pt x="9740" y="2270"/>
                      <a:pt x="9318" y="1746"/>
                    </a:cubicBezTo>
                    <a:lnTo>
                      <a:pt x="8676" y="953"/>
                    </a:lnTo>
                    <a:cubicBezTo>
                      <a:pt x="8254" y="429"/>
                      <a:pt x="7421" y="0"/>
                      <a:pt x="6825" y="0"/>
                    </a:cubicBezTo>
                    <a:lnTo>
                      <a:pt x="3321" y="0"/>
                    </a:lnTo>
                    <a:cubicBezTo>
                      <a:pt x="2724" y="0"/>
                      <a:pt x="2182" y="602"/>
                      <a:pt x="2117" y="1340"/>
                    </a:cubicBezTo>
                    <a:lnTo>
                      <a:pt x="1803" y="4858"/>
                    </a:lnTo>
                    <a:lnTo>
                      <a:pt x="20021" y="4858"/>
                    </a:lnTo>
                    <a:cubicBezTo>
                      <a:pt x="20021" y="4858"/>
                      <a:pt x="19804" y="3778"/>
                      <a:pt x="19804" y="3778"/>
                    </a:cubicBezTo>
                    <a:close/>
                    <a:moveTo>
                      <a:pt x="20521" y="6750"/>
                    </a:moveTo>
                    <a:lnTo>
                      <a:pt x="1000" y="6750"/>
                    </a:lnTo>
                    <a:cubicBezTo>
                      <a:pt x="11" y="6750"/>
                      <a:pt x="-40" y="7355"/>
                      <a:pt x="14" y="8093"/>
                    </a:cubicBezTo>
                    <a:lnTo>
                      <a:pt x="902" y="20257"/>
                    </a:lnTo>
                    <a:cubicBezTo>
                      <a:pt x="956" y="20995"/>
                      <a:pt x="1096" y="21600"/>
                      <a:pt x="2085" y="21600"/>
                    </a:cubicBezTo>
                    <a:lnTo>
                      <a:pt x="19436" y="21600"/>
                    </a:lnTo>
                    <a:cubicBezTo>
                      <a:pt x="20444" y="21600"/>
                      <a:pt x="20565" y="20995"/>
                      <a:pt x="20618" y="20257"/>
                    </a:cubicBezTo>
                    <a:lnTo>
                      <a:pt x="21507" y="8093"/>
                    </a:lnTo>
                    <a:cubicBezTo>
                      <a:pt x="21560" y="7355"/>
                      <a:pt x="21511" y="6750"/>
                      <a:pt x="20521" y="6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5"/>
            <p:cNvSpPr/>
            <p:nvPr/>
          </p:nvSpPr>
          <p:spPr>
            <a:xfrm>
              <a:off x="5795123" y="4127531"/>
              <a:ext cx="601756" cy="60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Rectangle 6"/>
            <p:cNvSpPr/>
            <p:nvPr/>
          </p:nvSpPr>
          <p:spPr>
            <a:xfrm>
              <a:off x="4034114" y="4869373"/>
              <a:ext cx="1866530" cy="394777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5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Rectangle 7"/>
            <p:cNvSpPr/>
            <p:nvPr/>
          </p:nvSpPr>
          <p:spPr>
            <a:xfrm>
              <a:off x="6272307" y="4869372"/>
              <a:ext cx="1866530" cy="394777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5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2" name="Rectangle 8"/>
            <p:cNvSpPr/>
            <p:nvPr/>
          </p:nvSpPr>
          <p:spPr>
            <a:xfrm>
              <a:off x="5175436" y="2951437"/>
              <a:ext cx="1866530" cy="394777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500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85432" y="2137680"/>
            <a:ext cx="2570602" cy="905044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65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198129" y="1762121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294092" y="3288231"/>
            <a:ext cx="2570602" cy="905044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65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8306789" y="2912672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145627" y="4182609"/>
            <a:ext cx="2570602" cy="905044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866140">
              <a:lnSpc>
                <a:spcPct val="120000"/>
              </a:lnSpc>
              <a:defRPr/>
            </a:pPr>
            <a:r>
              <a:rPr lang="zh-CN" altLang="en-US" sz="1465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158324" y="3807050"/>
            <a:ext cx="2680525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defTabSz="912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小标题</a:t>
            </a:r>
            <a:endParaRPr lang="zh-CN" altLang="en-US" sz="2400" kern="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384245" y="4586106"/>
            <a:ext cx="2987317" cy="827537"/>
          </a:xfrm>
          <a:prstGeom prst="rect">
            <a:avLst/>
          </a:prstGeom>
        </p:spPr>
        <p:txBody>
          <a:bodyPr wrap="square" lIns="51435" tIns="25719" rIns="51435" bIns="2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46584" y="2640905"/>
            <a:ext cx="2987317" cy="827537"/>
          </a:xfrm>
          <a:prstGeom prst="rect">
            <a:avLst/>
          </a:prstGeom>
        </p:spPr>
        <p:txBody>
          <a:bodyPr wrap="square" lIns="51435" tIns="25719" rIns="51435" bIns="2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44034" y="1242540"/>
            <a:ext cx="3693397" cy="827537"/>
          </a:xfrm>
          <a:prstGeom prst="rect">
            <a:avLst/>
          </a:prstGeom>
        </p:spPr>
        <p:txBody>
          <a:bodyPr wrap="square" lIns="51435" tIns="25719" rIns="51435" bIns="2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04203" y="2776544"/>
            <a:ext cx="2987317" cy="827537"/>
          </a:xfrm>
          <a:prstGeom prst="rect">
            <a:avLst/>
          </a:prstGeom>
        </p:spPr>
        <p:txBody>
          <a:bodyPr wrap="square" lIns="51435" tIns="25719" rIns="51435" bIns="2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79456" y="4517552"/>
            <a:ext cx="2987317" cy="827537"/>
          </a:xfrm>
          <a:prstGeom prst="rect">
            <a:avLst/>
          </a:prstGeom>
        </p:spPr>
        <p:txBody>
          <a:bodyPr wrap="square" lIns="51435" tIns="25719" rIns="51435" bIns="2571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72" y="1649287"/>
            <a:ext cx="4176792" cy="417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4207" y="1200492"/>
            <a:ext cx="4584950" cy="1910739"/>
            <a:chOff x="1600200" y="900113"/>
            <a:chExt cx="3439239" cy="1433274"/>
          </a:xfrm>
        </p:grpSpPr>
        <p:sp>
          <p:nvSpPr>
            <p:cNvPr id="23" name="矩形 22"/>
            <p:cNvSpPr/>
            <p:nvPr/>
          </p:nvSpPr>
          <p:spPr>
            <a:xfrm>
              <a:off x="1600200" y="2213818"/>
              <a:ext cx="2971800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4323647" y="1148466"/>
              <a:ext cx="616276" cy="119569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572000" y="1398508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272497" y="1566445"/>
              <a:ext cx="599005" cy="59900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4399344" y="1695120"/>
              <a:ext cx="345312" cy="34494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18464" y="4039260"/>
            <a:ext cx="3600693" cy="1618248"/>
            <a:chOff x="2338506" y="3029515"/>
            <a:chExt cx="2700933" cy="121387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4572000" y="3029515"/>
              <a:ext cx="467439" cy="934878"/>
            </a:xfrm>
            <a:custGeom>
              <a:avLst/>
              <a:gdLst>
                <a:gd name="connsiteX0" fmla="*/ 0 w 958850"/>
                <a:gd name="connsiteY0" fmla="*/ 0 h 1917700"/>
                <a:gd name="connsiteX1" fmla="*/ 958850 w 958850"/>
                <a:gd name="connsiteY1" fmla="*/ 958850 h 1917700"/>
                <a:gd name="connsiteX2" fmla="*/ 0 w 958850"/>
                <a:gd name="connsiteY2" fmla="*/ 1917700 h 1917700"/>
                <a:gd name="connsiteX3" fmla="*/ 0 w 958850"/>
                <a:gd name="connsiteY3" fmla="*/ 1672656 h 1917700"/>
                <a:gd name="connsiteX4" fmla="*/ 713806 w 958850"/>
                <a:gd name="connsiteY4" fmla="*/ 958850 h 1917700"/>
                <a:gd name="connsiteX5" fmla="*/ 0 w 958850"/>
                <a:gd name="connsiteY5" fmla="*/ 245044 h 1917700"/>
                <a:gd name="connsiteX6" fmla="*/ 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0" y="0"/>
                  </a:moveTo>
                  <a:cubicBezTo>
                    <a:pt x="529558" y="0"/>
                    <a:pt x="958850" y="429292"/>
                    <a:pt x="958850" y="958850"/>
                  </a:cubicBezTo>
                  <a:cubicBezTo>
                    <a:pt x="958850" y="1488408"/>
                    <a:pt x="529558" y="1917700"/>
                    <a:pt x="0" y="1917700"/>
                  </a:cubicBezTo>
                  <a:lnTo>
                    <a:pt x="0" y="1672656"/>
                  </a:lnTo>
                  <a:cubicBezTo>
                    <a:pt x="394224" y="1672656"/>
                    <a:pt x="713806" y="1353074"/>
                    <a:pt x="713806" y="958850"/>
                  </a:cubicBezTo>
                  <a:cubicBezTo>
                    <a:pt x="713806" y="564626"/>
                    <a:pt x="394224" y="245044"/>
                    <a:pt x="0" y="2450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507" y="3844438"/>
              <a:ext cx="2233494" cy="119569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2198816" y="3984128"/>
              <a:ext cx="398949" cy="119569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272497" y="3197452"/>
              <a:ext cx="599005" cy="599005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4404064" y="3324663"/>
              <a:ext cx="344060" cy="3434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72845" y="2951830"/>
            <a:ext cx="4584950" cy="1246831"/>
            <a:chOff x="4104561" y="2213818"/>
            <a:chExt cx="3439239" cy="935266"/>
          </a:xfrm>
        </p:grpSpPr>
        <p:sp>
          <p:nvSpPr>
            <p:cNvPr id="20" name="任意多边形: 形状 19"/>
            <p:cNvSpPr/>
            <p:nvPr/>
          </p:nvSpPr>
          <p:spPr>
            <a:xfrm>
              <a:off x="4104561" y="2213818"/>
              <a:ext cx="467439" cy="934878"/>
            </a:xfrm>
            <a:custGeom>
              <a:avLst/>
              <a:gdLst>
                <a:gd name="connsiteX0" fmla="*/ 958850 w 958850"/>
                <a:gd name="connsiteY0" fmla="*/ 0 h 1917700"/>
                <a:gd name="connsiteX1" fmla="*/ 958850 w 958850"/>
                <a:gd name="connsiteY1" fmla="*/ 245044 h 1917700"/>
                <a:gd name="connsiteX2" fmla="*/ 245044 w 958850"/>
                <a:gd name="connsiteY2" fmla="*/ 958850 h 1917700"/>
                <a:gd name="connsiteX3" fmla="*/ 958850 w 958850"/>
                <a:gd name="connsiteY3" fmla="*/ 1672656 h 1917700"/>
                <a:gd name="connsiteX4" fmla="*/ 958850 w 958850"/>
                <a:gd name="connsiteY4" fmla="*/ 1917700 h 1917700"/>
                <a:gd name="connsiteX5" fmla="*/ 0 w 958850"/>
                <a:gd name="connsiteY5" fmla="*/ 958850 h 1917700"/>
                <a:gd name="connsiteX6" fmla="*/ 958850 w 958850"/>
                <a:gd name="connsiteY6" fmla="*/ 0 h 19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850" h="1917700">
                  <a:moveTo>
                    <a:pt x="958850" y="0"/>
                  </a:moveTo>
                  <a:lnTo>
                    <a:pt x="958850" y="245044"/>
                  </a:lnTo>
                  <a:cubicBezTo>
                    <a:pt x="564626" y="245044"/>
                    <a:pt x="245044" y="564626"/>
                    <a:pt x="245044" y="958850"/>
                  </a:cubicBezTo>
                  <a:cubicBezTo>
                    <a:pt x="245044" y="1353074"/>
                    <a:pt x="564626" y="1672656"/>
                    <a:pt x="958850" y="1672656"/>
                  </a:cubicBezTo>
                  <a:lnTo>
                    <a:pt x="958850" y="1917700"/>
                  </a:lnTo>
                  <a:cubicBezTo>
                    <a:pt x="429292" y="1917700"/>
                    <a:pt x="0" y="1488408"/>
                    <a:pt x="0" y="958850"/>
                  </a:cubicBezTo>
                  <a:cubicBezTo>
                    <a:pt x="0" y="429292"/>
                    <a:pt x="429292" y="0"/>
                    <a:pt x="95885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572000" y="3029515"/>
              <a:ext cx="2971800" cy="119569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2497" y="2381298"/>
              <a:ext cx="599005" cy="59900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399344" y="2537096"/>
              <a:ext cx="347360" cy="28550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8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83689" y="1699763"/>
            <a:ext cx="2977536" cy="1071044"/>
            <a:chOff x="2383689" y="1699763"/>
            <a:chExt cx="2977536" cy="1071044"/>
          </a:xfrm>
        </p:grpSpPr>
        <p:sp>
          <p:nvSpPr>
            <p:cNvPr id="33" name="Rectangle 29"/>
            <p:cNvSpPr/>
            <p:nvPr/>
          </p:nvSpPr>
          <p:spPr>
            <a:xfrm>
              <a:off x="2383689" y="2070231"/>
              <a:ext cx="2977536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30"/>
            <p:cNvSpPr/>
            <p:nvPr/>
          </p:nvSpPr>
          <p:spPr>
            <a:xfrm>
              <a:off x="4466700" y="1699763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55984" y="2682196"/>
            <a:ext cx="3022337" cy="1071045"/>
            <a:chOff x="6955984" y="2682196"/>
            <a:chExt cx="3022337" cy="1071045"/>
          </a:xfrm>
        </p:grpSpPr>
        <p:sp>
          <p:nvSpPr>
            <p:cNvPr id="35" name="Rectangle 29"/>
            <p:cNvSpPr/>
            <p:nvPr/>
          </p:nvSpPr>
          <p:spPr>
            <a:xfrm>
              <a:off x="6955984" y="3052665"/>
              <a:ext cx="3022337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30"/>
            <p:cNvSpPr/>
            <p:nvPr/>
          </p:nvSpPr>
          <p:spPr>
            <a:xfrm>
              <a:off x="9083795" y="2682196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83689" y="3737261"/>
            <a:ext cx="2977536" cy="1071044"/>
            <a:chOff x="2383689" y="3737261"/>
            <a:chExt cx="2977536" cy="1071044"/>
          </a:xfrm>
        </p:grpSpPr>
        <p:sp>
          <p:nvSpPr>
            <p:cNvPr id="37" name="Rectangle 29"/>
            <p:cNvSpPr/>
            <p:nvPr/>
          </p:nvSpPr>
          <p:spPr>
            <a:xfrm>
              <a:off x="2383689" y="4107729"/>
              <a:ext cx="2977536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30"/>
            <p:cNvSpPr/>
            <p:nvPr/>
          </p:nvSpPr>
          <p:spPr>
            <a:xfrm>
              <a:off x="4466700" y="3737261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5232" y="1677885"/>
            <a:ext cx="5692941" cy="3985203"/>
            <a:chOff x="3793" y="1375470"/>
            <a:chExt cx="6435605" cy="4505086"/>
          </a:xfrm>
        </p:grpSpPr>
        <p:sp>
          <p:nvSpPr>
            <p:cNvPr id="5" name="矩形 4"/>
            <p:cNvSpPr/>
            <p:nvPr/>
          </p:nvSpPr>
          <p:spPr>
            <a:xfrm>
              <a:off x="3793" y="5364748"/>
              <a:ext cx="5778055" cy="121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93" y="4154123"/>
              <a:ext cx="5778055" cy="121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93" y="2950752"/>
              <a:ext cx="5778055" cy="121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93" y="1740127"/>
              <a:ext cx="5778055" cy="121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532371" y="1375470"/>
              <a:ext cx="907027" cy="9070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b="1" dirty="0">
                  <a:cs typeface="+mn-ea"/>
                  <a:sym typeface="+mn-lt"/>
                </a:rPr>
                <a:t>01</a:t>
              </a:r>
              <a:endParaRPr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532371" y="2581205"/>
              <a:ext cx="907027" cy="907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b="1" dirty="0">
                  <a:cs typeface="+mn-ea"/>
                  <a:sym typeface="+mn-lt"/>
                </a:rPr>
                <a:t>02</a:t>
              </a:r>
              <a:endParaRPr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32371" y="3753445"/>
              <a:ext cx="907027" cy="9070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b="1" dirty="0">
                  <a:cs typeface="+mn-ea"/>
                  <a:sym typeface="+mn-lt"/>
                </a:rPr>
                <a:t>03</a:t>
              </a:r>
              <a:endParaRPr lang="zh-CN" altLang="en-US" sz="1575" b="1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532371" y="4973529"/>
              <a:ext cx="907027" cy="9070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75" b="1" dirty="0">
                  <a:cs typeface="+mn-ea"/>
                  <a:sym typeface="+mn-lt"/>
                </a:rPr>
                <a:t>04</a:t>
              </a:r>
              <a:endParaRPr lang="zh-CN" altLang="en-US" sz="1575" b="1" dirty="0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36955" y="1435463"/>
            <a:ext cx="3924795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zh-CN" altLang="en-US" sz="1315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315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36955" y="2514815"/>
            <a:ext cx="3924795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zh-CN" altLang="en-US" sz="1315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315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36955" y="3597825"/>
            <a:ext cx="3924795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zh-CN" altLang="en-US" sz="1315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315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6955" y="4687338"/>
            <a:ext cx="3924795" cy="49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zh-CN" altLang="en-US" sz="1315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315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4500" r="12892" b="82725"/>
          <a:stretch>
            <a:fillRect/>
          </a:stretch>
        </p:blipFill>
        <p:spPr>
          <a:xfrm>
            <a:off x="6665853" y="2434211"/>
            <a:ext cx="4092620" cy="2327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库_文本框 1110"/>
          <p:cNvSpPr txBox="1"/>
          <p:nvPr>
            <p:custDataLst>
              <p:tags r:id="rId1"/>
            </p:custDataLst>
          </p:nvPr>
        </p:nvSpPr>
        <p:spPr>
          <a:xfrm>
            <a:off x="2347815" y="2383034"/>
            <a:ext cx="7862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谢谢您的倾听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8"/>
          <p:cNvSpPr txBox="1"/>
          <p:nvPr>
            <p:custDataLst>
              <p:tags r:id="rId1"/>
            </p:custDataLst>
          </p:nvPr>
        </p:nvSpPr>
        <p:spPr>
          <a:xfrm>
            <a:off x="4240954" y="1745687"/>
            <a:ext cx="350747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en-US" altLang="zh-CN" sz="115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01</a:t>
            </a:r>
            <a:endParaRPr kumimoji="0" lang="zh-CN" altLang="en-US" sz="6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PA_文本框 8"/>
          <p:cNvSpPr txBox="1"/>
          <p:nvPr>
            <p:custDataLst>
              <p:tags r:id="rId2"/>
            </p:custDataLst>
          </p:nvPr>
        </p:nvSpPr>
        <p:spPr>
          <a:xfrm>
            <a:off x="2083417" y="3366385"/>
            <a:ext cx="80480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zh-CN" altLang="en-US" sz="6600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活动流程介绍</a:t>
            </a:r>
            <a:endParaRPr kumimoji="0" lang="zh-CN" altLang="en-US" sz="40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8" name="CuadroTexto 39"/>
          <p:cNvSpPr txBox="1"/>
          <p:nvPr/>
        </p:nvSpPr>
        <p:spPr>
          <a:xfrm>
            <a:off x="1220808" y="1832659"/>
            <a:ext cx="21075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小标题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CuadroTexto 40"/>
          <p:cNvSpPr txBox="1"/>
          <p:nvPr/>
        </p:nvSpPr>
        <p:spPr>
          <a:xfrm>
            <a:off x="1220808" y="2373585"/>
            <a:ext cx="1231749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2" name="Rectángulo 41"/>
          <p:cNvSpPr/>
          <p:nvPr/>
        </p:nvSpPr>
        <p:spPr>
          <a:xfrm>
            <a:off x="2353511" y="2407977"/>
            <a:ext cx="42891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ángulo 42"/>
          <p:cNvSpPr/>
          <p:nvPr/>
        </p:nvSpPr>
        <p:spPr>
          <a:xfrm>
            <a:off x="1220808" y="3156193"/>
            <a:ext cx="533748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upo 43"/>
          <p:cNvGrpSpPr/>
          <p:nvPr/>
        </p:nvGrpSpPr>
        <p:grpSpPr>
          <a:xfrm>
            <a:off x="1296888" y="4719286"/>
            <a:ext cx="1328426" cy="472730"/>
            <a:chOff x="776937" y="4663493"/>
            <a:chExt cx="1328734" cy="472839"/>
          </a:xfrm>
          <a:solidFill>
            <a:srgbClr val="6B7EAD"/>
          </a:solidFill>
        </p:grpSpPr>
        <p:sp>
          <p:nvSpPr>
            <p:cNvPr id="16" name="Paralelogramo 44"/>
            <p:cNvSpPr/>
            <p:nvPr/>
          </p:nvSpPr>
          <p:spPr>
            <a:xfrm>
              <a:off x="776937" y="4663493"/>
              <a:ext cx="452388" cy="471638"/>
            </a:xfrm>
            <a:prstGeom prst="parallelogram">
              <a:avLst>
                <a:gd name="adj" fmla="val 6033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ralelogramo 45"/>
            <p:cNvSpPr/>
            <p:nvPr/>
          </p:nvSpPr>
          <p:spPr>
            <a:xfrm>
              <a:off x="996109" y="4663493"/>
              <a:ext cx="452388" cy="471638"/>
            </a:xfrm>
            <a:prstGeom prst="parallelogram">
              <a:avLst>
                <a:gd name="adj" fmla="val 6033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ralelogramo 46"/>
            <p:cNvSpPr/>
            <p:nvPr/>
          </p:nvSpPr>
          <p:spPr>
            <a:xfrm>
              <a:off x="1218621" y="4663493"/>
              <a:ext cx="452388" cy="471638"/>
            </a:xfrm>
            <a:prstGeom prst="parallelogram">
              <a:avLst>
                <a:gd name="adj" fmla="val 6033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ralelogramo 47"/>
            <p:cNvSpPr/>
            <p:nvPr/>
          </p:nvSpPr>
          <p:spPr>
            <a:xfrm>
              <a:off x="1434111" y="4663493"/>
              <a:ext cx="452388" cy="471638"/>
            </a:xfrm>
            <a:prstGeom prst="parallelogram">
              <a:avLst>
                <a:gd name="adj" fmla="val 6033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ralelogramo 48"/>
            <p:cNvSpPr/>
            <p:nvPr/>
          </p:nvSpPr>
          <p:spPr>
            <a:xfrm>
              <a:off x="1653283" y="4664694"/>
              <a:ext cx="452388" cy="471638"/>
            </a:xfrm>
            <a:prstGeom prst="parallelogram">
              <a:avLst>
                <a:gd name="adj" fmla="val 6033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CuadroTexto 49"/>
          <p:cNvSpPr txBox="1"/>
          <p:nvPr/>
        </p:nvSpPr>
        <p:spPr>
          <a:xfrm>
            <a:off x="2780351" y="4624573"/>
            <a:ext cx="13566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小标题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ángulo 50"/>
          <p:cNvSpPr/>
          <p:nvPr/>
        </p:nvSpPr>
        <p:spPr>
          <a:xfrm>
            <a:off x="2784587" y="4936918"/>
            <a:ext cx="30187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33" y="1151862"/>
            <a:ext cx="4605075" cy="46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Freeform 5"/>
          <p:cNvSpPr/>
          <p:nvPr/>
        </p:nvSpPr>
        <p:spPr bwMode="auto">
          <a:xfrm rot="1855731">
            <a:off x="2052621" y="1424512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229121" y="2437251"/>
            <a:ext cx="34273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98"/>
          <p:cNvSpPr txBox="1"/>
          <p:nvPr/>
        </p:nvSpPr>
        <p:spPr>
          <a:xfrm>
            <a:off x="4121774" y="2006445"/>
            <a:ext cx="8867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+mn-ea"/>
                <a:sym typeface="+mn-lt"/>
              </a:rPr>
              <a:t>小标题</a:t>
            </a:r>
          </a:p>
        </p:txBody>
      </p:sp>
      <p:sp>
        <p:nvSpPr>
          <p:cNvPr id="6" name="TextBox 503"/>
          <p:cNvSpPr txBox="1"/>
          <p:nvPr/>
        </p:nvSpPr>
        <p:spPr>
          <a:xfrm>
            <a:off x="2103927" y="2527278"/>
            <a:ext cx="373112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1855731">
            <a:off x="2052621" y="3817061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229121" y="4829800"/>
            <a:ext cx="34273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98"/>
          <p:cNvSpPr txBox="1"/>
          <p:nvPr/>
        </p:nvSpPr>
        <p:spPr>
          <a:xfrm>
            <a:off x="4121774" y="4398993"/>
            <a:ext cx="8867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+mn-ea"/>
                <a:sym typeface="+mn-lt"/>
              </a:rPr>
              <a:t>小标题</a:t>
            </a:r>
          </a:p>
        </p:txBody>
      </p:sp>
      <p:sp>
        <p:nvSpPr>
          <p:cNvPr id="10" name="TextBox 503"/>
          <p:cNvSpPr txBox="1"/>
          <p:nvPr/>
        </p:nvSpPr>
        <p:spPr>
          <a:xfrm>
            <a:off x="2103927" y="4919827"/>
            <a:ext cx="373112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 rot="1855731">
            <a:off x="6372101" y="1424512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548601" y="2437251"/>
            <a:ext cx="34273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8"/>
          <p:cNvSpPr txBox="1"/>
          <p:nvPr/>
        </p:nvSpPr>
        <p:spPr>
          <a:xfrm>
            <a:off x="8441254" y="2006445"/>
            <a:ext cx="8867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+mn-ea"/>
                <a:sym typeface="+mn-lt"/>
              </a:rPr>
              <a:t>小标题</a:t>
            </a:r>
          </a:p>
        </p:txBody>
      </p:sp>
      <p:sp>
        <p:nvSpPr>
          <p:cNvPr id="14" name="TextBox 503"/>
          <p:cNvSpPr txBox="1"/>
          <p:nvPr/>
        </p:nvSpPr>
        <p:spPr>
          <a:xfrm>
            <a:off x="6423407" y="2527278"/>
            <a:ext cx="373112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 rot="1855731">
            <a:off x="6372101" y="3817061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48601" y="4829800"/>
            <a:ext cx="34273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98"/>
          <p:cNvSpPr txBox="1"/>
          <p:nvPr/>
        </p:nvSpPr>
        <p:spPr>
          <a:xfrm>
            <a:off x="8441254" y="4398993"/>
            <a:ext cx="88678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cs typeface="+mn-ea"/>
                <a:sym typeface="+mn-lt"/>
              </a:rPr>
              <a:t>小标题</a:t>
            </a:r>
          </a:p>
        </p:txBody>
      </p:sp>
      <p:sp>
        <p:nvSpPr>
          <p:cNvPr id="18" name="TextBox 503"/>
          <p:cNvSpPr txBox="1"/>
          <p:nvPr/>
        </p:nvSpPr>
        <p:spPr>
          <a:xfrm>
            <a:off x="6423407" y="4919827"/>
            <a:ext cx="373112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2311646" y="1495676"/>
            <a:ext cx="37770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2300426" y="3888225"/>
            <a:ext cx="37770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6587705" y="3904657"/>
            <a:ext cx="37770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6617038" y="1496014"/>
            <a:ext cx="37770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4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24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24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49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49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849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74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74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74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TextBox 27"/>
          <p:cNvSpPr txBox="1"/>
          <p:nvPr/>
        </p:nvSpPr>
        <p:spPr>
          <a:xfrm>
            <a:off x="1379467" y="4166883"/>
            <a:ext cx="967440" cy="285078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1379467" y="4462314"/>
            <a:ext cx="1975242" cy="120030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4874699" y="4166883"/>
            <a:ext cx="967440" cy="285078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TextBox 28"/>
          <p:cNvSpPr txBox="1"/>
          <p:nvPr/>
        </p:nvSpPr>
        <p:spPr>
          <a:xfrm>
            <a:off x="4874699" y="4462314"/>
            <a:ext cx="1975242" cy="120030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8757040" y="4166883"/>
            <a:ext cx="967440" cy="285078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8757040" y="4462314"/>
            <a:ext cx="1975242" cy="120030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7031" r="13217" b="82725"/>
          <a:stretch>
            <a:fillRect/>
          </a:stretch>
        </p:blipFill>
        <p:spPr>
          <a:xfrm>
            <a:off x="1548419" y="1562566"/>
            <a:ext cx="2287313" cy="2184280"/>
          </a:xfrm>
          <a:custGeom>
            <a:avLst/>
            <a:gdLst>
              <a:gd name="connsiteX0" fmla="*/ 1242352 w 2484704"/>
              <a:gd name="connsiteY0" fmla="*/ 0 h 2372779"/>
              <a:gd name="connsiteX1" fmla="*/ 2484704 w 2484704"/>
              <a:gd name="connsiteY1" fmla="*/ 1202733 h 2372779"/>
              <a:gd name="connsiteX2" fmla="*/ 1611790 w 2484704"/>
              <a:gd name="connsiteY2" fmla="*/ 2351394 h 2372779"/>
              <a:gd name="connsiteX3" fmla="*/ 1525879 w 2484704"/>
              <a:gd name="connsiteY3" fmla="*/ 2372779 h 2372779"/>
              <a:gd name="connsiteX4" fmla="*/ 958826 w 2484704"/>
              <a:gd name="connsiteY4" fmla="*/ 2372779 h 2372779"/>
              <a:gd name="connsiteX5" fmla="*/ 872915 w 2484704"/>
              <a:gd name="connsiteY5" fmla="*/ 2351394 h 2372779"/>
              <a:gd name="connsiteX6" fmla="*/ 0 w 2484704"/>
              <a:gd name="connsiteY6" fmla="*/ 1202733 h 2372779"/>
              <a:gd name="connsiteX7" fmla="*/ 1242352 w 2484704"/>
              <a:gd name="connsiteY7" fmla="*/ 0 h 2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704" h="2372779">
                <a:moveTo>
                  <a:pt x="1242352" y="0"/>
                </a:moveTo>
                <a:cubicBezTo>
                  <a:pt x="1928484" y="0"/>
                  <a:pt x="2484704" y="538482"/>
                  <a:pt x="2484704" y="1202733"/>
                </a:cubicBezTo>
                <a:cubicBezTo>
                  <a:pt x="2484704" y="1742437"/>
                  <a:pt x="2117512" y="2199114"/>
                  <a:pt x="1611790" y="2351394"/>
                </a:cubicBezTo>
                <a:lnTo>
                  <a:pt x="1525879" y="2372779"/>
                </a:lnTo>
                <a:lnTo>
                  <a:pt x="958826" y="2372779"/>
                </a:lnTo>
                <a:lnTo>
                  <a:pt x="872915" y="2351394"/>
                </a:lnTo>
                <a:cubicBezTo>
                  <a:pt x="367192" y="2199114"/>
                  <a:pt x="0" y="1742437"/>
                  <a:pt x="0" y="1202733"/>
                </a:cubicBezTo>
                <a:cubicBezTo>
                  <a:pt x="0" y="538482"/>
                  <a:pt x="556220" y="0"/>
                  <a:pt x="1242352" y="0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7031" r="13217" b="82725"/>
          <a:stretch>
            <a:fillRect/>
          </a:stretch>
        </p:blipFill>
        <p:spPr>
          <a:xfrm>
            <a:off x="4874699" y="1562566"/>
            <a:ext cx="2287313" cy="2184280"/>
          </a:xfrm>
          <a:custGeom>
            <a:avLst/>
            <a:gdLst>
              <a:gd name="connsiteX0" fmla="*/ 1242352 w 2484704"/>
              <a:gd name="connsiteY0" fmla="*/ 0 h 2372779"/>
              <a:gd name="connsiteX1" fmla="*/ 2484704 w 2484704"/>
              <a:gd name="connsiteY1" fmla="*/ 1202733 h 2372779"/>
              <a:gd name="connsiteX2" fmla="*/ 1611790 w 2484704"/>
              <a:gd name="connsiteY2" fmla="*/ 2351394 h 2372779"/>
              <a:gd name="connsiteX3" fmla="*/ 1525879 w 2484704"/>
              <a:gd name="connsiteY3" fmla="*/ 2372779 h 2372779"/>
              <a:gd name="connsiteX4" fmla="*/ 958826 w 2484704"/>
              <a:gd name="connsiteY4" fmla="*/ 2372779 h 2372779"/>
              <a:gd name="connsiteX5" fmla="*/ 872915 w 2484704"/>
              <a:gd name="connsiteY5" fmla="*/ 2351394 h 2372779"/>
              <a:gd name="connsiteX6" fmla="*/ 0 w 2484704"/>
              <a:gd name="connsiteY6" fmla="*/ 1202733 h 2372779"/>
              <a:gd name="connsiteX7" fmla="*/ 1242352 w 2484704"/>
              <a:gd name="connsiteY7" fmla="*/ 0 h 2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704" h="2372779">
                <a:moveTo>
                  <a:pt x="1242352" y="0"/>
                </a:moveTo>
                <a:cubicBezTo>
                  <a:pt x="1928484" y="0"/>
                  <a:pt x="2484704" y="538482"/>
                  <a:pt x="2484704" y="1202733"/>
                </a:cubicBezTo>
                <a:cubicBezTo>
                  <a:pt x="2484704" y="1742437"/>
                  <a:pt x="2117512" y="2199114"/>
                  <a:pt x="1611790" y="2351394"/>
                </a:cubicBezTo>
                <a:lnTo>
                  <a:pt x="1525879" y="2372779"/>
                </a:lnTo>
                <a:lnTo>
                  <a:pt x="958826" y="2372779"/>
                </a:lnTo>
                <a:lnTo>
                  <a:pt x="872915" y="2351394"/>
                </a:lnTo>
                <a:cubicBezTo>
                  <a:pt x="367192" y="2199114"/>
                  <a:pt x="0" y="1742437"/>
                  <a:pt x="0" y="1202733"/>
                </a:cubicBezTo>
                <a:cubicBezTo>
                  <a:pt x="0" y="538482"/>
                  <a:pt x="556220" y="0"/>
                  <a:pt x="1242352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7031" r="13217" b="82725"/>
          <a:stretch>
            <a:fillRect/>
          </a:stretch>
        </p:blipFill>
        <p:spPr>
          <a:xfrm>
            <a:off x="8307359" y="1562566"/>
            <a:ext cx="2287313" cy="2184280"/>
          </a:xfrm>
          <a:custGeom>
            <a:avLst/>
            <a:gdLst>
              <a:gd name="connsiteX0" fmla="*/ 1242352 w 2484704"/>
              <a:gd name="connsiteY0" fmla="*/ 0 h 2372779"/>
              <a:gd name="connsiteX1" fmla="*/ 2484704 w 2484704"/>
              <a:gd name="connsiteY1" fmla="*/ 1202733 h 2372779"/>
              <a:gd name="connsiteX2" fmla="*/ 1611790 w 2484704"/>
              <a:gd name="connsiteY2" fmla="*/ 2351394 h 2372779"/>
              <a:gd name="connsiteX3" fmla="*/ 1525879 w 2484704"/>
              <a:gd name="connsiteY3" fmla="*/ 2372779 h 2372779"/>
              <a:gd name="connsiteX4" fmla="*/ 958826 w 2484704"/>
              <a:gd name="connsiteY4" fmla="*/ 2372779 h 2372779"/>
              <a:gd name="connsiteX5" fmla="*/ 872915 w 2484704"/>
              <a:gd name="connsiteY5" fmla="*/ 2351394 h 2372779"/>
              <a:gd name="connsiteX6" fmla="*/ 0 w 2484704"/>
              <a:gd name="connsiteY6" fmla="*/ 1202733 h 2372779"/>
              <a:gd name="connsiteX7" fmla="*/ 1242352 w 2484704"/>
              <a:gd name="connsiteY7" fmla="*/ 0 h 237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704" h="2372779">
                <a:moveTo>
                  <a:pt x="1242352" y="0"/>
                </a:moveTo>
                <a:cubicBezTo>
                  <a:pt x="1928484" y="0"/>
                  <a:pt x="2484704" y="538482"/>
                  <a:pt x="2484704" y="1202733"/>
                </a:cubicBezTo>
                <a:cubicBezTo>
                  <a:pt x="2484704" y="1742437"/>
                  <a:pt x="2117512" y="2199114"/>
                  <a:pt x="1611790" y="2351394"/>
                </a:cubicBezTo>
                <a:lnTo>
                  <a:pt x="1525879" y="2372779"/>
                </a:lnTo>
                <a:lnTo>
                  <a:pt x="958826" y="2372779"/>
                </a:lnTo>
                <a:lnTo>
                  <a:pt x="872915" y="2351394"/>
                </a:lnTo>
                <a:cubicBezTo>
                  <a:pt x="367192" y="2199114"/>
                  <a:pt x="0" y="1742437"/>
                  <a:pt x="0" y="1202733"/>
                </a:cubicBezTo>
                <a:cubicBezTo>
                  <a:pt x="0" y="538482"/>
                  <a:pt x="556220" y="0"/>
                  <a:pt x="124235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7138962" y="2657752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38962" y="4025587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38962" y="5465414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/>
          <p:cNvSpPr/>
          <p:nvPr/>
        </p:nvSpPr>
        <p:spPr bwMode="auto">
          <a:xfrm rot="1855731">
            <a:off x="6463550" y="1661940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TextBox 159"/>
          <p:cNvSpPr txBox="1"/>
          <p:nvPr/>
        </p:nvSpPr>
        <p:spPr>
          <a:xfrm>
            <a:off x="6722575" y="1733105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5"/>
          <p:cNvSpPr/>
          <p:nvPr/>
        </p:nvSpPr>
        <p:spPr bwMode="auto">
          <a:xfrm rot="1855731">
            <a:off x="6443486" y="2983199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2" name="TextBox 161"/>
          <p:cNvSpPr txBox="1"/>
          <p:nvPr/>
        </p:nvSpPr>
        <p:spPr>
          <a:xfrm>
            <a:off x="6702511" y="3054364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 rot="1855731">
            <a:off x="6436119" y="4415129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4" name="TextBox 163"/>
          <p:cNvSpPr txBox="1"/>
          <p:nvPr/>
        </p:nvSpPr>
        <p:spPr>
          <a:xfrm>
            <a:off x="6695143" y="4486293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87165" y="2017152"/>
            <a:ext cx="4387730" cy="3037161"/>
            <a:chOff x="808635" y="1926421"/>
            <a:chExt cx="5568950" cy="3854796"/>
          </a:xfrm>
          <a:solidFill>
            <a:srgbClr val="A97B90"/>
          </a:solidFill>
        </p:grpSpPr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808635" y="1926421"/>
              <a:ext cx="2879725" cy="2879725"/>
            </a:xfrm>
            <a:prstGeom prst="blockArc">
              <a:avLst>
                <a:gd name="adj1" fmla="val 10800000"/>
                <a:gd name="adj2" fmla="val 38981"/>
                <a:gd name="adj3" fmla="val 69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 flipV="1">
              <a:off x="3497860" y="1926421"/>
              <a:ext cx="2879725" cy="2879725"/>
            </a:xfrm>
            <a:prstGeom prst="blockArc">
              <a:avLst>
                <a:gd name="adj1" fmla="val 10800000"/>
                <a:gd name="adj2" fmla="val 38981"/>
                <a:gd name="adj3" fmla="val 69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66"/>
            <p:cNvSpPr/>
            <p:nvPr/>
          </p:nvSpPr>
          <p:spPr bwMode="auto">
            <a:xfrm>
              <a:off x="2081810" y="2591583"/>
              <a:ext cx="458788" cy="1270000"/>
            </a:xfrm>
            <a:custGeom>
              <a:avLst/>
              <a:gdLst>
                <a:gd name="T0" fmla="*/ 2147483646 w 6132"/>
                <a:gd name="T1" fmla="*/ 2147483646 h 16980"/>
                <a:gd name="T2" fmla="*/ 2147483646 w 6132"/>
                <a:gd name="T3" fmla="*/ 2147483646 h 16980"/>
                <a:gd name="T4" fmla="*/ 2147483646 w 6132"/>
                <a:gd name="T5" fmla="*/ 2147483646 h 16980"/>
                <a:gd name="T6" fmla="*/ 2147483646 w 6132"/>
                <a:gd name="T7" fmla="*/ 2147483646 h 16980"/>
                <a:gd name="T8" fmla="*/ 2147483646 w 6132"/>
                <a:gd name="T9" fmla="*/ 2147483646 h 16980"/>
                <a:gd name="T10" fmla="*/ 2147483646 w 6132"/>
                <a:gd name="T11" fmla="*/ 2147483646 h 16980"/>
                <a:gd name="T12" fmla="*/ 2147483646 w 6132"/>
                <a:gd name="T13" fmla="*/ 2147483646 h 16980"/>
                <a:gd name="T14" fmla="*/ 2147483646 w 6132"/>
                <a:gd name="T15" fmla="*/ 2147483646 h 16980"/>
                <a:gd name="T16" fmla="*/ 2147483646 w 6132"/>
                <a:gd name="T17" fmla="*/ 2147483646 h 16980"/>
                <a:gd name="T18" fmla="*/ 2147483646 w 6132"/>
                <a:gd name="T19" fmla="*/ 2147483646 h 16980"/>
                <a:gd name="T20" fmla="*/ 2147483646 w 6132"/>
                <a:gd name="T21" fmla="*/ 2147483646 h 16980"/>
                <a:gd name="T22" fmla="*/ 2147483646 w 6132"/>
                <a:gd name="T23" fmla="*/ 2147483646 h 16980"/>
                <a:gd name="T24" fmla="*/ 2147483646 w 6132"/>
                <a:gd name="T25" fmla="*/ 2147483646 h 16980"/>
                <a:gd name="T26" fmla="*/ 2147483646 w 6132"/>
                <a:gd name="T27" fmla="*/ 2147483646 h 16980"/>
                <a:gd name="T28" fmla="*/ 2147483646 w 6132"/>
                <a:gd name="T29" fmla="*/ 2147483646 h 16980"/>
                <a:gd name="T30" fmla="*/ 2147483646 w 6132"/>
                <a:gd name="T31" fmla="*/ 2147483646 h 16980"/>
                <a:gd name="T32" fmla="*/ 2147483646 w 6132"/>
                <a:gd name="T33" fmla="*/ 2147483646 h 16980"/>
                <a:gd name="T34" fmla="*/ 2147483646 w 6132"/>
                <a:gd name="T35" fmla="*/ 2147483646 h 16980"/>
                <a:gd name="T36" fmla="*/ 2027776680 w 6132"/>
                <a:gd name="T37" fmla="*/ 2147483646 h 16980"/>
                <a:gd name="T38" fmla="*/ 829109032 w 6132"/>
                <a:gd name="T39" fmla="*/ 2147483646 h 16980"/>
                <a:gd name="T40" fmla="*/ 155983350 w 6132"/>
                <a:gd name="T41" fmla="*/ 2147483646 h 16980"/>
                <a:gd name="T42" fmla="*/ 8227918 w 6132"/>
                <a:gd name="T43" fmla="*/ 2147483646 h 16980"/>
                <a:gd name="T44" fmla="*/ 467950126 w 6132"/>
                <a:gd name="T45" fmla="*/ 2147483646 h 16980"/>
                <a:gd name="T46" fmla="*/ 1707581986 w 6132"/>
                <a:gd name="T47" fmla="*/ 2147483646 h 16980"/>
                <a:gd name="T48" fmla="*/ 2147483646 w 6132"/>
                <a:gd name="T49" fmla="*/ 2147483646 h 16980"/>
                <a:gd name="T50" fmla="*/ 2147483646 w 6132"/>
                <a:gd name="T51" fmla="*/ 2147483646 h 16980"/>
                <a:gd name="T52" fmla="*/ 2147483646 w 6132"/>
                <a:gd name="T53" fmla="*/ 2147483646 h 16980"/>
                <a:gd name="T54" fmla="*/ 2147483646 w 6132"/>
                <a:gd name="T55" fmla="*/ 2147483646 h 16980"/>
                <a:gd name="T56" fmla="*/ 2147483646 w 6132"/>
                <a:gd name="T57" fmla="*/ 2147483646 h 16980"/>
                <a:gd name="T58" fmla="*/ 2147483646 w 6132"/>
                <a:gd name="T59" fmla="*/ 2147483646 h 16980"/>
                <a:gd name="T60" fmla="*/ 2147483646 w 6132"/>
                <a:gd name="T61" fmla="*/ 2147483646 h 16980"/>
                <a:gd name="T62" fmla="*/ 2147483646 w 6132"/>
                <a:gd name="T63" fmla="*/ 2147483646 h 16980"/>
                <a:gd name="T64" fmla="*/ 2147483646 w 6132"/>
                <a:gd name="T65" fmla="*/ 2147483646 h 16980"/>
                <a:gd name="T66" fmla="*/ 2147483646 w 6132"/>
                <a:gd name="T67" fmla="*/ 2147483646 h 16980"/>
                <a:gd name="T68" fmla="*/ 2147483646 w 6132"/>
                <a:gd name="T69" fmla="*/ 2147483646 h 16980"/>
                <a:gd name="T70" fmla="*/ 2147483646 w 6132"/>
                <a:gd name="T71" fmla="*/ 2147483646 h 16980"/>
                <a:gd name="T72" fmla="*/ 2147483646 w 6132"/>
                <a:gd name="T73" fmla="*/ 2147483646 h 16980"/>
                <a:gd name="T74" fmla="*/ 2147483646 w 6132"/>
                <a:gd name="T75" fmla="*/ 2147483646 h 16980"/>
                <a:gd name="T76" fmla="*/ 2147483646 w 6132"/>
                <a:gd name="T77" fmla="*/ 2147483646 h 16980"/>
                <a:gd name="T78" fmla="*/ 2147483646 w 6132"/>
                <a:gd name="T79" fmla="*/ 2147483646 h 16980"/>
                <a:gd name="T80" fmla="*/ 2147483646 w 6132"/>
                <a:gd name="T81" fmla="*/ 2147483646 h 16980"/>
                <a:gd name="T82" fmla="*/ 2147483646 w 6132"/>
                <a:gd name="T83" fmla="*/ 2147483646 h 16980"/>
                <a:gd name="T84" fmla="*/ 2147483646 w 6132"/>
                <a:gd name="T85" fmla="*/ 2147483646 h 16980"/>
                <a:gd name="T86" fmla="*/ 2147483646 w 6132"/>
                <a:gd name="T87" fmla="*/ 1808087018 h 16980"/>
                <a:gd name="T88" fmla="*/ 2147483646 w 6132"/>
                <a:gd name="T89" fmla="*/ 586112200 h 16980"/>
                <a:gd name="T90" fmla="*/ 2147483646 w 6132"/>
                <a:gd name="T91" fmla="*/ 33050858 h 16980"/>
                <a:gd name="T92" fmla="*/ 2147483646 w 6132"/>
                <a:gd name="T93" fmla="*/ 148551365 h 16980"/>
                <a:gd name="T94" fmla="*/ 2147483646 w 6132"/>
                <a:gd name="T95" fmla="*/ 916438049 h 16980"/>
                <a:gd name="T96" fmla="*/ 2147483646 w 6132"/>
                <a:gd name="T97" fmla="*/ 2147483646 h 16980"/>
                <a:gd name="T98" fmla="*/ 2147483646 w 6132"/>
                <a:gd name="T99" fmla="*/ 2147483646 h 16980"/>
                <a:gd name="T100" fmla="*/ 2147483646 w 6132"/>
                <a:gd name="T101" fmla="*/ 2147483646 h 16980"/>
                <a:gd name="T102" fmla="*/ 2147483646 w 6132"/>
                <a:gd name="T103" fmla="*/ 2147483646 h 16980"/>
                <a:gd name="T104" fmla="*/ 2147483646 w 6132"/>
                <a:gd name="T105" fmla="*/ 2147483646 h 16980"/>
                <a:gd name="T106" fmla="*/ 2147483646 w 6132"/>
                <a:gd name="T107" fmla="*/ 2147483646 h 16980"/>
                <a:gd name="T108" fmla="*/ 2147483646 w 6132"/>
                <a:gd name="T109" fmla="*/ 2147483646 h 16980"/>
                <a:gd name="T110" fmla="*/ 2147483646 w 6132"/>
                <a:gd name="T111" fmla="*/ 2147483646 h 16980"/>
                <a:gd name="T112" fmla="*/ 2147483646 w 6132"/>
                <a:gd name="T113" fmla="*/ 2147483646 h 16980"/>
                <a:gd name="T114" fmla="*/ 2147483646 w 6132"/>
                <a:gd name="T115" fmla="*/ 2147483646 h 16980"/>
                <a:gd name="T116" fmla="*/ 2147483646 w 6132"/>
                <a:gd name="T117" fmla="*/ 2147483646 h 16980"/>
                <a:gd name="T118" fmla="*/ 2147483646 w 6132"/>
                <a:gd name="T119" fmla="*/ 2147483646 h 16980"/>
                <a:gd name="T120" fmla="*/ 2147483646 w 6132"/>
                <a:gd name="T121" fmla="*/ 2147483646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9" name="任意多边形 20"/>
            <p:cNvSpPr/>
            <p:nvPr/>
          </p:nvSpPr>
          <p:spPr bwMode="auto">
            <a:xfrm>
              <a:off x="4768906" y="2591512"/>
              <a:ext cx="538462" cy="1270618"/>
            </a:xfrm>
            <a:custGeom>
              <a:avLst/>
              <a:gdLst>
                <a:gd name="connsiteX0" fmla="*/ 271408 w 538462"/>
                <a:gd name="connsiteY0" fmla="*/ 0 h 1270618"/>
                <a:gd name="connsiteX1" fmla="*/ 274828 w 538462"/>
                <a:gd name="connsiteY1" fmla="*/ 75 h 1270618"/>
                <a:gd name="connsiteX2" fmla="*/ 278326 w 538462"/>
                <a:gd name="connsiteY2" fmla="*/ 150 h 1270618"/>
                <a:gd name="connsiteX3" fmla="*/ 281668 w 538462"/>
                <a:gd name="connsiteY3" fmla="*/ 299 h 1270618"/>
                <a:gd name="connsiteX4" fmla="*/ 285088 w 538462"/>
                <a:gd name="connsiteY4" fmla="*/ 524 h 1270618"/>
                <a:gd name="connsiteX5" fmla="*/ 288353 w 538462"/>
                <a:gd name="connsiteY5" fmla="*/ 973 h 1270618"/>
                <a:gd name="connsiteX6" fmla="*/ 291773 w 538462"/>
                <a:gd name="connsiteY6" fmla="*/ 1347 h 1270618"/>
                <a:gd name="connsiteX7" fmla="*/ 294960 w 538462"/>
                <a:gd name="connsiteY7" fmla="*/ 1796 h 1270618"/>
                <a:gd name="connsiteX8" fmla="*/ 298302 w 538462"/>
                <a:gd name="connsiteY8" fmla="*/ 2395 h 1270618"/>
                <a:gd name="connsiteX9" fmla="*/ 301489 w 538462"/>
                <a:gd name="connsiteY9" fmla="*/ 2993 h 1270618"/>
                <a:gd name="connsiteX10" fmla="*/ 304598 w 538462"/>
                <a:gd name="connsiteY10" fmla="*/ 3742 h 1270618"/>
                <a:gd name="connsiteX11" fmla="*/ 307863 w 538462"/>
                <a:gd name="connsiteY11" fmla="*/ 4490 h 1270618"/>
                <a:gd name="connsiteX12" fmla="*/ 310894 w 538462"/>
                <a:gd name="connsiteY12" fmla="*/ 5313 h 1270618"/>
                <a:gd name="connsiteX13" fmla="*/ 314081 w 538462"/>
                <a:gd name="connsiteY13" fmla="*/ 6286 h 1270618"/>
                <a:gd name="connsiteX14" fmla="*/ 317112 w 538462"/>
                <a:gd name="connsiteY14" fmla="*/ 7333 h 1270618"/>
                <a:gd name="connsiteX15" fmla="*/ 320144 w 538462"/>
                <a:gd name="connsiteY15" fmla="*/ 8306 h 1270618"/>
                <a:gd name="connsiteX16" fmla="*/ 323097 w 538462"/>
                <a:gd name="connsiteY16" fmla="*/ 9504 h 1270618"/>
                <a:gd name="connsiteX17" fmla="*/ 326129 w 538462"/>
                <a:gd name="connsiteY17" fmla="*/ 10701 h 1270618"/>
                <a:gd name="connsiteX18" fmla="*/ 329005 w 538462"/>
                <a:gd name="connsiteY18" fmla="*/ 11973 h 1270618"/>
                <a:gd name="connsiteX19" fmla="*/ 331958 w 538462"/>
                <a:gd name="connsiteY19" fmla="*/ 13395 h 1270618"/>
                <a:gd name="connsiteX20" fmla="*/ 334757 w 538462"/>
                <a:gd name="connsiteY20" fmla="*/ 14891 h 1270618"/>
                <a:gd name="connsiteX21" fmla="*/ 337633 w 538462"/>
                <a:gd name="connsiteY21" fmla="*/ 16388 h 1270618"/>
                <a:gd name="connsiteX22" fmla="*/ 340431 w 538462"/>
                <a:gd name="connsiteY22" fmla="*/ 17959 h 1270618"/>
                <a:gd name="connsiteX23" fmla="*/ 343151 w 538462"/>
                <a:gd name="connsiteY23" fmla="*/ 19680 h 1270618"/>
                <a:gd name="connsiteX24" fmla="*/ 345949 w 538462"/>
                <a:gd name="connsiteY24" fmla="*/ 21476 h 1270618"/>
                <a:gd name="connsiteX25" fmla="*/ 348670 w 538462"/>
                <a:gd name="connsiteY25" fmla="*/ 23272 h 1270618"/>
                <a:gd name="connsiteX26" fmla="*/ 351313 w 538462"/>
                <a:gd name="connsiteY26" fmla="*/ 25143 h 1270618"/>
                <a:gd name="connsiteX27" fmla="*/ 353955 w 538462"/>
                <a:gd name="connsiteY27" fmla="*/ 27089 h 1270618"/>
                <a:gd name="connsiteX28" fmla="*/ 356598 w 538462"/>
                <a:gd name="connsiteY28" fmla="*/ 29184 h 1270618"/>
                <a:gd name="connsiteX29" fmla="*/ 359163 w 538462"/>
                <a:gd name="connsiteY29" fmla="*/ 31354 h 1270618"/>
                <a:gd name="connsiteX30" fmla="*/ 361728 w 538462"/>
                <a:gd name="connsiteY30" fmla="*/ 33524 h 1270618"/>
                <a:gd name="connsiteX31" fmla="*/ 364293 w 538462"/>
                <a:gd name="connsiteY31" fmla="*/ 35769 h 1270618"/>
                <a:gd name="connsiteX32" fmla="*/ 366781 w 538462"/>
                <a:gd name="connsiteY32" fmla="*/ 38164 h 1270618"/>
                <a:gd name="connsiteX33" fmla="*/ 369268 w 538462"/>
                <a:gd name="connsiteY33" fmla="*/ 40558 h 1270618"/>
                <a:gd name="connsiteX34" fmla="*/ 371600 w 538462"/>
                <a:gd name="connsiteY34" fmla="*/ 42953 h 1270618"/>
                <a:gd name="connsiteX35" fmla="*/ 373854 w 538462"/>
                <a:gd name="connsiteY35" fmla="*/ 45422 h 1270618"/>
                <a:gd name="connsiteX36" fmla="*/ 376030 w 538462"/>
                <a:gd name="connsiteY36" fmla="*/ 47892 h 1270618"/>
                <a:gd name="connsiteX37" fmla="*/ 378129 w 538462"/>
                <a:gd name="connsiteY37" fmla="*/ 50436 h 1270618"/>
                <a:gd name="connsiteX38" fmla="*/ 380150 w 538462"/>
                <a:gd name="connsiteY38" fmla="*/ 52980 h 1270618"/>
                <a:gd name="connsiteX39" fmla="*/ 382093 w 538462"/>
                <a:gd name="connsiteY39" fmla="*/ 55524 h 1270618"/>
                <a:gd name="connsiteX40" fmla="*/ 384036 w 538462"/>
                <a:gd name="connsiteY40" fmla="*/ 58068 h 1270618"/>
                <a:gd name="connsiteX41" fmla="*/ 385824 w 538462"/>
                <a:gd name="connsiteY41" fmla="*/ 60687 h 1270618"/>
                <a:gd name="connsiteX42" fmla="*/ 387534 w 538462"/>
                <a:gd name="connsiteY42" fmla="*/ 63381 h 1270618"/>
                <a:gd name="connsiteX43" fmla="*/ 389244 w 538462"/>
                <a:gd name="connsiteY43" fmla="*/ 66075 h 1270618"/>
                <a:gd name="connsiteX44" fmla="*/ 390799 w 538462"/>
                <a:gd name="connsiteY44" fmla="*/ 68769 h 1270618"/>
                <a:gd name="connsiteX45" fmla="*/ 392275 w 538462"/>
                <a:gd name="connsiteY45" fmla="*/ 71463 h 1270618"/>
                <a:gd name="connsiteX46" fmla="*/ 393674 w 538462"/>
                <a:gd name="connsiteY46" fmla="*/ 74307 h 1270618"/>
                <a:gd name="connsiteX47" fmla="*/ 395074 w 538462"/>
                <a:gd name="connsiteY47" fmla="*/ 77075 h 1270618"/>
                <a:gd name="connsiteX48" fmla="*/ 396317 w 538462"/>
                <a:gd name="connsiteY48" fmla="*/ 79919 h 1270618"/>
                <a:gd name="connsiteX49" fmla="*/ 397483 w 538462"/>
                <a:gd name="connsiteY49" fmla="*/ 82762 h 1270618"/>
                <a:gd name="connsiteX50" fmla="*/ 398649 w 538462"/>
                <a:gd name="connsiteY50" fmla="*/ 85681 h 1270618"/>
                <a:gd name="connsiteX51" fmla="*/ 399737 w 538462"/>
                <a:gd name="connsiteY51" fmla="*/ 88599 h 1270618"/>
                <a:gd name="connsiteX52" fmla="*/ 400592 w 538462"/>
                <a:gd name="connsiteY52" fmla="*/ 91518 h 1270618"/>
                <a:gd name="connsiteX53" fmla="*/ 401525 w 538462"/>
                <a:gd name="connsiteY53" fmla="*/ 94586 h 1270618"/>
                <a:gd name="connsiteX54" fmla="*/ 402380 w 538462"/>
                <a:gd name="connsiteY54" fmla="*/ 97579 h 1270618"/>
                <a:gd name="connsiteX55" fmla="*/ 403080 w 538462"/>
                <a:gd name="connsiteY55" fmla="*/ 100647 h 1270618"/>
                <a:gd name="connsiteX56" fmla="*/ 403779 w 538462"/>
                <a:gd name="connsiteY56" fmla="*/ 103715 h 1270618"/>
                <a:gd name="connsiteX57" fmla="*/ 404246 w 538462"/>
                <a:gd name="connsiteY57" fmla="*/ 106783 h 1270618"/>
                <a:gd name="connsiteX58" fmla="*/ 404790 w 538462"/>
                <a:gd name="connsiteY58" fmla="*/ 109926 h 1270618"/>
                <a:gd name="connsiteX59" fmla="*/ 405256 w 538462"/>
                <a:gd name="connsiteY59" fmla="*/ 113069 h 1270618"/>
                <a:gd name="connsiteX60" fmla="*/ 405567 w 538462"/>
                <a:gd name="connsiteY60" fmla="*/ 116361 h 1270618"/>
                <a:gd name="connsiteX61" fmla="*/ 405800 w 538462"/>
                <a:gd name="connsiteY61" fmla="*/ 119579 h 1270618"/>
                <a:gd name="connsiteX62" fmla="*/ 405956 w 538462"/>
                <a:gd name="connsiteY62" fmla="*/ 122797 h 1270618"/>
                <a:gd name="connsiteX63" fmla="*/ 406111 w 538462"/>
                <a:gd name="connsiteY63" fmla="*/ 126164 h 1270618"/>
                <a:gd name="connsiteX64" fmla="*/ 406111 w 538462"/>
                <a:gd name="connsiteY64" fmla="*/ 129382 h 1270618"/>
                <a:gd name="connsiteX65" fmla="*/ 406111 w 538462"/>
                <a:gd name="connsiteY65" fmla="*/ 132300 h 1270618"/>
                <a:gd name="connsiteX66" fmla="*/ 406033 w 538462"/>
                <a:gd name="connsiteY66" fmla="*/ 135144 h 1270618"/>
                <a:gd name="connsiteX67" fmla="*/ 405878 w 538462"/>
                <a:gd name="connsiteY67" fmla="*/ 137912 h 1270618"/>
                <a:gd name="connsiteX68" fmla="*/ 405722 w 538462"/>
                <a:gd name="connsiteY68" fmla="*/ 140681 h 1270618"/>
                <a:gd name="connsiteX69" fmla="*/ 405411 w 538462"/>
                <a:gd name="connsiteY69" fmla="*/ 143450 h 1270618"/>
                <a:gd name="connsiteX70" fmla="*/ 405101 w 538462"/>
                <a:gd name="connsiteY70" fmla="*/ 146218 h 1270618"/>
                <a:gd name="connsiteX71" fmla="*/ 404634 w 538462"/>
                <a:gd name="connsiteY71" fmla="*/ 148912 h 1270618"/>
                <a:gd name="connsiteX72" fmla="*/ 404246 w 538462"/>
                <a:gd name="connsiteY72" fmla="*/ 151681 h 1270618"/>
                <a:gd name="connsiteX73" fmla="*/ 403779 w 538462"/>
                <a:gd name="connsiteY73" fmla="*/ 154300 h 1270618"/>
                <a:gd name="connsiteX74" fmla="*/ 403157 w 538462"/>
                <a:gd name="connsiteY74" fmla="*/ 156994 h 1270618"/>
                <a:gd name="connsiteX75" fmla="*/ 402536 w 538462"/>
                <a:gd name="connsiteY75" fmla="*/ 159688 h 1270618"/>
                <a:gd name="connsiteX76" fmla="*/ 401836 w 538462"/>
                <a:gd name="connsiteY76" fmla="*/ 162307 h 1270618"/>
                <a:gd name="connsiteX77" fmla="*/ 401136 w 538462"/>
                <a:gd name="connsiteY77" fmla="*/ 164926 h 1270618"/>
                <a:gd name="connsiteX78" fmla="*/ 400281 w 538462"/>
                <a:gd name="connsiteY78" fmla="*/ 167620 h 1270618"/>
                <a:gd name="connsiteX79" fmla="*/ 399349 w 538462"/>
                <a:gd name="connsiteY79" fmla="*/ 170164 h 1270618"/>
                <a:gd name="connsiteX80" fmla="*/ 398494 w 538462"/>
                <a:gd name="connsiteY80" fmla="*/ 172708 h 1270618"/>
                <a:gd name="connsiteX81" fmla="*/ 397483 w 538462"/>
                <a:gd name="connsiteY81" fmla="*/ 175253 h 1270618"/>
                <a:gd name="connsiteX82" fmla="*/ 396395 w 538462"/>
                <a:gd name="connsiteY82" fmla="*/ 177797 h 1270618"/>
                <a:gd name="connsiteX83" fmla="*/ 395307 w 538462"/>
                <a:gd name="connsiteY83" fmla="*/ 180341 h 1270618"/>
                <a:gd name="connsiteX84" fmla="*/ 394141 w 538462"/>
                <a:gd name="connsiteY84" fmla="*/ 182810 h 1270618"/>
                <a:gd name="connsiteX85" fmla="*/ 392897 w 538462"/>
                <a:gd name="connsiteY85" fmla="*/ 185280 h 1270618"/>
                <a:gd name="connsiteX86" fmla="*/ 391654 w 538462"/>
                <a:gd name="connsiteY86" fmla="*/ 187674 h 1270618"/>
                <a:gd name="connsiteX87" fmla="*/ 390332 w 538462"/>
                <a:gd name="connsiteY87" fmla="*/ 190144 h 1270618"/>
                <a:gd name="connsiteX88" fmla="*/ 388855 w 538462"/>
                <a:gd name="connsiteY88" fmla="*/ 192538 h 1270618"/>
                <a:gd name="connsiteX89" fmla="*/ 387379 w 538462"/>
                <a:gd name="connsiteY89" fmla="*/ 195008 h 1270618"/>
                <a:gd name="connsiteX90" fmla="*/ 385824 w 538462"/>
                <a:gd name="connsiteY90" fmla="*/ 197402 h 1270618"/>
                <a:gd name="connsiteX91" fmla="*/ 384269 w 538462"/>
                <a:gd name="connsiteY91" fmla="*/ 199722 h 1270618"/>
                <a:gd name="connsiteX92" fmla="*/ 382637 w 538462"/>
                <a:gd name="connsiteY92" fmla="*/ 202117 h 1270618"/>
                <a:gd name="connsiteX93" fmla="*/ 380849 w 538462"/>
                <a:gd name="connsiteY93" fmla="*/ 204436 h 1270618"/>
                <a:gd name="connsiteX94" fmla="*/ 379139 w 538462"/>
                <a:gd name="connsiteY94" fmla="*/ 206756 h 1270618"/>
                <a:gd name="connsiteX95" fmla="*/ 377274 w 538462"/>
                <a:gd name="connsiteY95" fmla="*/ 209001 h 1270618"/>
                <a:gd name="connsiteX96" fmla="*/ 375331 w 538462"/>
                <a:gd name="connsiteY96" fmla="*/ 211321 h 1270618"/>
                <a:gd name="connsiteX97" fmla="*/ 373465 w 538462"/>
                <a:gd name="connsiteY97" fmla="*/ 213491 h 1270618"/>
                <a:gd name="connsiteX98" fmla="*/ 371444 w 538462"/>
                <a:gd name="connsiteY98" fmla="*/ 215736 h 1270618"/>
                <a:gd name="connsiteX99" fmla="*/ 369501 w 538462"/>
                <a:gd name="connsiteY99" fmla="*/ 217756 h 1270618"/>
                <a:gd name="connsiteX100" fmla="*/ 367402 w 538462"/>
                <a:gd name="connsiteY100" fmla="*/ 219851 h 1270618"/>
                <a:gd name="connsiteX101" fmla="*/ 365381 w 538462"/>
                <a:gd name="connsiteY101" fmla="*/ 221872 h 1270618"/>
                <a:gd name="connsiteX102" fmla="*/ 363283 w 538462"/>
                <a:gd name="connsiteY102" fmla="*/ 223817 h 1270618"/>
                <a:gd name="connsiteX103" fmla="*/ 361184 w 538462"/>
                <a:gd name="connsiteY103" fmla="*/ 225763 h 1270618"/>
                <a:gd name="connsiteX104" fmla="*/ 358930 w 538462"/>
                <a:gd name="connsiteY104" fmla="*/ 227559 h 1270618"/>
                <a:gd name="connsiteX105" fmla="*/ 356754 w 538462"/>
                <a:gd name="connsiteY105" fmla="*/ 229430 h 1270618"/>
                <a:gd name="connsiteX106" fmla="*/ 354577 w 538462"/>
                <a:gd name="connsiteY106" fmla="*/ 231151 h 1270618"/>
                <a:gd name="connsiteX107" fmla="*/ 352245 w 538462"/>
                <a:gd name="connsiteY107" fmla="*/ 232872 h 1270618"/>
                <a:gd name="connsiteX108" fmla="*/ 349991 w 538462"/>
                <a:gd name="connsiteY108" fmla="*/ 234518 h 1270618"/>
                <a:gd name="connsiteX109" fmla="*/ 347659 w 538462"/>
                <a:gd name="connsiteY109" fmla="*/ 236090 h 1270618"/>
                <a:gd name="connsiteX110" fmla="*/ 345328 w 538462"/>
                <a:gd name="connsiteY110" fmla="*/ 237661 h 1270618"/>
                <a:gd name="connsiteX111" fmla="*/ 342918 w 538462"/>
                <a:gd name="connsiteY111" fmla="*/ 239158 h 1270618"/>
                <a:gd name="connsiteX112" fmla="*/ 340431 w 538462"/>
                <a:gd name="connsiteY112" fmla="*/ 240579 h 1270618"/>
                <a:gd name="connsiteX113" fmla="*/ 337943 w 538462"/>
                <a:gd name="connsiteY113" fmla="*/ 241926 h 1270618"/>
                <a:gd name="connsiteX114" fmla="*/ 335534 w 538462"/>
                <a:gd name="connsiteY114" fmla="*/ 243348 h 1270618"/>
                <a:gd name="connsiteX115" fmla="*/ 333047 w 538462"/>
                <a:gd name="connsiteY115" fmla="*/ 244620 h 1270618"/>
                <a:gd name="connsiteX116" fmla="*/ 330482 w 538462"/>
                <a:gd name="connsiteY116" fmla="*/ 245892 h 1270618"/>
                <a:gd name="connsiteX117" fmla="*/ 327839 w 538462"/>
                <a:gd name="connsiteY117" fmla="*/ 247015 h 1270618"/>
                <a:gd name="connsiteX118" fmla="*/ 325196 w 538462"/>
                <a:gd name="connsiteY118" fmla="*/ 248137 h 1270618"/>
                <a:gd name="connsiteX119" fmla="*/ 322553 w 538462"/>
                <a:gd name="connsiteY119" fmla="*/ 249260 h 1270618"/>
                <a:gd name="connsiteX120" fmla="*/ 319910 w 538462"/>
                <a:gd name="connsiteY120" fmla="*/ 250233 h 1270618"/>
                <a:gd name="connsiteX121" fmla="*/ 317190 w 538462"/>
                <a:gd name="connsiteY121" fmla="*/ 251280 h 1270618"/>
                <a:gd name="connsiteX122" fmla="*/ 314392 w 538462"/>
                <a:gd name="connsiteY122" fmla="*/ 252178 h 1270618"/>
                <a:gd name="connsiteX123" fmla="*/ 311594 w 538462"/>
                <a:gd name="connsiteY123" fmla="*/ 253001 h 1270618"/>
                <a:gd name="connsiteX124" fmla="*/ 308795 w 538462"/>
                <a:gd name="connsiteY124" fmla="*/ 253899 h 1270618"/>
                <a:gd name="connsiteX125" fmla="*/ 305919 w 538462"/>
                <a:gd name="connsiteY125" fmla="*/ 254573 h 1270618"/>
                <a:gd name="connsiteX126" fmla="*/ 302966 w 538462"/>
                <a:gd name="connsiteY126" fmla="*/ 255321 h 1270618"/>
                <a:gd name="connsiteX127" fmla="*/ 300090 w 538462"/>
                <a:gd name="connsiteY127" fmla="*/ 255994 h 1270618"/>
                <a:gd name="connsiteX128" fmla="*/ 297136 w 538462"/>
                <a:gd name="connsiteY128" fmla="*/ 256593 h 1270618"/>
                <a:gd name="connsiteX129" fmla="*/ 298147 w 538462"/>
                <a:gd name="connsiteY129" fmla="*/ 257641 h 1270618"/>
                <a:gd name="connsiteX130" fmla="*/ 299002 w 538462"/>
                <a:gd name="connsiteY130" fmla="*/ 258614 h 1270618"/>
                <a:gd name="connsiteX131" fmla="*/ 299779 w 538462"/>
                <a:gd name="connsiteY131" fmla="*/ 259512 h 1270618"/>
                <a:gd name="connsiteX132" fmla="*/ 300323 w 538462"/>
                <a:gd name="connsiteY132" fmla="*/ 260409 h 1270618"/>
                <a:gd name="connsiteX133" fmla="*/ 300867 w 538462"/>
                <a:gd name="connsiteY133" fmla="*/ 261233 h 1270618"/>
                <a:gd name="connsiteX134" fmla="*/ 301178 w 538462"/>
                <a:gd name="connsiteY134" fmla="*/ 261981 h 1270618"/>
                <a:gd name="connsiteX135" fmla="*/ 301333 w 538462"/>
                <a:gd name="connsiteY135" fmla="*/ 262804 h 1270618"/>
                <a:gd name="connsiteX136" fmla="*/ 301411 w 538462"/>
                <a:gd name="connsiteY136" fmla="*/ 263552 h 1270618"/>
                <a:gd name="connsiteX137" fmla="*/ 361573 w 538462"/>
                <a:gd name="connsiteY137" fmla="*/ 263552 h 1270618"/>
                <a:gd name="connsiteX138" fmla="*/ 364993 w 538462"/>
                <a:gd name="connsiteY138" fmla="*/ 263552 h 1270618"/>
                <a:gd name="connsiteX139" fmla="*/ 368413 w 538462"/>
                <a:gd name="connsiteY139" fmla="*/ 263702 h 1270618"/>
                <a:gd name="connsiteX140" fmla="*/ 371833 w 538462"/>
                <a:gd name="connsiteY140" fmla="*/ 263927 h 1270618"/>
                <a:gd name="connsiteX141" fmla="*/ 375175 w 538462"/>
                <a:gd name="connsiteY141" fmla="*/ 264226 h 1270618"/>
                <a:gd name="connsiteX142" fmla="*/ 378595 w 538462"/>
                <a:gd name="connsiteY142" fmla="*/ 264600 h 1270618"/>
                <a:gd name="connsiteX143" fmla="*/ 381860 w 538462"/>
                <a:gd name="connsiteY143" fmla="*/ 265124 h 1270618"/>
                <a:gd name="connsiteX144" fmla="*/ 385202 w 538462"/>
                <a:gd name="connsiteY144" fmla="*/ 265722 h 1270618"/>
                <a:gd name="connsiteX145" fmla="*/ 388544 w 538462"/>
                <a:gd name="connsiteY145" fmla="*/ 266396 h 1270618"/>
                <a:gd name="connsiteX146" fmla="*/ 391809 w 538462"/>
                <a:gd name="connsiteY146" fmla="*/ 267144 h 1270618"/>
                <a:gd name="connsiteX147" fmla="*/ 395074 w 538462"/>
                <a:gd name="connsiteY147" fmla="*/ 268042 h 1270618"/>
                <a:gd name="connsiteX148" fmla="*/ 398338 w 538462"/>
                <a:gd name="connsiteY148" fmla="*/ 269015 h 1270618"/>
                <a:gd name="connsiteX149" fmla="*/ 401603 w 538462"/>
                <a:gd name="connsiteY149" fmla="*/ 270063 h 1270618"/>
                <a:gd name="connsiteX150" fmla="*/ 404712 w 538462"/>
                <a:gd name="connsiteY150" fmla="*/ 271185 h 1270618"/>
                <a:gd name="connsiteX151" fmla="*/ 407976 w 538462"/>
                <a:gd name="connsiteY151" fmla="*/ 272382 h 1270618"/>
                <a:gd name="connsiteX152" fmla="*/ 411163 w 538462"/>
                <a:gd name="connsiteY152" fmla="*/ 273729 h 1270618"/>
                <a:gd name="connsiteX153" fmla="*/ 414272 w 538462"/>
                <a:gd name="connsiteY153" fmla="*/ 275076 h 1270618"/>
                <a:gd name="connsiteX154" fmla="*/ 417459 w 538462"/>
                <a:gd name="connsiteY154" fmla="*/ 276573 h 1270618"/>
                <a:gd name="connsiteX155" fmla="*/ 420568 w 538462"/>
                <a:gd name="connsiteY155" fmla="*/ 278144 h 1270618"/>
                <a:gd name="connsiteX156" fmla="*/ 423600 w 538462"/>
                <a:gd name="connsiteY156" fmla="*/ 279791 h 1270618"/>
                <a:gd name="connsiteX157" fmla="*/ 426787 w 538462"/>
                <a:gd name="connsiteY157" fmla="*/ 281586 h 1270618"/>
                <a:gd name="connsiteX158" fmla="*/ 429818 w 538462"/>
                <a:gd name="connsiteY158" fmla="*/ 283457 h 1270618"/>
                <a:gd name="connsiteX159" fmla="*/ 432849 w 538462"/>
                <a:gd name="connsiteY159" fmla="*/ 285403 h 1270618"/>
                <a:gd name="connsiteX160" fmla="*/ 435881 w 538462"/>
                <a:gd name="connsiteY160" fmla="*/ 287498 h 1270618"/>
                <a:gd name="connsiteX161" fmla="*/ 438912 w 538462"/>
                <a:gd name="connsiteY161" fmla="*/ 289593 h 1270618"/>
                <a:gd name="connsiteX162" fmla="*/ 441866 w 538462"/>
                <a:gd name="connsiteY162" fmla="*/ 291838 h 1270618"/>
                <a:gd name="connsiteX163" fmla="*/ 444820 w 538462"/>
                <a:gd name="connsiteY163" fmla="*/ 294158 h 1270618"/>
                <a:gd name="connsiteX164" fmla="*/ 447851 w 538462"/>
                <a:gd name="connsiteY164" fmla="*/ 296553 h 1270618"/>
                <a:gd name="connsiteX165" fmla="*/ 450727 w 538462"/>
                <a:gd name="connsiteY165" fmla="*/ 299097 h 1270618"/>
                <a:gd name="connsiteX166" fmla="*/ 453603 w 538462"/>
                <a:gd name="connsiteY166" fmla="*/ 301641 h 1270618"/>
                <a:gd name="connsiteX167" fmla="*/ 456479 w 538462"/>
                <a:gd name="connsiteY167" fmla="*/ 304335 h 1270618"/>
                <a:gd name="connsiteX168" fmla="*/ 459355 w 538462"/>
                <a:gd name="connsiteY168" fmla="*/ 307104 h 1270618"/>
                <a:gd name="connsiteX169" fmla="*/ 462231 w 538462"/>
                <a:gd name="connsiteY169" fmla="*/ 309947 h 1270618"/>
                <a:gd name="connsiteX170" fmla="*/ 464951 w 538462"/>
                <a:gd name="connsiteY170" fmla="*/ 312866 h 1270618"/>
                <a:gd name="connsiteX171" fmla="*/ 467672 w 538462"/>
                <a:gd name="connsiteY171" fmla="*/ 315784 h 1270618"/>
                <a:gd name="connsiteX172" fmla="*/ 470237 w 538462"/>
                <a:gd name="connsiteY172" fmla="*/ 318777 h 1270618"/>
                <a:gd name="connsiteX173" fmla="*/ 472802 w 538462"/>
                <a:gd name="connsiteY173" fmla="*/ 321770 h 1270618"/>
                <a:gd name="connsiteX174" fmla="*/ 475211 w 538462"/>
                <a:gd name="connsiteY174" fmla="*/ 324689 h 1270618"/>
                <a:gd name="connsiteX175" fmla="*/ 477621 w 538462"/>
                <a:gd name="connsiteY175" fmla="*/ 327682 h 1270618"/>
                <a:gd name="connsiteX176" fmla="*/ 479797 w 538462"/>
                <a:gd name="connsiteY176" fmla="*/ 330750 h 1270618"/>
                <a:gd name="connsiteX177" fmla="*/ 481974 w 538462"/>
                <a:gd name="connsiteY177" fmla="*/ 333743 h 1270618"/>
                <a:gd name="connsiteX178" fmla="*/ 484072 w 538462"/>
                <a:gd name="connsiteY178" fmla="*/ 336886 h 1270618"/>
                <a:gd name="connsiteX179" fmla="*/ 486016 w 538462"/>
                <a:gd name="connsiteY179" fmla="*/ 339954 h 1270618"/>
                <a:gd name="connsiteX180" fmla="*/ 487959 w 538462"/>
                <a:gd name="connsiteY180" fmla="*/ 343097 h 1270618"/>
                <a:gd name="connsiteX181" fmla="*/ 489824 w 538462"/>
                <a:gd name="connsiteY181" fmla="*/ 346165 h 1270618"/>
                <a:gd name="connsiteX182" fmla="*/ 491457 w 538462"/>
                <a:gd name="connsiteY182" fmla="*/ 349233 h 1270618"/>
                <a:gd name="connsiteX183" fmla="*/ 493089 w 538462"/>
                <a:gd name="connsiteY183" fmla="*/ 352451 h 1270618"/>
                <a:gd name="connsiteX184" fmla="*/ 494721 w 538462"/>
                <a:gd name="connsiteY184" fmla="*/ 355594 h 1270618"/>
                <a:gd name="connsiteX185" fmla="*/ 496198 w 538462"/>
                <a:gd name="connsiteY185" fmla="*/ 358811 h 1270618"/>
                <a:gd name="connsiteX186" fmla="*/ 497597 w 538462"/>
                <a:gd name="connsiteY186" fmla="*/ 362029 h 1270618"/>
                <a:gd name="connsiteX187" fmla="*/ 498841 w 538462"/>
                <a:gd name="connsiteY187" fmla="*/ 365172 h 1270618"/>
                <a:gd name="connsiteX188" fmla="*/ 500084 w 538462"/>
                <a:gd name="connsiteY188" fmla="*/ 368464 h 1270618"/>
                <a:gd name="connsiteX189" fmla="*/ 501095 w 538462"/>
                <a:gd name="connsiteY189" fmla="*/ 371682 h 1270618"/>
                <a:gd name="connsiteX190" fmla="*/ 502183 w 538462"/>
                <a:gd name="connsiteY190" fmla="*/ 374975 h 1270618"/>
                <a:gd name="connsiteX191" fmla="*/ 503116 w 538462"/>
                <a:gd name="connsiteY191" fmla="*/ 378267 h 1270618"/>
                <a:gd name="connsiteX192" fmla="*/ 503893 w 538462"/>
                <a:gd name="connsiteY192" fmla="*/ 381635 h 1270618"/>
                <a:gd name="connsiteX193" fmla="*/ 504670 w 538462"/>
                <a:gd name="connsiteY193" fmla="*/ 384927 h 1270618"/>
                <a:gd name="connsiteX194" fmla="*/ 505370 w 538462"/>
                <a:gd name="connsiteY194" fmla="*/ 388294 h 1270618"/>
                <a:gd name="connsiteX195" fmla="*/ 505914 w 538462"/>
                <a:gd name="connsiteY195" fmla="*/ 391662 h 1270618"/>
                <a:gd name="connsiteX196" fmla="*/ 506380 w 538462"/>
                <a:gd name="connsiteY196" fmla="*/ 395104 h 1270618"/>
                <a:gd name="connsiteX197" fmla="*/ 506847 w 538462"/>
                <a:gd name="connsiteY197" fmla="*/ 398397 h 1270618"/>
                <a:gd name="connsiteX198" fmla="*/ 507158 w 538462"/>
                <a:gd name="connsiteY198" fmla="*/ 401839 h 1270618"/>
                <a:gd name="connsiteX199" fmla="*/ 507391 w 538462"/>
                <a:gd name="connsiteY199" fmla="*/ 405356 h 1270618"/>
                <a:gd name="connsiteX200" fmla="*/ 507469 w 538462"/>
                <a:gd name="connsiteY200" fmla="*/ 408798 h 1270618"/>
                <a:gd name="connsiteX201" fmla="*/ 507546 w 538462"/>
                <a:gd name="connsiteY201" fmla="*/ 412240 h 1270618"/>
                <a:gd name="connsiteX202" fmla="*/ 507546 w 538462"/>
                <a:gd name="connsiteY202" fmla="*/ 718745 h 1270618"/>
                <a:gd name="connsiteX203" fmla="*/ 507546 w 538462"/>
                <a:gd name="connsiteY203" fmla="*/ 721588 h 1270618"/>
                <a:gd name="connsiteX204" fmla="*/ 507391 w 538462"/>
                <a:gd name="connsiteY204" fmla="*/ 724507 h 1270618"/>
                <a:gd name="connsiteX205" fmla="*/ 507313 w 538462"/>
                <a:gd name="connsiteY205" fmla="*/ 727276 h 1270618"/>
                <a:gd name="connsiteX206" fmla="*/ 507080 w 538462"/>
                <a:gd name="connsiteY206" fmla="*/ 730044 h 1270618"/>
                <a:gd name="connsiteX207" fmla="*/ 506769 w 538462"/>
                <a:gd name="connsiteY207" fmla="*/ 732813 h 1270618"/>
                <a:gd name="connsiteX208" fmla="*/ 506380 w 538462"/>
                <a:gd name="connsiteY208" fmla="*/ 735507 h 1270618"/>
                <a:gd name="connsiteX209" fmla="*/ 505992 w 538462"/>
                <a:gd name="connsiteY209" fmla="*/ 738276 h 1270618"/>
                <a:gd name="connsiteX210" fmla="*/ 505603 w 538462"/>
                <a:gd name="connsiteY210" fmla="*/ 740895 h 1270618"/>
                <a:gd name="connsiteX211" fmla="*/ 504981 w 538462"/>
                <a:gd name="connsiteY211" fmla="*/ 743589 h 1270618"/>
                <a:gd name="connsiteX212" fmla="*/ 504437 w 538462"/>
                <a:gd name="connsiteY212" fmla="*/ 746208 h 1270618"/>
                <a:gd name="connsiteX213" fmla="*/ 503738 w 538462"/>
                <a:gd name="connsiteY213" fmla="*/ 748827 h 1270618"/>
                <a:gd name="connsiteX214" fmla="*/ 503038 w 538462"/>
                <a:gd name="connsiteY214" fmla="*/ 751371 h 1270618"/>
                <a:gd name="connsiteX215" fmla="*/ 502183 w 538462"/>
                <a:gd name="connsiteY215" fmla="*/ 753915 h 1270618"/>
                <a:gd name="connsiteX216" fmla="*/ 501406 w 538462"/>
                <a:gd name="connsiteY216" fmla="*/ 756459 h 1270618"/>
                <a:gd name="connsiteX217" fmla="*/ 500473 w 538462"/>
                <a:gd name="connsiteY217" fmla="*/ 758929 h 1270618"/>
                <a:gd name="connsiteX218" fmla="*/ 499463 w 538462"/>
                <a:gd name="connsiteY218" fmla="*/ 761398 h 1270618"/>
                <a:gd name="connsiteX219" fmla="*/ 498374 w 538462"/>
                <a:gd name="connsiteY219" fmla="*/ 763868 h 1270618"/>
                <a:gd name="connsiteX220" fmla="*/ 497364 w 538462"/>
                <a:gd name="connsiteY220" fmla="*/ 766337 h 1270618"/>
                <a:gd name="connsiteX221" fmla="*/ 496198 w 538462"/>
                <a:gd name="connsiteY221" fmla="*/ 768732 h 1270618"/>
                <a:gd name="connsiteX222" fmla="*/ 494954 w 538462"/>
                <a:gd name="connsiteY222" fmla="*/ 771126 h 1270618"/>
                <a:gd name="connsiteX223" fmla="*/ 493633 w 538462"/>
                <a:gd name="connsiteY223" fmla="*/ 773371 h 1270618"/>
                <a:gd name="connsiteX224" fmla="*/ 492234 w 538462"/>
                <a:gd name="connsiteY224" fmla="*/ 775691 h 1270618"/>
                <a:gd name="connsiteX225" fmla="*/ 490835 w 538462"/>
                <a:gd name="connsiteY225" fmla="*/ 778010 h 1270618"/>
                <a:gd name="connsiteX226" fmla="*/ 489358 w 538462"/>
                <a:gd name="connsiteY226" fmla="*/ 780330 h 1270618"/>
                <a:gd name="connsiteX227" fmla="*/ 487726 w 538462"/>
                <a:gd name="connsiteY227" fmla="*/ 782575 h 1270618"/>
                <a:gd name="connsiteX228" fmla="*/ 486171 w 538462"/>
                <a:gd name="connsiteY228" fmla="*/ 784745 h 1270618"/>
                <a:gd name="connsiteX229" fmla="*/ 484461 w 538462"/>
                <a:gd name="connsiteY229" fmla="*/ 786990 h 1270618"/>
                <a:gd name="connsiteX230" fmla="*/ 482751 w 538462"/>
                <a:gd name="connsiteY230" fmla="*/ 789160 h 1270618"/>
                <a:gd name="connsiteX231" fmla="*/ 480885 w 538462"/>
                <a:gd name="connsiteY231" fmla="*/ 791330 h 1270618"/>
                <a:gd name="connsiteX232" fmla="*/ 479098 w 538462"/>
                <a:gd name="connsiteY232" fmla="*/ 793426 h 1270618"/>
                <a:gd name="connsiteX233" fmla="*/ 477077 w 538462"/>
                <a:gd name="connsiteY233" fmla="*/ 795596 h 1270618"/>
                <a:gd name="connsiteX234" fmla="*/ 475134 w 538462"/>
                <a:gd name="connsiteY234" fmla="*/ 797691 h 1270618"/>
                <a:gd name="connsiteX235" fmla="*/ 473035 w 538462"/>
                <a:gd name="connsiteY235" fmla="*/ 799711 h 1270618"/>
                <a:gd name="connsiteX236" fmla="*/ 470936 w 538462"/>
                <a:gd name="connsiteY236" fmla="*/ 801732 h 1270618"/>
                <a:gd name="connsiteX237" fmla="*/ 468760 w 538462"/>
                <a:gd name="connsiteY237" fmla="*/ 803602 h 1270618"/>
                <a:gd name="connsiteX238" fmla="*/ 466661 w 538462"/>
                <a:gd name="connsiteY238" fmla="*/ 805548 h 1270618"/>
                <a:gd name="connsiteX239" fmla="*/ 464329 w 538462"/>
                <a:gd name="connsiteY239" fmla="*/ 807419 h 1270618"/>
                <a:gd name="connsiteX240" fmla="*/ 462887 w 538462"/>
                <a:gd name="connsiteY240" fmla="*/ 808530 h 1270618"/>
                <a:gd name="connsiteX241" fmla="*/ 538462 w 538462"/>
                <a:gd name="connsiteY241" fmla="*/ 992082 h 1270618"/>
                <a:gd name="connsiteX242" fmla="*/ 385902 w 538462"/>
                <a:gd name="connsiteY242" fmla="*/ 992082 h 1270618"/>
                <a:gd name="connsiteX243" fmla="*/ 385902 w 538462"/>
                <a:gd name="connsiteY243" fmla="*/ 1270618 h 1270618"/>
                <a:gd name="connsiteX244" fmla="*/ 148287 w 538462"/>
                <a:gd name="connsiteY244" fmla="*/ 1270618 h 1270618"/>
                <a:gd name="connsiteX245" fmla="*/ 148287 w 538462"/>
                <a:gd name="connsiteY245" fmla="*/ 992082 h 1270618"/>
                <a:gd name="connsiteX246" fmla="*/ 0 w 538462"/>
                <a:gd name="connsiteY246" fmla="*/ 992082 h 1270618"/>
                <a:gd name="connsiteX247" fmla="*/ 75543 w 538462"/>
                <a:gd name="connsiteY247" fmla="*/ 808610 h 1270618"/>
                <a:gd name="connsiteX248" fmla="*/ 74989 w 538462"/>
                <a:gd name="connsiteY248" fmla="*/ 808242 h 1270618"/>
                <a:gd name="connsiteX249" fmla="*/ 72813 w 538462"/>
                <a:gd name="connsiteY249" fmla="*/ 806670 h 1270618"/>
                <a:gd name="connsiteX250" fmla="*/ 70559 w 538462"/>
                <a:gd name="connsiteY250" fmla="*/ 805024 h 1270618"/>
                <a:gd name="connsiteX251" fmla="*/ 68538 w 538462"/>
                <a:gd name="connsiteY251" fmla="*/ 803378 h 1270618"/>
                <a:gd name="connsiteX252" fmla="*/ 66361 w 538462"/>
                <a:gd name="connsiteY252" fmla="*/ 801732 h 1270618"/>
                <a:gd name="connsiteX253" fmla="*/ 64418 w 538462"/>
                <a:gd name="connsiteY253" fmla="*/ 800011 h 1270618"/>
                <a:gd name="connsiteX254" fmla="*/ 62397 w 538462"/>
                <a:gd name="connsiteY254" fmla="*/ 798289 h 1270618"/>
                <a:gd name="connsiteX255" fmla="*/ 60454 w 538462"/>
                <a:gd name="connsiteY255" fmla="*/ 796643 h 1270618"/>
                <a:gd name="connsiteX256" fmla="*/ 58511 w 538462"/>
                <a:gd name="connsiteY256" fmla="*/ 794847 h 1270618"/>
                <a:gd name="connsiteX257" fmla="*/ 56723 w 538462"/>
                <a:gd name="connsiteY257" fmla="*/ 793126 h 1270618"/>
                <a:gd name="connsiteX258" fmla="*/ 55013 w 538462"/>
                <a:gd name="connsiteY258" fmla="*/ 791405 h 1270618"/>
                <a:gd name="connsiteX259" fmla="*/ 53381 w 538462"/>
                <a:gd name="connsiteY259" fmla="*/ 789534 h 1270618"/>
                <a:gd name="connsiteX260" fmla="*/ 51671 w 538462"/>
                <a:gd name="connsiteY260" fmla="*/ 787813 h 1270618"/>
                <a:gd name="connsiteX261" fmla="*/ 50116 w 538462"/>
                <a:gd name="connsiteY261" fmla="*/ 785942 h 1270618"/>
                <a:gd name="connsiteX262" fmla="*/ 48639 w 538462"/>
                <a:gd name="connsiteY262" fmla="*/ 784221 h 1270618"/>
                <a:gd name="connsiteX263" fmla="*/ 47162 w 538462"/>
                <a:gd name="connsiteY263" fmla="*/ 782351 h 1270618"/>
                <a:gd name="connsiteX264" fmla="*/ 45763 w 538462"/>
                <a:gd name="connsiteY264" fmla="*/ 780555 h 1270618"/>
                <a:gd name="connsiteX265" fmla="*/ 44442 w 538462"/>
                <a:gd name="connsiteY265" fmla="*/ 778759 h 1270618"/>
                <a:gd name="connsiteX266" fmla="*/ 43198 w 538462"/>
                <a:gd name="connsiteY266" fmla="*/ 776888 h 1270618"/>
                <a:gd name="connsiteX267" fmla="*/ 41955 w 538462"/>
                <a:gd name="connsiteY267" fmla="*/ 775017 h 1270618"/>
                <a:gd name="connsiteX268" fmla="*/ 40866 w 538462"/>
                <a:gd name="connsiteY268" fmla="*/ 773147 h 1270618"/>
                <a:gd name="connsiteX269" fmla="*/ 39778 w 538462"/>
                <a:gd name="connsiteY269" fmla="*/ 771276 h 1270618"/>
                <a:gd name="connsiteX270" fmla="*/ 38768 w 538462"/>
                <a:gd name="connsiteY270" fmla="*/ 769330 h 1270618"/>
                <a:gd name="connsiteX271" fmla="*/ 37835 w 538462"/>
                <a:gd name="connsiteY271" fmla="*/ 767459 h 1270618"/>
                <a:gd name="connsiteX272" fmla="*/ 36902 w 538462"/>
                <a:gd name="connsiteY272" fmla="*/ 765514 h 1270618"/>
                <a:gd name="connsiteX273" fmla="*/ 36125 w 538462"/>
                <a:gd name="connsiteY273" fmla="*/ 763643 h 1270618"/>
                <a:gd name="connsiteX274" fmla="*/ 35348 w 538462"/>
                <a:gd name="connsiteY274" fmla="*/ 761697 h 1270618"/>
                <a:gd name="connsiteX275" fmla="*/ 34648 w 538462"/>
                <a:gd name="connsiteY275" fmla="*/ 759752 h 1270618"/>
                <a:gd name="connsiteX276" fmla="*/ 33949 w 538462"/>
                <a:gd name="connsiteY276" fmla="*/ 757806 h 1270618"/>
                <a:gd name="connsiteX277" fmla="*/ 33405 w 538462"/>
                <a:gd name="connsiteY277" fmla="*/ 755786 h 1270618"/>
                <a:gd name="connsiteX278" fmla="*/ 32860 w 538462"/>
                <a:gd name="connsiteY278" fmla="*/ 753840 h 1270618"/>
                <a:gd name="connsiteX279" fmla="*/ 32394 w 538462"/>
                <a:gd name="connsiteY279" fmla="*/ 751820 h 1270618"/>
                <a:gd name="connsiteX280" fmla="*/ 32005 w 538462"/>
                <a:gd name="connsiteY280" fmla="*/ 749874 h 1270618"/>
                <a:gd name="connsiteX281" fmla="*/ 31617 w 538462"/>
                <a:gd name="connsiteY281" fmla="*/ 747854 h 1270618"/>
                <a:gd name="connsiteX282" fmla="*/ 31384 w 538462"/>
                <a:gd name="connsiteY282" fmla="*/ 745833 h 1270618"/>
                <a:gd name="connsiteX283" fmla="*/ 31150 w 538462"/>
                <a:gd name="connsiteY283" fmla="*/ 743813 h 1270618"/>
                <a:gd name="connsiteX284" fmla="*/ 30995 w 538462"/>
                <a:gd name="connsiteY284" fmla="*/ 741718 h 1270618"/>
                <a:gd name="connsiteX285" fmla="*/ 30917 w 538462"/>
                <a:gd name="connsiteY285" fmla="*/ 739697 h 1270618"/>
                <a:gd name="connsiteX286" fmla="*/ 30917 w 538462"/>
                <a:gd name="connsiteY286" fmla="*/ 737602 h 1270618"/>
                <a:gd name="connsiteX287" fmla="*/ 30917 w 538462"/>
                <a:gd name="connsiteY287" fmla="*/ 412240 h 1270618"/>
                <a:gd name="connsiteX288" fmla="*/ 30995 w 538462"/>
                <a:gd name="connsiteY288" fmla="*/ 408050 h 1270618"/>
                <a:gd name="connsiteX289" fmla="*/ 31073 w 538462"/>
                <a:gd name="connsiteY289" fmla="*/ 403934 h 1270618"/>
                <a:gd name="connsiteX290" fmla="*/ 31306 w 538462"/>
                <a:gd name="connsiteY290" fmla="*/ 399743 h 1270618"/>
                <a:gd name="connsiteX291" fmla="*/ 31617 w 538462"/>
                <a:gd name="connsiteY291" fmla="*/ 395703 h 1270618"/>
                <a:gd name="connsiteX292" fmla="*/ 32083 w 538462"/>
                <a:gd name="connsiteY292" fmla="*/ 391737 h 1270618"/>
                <a:gd name="connsiteX293" fmla="*/ 32550 w 538462"/>
                <a:gd name="connsiteY293" fmla="*/ 387771 h 1270618"/>
                <a:gd name="connsiteX294" fmla="*/ 33094 w 538462"/>
                <a:gd name="connsiteY294" fmla="*/ 383879 h 1270618"/>
                <a:gd name="connsiteX295" fmla="*/ 33793 w 538462"/>
                <a:gd name="connsiteY295" fmla="*/ 380063 h 1270618"/>
                <a:gd name="connsiteX296" fmla="*/ 34570 w 538462"/>
                <a:gd name="connsiteY296" fmla="*/ 376247 h 1270618"/>
                <a:gd name="connsiteX297" fmla="*/ 35348 w 538462"/>
                <a:gd name="connsiteY297" fmla="*/ 372505 h 1270618"/>
                <a:gd name="connsiteX298" fmla="*/ 36358 w 538462"/>
                <a:gd name="connsiteY298" fmla="*/ 368839 h 1270618"/>
                <a:gd name="connsiteX299" fmla="*/ 37369 w 538462"/>
                <a:gd name="connsiteY299" fmla="*/ 365172 h 1270618"/>
                <a:gd name="connsiteX300" fmla="*/ 38457 w 538462"/>
                <a:gd name="connsiteY300" fmla="*/ 361580 h 1270618"/>
                <a:gd name="connsiteX301" fmla="*/ 39623 w 538462"/>
                <a:gd name="connsiteY301" fmla="*/ 358063 h 1270618"/>
                <a:gd name="connsiteX302" fmla="*/ 40944 w 538462"/>
                <a:gd name="connsiteY302" fmla="*/ 354621 h 1270618"/>
                <a:gd name="connsiteX303" fmla="*/ 42343 w 538462"/>
                <a:gd name="connsiteY303" fmla="*/ 351179 h 1270618"/>
                <a:gd name="connsiteX304" fmla="*/ 43820 w 538462"/>
                <a:gd name="connsiteY304" fmla="*/ 347811 h 1270618"/>
                <a:gd name="connsiteX305" fmla="*/ 45452 w 538462"/>
                <a:gd name="connsiteY305" fmla="*/ 344519 h 1270618"/>
                <a:gd name="connsiteX306" fmla="*/ 47085 w 538462"/>
                <a:gd name="connsiteY306" fmla="*/ 341226 h 1270618"/>
                <a:gd name="connsiteX307" fmla="*/ 48795 w 538462"/>
                <a:gd name="connsiteY307" fmla="*/ 338083 h 1270618"/>
                <a:gd name="connsiteX308" fmla="*/ 50738 w 538462"/>
                <a:gd name="connsiteY308" fmla="*/ 334940 h 1270618"/>
                <a:gd name="connsiteX309" fmla="*/ 52603 w 538462"/>
                <a:gd name="connsiteY309" fmla="*/ 331872 h 1270618"/>
                <a:gd name="connsiteX310" fmla="*/ 54702 w 538462"/>
                <a:gd name="connsiteY310" fmla="*/ 328730 h 1270618"/>
                <a:gd name="connsiteX311" fmla="*/ 56723 w 538462"/>
                <a:gd name="connsiteY311" fmla="*/ 325811 h 1270618"/>
                <a:gd name="connsiteX312" fmla="*/ 58977 w 538462"/>
                <a:gd name="connsiteY312" fmla="*/ 322893 h 1270618"/>
                <a:gd name="connsiteX313" fmla="*/ 61309 w 538462"/>
                <a:gd name="connsiteY313" fmla="*/ 319900 h 1270618"/>
                <a:gd name="connsiteX314" fmla="*/ 63641 w 538462"/>
                <a:gd name="connsiteY314" fmla="*/ 317131 h 1270618"/>
                <a:gd name="connsiteX315" fmla="*/ 66128 w 538462"/>
                <a:gd name="connsiteY315" fmla="*/ 314362 h 1270618"/>
                <a:gd name="connsiteX316" fmla="*/ 68693 w 538462"/>
                <a:gd name="connsiteY316" fmla="*/ 311668 h 1270618"/>
                <a:gd name="connsiteX317" fmla="*/ 71336 w 538462"/>
                <a:gd name="connsiteY317" fmla="*/ 308974 h 1270618"/>
                <a:gd name="connsiteX318" fmla="*/ 74134 w 538462"/>
                <a:gd name="connsiteY318" fmla="*/ 306280 h 1270618"/>
                <a:gd name="connsiteX319" fmla="*/ 76932 w 538462"/>
                <a:gd name="connsiteY319" fmla="*/ 303736 h 1270618"/>
                <a:gd name="connsiteX320" fmla="*/ 79808 w 538462"/>
                <a:gd name="connsiteY320" fmla="*/ 301192 h 1270618"/>
                <a:gd name="connsiteX321" fmla="*/ 82840 w 538462"/>
                <a:gd name="connsiteY321" fmla="*/ 298872 h 1270618"/>
                <a:gd name="connsiteX322" fmla="*/ 85871 w 538462"/>
                <a:gd name="connsiteY322" fmla="*/ 296553 h 1270618"/>
                <a:gd name="connsiteX323" fmla="*/ 88980 w 538462"/>
                <a:gd name="connsiteY323" fmla="*/ 294308 h 1270618"/>
                <a:gd name="connsiteX324" fmla="*/ 92245 w 538462"/>
                <a:gd name="connsiteY324" fmla="*/ 292138 h 1270618"/>
                <a:gd name="connsiteX325" fmla="*/ 95432 w 538462"/>
                <a:gd name="connsiteY325" fmla="*/ 290042 h 1270618"/>
                <a:gd name="connsiteX326" fmla="*/ 98774 w 538462"/>
                <a:gd name="connsiteY326" fmla="*/ 288022 h 1270618"/>
                <a:gd name="connsiteX327" fmla="*/ 102116 w 538462"/>
                <a:gd name="connsiteY327" fmla="*/ 286076 h 1270618"/>
                <a:gd name="connsiteX328" fmla="*/ 105614 w 538462"/>
                <a:gd name="connsiteY328" fmla="*/ 284280 h 1270618"/>
                <a:gd name="connsiteX329" fmla="*/ 109034 w 538462"/>
                <a:gd name="connsiteY329" fmla="*/ 282484 h 1270618"/>
                <a:gd name="connsiteX330" fmla="*/ 112687 w 538462"/>
                <a:gd name="connsiteY330" fmla="*/ 280763 h 1270618"/>
                <a:gd name="connsiteX331" fmla="*/ 116340 w 538462"/>
                <a:gd name="connsiteY331" fmla="*/ 279192 h 1270618"/>
                <a:gd name="connsiteX332" fmla="*/ 119994 w 538462"/>
                <a:gd name="connsiteY332" fmla="*/ 277695 h 1270618"/>
                <a:gd name="connsiteX333" fmla="*/ 123725 w 538462"/>
                <a:gd name="connsiteY333" fmla="*/ 276199 h 1270618"/>
                <a:gd name="connsiteX334" fmla="*/ 127611 w 538462"/>
                <a:gd name="connsiteY334" fmla="*/ 274777 h 1270618"/>
                <a:gd name="connsiteX335" fmla="*/ 131497 w 538462"/>
                <a:gd name="connsiteY335" fmla="*/ 273505 h 1270618"/>
                <a:gd name="connsiteX336" fmla="*/ 135462 w 538462"/>
                <a:gd name="connsiteY336" fmla="*/ 272382 h 1270618"/>
                <a:gd name="connsiteX337" fmla="*/ 139503 w 538462"/>
                <a:gd name="connsiteY337" fmla="*/ 271185 h 1270618"/>
                <a:gd name="connsiteX338" fmla="*/ 143623 w 538462"/>
                <a:gd name="connsiteY338" fmla="*/ 270137 h 1270618"/>
                <a:gd name="connsiteX339" fmla="*/ 147743 w 538462"/>
                <a:gd name="connsiteY339" fmla="*/ 269165 h 1270618"/>
                <a:gd name="connsiteX340" fmla="*/ 152018 w 538462"/>
                <a:gd name="connsiteY340" fmla="*/ 268192 h 1270618"/>
                <a:gd name="connsiteX341" fmla="*/ 156370 w 538462"/>
                <a:gd name="connsiteY341" fmla="*/ 267444 h 1270618"/>
                <a:gd name="connsiteX342" fmla="*/ 160723 w 538462"/>
                <a:gd name="connsiteY342" fmla="*/ 266695 h 1270618"/>
                <a:gd name="connsiteX343" fmla="*/ 165076 w 538462"/>
                <a:gd name="connsiteY343" fmla="*/ 265947 h 1270618"/>
                <a:gd name="connsiteX344" fmla="*/ 169662 w 538462"/>
                <a:gd name="connsiteY344" fmla="*/ 265423 h 1270618"/>
                <a:gd name="connsiteX345" fmla="*/ 174170 w 538462"/>
                <a:gd name="connsiteY345" fmla="*/ 264899 h 1270618"/>
                <a:gd name="connsiteX346" fmla="*/ 178756 w 538462"/>
                <a:gd name="connsiteY346" fmla="*/ 264450 h 1270618"/>
                <a:gd name="connsiteX347" fmla="*/ 183498 w 538462"/>
                <a:gd name="connsiteY347" fmla="*/ 264151 h 1270618"/>
                <a:gd name="connsiteX348" fmla="*/ 188239 w 538462"/>
                <a:gd name="connsiteY348" fmla="*/ 263852 h 1270618"/>
                <a:gd name="connsiteX349" fmla="*/ 193058 w 538462"/>
                <a:gd name="connsiteY349" fmla="*/ 263702 h 1270618"/>
                <a:gd name="connsiteX350" fmla="*/ 197955 w 538462"/>
                <a:gd name="connsiteY350" fmla="*/ 263552 h 1270618"/>
                <a:gd name="connsiteX351" fmla="*/ 202852 w 538462"/>
                <a:gd name="connsiteY351" fmla="*/ 263552 h 1270618"/>
                <a:gd name="connsiteX352" fmla="*/ 203318 w 538462"/>
                <a:gd name="connsiteY352" fmla="*/ 263178 h 1270618"/>
                <a:gd name="connsiteX353" fmla="*/ 203785 w 538462"/>
                <a:gd name="connsiteY353" fmla="*/ 262954 h 1270618"/>
                <a:gd name="connsiteX354" fmla="*/ 204251 w 538462"/>
                <a:gd name="connsiteY354" fmla="*/ 262879 h 1270618"/>
                <a:gd name="connsiteX355" fmla="*/ 204795 w 538462"/>
                <a:gd name="connsiteY355" fmla="*/ 262804 h 1270618"/>
                <a:gd name="connsiteX356" fmla="*/ 205261 w 538462"/>
                <a:gd name="connsiteY356" fmla="*/ 262804 h 1270618"/>
                <a:gd name="connsiteX357" fmla="*/ 205883 w 538462"/>
                <a:gd name="connsiteY357" fmla="*/ 262804 h 1270618"/>
                <a:gd name="connsiteX358" fmla="*/ 206661 w 538462"/>
                <a:gd name="connsiteY358" fmla="*/ 262804 h 1270618"/>
                <a:gd name="connsiteX359" fmla="*/ 207671 w 538462"/>
                <a:gd name="connsiteY359" fmla="*/ 262804 h 1270618"/>
                <a:gd name="connsiteX360" fmla="*/ 210625 w 538462"/>
                <a:gd name="connsiteY360" fmla="*/ 262954 h 1270618"/>
                <a:gd name="connsiteX361" fmla="*/ 213812 w 538462"/>
                <a:gd name="connsiteY361" fmla="*/ 263103 h 1270618"/>
                <a:gd name="connsiteX362" fmla="*/ 216921 w 538462"/>
                <a:gd name="connsiteY362" fmla="*/ 263178 h 1270618"/>
                <a:gd name="connsiteX363" fmla="*/ 220185 w 538462"/>
                <a:gd name="connsiteY363" fmla="*/ 263328 h 1270618"/>
                <a:gd name="connsiteX364" fmla="*/ 223605 w 538462"/>
                <a:gd name="connsiteY364" fmla="*/ 263403 h 1270618"/>
                <a:gd name="connsiteX365" fmla="*/ 226948 w 538462"/>
                <a:gd name="connsiteY365" fmla="*/ 263403 h 1270618"/>
                <a:gd name="connsiteX366" fmla="*/ 230523 w 538462"/>
                <a:gd name="connsiteY366" fmla="*/ 263552 h 1270618"/>
                <a:gd name="connsiteX367" fmla="*/ 234176 w 538462"/>
                <a:gd name="connsiteY367" fmla="*/ 263552 h 1270618"/>
                <a:gd name="connsiteX368" fmla="*/ 234254 w 538462"/>
                <a:gd name="connsiteY368" fmla="*/ 263103 h 1270618"/>
                <a:gd name="connsiteX369" fmla="*/ 234332 w 538462"/>
                <a:gd name="connsiteY369" fmla="*/ 262729 h 1270618"/>
                <a:gd name="connsiteX370" fmla="*/ 234565 w 538462"/>
                <a:gd name="connsiteY370" fmla="*/ 262280 h 1270618"/>
                <a:gd name="connsiteX371" fmla="*/ 234798 w 538462"/>
                <a:gd name="connsiteY371" fmla="*/ 261756 h 1270618"/>
                <a:gd name="connsiteX372" fmla="*/ 235653 w 538462"/>
                <a:gd name="connsiteY372" fmla="*/ 260634 h 1270618"/>
                <a:gd name="connsiteX373" fmla="*/ 236819 w 538462"/>
                <a:gd name="connsiteY373" fmla="*/ 259362 h 1270618"/>
                <a:gd name="connsiteX374" fmla="*/ 237907 w 538462"/>
                <a:gd name="connsiteY374" fmla="*/ 258165 h 1270618"/>
                <a:gd name="connsiteX375" fmla="*/ 238762 w 538462"/>
                <a:gd name="connsiteY375" fmla="*/ 257341 h 1270618"/>
                <a:gd name="connsiteX376" fmla="*/ 239073 w 538462"/>
                <a:gd name="connsiteY376" fmla="*/ 256967 h 1270618"/>
                <a:gd name="connsiteX377" fmla="*/ 239462 w 538462"/>
                <a:gd name="connsiteY377" fmla="*/ 256743 h 1270618"/>
                <a:gd name="connsiteX378" fmla="*/ 239695 w 538462"/>
                <a:gd name="connsiteY378" fmla="*/ 256668 h 1270618"/>
                <a:gd name="connsiteX379" fmla="*/ 239851 w 538462"/>
                <a:gd name="connsiteY379" fmla="*/ 256593 h 1270618"/>
                <a:gd name="connsiteX380" fmla="*/ 236975 w 538462"/>
                <a:gd name="connsiteY380" fmla="*/ 255695 h 1270618"/>
                <a:gd name="connsiteX381" fmla="*/ 234099 w 538462"/>
                <a:gd name="connsiteY381" fmla="*/ 254872 h 1270618"/>
                <a:gd name="connsiteX382" fmla="*/ 231300 w 538462"/>
                <a:gd name="connsiteY382" fmla="*/ 253899 h 1270618"/>
                <a:gd name="connsiteX383" fmla="*/ 228502 w 538462"/>
                <a:gd name="connsiteY383" fmla="*/ 252926 h 1270618"/>
                <a:gd name="connsiteX384" fmla="*/ 225704 w 538462"/>
                <a:gd name="connsiteY384" fmla="*/ 251879 h 1270618"/>
                <a:gd name="connsiteX385" fmla="*/ 222983 w 538462"/>
                <a:gd name="connsiteY385" fmla="*/ 250756 h 1270618"/>
                <a:gd name="connsiteX386" fmla="*/ 220263 w 538462"/>
                <a:gd name="connsiteY386" fmla="*/ 249709 h 1270618"/>
                <a:gd name="connsiteX387" fmla="*/ 217620 w 538462"/>
                <a:gd name="connsiteY387" fmla="*/ 248586 h 1270618"/>
                <a:gd name="connsiteX388" fmla="*/ 214977 w 538462"/>
                <a:gd name="connsiteY388" fmla="*/ 247389 h 1270618"/>
                <a:gd name="connsiteX389" fmla="*/ 212490 w 538462"/>
                <a:gd name="connsiteY389" fmla="*/ 246117 h 1270618"/>
                <a:gd name="connsiteX390" fmla="*/ 209925 w 538462"/>
                <a:gd name="connsiteY390" fmla="*/ 244845 h 1270618"/>
                <a:gd name="connsiteX391" fmla="*/ 207438 w 538462"/>
                <a:gd name="connsiteY391" fmla="*/ 243573 h 1270618"/>
                <a:gd name="connsiteX392" fmla="*/ 204951 w 538462"/>
                <a:gd name="connsiteY392" fmla="*/ 242226 h 1270618"/>
                <a:gd name="connsiteX393" fmla="*/ 202541 w 538462"/>
                <a:gd name="connsiteY393" fmla="*/ 240804 h 1270618"/>
                <a:gd name="connsiteX394" fmla="*/ 200131 w 538462"/>
                <a:gd name="connsiteY394" fmla="*/ 239307 h 1270618"/>
                <a:gd name="connsiteX395" fmla="*/ 197800 w 538462"/>
                <a:gd name="connsiteY395" fmla="*/ 237811 h 1270618"/>
                <a:gd name="connsiteX396" fmla="*/ 195468 w 538462"/>
                <a:gd name="connsiteY396" fmla="*/ 236314 h 1270618"/>
                <a:gd name="connsiteX397" fmla="*/ 193136 w 538462"/>
                <a:gd name="connsiteY397" fmla="*/ 234743 h 1270618"/>
                <a:gd name="connsiteX398" fmla="*/ 190882 w 538462"/>
                <a:gd name="connsiteY398" fmla="*/ 233096 h 1270618"/>
                <a:gd name="connsiteX399" fmla="*/ 188705 w 538462"/>
                <a:gd name="connsiteY399" fmla="*/ 231450 h 1270618"/>
                <a:gd name="connsiteX400" fmla="*/ 186529 w 538462"/>
                <a:gd name="connsiteY400" fmla="*/ 229804 h 1270618"/>
                <a:gd name="connsiteX401" fmla="*/ 184430 w 538462"/>
                <a:gd name="connsiteY401" fmla="*/ 228008 h 1270618"/>
                <a:gd name="connsiteX402" fmla="*/ 182332 w 538462"/>
                <a:gd name="connsiteY402" fmla="*/ 226287 h 1270618"/>
                <a:gd name="connsiteX403" fmla="*/ 180233 w 538462"/>
                <a:gd name="connsiteY403" fmla="*/ 224491 h 1270618"/>
                <a:gd name="connsiteX404" fmla="*/ 178212 w 538462"/>
                <a:gd name="connsiteY404" fmla="*/ 222620 h 1270618"/>
                <a:gd name="connsiteX405" fmla="*/ 176191 w 538462"/>
                <a:gd name="connsiteY405" fmla="*/ 220749 h 1270618"/>
                <a:gd name="connsiteX406" fmla="*/ 174248 w 538462"/>
                <a:gd name="connsiteY406" fmla="*/ 218804 h 1270618"/>
                <a:gd name="connsiteX407" fmla="*/ 172382 w 538462"/>
                <a:gd name="connsiteY407" fmla="*/ 216858 h 1270618"/>
                <a:gd name="connsiteX408" fmla="*/ 170439 w 538462"/>
                <a:gd name="connsiteY408" fmla="*/ 214838 h 1270618"/>
                <a:gd name="connsiteX409" fmla="*/ 168574 w 538462"/>
                <a:gd name="connsiteY409" fmla="*/ 212743 h 1270618"/>
                <a:gd name="connsiteX410" fmla="*/ 166708 w 538462"/>
                <a:gd name="connsiteY410" fmla="*/ 210722 h 1270618"/>
                <a:gd name="connsiteX411" fmla="*/ 164998 w 538462"/>
                <a:gd name="connsiteY411" fmla="*/ 208552 h 1270618"/>
                <a:gd name="connsiteX412" fmla="*/ 163288 w 538462"/>
                <a:gd name="connsiteY412" fmla="*/ 206307 h 1270618"/>
                <a:gd name="connsiteX413" fmla="*/ 161656 w 538462"/>
                <a:gd name="connsiteY413" fmla="*/ 204212 h 1270618"/>
                <a:gd name="connsiteX414" fmla="*/ 159946 w 538462"/>
                <a:gd name="connsiteY414" fmla="*/ 201967 h 1270618"/>
                <a:gd name="connsiteX415" fmla="*/ 158391 w 538462"/>
                <a:gd name="connsiteY415" fmla="*/ 199722 h 1270618"/>
                <a:gd name="connsiteX416" fmla="*/ 156915 w 538462"/>
                <a:gd name="connsiteY416" fmla="*/ 197402 h 1270618"/>
                <a:gd name="connsiteX417" fmla="*/ 155515 w 538462"/>
                <a:gd name="connsiteY417" fmla="*/ 195157 h 1270618"/>
                <a:gd name="connsiteX418" fmla="*/ 154116 w 538462"/>
                <a:gd name="connsiteY418" fmla="*/ 192913 h 1270618"/>
                <a:gd name="connsiteX419" fmla="*/ 152795 w 538462"/>
                <a:gd name="connsiteY419" fmla="*/ 190593 h 1270618"/>
                <a:gd name="connsiteX420" fmla="*/ 151474 w 538462"/>
                <a:gd name="connsiteY420" fmla="*/ 188273 h 1270618"/>
                <a:gd name="connsiteX421" fmla="*/ 150230 w 538462"/>
                <a:gd name="connsiteY421" fmla="*/ 185879 h 1270618"/>
                <a:gd name="connsiteX422" fmla="*/ 149064 w 538462"/>
                <a:gd name="connsiteY422" fmla="*/ 183484 h 1270618"/>
                <a:gd name="connsiteX423" fmla="*/ 147976 w 538462"/>
                <a:gd name="connsiteY423" fmla="*/ 181089 h 1270618"/>
                <a:gd name="connsiteX424" fmla="*/ 146965 w 538462"/>
                <a:gd name="connsiteY424" fmla="*/ 178695 h 1270618"/>
                <a:gd name="connsiteX425" fmla="*/ 145877 w 538462"/>
                <a:gd name="connsiteY425" fmla="*/ 176300 h 1270618"/>
                <a:gd name="connsiteX426" fmla="*/ 144944 w 538462"/>
                <a:gd name="connsiteY426" fmla="*/ 173906 h 1270618"/>
                <a:gd name="connsiteX427" fmla="*/ 144012 w 538462"/>
                <a:gd name="connsiteY427" fmla="*/ 171436 h 1270618"/>
                <a:gd name="connsiteX428" fmla="*/ 143234 w 538462"/>
                <a:gd name="connsiteY428" fmla="*/ 168967 h 1270618"/>
                <a:gd name="connsiteX429" fmla="*/ 142379 w 538462"/>
                <a:gd name="connsiteY429" fmla="*/ 166497 h 1270618"/>
                <a:gd name="connsiteX430" fmla="*/ 141680 w 538462"/>
                <a:gd name="connsiteY430" fmla="*/ 163953 h 1270618"/>
                <a:gd name="connsiteX431" fmla="*/ 140980 w 538462"/>
                <a:gd name="connsiteY431" fmla="*/ 161409 h 1270618"/>
                <a:gd name="connsiteX432" fmla="*/ 140358 w 538462"/>
                <a:gd name="connsiteY432" fmla="*/ 158865 h 1270618"/>
                <a:gd name="connsiteX433" fmla="*/ 139737 w 538462"/>
                <a:gd name="connsiteY433" fmla="*/ 156321 h 1270618"/>
                <a:gd name="connsiteX434" fmla="*/ 139270 w 538462"/>
                <a:gd name="connsiteY434" fmla="*/ 153702 h 1270618"/>
                <a:gd name="connsiteX435" fmla="*/ 138882 w 538462"/>
                <a:gd name="connsiteY435" fmla="*/ 151008 h 1270618"/>
                <a:gd name="connsiteX436" fmla="*/ 138415 w 538462"/>
                <a:gd name="connsiteY436" fmla="*/ 148389 h 1270618"/>
                <a:gd name="connsiteX437" fmla="*/ 138027 w 538462"/>
                <a:gd name="connsiteY437" fmla="*/ 145770 h 1270618"/>
                <a:gd name="connsiteX438" fmla="*/ 137793 w 538462"/>
                <a:gd name="connsiteY438" fmla="*/ 143076 h 1270618"/>
                <a:gd name="connsiteX439" fmla="*/ 137560 w 538462"/>
                <a:gd name="connsiteY439" fmla="*/ 140382 h 1270618"/>
                <a:gd name="connsiteX440" fmla="*/ 137249 w 538462"/>
                <a:gd name="connsiteY440" fmla="*/ 137688 h 1270618"/>
                <a:gd name="connsiteX441" fmla="*/ 137172 w 538462"/>
                <a:gd name="connsiteY441" fmla="*/ 134994 h 1270618"/>
                <a:gd name="connsiteX442" fmla="*/ 137094 w 538462"/>
                <a:gd name="connsiteY442" fmla="*/ 132225 h 1270618"/>
                <a:gd name="connsiteX443" fmla="*/ 137016 w 538462"/>
                <a:gd name="connsiteY443" fmla="*/ 129382 h 1270618"/>
                <a:gd name="connsiteX444" fmla="*/ 137094 w 538462"/>
                <a:gd name="connsiteY444" fmla="*/ 126164 h 1270618"/>
                <a:gd name="connsiteX445" fmla="*/ 137172 w 538462"/>
                <a:gd name="connsiteY445" fmla="*/ 122797 h 1270618"/>
                <a:gd name="connsiteX446" fmla="*/ 137405 w 538462"/>
                <a:gd name="connsiteY446" fmla="*/ 119579 h 1270618"/>
                <a:gd name="connsiteX447" fmla="*/ 137716 w 538462"/>
                <a:gd name="connsiteY447" fmla="*/ 116361 h 1270618"/>
                <a:gd name="connsiteX448" fmla="*/ 138027 w 538462"/>
                <a:gd name="connsiteY448" fmla="*/ 113069 h 1270618"/>
                <a:gd name="connsiteX449" fmla="*/ 138415 w 538462"/>
                <a:gd name="connsiteY449" fmla="*/ 109926 h 1270618"/>
                <a:gd name="connsiteX450" fmla="*/ 138959 w 538462"/>
                <a:gd name="connsiteY450" fmla="*/ 106783 h 1270618"/>
                <a:gd name="connsiteX451" fmla="*/ 139503 w 538462"/>
                <a:gd name="connsiteY451" fmla="*/ 103715 h 1270618"/>
                <a:gd name="connsiteX452" fmla="*/ 140125 w 538462"/>
                <a:gd name="connsiteY452" fmla="*/ 100647 h 1270618"/>
                <a:gd name="connsiteX453" fmla="*/ 140903 w 538462"/>
                <a:gd name="connsiteY453" fmla="*/ 97579 h 1270618"/>
                <a:gd name="connsiteX454" fmla="*/ 141758 w 538462"/>
                <a:gd name="connsiteY454" fmla="*/ 94586 h 1270618"/>
                <a:gd name="connsiteX455" fmla="*/ 142613 w 538462"/>
                <a:gd name="connsiteY455" fmla="*/ 91518 h 1270618"/>
                <a:gd name="connsiteX456" fmla="*/ 143545 w 538462"/>
                <a:gd name="connsiteY456" fmla="*/ 88599 h 1270618"/>
                <a:gd name="connsiteX457" fmla="*/ 144634 w 538462"/>
                <a:gd name="connsiteY457" fmla="*/ 85681 h 1270618"/>
                <a:gd name="connsiteX458" fmla="*/ 145722 w 538462"/>
                <a:gd name="connsiteY458" fmla="*/ 82762 h 1270618"/>
                <a:gd name="connsiteX459" fmla="*/ 146965 w 538462"/>
                <a:gd name="connsiteY459" fmla="*/ 79919 h 1270618"/>
                <a:gd name="connsiteX460" fmla="*/ 148131 w 538462"/>
                <a:gd name="connsiteY460" fmla="*/ 77075 h 1270618"/>
                <a:gd name="connsiteX461" fmla="*/ 149608 w 538462"/>
                <a:gd name="connsiteY461" fmla="*/ 74307 h 1270618"/>
                <a:gd name="connsiteX462" fmla="*/ 151007 w 538462"/>
                <a:gd name="connsiteY462" fmla="*/ 71463 h 1270618"/>
                <a:gd name="connsiteX463" fmla="*/ 152484 w 538462"/>
                <a:gd name="connsiteY463" fmla="*/ 68769 h 1270618"/>
                <a:gd name="connsiteX464" fmla="*/ 154116 w 538462"/>
                <a:gd name="connsiteY464" fmla="*/ 66075 h 1270618"/>
                <a:gd name="connsiteX465" fmla="*/ 155749 w 538462"/>
                <a:gd name="connsiteY465" fmla="*/ 63381 h 1270618"/>
                <a:gd name="connsiteX466" fmla="*/ 157459 w 538462"/>
                <a:gd name="connsiteY466" fmla="*/ 60687 h 1270618"/>
                <a:gd name="connsiteX467" fmla="*/ 159324 w 538462"/>
                <a:gd name="connsiteY467" fmla="*/ 58068 h 1270618"/>
                <a:gd name="connsiteX468" fmla="*/ 161190 w 538462"/>
                <a:gd name="connsiteY468" fmla="*/ 55524 h 1270618"/>
                <a:gd name="connsiteX469" fmla="*/ 163211 w 538462"/>
                <a:gd name="connsiteY469" fmla="*/ 52980 h 1270618"/>
                <a:gd name="connsiteX470" fmla="*/ 165231 w 538462"/>
                <a:gd name="connsiteY470" fmla="*/ 50436 h 1270618"/>
                <a:gd name="connsiteX471" fmla="*/ 167408 w 538462"/>
                <a:gd name="connsiteY471" fmla="*/ 47892 h 1270618"/>
                <a:gd name="connsiteX472" fmla="*/ 169507 w 538462"/>
                <a:gd name="connsiteY472" fmla="*/ 45422 h 1270618"/>
                <a:gd name="connsiteX473" fmla="*/ 171838 w 538462"/>
                <a:gd name="connsiteY473" fmla="*/ 42953 h 1270618"/>
                <a:gd name="connsiteX474" fmla="*/ 174248 w 538462"/>
                <a:gd name="connsiteY474" fmla="*/ 40558 h 1270618"/>
                <a:gd name="connsiteX475" fmla="*/ 176658 w 538462"/>
                <a:gd name="connsiteY475" fmla="*/ 38164 h 1270618"/>
                <a:gd name="connsiteX476" fmla="*/ 179145 w 538462"/>
                <a:gd name="connsiteY476" fmla="*/ 35769 h 1270618"/>
                <a:gd name="connsiteX477" fmla="*/ 181710 w 538462"/>
                <a:gd name="connsiteY477" fmla="*/ 33524 h 1270618"/>
                <a:gd name="connsiteX478" fmla="*/ 184119 w 538462"/>
                <a:gd name="connsiteY478" fmla="*/ 31354 h 1270618"/>
                <a:gd name="connsiteX479" fmla="*/ 186762 w 538462"/>
                <a:gd name="connsiteY479" fmla="*/ 29184 h 1270618"/>
                <a:gd name="connsiteX480" fmla="*/ 189327 w 538462"/>
                <a:gd name="connsiteY480" fmla="*/ 27089 h 1270618"/>
                <a:gd name="connsiteX481" fmla="*/ 191970 w 538462"/>
                <a:gd name="connsiteY481" fmla="*/ 25143 h 1270618"/>
                <a:gd name="connsiteX482" fmla="*/ 194613 w 538462"/>
                <a:gd name="connsiteY482" fmla="*/ 23272 h 1270618"/>
                <a:gd name="connsiteX483" fmla="*/ 197333 w 538462"/>
                <a:gd name="connsiteY483" fmla="*/ 21476 h 1270618"/>
                <a:gd name="connsiteX484" fmla="*/ 200054 w 538462"/>
                <a:gd name="connsiteY484" fmla="*/ 19680 h 1270618"/>
                <a:gd name="connsiteX485" fmla="*/ 202774 w 538462"/>
                <a:gd name="connsiteY485" fmla="*/ 17959 h 1270618"/>
                <a:gd name="connsiteX486" fmla="*/ 205572 w 538462"/>
                <a:gd name="connsiteY486" fmla="*/ 16388 h 1270618"/>
                <a:gd name="connsiteX487" fmla="*/ 208448 w 538462"/>
                <a:gd name="connsiteY487" fmla="*/ 14891 h 1270618"/>
                <a:gd name="connsiteX488" fmla="*/ 211247 w 538462"/>
                <a:gd name="connsiteY488" fmla="*/ 13395 h 1270618"/>
                <a:gd name="connsiteX489" fmla="*/ 214122 w 538462"/>
                <a:gd name="connsiteY489" fmla="*/ 11973 h 1270618"/>
                <a:gd name="connsiteX490" fmla="*/ 217076 w 538462"/>
                <a:gd name="connsiteY490" fmla="*/ 10701 h 1270618"/>
                <a:gd name="connsiteX491" fmla="*/ 219952 w 538462"/>
                <a:gd name="connsiteY491" fmla="*/ 9504 h 1270618"/>
                <a:gd name="connsiteX492" fmla="*/ 222906 w 538462"/>
                <a:gd name="connsiteY492" fmla="*/ 8306 h 1270618"/>
                <a:gd name="connsiteX493" fmla="*/ 226015 w 538462"/>
                <a:gd name="connsiteY493" fmla="*/ 7333 h 1270618"/>
                <a:gd name="connsiteX494" fmla="*/ 229046 w 538462"/>
                <a:gd name="connsiteY494" fmla="*/ 6286 h 1270618"/>
                <a:gd name="connsiteX495" fmla="*/ 232078 w 538462"/>
                <a:gd name="connsiteY495" fmla="*/ 5313 h 1270618"/>
                <a:gd name="connsiteX496" fmla="*/ 235187 w 538462"/>
                <a:gd name="connsiteY496" fmla="*/ 4490 h 1270618"/>
                <a:gd name="connsiteX497" fmla="*/ 238296 w 538462"/>
                <a:gd name="connsiteY497" fmla="*/ 3742 h 1270618"/>
                <a:gd name="connsiteX498" fmla="*/ 241483 w 538462"/>
                <a:gd name="connsiteY498" fmla="*/ 2993 h 1270618"/>
                <a:gd name="connsiteX499" fmla="*/ 244670 w 538462"/>
                <a:gd name="connsiteY499" fmla="*/ 2395 h 1270618"/>
                <a:gd name="connsiteX500" fmla="*/ 247857 w 538462"/>
                <a:gd name="connsiteY500" fmla="*/ 1796 h 1270618"/>
                <a:gd name="connsiteX501" fmla="*/ 251121 w 538462"/>
                <a:gd name="connsiteY501" fmla="*/ 1347 h 1270618"/>
                <a:gd name="connsiteX502" fmla="*/ 254463 w 538462"/>
                <a:gd name="connsiteY502" fmla="*/ 973 h 1270618"/>
                <a:gd name="connsiteX503" fmla="*/ 257728 w 538462"/>
                <a:gd name="connsiteY503" fmla="*/ 524 h 1270618"/>
                <a:gd name="connsiteX504" fmla="*/ 261148 w 538462"/>
                <a:gd name="connsiteY504" fmla="*/ 299 h 1270618"/>
                <a:gd name="connsiteX505" fmla="*/ 264490 w 538462"/>
                <a:gd name="connsiteY505" fmla="*/ 150 h 1270618"/>
                <a:gd name="connsiteX506" fmla="*/ 267910 w 538462"/>
                <a:gd name="connsiteY506" fmla="*/ 75 h 1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538462" h="1270618">
                  <a:moveTo>
                    <a:pt x="271408" y="0"/>
                  </a:moveTo>
                  <a:lnTo>
                    <a:pt x="274828" y="75"/>
                  </a:lnTo>
                  <a:lnTo>
                    <a:pt x="278326" y="150"/>
                  </a:lnTo>
                  <a:lnTo>
                    <a:pt x="281668" y="299"/>
                  </a:lnTo>
                  <a:lnTo>
                    <a:pt x="285088" y="524"/>
                  </a:lnTo>
                  <a:lnTo>
                    <a:pt x="288353" y="973"/>
                  </a:lnTo>
                  <a:lnTo>
                    <a:pt x="291773" y="1347"/>
                  </a:lnTo>
                  <a:lnTo>
                    <a:pt x="294960" y="1796"/>
                  </a:lnTo>
                  <a:lnTo>
                    <a:pt x="298302" y="2395"/>
                  </a:lnTo>
                  <a:lnTo>
                    <a:pt x="301489" y="2993"/>
                  </a:lnTo>
                  <a:lnTo>
                    <a:pt x="304598" y="3742"/>
                  </a:lnTo>
                  <a:lnTo>
                    <a:pt x="307863" y="4490"/>
                  </a:lnTo>
                  <a:lnTo>
                    <a:pt x="310894" y="5313"/>
                  </a:lnTo>
                  <a:lnTo>
                    <a:pt x="314081" y="6286"/>
                  </a:lnTo>
                  <a:lnTo>
                    <a:pt x="317112" y="7333"/>
                  </a:lnTo>
                  <a:lnTo>
                    <a:pt x="320144" y="8306"/>
                  </a:lnTo>
                  <a:lnTo>
                    <a:pt x="323097" y="9504"/>
                  </a:lnTo>
                  <a:lnTo>
                    <a:pt x="326129" y="10701"/>
                  </a:lnTo>
                  <a:lnTo>
                    <a:pt x="329005" y="11973"/>
                  </a:lnTo>
                  <a:lnTo>
                    <a:pt x="331958" y="13395"/>
                  </a:lnTo>
                  <a:lnTo>
                    <a:pt x="334757" y="14891"/>
                  </a:lnTo>
                  <a:lnTo>
                    <a:pt x="337633" y="16388"/>
                  </a:lnTo>
                  <a:lnTo>
                    <a:pt x="340431" y="17959"/>
                  </a:lnTo>
                  <a:lnTo>
                    <a:pt x="343151" y="19680"/>
                  </a:lnTo>
                  <a:lnTo>
                    <a:pt x="345949" y="21476"/>
                  </a:lnTo>
                  <a:lnTo>
                    <a:pt x="348670" y="23272"/>
                  </a:lnTo>
                  <a:lnTo>
                    <a:pt x="351313" y="25143"/>
                  </a:lnTo>
                  <a:lnTo>
                    <a:pt x="353955" y="27089"/>
                  </a:lnTo>
                  <a:lnTo>
                    <a:pt x="356598" y="29184"/>
                  </a:lnTo>
                  <a:lnTo>
                    <a:pt x="359163" y="31354"/>
                  </a:lnTo>
                  <a:lnTo>
                    <a:pt x="361728" y="33524"/>
                  </a:lnTo>
                  <a:lnTo>
                    <a:pt x="364293" y="35769"/>
                  </a:lnTo>
                  <a:lnTo>
                    <a:pt x="366781" y="38164"/>
                  </a:lnTo>
                  <a:lnTo>
                    <a:pt x="369268" y="40558"/>
                  </a:lnTo>
                  <a:lnTo>
                    <a:pt x="371600" y="42953"/>
                  </a:lnTo>
                  <a:lnTo>
                    <a:pt x="373854" y="45422"/>
                  </a:lnTo>
                  <a:lnTo>
                    <a:pt x="376030" y="47892"/>
                  </a:lnTo>
                  <a:lnTo>
                    <a:pt x="378129" y="50436"/>
                  </a:lnTo>
                  <a:lnTo>
                    <a:pt x="380150" y="52980"/>
                  </a:lnTo>
                  <a:lnTo>
                    <a:pt x="382093" y="55524"/>
                  </a:lnTo>
                  <a:lnTo>
                    <a:pt x="384036" y="58068"/>
                  </a:lnTo>
                  <a:lnTo>
                    <a:pt x="385824" y="60687"/>
                  </a:lnTo>
                  <a:lnTo>
                    <a:pt x="387534" y="63381"/>
                  </a:lnTo>
                  <a:lnTo>
                    <a:pt x="389244" y="66075"/>
                  </a:lnTo>
                  <a:lnTo>
                    <a:pt x="390799" y="68769"/>
                  </a:lnTo>
                  <a:lnTo>
                    <a:pt x="392275" y="71463"/>
                  </a:lnTo>
                  <a:lnTo>
                    <a:pt x="393674" y="74307"/>
                  </a:lnTo>
                  <a:lnTo>
                    <a:pt x="395074" y="77075"/>
                  </a:lnTo>
                  <a:lnTo>
                    <a:pt x="396317" y="79919"/>
                  </a:lnTo>
                  <a:lnTo>
                    <a:pt x="397483" y="82762"/>
                  </a:lnTo>
                  <a:lnTo>
                    <a:pt x="398649" y="85681"/>
                  </a:lnTo>
                  <a:lnTo>
                    <a:pt x="399737" y="88599"/>
                  </a:lnTo>
                  <a:lnTo>
                    <a:pt x="400592" y="91518"/>
                  </a:lnTo>
                  <a:lnTo>
                    <a:pt x="401525" y="94586"/>
                  </a:lnTo>
                  <a:lnTo>
                    <a:pt x="402380" y="97579"/>
                  </a:lnTo>
                  <a:lnTo>
                    <a:pt x="403080" y="100647"/>
                  </a:lnTo>
                  <a:lnTo>
                    <a:pt x="403779" y="103715"/>
                  </a:lnTo>
                  <a:lnTo>
                    <a:pt x="404246" y="106783"/>
                  </a:lnTo>
                  <a:lnTo>
                    <a:pt x="404790" y="109926"/>
                  </a:lnTo>
                  <a:lnTo>
                    <a:pt x="405256" y="113069"/>
                  </a:lnTo>
                  <a:lnTo>
                    <a:pt x="405567" y="116361"/>
                  </a:lnTo>
                  <a:lnTo>
                    <a:pt x="405800" y="119579"/>
                  </a:lnTo>
                  <a:lnTo>
                    <a:pt x="405956" y="122797"/>
                  </a:lnTo>
                  <a:lnTo>
                    <a:pt x="406111" y="126164"/>
                  </a:lnTo>
                  <a:lnTo>
                    <a:pt x="406111" y="129382"/>
                  </a:lnTo>
                  <a:lnTo>
                    <a:pt x="406111" y="132300"/>
                  </a:lnTo>
                  <a:lnTo>
                    <a:pt x="406033" y="135144"/>
                  </a:lnTo>
                  <a:lnTo>
                    <a:pt x="405878" y="137912"/>
                  </a:lnTo>
                  <a:lnTo>
                    <a:pt x="405722" y="140681"/>
                  </a:lnTo>
                  <a:lnTo>
                    <a:pt x="405411" y="143450"/>
                  </a:lnTo>
                  <a:lnTo>
                    <a:pt x="405101" y="146218"/>
                  </a:lnTo>
                  <a:lnTo>
                    <a:pt x="404634" y="148912"/>
                  </a:lnTo>
                  <a:lnTo>
                    <a:pt x="404246" y="151681"/>
                  </a:lnTo>
                  <a:lnTo>
                    <a:pt x="403779" y="154300"/>
                  </a:lnTo>
                  <a:lnTo>
                    <a:pt x="403157" y="156994"/>
                  </a:lnTo>
                  <a:lnTo>
                    <a:pt x="402536" y="159688"/>
                  </a:lnTo>
                  <a:lnTo>
                    <a:pt x="401836" y="162307"/>
                  </a:lnTo>
                  <a:lnTo>
                    <a:pt x="401136" y="164926"/>
                  </a:lnTo>
                  <a:lnTo>
                    <a:pt x="400281" y="167620"/>
                  </a:lnTo>
                  <a:lnTo>
                    <a:pt x="399349" y="170164"/>
                  </a:lnTo>
                  <a:lnTo>
                    <a:pt x="398494" y="172708"/>
                  </a:lnTo>
                  <a:lnTo>
                    <a:pt x="397483" y="175253"/>
                  </a:lnTo>
                  <a:lnTo>
                    <a:pt x="396395" y="177797"/>
                  </a:lnTo>
                  <a:lnTo>
                    <a:pt x="395307" y="180341"/>
                  </a:lnTo>
                  <a:lnTo>
                    <a:pt x="394141" y="182810"/>
                  </a:lnTo>
                  <a:lnTo>
                    <a:pt x="392897" y="185280"/>
                  </a:lnTo>
                  <a:lnTo>
                    <a:pt x="391654" y="187674"/>
                  </a:lnTo>
                  <a:lnTo>
                    <a:pt x="390332" y="190144"/>
                  </a:lnTo>
                  <a:lnTo>
                    <a:pt x="388855" y="192538"/>
                  </a:lnTo>
                  <a:lnTo>
                    <a:pt x="387379" y="195008"/>
                  </a:lnTo>
                  <a:lnTo>
                    <a:pt x="385824" y="197402"/>
                  </a:lnTo>
                  <a:lnTo>
                    <a:pt x="384269" y="199722"/>
                  </a:lnTo>
                  <a:lnTo>
                    <a:pt x="382637" y="202117"/>
                  </a:lnTo>
                  <a:lnTo>
                    <a:pt x="380849" y="204436"/>
                  </a:lnTo>
                  <a:lnTo>
                    <a:pt x="379139" y="206756"/>
                  </a:lnTo>
                  <a:lnTo>
                    <a:pt x="377274" y="209001"/>
                  </a:lnTo>
                  <a:lnTo>
                    <a:pt x="375331" y="211321"/>
                  </a:lnTo>
                  <a:lnTo>
                    <a:pt x="373465" y="213491"/>
                  </a:lnTo>
                  <a:lnTo>
                    <a:pt x="371444" y="215736"/>
                  </a:lnTo>
                  <a:lnTo>
                    <a:pt x="369501" y="217756"/>
                  </a:lnTo>
                  <a:lnTo>
                    <a:pt x="367402" y="219851"/>
                  </a:lnTo>
                  <a:lnTo>
                    <a:pt x="365381" y="221872"/>
                  </a:lnTo>
                  <a:lnTo>
                    <a:pt x="363283" y="223817"/>
                  </a:lnTo>
                  <a:lnTo>
                    <a:pt x="361184" y="225763"/>
                  </a:lnTo>
                  <a:lnTo>
                    <a:pt x="358930" y="227559"/>
                  </a:lnTo>
                  <a:lnTo>
                    <a:pt x="356754" y="229430"/>
                  </a:lnTo>
                  <a:lnTo>
                    <a:pt x="354577" y="231151"/>
                  </a:lnTo>
                  <a:lnTo>
                    <a:pt x="352245" y="232872"/>
                  </a:lnTo>
                  <a:lnTo>
                    <a:pt x="349991" y="234518"/>
                  </a:lnTo>
                  <a:lnTo>
                    <a:pt x="347659" y="236090"/>
                  </a:lnTo>
                  <a:lnTo>
                    <a:pt x="345328" y="237661"/>
                  </a:lnTo>
                  <a:lnTo>
                    <a:pt x="342918" y="239158"/>
                  </a:lnTo>
                  <a:lnTo>
                    <a:pt x="340431" y="240579"/>
                  </a:lnTo>
                  <a:lnTo>
                    <a:pt x="337943" y="241926"/>
                  </a:lnTo>
                  <a:lnTo>
                    <a:pt x="335534" y="243348"/>
                  </a:lnTo>
                  <a:lnTo>
                    <a:pt x="333047" y="244620"/>
                  </a:lnTo>
                  <a:lnTo>
                    <a:pt x="330482" y="245892"/>
                  </a:lnTo>
                  <a:lnTo>
                    <a:pt x="327839" y="247015"/>
                  </a:lnTo>
                  <a:lnTo>
                    <a:pt x="325196" y="248137"/>
                  </a:lnTo>
                  <a:lnTo>
                    <a:pt x="322553" y="249260"/>
                  </a:lnTo>
                  <a:lnTo>
                    <a:pt x="319910" y="250233"/>
                  </a:lnTo>
                  <a:lnTo>
                    <a:pt x="317190" y="251280"/>
                  </a:lnTo>
                  <a:lnTo>
                    <a:pt x="314392" y="252178"/>
                  </a:lnTo>
                  <a:lnTo>
                    <a:pt x="311594" y="253001"/>
                  </a:lnTo>
                  <a:lnTo>
                    <a:pt x="308795" y="253899"/>
                  </a:lnTo>
                  <a:lnTo>
                    <a:pt x="305919" y="254573"/>
                  </a:lnTo>
                  <a:lnTo>
                    <a:pt x="302966" y="255321"/>
                  </a:lnTo>
                  <a:lnTo>
                    <a:pt x="300090" y="255994"/>
                  </a:lnTo>
                  <a:lnTo>
                    <a:pt x="297136" y="256593"/>
                  </a:lnTo>
                  <a:lnTo>
                    <a:pt x="298147" y="257641"/>
                  </a:lnTo>
                  <a:lnTo>
                    <a:pt x="299002" y="258614"/>
                  </a:lnTo>
                  <a:lnTo>
                    <a:pt x="299779" y="259512"/>
                  </a:lnTo>
                  <a:lnTo>
                    <a:pt x="300323" y="260409"/>
                  </a:lnTo>
                  <a:lnTo>
                    <a:pt x="300867" y="261233"/>
                  </a:lnTo>
                  <a:lnTo>
                    <a:pt x="301178" y="261981"/>
                  </a:lnTo>
                  <a:lnTo>
                    <a:pt x="301333" y="262804"/>
                  </a:lnTo>
                  <a:lnTo>
                    <a:pt x="301411" y="263552"/>
                  </a:lnTo>
                  <a:lnTo>
                    <a:pt x="361573" y="263552"/>
                  </a:lnTo>
                  <a:lnTo>
                    <a:pt x="364993" y="263552"/>
                  </a:lnTo>
                  <a:lnTo>
                    <a:pt x="368413" y="263702"/>
                  </a:lnTo>
                  <a:lnTo>
                    <a:pt x="371833" y="263927"/>
                  </a:lnTo>
                  <a:lnTo>
                    <a:pt x="375175" y="264226"/>
                  </a:lnTo>
                  <a:lnTo>
                    <a:pt x="378595" y="264600"/>
                  </a:lnTo>
                  <a:lnTo>
                    <a:pt x="381860" y="265124"/>
                  </a:lnTo>
                  <a:lnTo>
                    <a:pt x="385202" y="265722"/>
                  </a:lnTo>
                  <a:lnTo>
                    <a:pt x="388544" y="266396"/>
                  </a:lnTo>
                  <a:lnTo>
                    <a:pt x="391809" y="267144"/>
                  </a:lnTo>
                  <a:lnTo>
                    <a:pt x="395074" y="268042"/>
                  </a:lnTo>
                  <a:lnTo>
                    <a:pt x="398338" y="269015"/>
                  </a:lnTo>
                  <a:lnTo>
                    <a:pt x="401603" y="270063"/>
                  </a:lnTo>
                  <a:lnTo>
                    <a:pt x="404712" y="271185"/>
                  </a:lnTo>
                  <a:lnTo>
                    <a:pt x="407976" y="272382"/>
                  </a:lnTo>
                  <a:lnTo>
                    <a:pt x="411163" y="273729"/>
                  </a:lnTo>
                  <a:lnTo>
                    <a:pt x="414272" y="275076"/>
                  </a:lnTo>
                  <a:lnTo>
                    <a:pt x="417459" y="276573"/>
                  </a:lnTo>
                  <a:lnTo>
                    <a:pt x="420568" y="278144"/>
                  </a:lnTo>
                  <a:lnTo>
                    <a:pt x="423600" y="279791"/>
                  </a:lnTo>
                  <a:lnTo>
                    <a:pt x="426787" y="281586"/>
                  </a:lnTo>
                  <a:lnTo>
                    <a:pt x="429818" y="283457"/>
                  </a:lnTo>
                  <a:lnTo>
                    <a:pt x="432849" y="285403"/>
                  </a:lnTo>
                  <a:lnTo>
                    <a:pt x="435881" y="287498"/>
                  </a:lnTo>
                  <a:lnTo>
                    <a:pt x="438912" y="289593"/>
                  </a:lnTo>
                  <a:lnTo>
                    <a:pt x="441866" y="291838"/>
                  </a:lnTo>
                  <a:lnTo>
                    <a:pt x="444820" y="294158"/>
                  </a:lnTo>
                  <a:lnTo>
                    <a:pt x="447851" y="296553"/>
                  </a:lnTo>
                  <a:lnTo>
                    <a:pt x="450727" y="299097"/>
                  </a:lnTo>
                  <a:lnTo>
                    <a:pt x="453603" y="301641"/>
                  </a:lnTo>
                  <a:lnTo>
                    <a:pt x="456479" y="304335"/>
                  </a:lnTo>
                  <a:lnTo>
                    <a:pt x="459355" y="307104"/>
                  </a:lnTo>
                  <a:lnTo>
                    <a:pt x="462231" y="309947"/>
                  </a:lnTo>
                  <a:lnTo>
                    <a:pt x="464951" y="312866"/>
                  </a:lnTo>
                  <a:lnTo>
                    <a:pt x="467672" y="315784"/>
                  </a:lnTo>
                  <a:lnTo>
                    <a:pt x="470237" y="318777"/>
                  </a:lnTo>
                  <a:lnTo>
                    <a:pt x="472802" y="321770"/>
                  </a:lnTo>
                  <a:lnTo>
                    <a:pt x="475211" y="324689"/>
                  </a:lnTo>
                  <a:lnTo>
                    <a:pt x="477621" y="327682"/>
                  </a:lnTo>
                  <a:lnTo>
                    <a:pt x="479797" y="330750"/>
                  </a:lnTo>
                  <a:lnTo>
                    <a:pt x="481974" y="333743"/>
                  </a:lnTo>
                  <a:lnTo>
                    <a:pt x="484072" y="336886"/>
                  </a:lnTo>
                  <a:lnTo>
                    <a:pt x="486016" y="339954"/>
                  </a:lnTo>
                  <a:lnTo>
                    <a:pt x="487959" y="343097"/>
                  </a:lnTo>
                  <a:lnTo>
                    <a:pt x="489824" y="346165"/>
                  </a:lnTo>
                  <a:lnTo>
                    <a:pt x="491457" y="349233"/>
                  </a:lnTo>
                  <a:lnTo>
                    <a:pt x="493089" y="352451"/>
                  </a:lnTo>
                  <a:lnTo>
                    <a:pt x="494721" y="355594"/>
                  </a:lnTo>
                  <a:lnTo>
                    <a:pt x="496198" y="358811"/>
                  </a:lnTo>
                  <a:lnTo>
                    <a:pt x="497597" y="362029"/>
                  </a:lnTo>
                  <a:lnTo>
                    <a:pt x="498841" y="365172"/>
                  </a:lnTo>
                  <a:lnTo>
                    <a:pt x="500084" y="368464"/>
                  </a:lnTo>
                  <a:lnTo>
                    <a:pt x="501095" y="371682"/>
                  </a:lnTo>
                  <a:lnTo>
                    <a:pt x="502183" y="374975"/>
                  </a:lnTo>
                  <a:lnTo>
                    <a:pt x="503116" y="378267"/>
                  </a:lnTo>
                  <a:lnTo>
                    <a:pt x="503893" y="381635"/>
                  </a:lnTo>
                  <a:lnTo>
                    <a:pt x="504670" y="384927"/>
                  </a:lnTo>
                  <a:lnTo>
                    <a:pt x="505370" y="388294"/>
                  </a:lnTo>
                  <a:lnTo>
                    <a:pt x="505914" y="391662"/>
                  </a:lnTo>
                  <a:lnTo>
                    <a:pt x="506380" y="395104"/>
                  </a:lnTo>
                  <a:lnTo>
                    <a:pt x="506847" y="398397"/>
                  </a:lnTo>
                  <a:lnTo>
                    <a:pt x="507158" y="401839"/>
                  </a:lnTo>
                  <a:lnTo>
                    <a:pt x="507391" y="405356"/>
                  </a:lnTo>
                  <a:lnTo>
                    <a:pt x="507469" y="408798"/>
                  </a:lnTo>
                  <a:lnTo>
                    <a:pt x="507546" y="412240"/>
                  </a:lnTo>
                  <a:lnTo>
                    <a:pt x="507546" y="718745"/>
                  </a:lnTo>
                  <a:lnTo>
                    <a:pt x="507546" y="721588"/>
                  </a:lnTo>
                  <a:lnTo>
                    <a:pt x="507391" y="724507"/>
                  </a:lnTo>
                  <a:lnTo>
                    <a:pt x="507313" y="727276"/>
                  </a:lnTo>
                  <a:lnTo>
                    <a:pt x="507080" y="730044"/>
                  </a:lnTo>
                  <a:lnTo>
                    <a:pt x="506769" y="732813"/>
                  </a:lnTo>
                  <a:lnTo>
                    <a:pt x="506380" y="735507"/>
                  </a:lnTo>
                  <a:lnTo>
                    <a:pt x="505992" y="738276"/>
                  </a:lnTo>
                  <a:lnTo>
                    <a:pt x="505603" y="740895"/>
                  </a:lnTo>
                  <a:lnTo>
                    <a:pt x="504981" y="743589"/>
                  </a:lnTo>
                  <a:lnTo>
                    <a:pt x="504437" y="746208"/>
                  </a:lnTo>
                  <a:lnTo>
                    <a:pt x="503738" y="748827"/>
                  </a:lnTo>
                  <a:lnTo>
                    <a:pt x="503038" y="751371"/>
                  </a:lnTo>
                  <a:lnTo>
                    <a:pt x="502183" y="753915"/>
                  </a:lnTo>
                  <a:lnTo>
                    <a:pt x="501406" y="756459"/>
                  </a:lnTo>
                  <a:lnTo>
                    <a:pt x="500473" y="758929"/>
                  </a:lnTo>
                  <a:lnTo>
                    <a:pt x="499463" y="761398"/>
                  </a:lnTo>
                  <a:lnTo>
                    <a:pt x="498374" y="763868"/>
                  </a:lnTo>
                  <a:lnTo>
                    <a:pt x="497364" y="766337"/>
                  </a:lnTo>
                  <a:lnTo>
                    <a:pt x="496198" y="768732"/>
                  </a:lnTo>
                  <a:lnTo>
                    <a:pt x="494954" y="771126"/>
                  </a:lnTo>
                  <a:lnTo>
                    <a:pt x="493633" y="773371"/>
                  </a:lnTo>
                  <a:lnTo>
                    <a:pt x="492234" y="775691"/>
                  </a:lnTo>
                  <a:lnTo>
                    <a:pt x="490835" y="778010"/>
                  </a:lnTo>
                  <a:lnTo>
                    <a:pt x="489358" y="780330"/>
                  </a:lnTo>
                  <a:lnTo>
                    <a:pt x="487726" y="782575"/>
                  </a:lnTo>
                  <a:lnTo>
                    <a:pt x="486171" y="784745"/>
                  </a:lnTo>
                  <a:lnTo>
                    <a:pt x="484461" y="786990"/>
                  </a:lnTo>
                  <a:lnTo>
                    <a:pt x="482751" y="789160"/>
                  </a:lnTo>
                  <a:lnTo>
                    <a:pt x="480885" y="791330"/>
                  </a:lnTo>
                  <a:lnTo>
                    <a:pt x="479098" y="793426"/>
                  </a:lnTo>
                  <a:lnTo>
                    <a:pt x="477077" y="795596"/>
                  </a:lnTo>
                  <a:lnTo>
                    <a:pt x="475134" y="797691"/>
                  </a:lnTo>
                  <a:lnTo>
                    <a:pt x="473035" y="799711"/>
                  </a:lnTo>
                  <a:lnTo>
                    <a:pt x="470936" y="801732"/>
                  </a:lnTo>
                  <a:lnTo>
                    <a:pt x="468760" y="803602"/>
                  </a:lnTo>
                  <a:lnTo>
                    <a:pt x="466661" y="805548"/>
                  </a:lnTo>
                  <a:lnTo>
                    <a:pt x="464329" y="807419"/>
                  </a:lnTo>
                  <a:lnTo>
                    <a:pt x="462887" y="808530"/>
                  </a:lnTo>
                  <a:lnTo>
                    <a:pt x="538462" y="992082"/>
                  </a:lnTo>
                  <a:lnTo>
                    <a:pt x="385902" y="992082"/>
                  </a:lnTo>
                  <a:lnTo>
                    <a:pt x="385902" y="1270618"/>
                  </a:lnTo>
                  <a:lnTo>
                    <a:pt x="148287" y="1270618"/>
                  </a:lnTo>
                  <a:lnTo>
                    <a:pt x="148287" y="992082"/>
                  </a:lnTo>
                  <a:lnTo>
                    <a:pt x="0" y="992082"/>
                  </a:lnTo>
                  <a:lnTo>
                    <a:pt x="75543" y="808610"/>
                  </a:lnTo>
                  <a:lnTo>
                    <a:pt x="74989" y="808242"/>
                  </a:lnTo>
                  <a:lnTo>
                    <a:pt x="72813" y="806670"/>
                  </a:lnTo>
                  <a:lnTo>
                    <a:pt x="70559" y="805024"/>
                  </a:lnTo>
                  <a:lnTo>
                    <a:pt x="68538" y="803378"/>
                  </a:lnTo>
                  <a:lnTo>
                    <a:pt x="66361" y="801732"/>
                  </a:lnTo>
                  <a:lnTo>
                    <a:pt x="64418" y="800011"/>
                  </a:lnTo>
                  <a:lnTo>
                    <a:pt x="62397" y="798289"/>
                  </a:lnTo>
                  <a:lnTo>
                    <a:pt x="60454" y="796643"/>
                  </a:lnTo>
                  <a:lnTo>
                    <a:pt x="58511" y="794847"/>
                  </a:lnTo>
                  <a:lnTo>
                    <a:pt x="56723" y="793126"/>
                  </a:lnTo>
                  <a:lnTo>
                    <a:pt x="55013" y="791405"/>
                  </a:lnTo>
                  <a:lnTo>
                    <a:pt x="53381" y="789534"/>
                  </a:lnTo>
                  <a:lnTo>
                    <a:pt x="51671" y="787813"/>
                  </a:lnTo>
                  <a:lnTo>
                    <a:pt x="50116" y="785942"/>
                  </a:lnTo>
                  <a:lnTo>
                    <a:pt x="48639" y="784221"/>
                  </a:lnTo>
                  <a:lnTo>
                    <a:pt x="47162" y="782351"/>
                  </a:lnTo>
                  <a:lnTo>
                    <a:pt x="45763" y="780555"/>
                  </a:lnTo>
                  <a:lnTo>
                    <a:pt x="44442" y="778759"/>
                  </a:lnTo>
                  <a:lnTo>
                    <a:pt x="43198" y="776888"/>
                  </a:lnTo>
                  <a:lnTo>
                    <a:pt x="41955" y="775017"/>
                  </a:lnTo>
                  <a:lnTo>
                    <a:pt x="40866" y="773147"/>
                  </a:lnTo>
                  <a:lnTo>
                    <a:pt x="39778" y="771276"/>
                  </a:lnTo>
                  <a:lnTo>
                    <a:pt x="38768" y="769330"/>
                  </a:lnTo>
                  <a:lnTo>
                    <a:pt x="37835" y="767459"/>
                  </a:lnTo>
                  <a:lnTo>
                    <a:pt x="36902" y="765514"/>
                  </a:lnTo>
                  <a:lnTo>
                    <a:pt x="36125" y="763643"/>
                  </a:lnTo>
                  <a:lnTo>
                    <a:pt x="35348" y="761697"/>
                  </a:lnTo>
                  <a:lnTo>
                    <a:pt x="34648" y="759752"/>
                  </a:lnTo>
                  <a:lnTo>
                    <a:pt x="33949" y="757806"/>
                  </a:lnTo>
                  <a:lnTo>
                    <a:pt x="33405" y="755786"/>
                  </a:lnTo>
                  <a:lnTo>
                    <a:pt x="32860" y="753840"/>
                  </a:lnTo>
                  <a:lnTo>
                    <a:pt x="32394" y="751820"/>
                  </a:lnTo>
                  <a:lnTo>
                    <a:pt x="32005" y="749874"/>
                  </a:lnTo>
                  <a:lnTo>
                    <a:pt x="31617" y="747854"/>
                  </a:lnTo>
                  <a:lnTo>
                    <a:pt x="31384" y="745833"/>
                  </a:lnTo>
                  <a:lnTo>
                    <a:pt x="31150" y="743813"/>
                  </a:lnTo>
                  <a:lnTo>
                    <a:pt x="30995" y="741718"/>
                  </a:lnTo>
                  <a:lnTo>
                    <a:pt x="30917" y="739697"/>
                  </a:lnTo>
                  <a:lnTo>
                    <a:pt x="30917" y="737602"/>
                  </a:lnTo>
                  <a:lnTo>
                    <a:pt x="30917" y="412240"/>
                  </a:lnTo>
                  <a:lnTo>
                    <a:pt x="30995" y="408050"/>
                  </a:lnTo>
                  <a:lnTo>
                    <a:pt x="31073" y="403934"/>
                  </a:lnTo>
                  <a:lnTo>
                    <a:pt x="31306" y="399743"/>
                  </a:lnTo>
                  <a:lnTo>
                    <a:pt x="31617" y="395703"/>
                  </a:lnTo>
                  <a:lnTo>
                    <a:pt x="32083" y="391737"/>
                  </a:lnTo>
                  <a:lnTo>
                    <a:pt x="32550" y="387771"/>
                  </a:lnTo>
                  <a:lnTo>
                    <a:pt x="33094" y="383879"/>
                  </a:lnTo>
                  <a:lnTo>
                    <a:pt x="33793" y="380063"/>
                  </a:lnTo>
                  <a:lnTo>
                    <a:pt x="34570" y="376247"/>
                  </a:lnTo>
                  <a:lnTo>
                    <a:pt x="35348" y="372505"/>
                  </a:lnTo>
                  <a:lnTo>
                    <a:pt x="36358" y="368839"/>
                  </a:lnTo>
                  <a:lnTo>
                    <a:pt x="37369" y="365172"/>
                  </a:lnTo>
                  <a:lnTo>
                    <a:pt x="38457" y="361580"/>
                  </a:lnTo>
                  <a:lnTo>
                    <a:pt x="39623" y="358063"/>
                  </a:lnTo>
                  <a:lnTo>
                    <a:pt x="40944" y="354621"/>
                  </a:lnTo>
                  <a:lnTo>
                    <a:pt x="42343" y="351179"/>
                  </a:lnTo>
                  <a:lnTo>
                    <a:pt x="43820" y="347811"/>
                  </a:lnTo>
                  <a:lnTo>
                    <a:pt x="45452" y="344519"/>
                  </a:lnTo>
                  <a:lnTo>
                    <a:pt x="47085" y="341226"/>
                  </a:lnTo>
                  <a:lnTo>
                    <a:pt x="48795" y="338083"/>
                  </a:lnTo>
                  <a:lnTo>
                    <a:pt x="50738" y="334940"/>
                  </a:lnTo>
                  <a:lnTo>
                    <a:pt x="52603" y="331872"/>
                  </a:lnTo>
                  <a:lnTo>
                    <a:pt x="54702" y="328730"/>
                  </a:lnTo>
                  <a:lnTo>
                    <a:pt x="56723" y="325811"/>
                  </a:lnTo>
                  <a:lnTo>
                    <a:pt x="58977" y="322893"/>
                  </a:lnTo>
                  <a:lnTo>
                    <a:pt x="61309" y="319900"/>
                  </a:lnTo>
                  <a:lnTo>
                    <a:pt x="63641" y="317131"/>
                  </a:lnTo>
                  <a:lnTo>
                    <a:pt x="66128" y="314362"/>
                  </a:lnTo>
                  <a:lnTo>
                    <a:pt x="68693" y="311668"/>
                  </a:lnTo>
                  <a:lnTo>
                    <a:pt x="71336" y="308974"/>
                  </a:lnTo>
                  <a:lnTo>
                    <a:pt x="74134" y="306280"/>
                  </a:lnTo>
                  <a:lnTo>
                    <a:pt x="76932" y="303736"/>
                  </a:lnTo>
                  <a:lnTo>
                    <a:pt x="79808" y="301192"/>
                  </a:lnTo>
                  <a:lnTo>
                    <a:pt x="82840" y="298872"/>
                  </a:lnTo>
                  <a:lnTo>
                    <a:pt x="85871" y="296553"/>
                  </a:lnTo>
                  <a:lnTo>
                    <a:pt x="88980" y="294308"/>
                  </a:lnTo>
                  <a:lnTo>
                    <a:pt x="92245" y="292138"/>
                  </a:lnTo>
                  <a:lnTo>
                    <a:pt x="95432" y="290042"/>
                  </a:lnTo>
                  <a:lnTo>
                    <a:pt x="98774" y="288022"/>
                  </a:lnTo>
                  <a:lnTo>
                    <a:pt x="102116" y="286076"/>
                  </a:lnTo>
                  <a:lnTo>
                    <a:pt x="105614" y="284280"/>
                  </a:lnTo>
                  <a:lnTo>
                    <a:pt x="109034" y="282484"/>
                  </a:lnTo>
                  <a:lnTo>
                    <a:pt x="112687" y="280763"/>
                  </a:lnTo>
                  <a:lnTo>
                    <a:pt x="116340" y="279192"/>
                  </a:lnTo>
                  <a:lnTo>
                    <a:pt x="119994" y="277695"/>
                  </a:lnTo>
                  <a:lnTo>
                    <a:pt x="123725" y="276199"/>
                  </a:lnTo>
                  <a:lnTo>
                    <a:pt x="127611" y="274777"/>
                  </a:lnTo>
                  <a:lnTo>
                    <a:pt x="131497" y="273505"/>
                  </a:lnTo>
                  <a:lnTo>
                    <a:pt x="135462" y="272382"/>
                  </a:lnTo>
                  <a:lnTo>
                    <a:pt x="139503" y="271185"/>
                  </a:lnTo>
                  <a:lnTo>
                    <a:pt x="143623" y="270137"/>
                  </a:lnTo>
                  <a:lnTo>
                    <a:pt x="147743" y="269165"/>
                  </a:lnTo>
                  <a:lnTo>
                    <a:pt x="152018" y="268192"/>
                  </a:lnTo>
                  <a:lnTo>
                    <a:pt x="156370" y="267444"/>
                  </a:lnTo>
                  <a:lnTo>
                    <a:pt x="160723" y="266695"/>
                  </a:lnTo>
                  <a:lnTo>
                    <a:pt x="165076" y="265947"/>
                  </a:lnTo>
                  <a:lnTo>
                    <a:pt x="169662" y="265423"/>
                  </a:lnTo>
                  <a:lnTo>
                    <a:pt x="174170" y="264899"/>
                  </a:lnTo>
                  <a:lnTo>
                    <a:pt x="178756" y="264450"/>
                  </a:lnTo>
                  <a:lnTo>
                    <a:pt x="183498" y="264151"/>
                  </a:lnTo>
                  <a:lnTo>
                    <a:pt x="188239" y="263852"/>
                  </a:lnTo>
                  <a:lnTo>
                    <a:pt x="193058" y="263702"/>
                  </a:lnTo>
                  <a:lnTo>
                    <a:pt x="197955" y="263552"/>
                  </a:lnTo>
                  <a:lnTo>
                    <a:pt x="202852" y="263552"/>
                  </a:lnTo>
                  <a:lnTo>
                    <a:pt x="203318" y="263178"/>
                  </a:lnTo>
                  <a:lnTo>
                    <a:pt x="203785" y="262954"/>
                  </a:lnTo>
                  <a:lnTo>
                    <a:pt x="204251" y="262879"/>
                  </a:lnTo>
                  <a:lnTo>
                    <a:pt x="204795" y="262804"/>
                  </a:lnTo>
                  <a:lnTo>
                    <a:pt x="205261" y="262804"/>
                  </a:lnTo>
                  <a:lnTo>
                    <a:pt x="205883" y="262804"/>
                  </a:lnTo>
                  <a:lnTo>
                    <a:pt x="206661" y="262804"/>
                  </a:lnTo>
                  <a:lnTo>
                    <a:pt x="207671" y="262804"/>
                  </a:lnTo>
                  <a:lnTo>
                    <a:pt x="210625" y="262954"/>
                  </a:lnTo>
                  <a:lnTo>
                    <a:pt x="213812" y="263103"/>
                  </a:lnTo>
                  <a:lnTo>
                    <a:pt x="216921" y="263178"/>
                  </a:lnTo>
                  <a:lnTo>
                    <a:pt x="220185" y="263328"/>
                  </a:lnTo>
                  <a:lnTo>
                    <a:pt x="223605" y="263403"/>
                  </a:lnTo>
                  <a:lnTo>
                    <a:pt x="226948" y="263403"/>
                  </a:lnTo>
                  <a:lnTo>
                    <a:pt x="230523" y="263552"/>
                  </a:lnTo>
                  <a:lnTo>
                    <a:pt x="234176" y="263552"/>
                  </a:lnTo>
                  <a:lnTo>
                    <a:pt x="234254" y="263103"/>
                  </a:lnTo>
                  <a:lnTo>
                    <a:pt x="234332" y="262729"/>
                  </a:lnTo>
                  <a:lnTo>
                    <a:pt x="234565" y="262280"/>
                  </a:lnTo>
                  <a:lnTo>
                    <a:pt x="234798" y="261756"/>
                  </a:lnTo>
                  <a:lnTo>
                    <a:pt x="235653" y="260634"/>
                  </a:lnTo>
                  <a:lnTo>
                    <a:pt x="236819" y="259362"/>
                  </a:lnTo>
                  <a:lnTo>
                    <a:pt x="237907" y="258165"/>
                  </a:lnTo>
                  <a:lnTo>
                    <a:pt x="238762" y="257341"/>
                  </a:lnTo>
                  <a:lnTo>
                    <a:pt x="239073" y="256967"/>
                  </a:lnTo>
                  <a:lnTo>
                    <a:pt x="239462" y="256743"/>
                  </a:lnTo>
                  <a:lnTo>
                    <a:pt x="239695" y="256668"/>
                  </a:lnTo>
                  <a:lnTo>
                    <a:pt x="239851" y="256593"/>
                  </a:lnTo>
                  <a:lnTo>
                    <a:pt x="236975" y="255695"/>
                  </a:lnTo>
                  <a:lnTo>
                    <a:pt x="234099" y="254872"/>
                  </a:lnTo>
                  <a:lnTo>
                    <a:pt x="231300" y="253899"/>
                  </a:lnTo>
                  <a:lnTo>
                    <a:pt x="228502" y="252926"/>
                  </a:lnTo>
                  <a:lnTo>
                    <a:pt x="225704" y="251879"/>
                  </a:lnTo>
                  <a:lnTo>
                    <a:pt x="222983" y="250756"/>
                  </a:lnTo>
                  <a:lnTo>
                    <a:pt x="220263" y="249709"/>
                  </a:lnTo>
                  <a:lnTo>
                    <a:pt x="217620" y="248586"/>
                  </a:lnTo>
                  <a:lnTo>
                    <a:pt x="214977" y="247389"/>
                  </a:lnTo>
                  <a:lnTo>
                    <a:pt x="212490" y="246117"/>
                  </a:lnTo>
                  <a:lnTo>
                    <a:pt x="209925" y="244845"/>
                  </a:lnTo>
                  <a:lnTo>
                    <a:pt x="207438" y="243573"/>
                  </a:lnTo>
                  <a:lnTo>
                    <a:pt x="204951" y="242226"/>
                  </a:lnTo>
                  <a:lnTo>
                    <a:pt x="202541" y="240804"/>
                  </a:lnTo>
                  <a:lnTo>
                    <a:pt x="200131" y="239307"/>
                  </a:lnTo>
                  <a:lnTo>
                    <a:pt x="197800" y="237811"/>
                  </a:lnTo>
                  <a:lnTo>
                    <a:pt x="195468" y="236314"/>
                  </a:lnTo>
                  <a:lnTo>
                    <a:pt x="193136" y="234743"/>
                  </a:lnTo>
                  <a:lnTo>
                    <a:pt x="190882" y="233096"/>
                  </a:lnTo>
                  <a:lnTo>
                    <a:pt x="188705" y="231450"/>
                  </a:lnTo>
                  <a:lnTo>
                    <a:pt x="186529" y="229804"/>
                  </a:lnTo>
                  <a:lnTo>
                    <a:pt x="184430" y="228008"/>
                  </a:lnTo>
                  <a:lnTo>
                    <a:pt x="182332" y="226287"/>
                  </a:lnTo>
                  <a:lnTo>
                    <a:pt x="180233" y="224491"/>
                  </a:lnTo>
                  <a:lnTo>
                    <a:pt x="178212" y="222620"/>
                  </a:lnTo>
                  <a:lnTo>
                    <a:pt x="176191" y="220749"/>
                  </a:lnTo>
                  <a:lnTo>
                    <a:pt x="174248" y="218804"/>
                  </a:lnTo>
                  <a:lnTo>
                    <a:pt x="172382" y="216858"/>
                  </a:lnTo>
                  <a:lnTo>
                    <a:pt x="170439" y="214838"/>
                  </a:lnTo>
                  <a:lnTo>
                    <a:pt x="168574" y="212743"/>
                  </a:lnTo>
                  <a:lnTo>
                    <a:pt x="166708" y="210722"/>
                  </a:lnTo>
                  <a:lnTo>
                    <a:pt x="164998" y="208552"/>
                  </a:lnTo>
                  <a:lnTo>
                    <a:pt x="163288" y="206307"/>
                  </a:lnTo>
                  <a:lnTo>
                    <a:pt x="161656" y="204212"/>
                  </a:lnTo>
                  <a:lnTo>
                    <a:pt x="159946" y="201967"/>
                  </a:lnTo>
                  <a:lnTo>
                    <a:pt x="158391" y="199722"/>
                  </a:lnTo>
                  <a:lnTo>
                    <a:pt x="156915" y="197402"/>
                  </a:lnTo>
                  <a:lnTo>
                    <a:pt x="155515" y="195157"/>
                  </a:lnTo>
                  <a:lnTo>
                    <a:pt x="154116" y="192913"/>
                  </a:lnTo>
                  <a:lnTo>
                    <a:pt x="152795" y="190593"/>
                  </a:lnTo>
                  <a:lnTo>
                    <a:pt x="151474" y="188273"/>
                  </a:lnTo>
                  <a:lnTo>
                    <a:pt x="150230" y="185879"/>
                  </a:lnTo>
                  <a:lnTo>
                    <a:pt x="149064" y="183484"/>
                  </a:lnTo>
                  <a:lnTo>
                    <a:pt x="147976" y="181089"/>
                  </a:lnTo>
                  <a:lnTo>
                    <a:pt x="146965" y="178695"/>
                  </a:lnTo>
                  <a:lnTo>
                    <a:pt x="145877" y="176300"/>
                  </a:lnTo>
                  <a:lnTo>
                    <a:pt x="144944" y="173906"/>
                  </a:lnTo>
                  <a:lnTo>
                    <a:pt x="144012" y="171436"/>
                  </a:lnTo>
                  <a:lnTo>
                    <a:pt x="143234" y="168967"/>
                  </a:lnTo>
                  <a:lnTo>
                    <a:pt x="142379" y="166497"/>
                  </a:lnTo>
                  <a:lnTo>
                    <a:pt x="141680" y="163953"/>
                  </a:lnTo>
                  <a:lnTo>
                    <a:pt x="140980" y="161409"/>
                  </a:lnTo>
                  <a:lnTo>
                    <a:pt x="140358" y="158865"/>
                  </a:lnTo>
                  <a:lnTo>
                    <a:pt x="139737" y="156321"/>
                  </a:lnTo>
                  <a:lnTo>
                    <a:pt x="139270" y="153702"/>
                  </a:lnTo>
                  <a:lnTo>
                    <a:pt x="138882" y="151008"/>
                  </a:lnTo>
                  <a:lnTo>
                    <a:pt x="138415" y="148389"/>
                  </a:lnTo>
                  <a:lnTo>
                    <a:pt x="138027" y="145770"/>
                  </a:lnTo>
                  <a:lnTo>
                    <a:pt x="137793" y="143076"/>
                  </a:lnTo>
                  <a:lnTo>
                    <a:pt x="137560" y="140382"/>
                  </a:lnTo>
                  <a:lnTo>
                    <a:pt x="137249" y="137688"/>
                  </a:lnTo>
                  <a:lnTo>
                    <a:pt x="137172" y="134994"/>
                  </a:lnTo>
                  <a:lnTo>
                    <a:pt x="137094" y="132225"/>
                  </a:lnTo>
                  <a:lnTo>
                    <a:pt x="137016" y="129382"/>
                  </a:lnTo>
                  <a:lnTo>
                    <a:pt x="137094" y="126164"/>
                  </a:lnTo>
                  <a:lnTo>
                    <a:pt x="137172" y="122797"/>
                  </a:lnTo>
                  <a:lnTo>
                    <a:pt x="137405" y="119579"/>
                  </a:lnTo>
                  <a:lnTo>
                    <a:pt x="137716" y="116361"/>
                  </a:lnTo>
                  <a:lnTo>
                    <a:pt x="138027" y="113069"/>
                  </a:lnTo>
                  <a:lnTo>
                    <a:pt x="138415" y="109926"/>
                  </a:lnTo>
                  <a:lnTo>
                    <a:pt x="138959" y="106783"/>
                  </a:lnTo>
                  <a:lnTo>
                    <a:pt x="139503" y="103715"/>
                  </a:lnTo>
                  <a:lnTo>
                    <a:pt x="140125" y="100647"/>
                  </a:lnTo>
                  <a:lnTo>
                    <a:pt x="140903" y="97579"/>
                  </a:lnTo>
                  <a:lnTo>
                    <a:pt x="141758" y="94586"/>
                  </a:lnTo>
                  <a:lnTo>
                    <a:pt x="142613" y="91518"/>
                  </a:lnTo>
                  <a:lnTo>
                    <a:pt x="143545" y="88599"/>
                  </a:lnTo>
                  <a:lnTo>
                    <a:pt x="144634" y="85681"/>
                  </a:lnTo>
                  <a:lnTo>
                    <a:pt x="145722" y="82762"/>
                  </a:lnTo>
                  <a:lnTo>
                    <a:pt x="146965" y="79919"/>
                  </a:lnTo>
                  <a:lnTo>
                    <a:pt x="148131" y="77075"/>
                  </a:lnTo>
                  <a:lnTo>
                    <a:pt x="149608" y="74307"/>
                  </a:lnTo>
                  <a:lnTo>
                    <a:pt x="151007" y="71463"/>
                  </a:lnTo>
                  <a:lnTo>
                    <a:pt x="152484" y="68769"/>
                  </a:lnTo>
                  <a:lnTo>
                    <a:pt x="154116" y="66075"/>
                  </a:lnTo>
                  <a:lnTo>
                    <a:pt x="155749" y="63381"/>
                  </a:lnTo>
                  <a:lnTo>
                    <a:pt x="157459" y="60687"/>
                  </a:lnTo>
                  <a:lnTo>
                    <a:pt x="159324" y="58068"/>
                  </a:lnTo>
                  <a:lnTo>
                    <a:pt x="161190" y="55524"/>
                  </a:lnTo>
                  <a:lnTo>
                    <a:pt x="163211" y="52980"/>
                  </a:lnTo>
                  <a:lnTo>
                    <a:pt x="165231" y="50436"/>
                  </a:lnTo>
                  <a:lnTo>
                    <a:pt x="167408" y="47892"/>
                  </a:lnTo>
                  <a:lnTo>
                    <a:pt x="169507" y="45422"/>
                  </a:lnTo>
                  <a:lnTo>
                    <a:pt x="171838" y="42953"/>
                  </a:lnTo>
                  <a:lnTo>
                    <a:pt x="174248" y="40558"/>
                  </a:lnTo>
                  <a:lnTo>
                    <a:pt x="176658" y="38164"/>
                  </a:lnTo>
                  <a:lnTo>
                    <a:pt x="179145" y="35769"/>
                  </a:lnTo>
                  <a:lnTo>
                    <a:pt x="181710" y="33524"/>
                  </a:lnTo>
                  <a:lnTo>
                    <a:pt x="184119" y="31354"/>
                  </a:lnTo>
                  <a:lnTo>
                    <a:pt x="186762" y="29184"/>
                  </a:lnTo>
                  <a:lnTo>
                    <a:pt x="189327" y="27089"/>
                  </a:lnTo>
                  <a:lnTo>
                    <a:pt x="191970" y="25143"/>
                  </a:lnTo>
                  <a:lnTo>
                    <a:pt x="194613" y="23272"/>
                  </a:lnTo>
                  <a:lnTo>
                    <a:pt x="197333" y="21476"/>
                  </a:lnTo>
                  <a:lnTo>
                    <a:pt x="200054" y="19680"/>
                  </a:lnTo>
                  <a:lnTo>
                    <a:pt x="202774" y="17959"/>
                  </a:lnTo>
                  <a:lnTo>
                    <a:pt x="205572" y="16388"/>
                  </a:lnTo>
                  <a:lnTo>
                    <a:pt x="208448" y="14891"/>
                  </a:lnTo>
                  <a:lnTo>
                    <a:pt x="211247" y="13395"/>
                  </a:lnTo>
                  <a:lnTo>
                    <a:pt x="214122" y="11973"/>
                  </a:lnTo>
                  <a:lnTo>
                    <a:pt x="217076" y="10701"/>
                  </a:lnTo>
                  <a:lnTo>
                    <a:pt x="219952" y="9504"/>
                  </a:lnTo>
                  <a:lnTo>
                    <a:pt x="222906" y="8306"/>
                  </a:lnTo>
                  <a:lnTo>
                    <a:pt x="226015" y="7333"/>
                  </a:lnTo>
                  <a:lnTo>
                    <a:pt x="229046" y="6286"/>
                  </a:lnTo>
                  <a:lnTo>
                    <a:pt x="232078" y="5313"/>
                  </a:lnTo>
                  <a:lnTo>
                    <a:pt x="235187" y="4490"/>
                  </a:lnTo>
                  <a:lnTo>
                    <a:pt x="238296" y="3742"/>
                  </a:lnTo>
                  <a:lnTo>
                    <a:pt x="241483" y="2993"/>
                  </a:lnTo>
                  <a:lnTo>
                    <a:pt x="244670" y="2395"/>
                  </a:lnTo>
                  <a:lnTo>
                    <a:pt x="247857" y="1796"/>
                  </a:lnTo>
                  <a:lnTo>
                    <a:pt x="251121" y="1347"/>
                  </a:lnTo>
                  <a:lnTo>
                    <a:pt x="254463" y="973"/>
                  </a:lnTo>
                  <a:lnTo>
                    <a:pt x="257728" y="524"/>
                  </a:lnTo>
                  <a:lnTo>
                    <a:pt x="261148" y="299"/>
                  </a:lnTo>
                  <a:lnTo>
                    <a:pt x="264490" y="150"/>
                  </a:lnTo>
                  <a:lnTo>
                    <a:pt x="267910" y="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0" name="文本框 6"/>
            <p:cNvSpPr txBox="1">
              <a:spLocks noChangeArrowheads="1"/>
            </p:cNvSpPr>
            <p:nvPr/>
          </p:nvSpPr>
          <p:spPr bwMode="auto">
            <a:xfrm>
              <a:off x="819748" y="5117295"/>
              <a:ext cx="2678112" cy="6639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3699473" y="5114122"/>
              <a:ext cx="2678112" cy="663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小标题</a:t>
              </a: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7734398" y="1968699"/>
            <a:ext cx="30401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7734396" y="164781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7734398" y="3263806"/>
            <a:ext cx="304012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7734396" y="294292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7733266" y="4680382"/>
            <a:ext cx="30412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7733265" y="435949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_文本框 8"/>
          <p:cNvSpPr txBox="1"/>
          <p:nvPr>
            <p:custDataLst>
              <p:tags r:id="rId1"/>
            </p:custDataLst>
          </p:nvPr>
        </p:nvSpPr>
        <p:spPr>
          <a:xfrm>
            <a:off x="4240954" y="1745687"/>
            <a:ext cx="350747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en-US" altLang="zh-CN" sz="115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02</a:t>
            </a:r>
            <a:endParaRPr kumimoji="0" lang="zh-CN" altLang="en-US" sz="6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PA_文本框 8"/>
          <p:cNvSpPr txBox="1"/>
          <p:nvPr>
            <p:custDataLst>
              <p:tags r:id="rId2"/>
            </p:custDataLst>
          </p:nvPr>
        </p:nvSpPr>
        <p:spPr>
          <a:xfrm>
            <a:off x="2083417" y="3366385"/>
            <a:ext cx="80480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lvl="0" algn="ctr"/>
            <a:r>
              <a:rPr kumimoji="0" lang="zh-CN" altLang="en-US" sz="6600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活动</a:t>
            </a:r>
            <a:r>
              <a:rPr lang="zh-CN" altLang="en-US" sz="6600" kern="0" spc="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财务预算</a:t>
            </a:r>
            <a:endParaRPr kumimoji="0" lang="zh-CN" altLang="en-US" sz="4000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487680" y="650240"/>
              <a:ext cx="11247120" cy="5608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4995175" y="1681094"/>
            <a:ext cx="5162181" cy="3901118"/>
            <a:chOff x="1706515" y="1792288"/>
            <a:chExt cx="5739032" cy="43370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195715" y="2166938"/>
              <a:ext cx="0" cy="36004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3865269" y="3243262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>
              <a:off x="4380743" y="5590562"/>
              <a:ext cx="0" cy="36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706515" y="2863850"/>
              <a:ext cx="2193925" cy="2193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zh-CN" altLang="en-US" sz="2800" noProof="1"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3" name="圆角矩形 9"/>
            <p:cNvSpPr/>
            <p:nvPr/>
          </p:nvSpPr>
          <p:spPr>
            <a:xfrm>
              <a:off x="4589634" y="1792288"/>
              <a:ext cx="2855913" cy="773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600" noProof="1">
                <a:cs typeface="+mn-ea"/>
                <a:sym typeface="+mn-lt"/>
              </a:endParaRPr>
            </a:p>
          </p:txBody>
        </p:sp>
        <p:sp>
          <p:nvSpPr>
            <p:cNvPr id="14" name="圆角矩形 10"/>
            <p:cNvSpPr/>
            <p:nvPr/>
          </p:nvSpPr>
          <p:spPr>
            <a:xfrm>
              <a:off x="4589634" y="3573463"/>
              <a:ext cx="2855913" cy="7747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600" noProof="1">
                <a:cs typeface="+mn-ea"/>
                <a:sym typeface="+mn-lt"/>
              </a:endParaRPr>
            </a:p>
          </p:txBody>
        </p:sp>
        <p:sp>
          <p:nvSpPr>
            <p:cNvPr id="15" name="圆角矩形 11"/>
            <p:cNvSpPr/>
            <p:nvPr/>
          </p:nvSpPr>
          <p:spPr>
            <a:xfrm>
              <a:off x="4589634" y="5354638"/>
              <a:ext cx="2855913" cy="7747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600" noProof="1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16143" y="1873251"/>
              <a:ext cx="1402894" cy="581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noProof="1">
                  <a:solidFill>
                    <a:srgbClr val="FFFFFF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316142" y="3654395"/>
              <a:ext cx="1402894" cy="581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noProof="1">
                  <a:solidFill>
                    <a:srgbClr val="FFFFFF"/>
                  </a:solidFill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316142" y="5440333"/>
              <a:ext cx="1402894" cy="581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noProof="1">
                  <a:solidFill>
                    <a:srgbClr val="FFFFFF"/>
                  </a:solidFill>
                  <a:cs typeface="+mn-ea"/>
                  <a:sym typeface="+mn-lt"/>
                </a:rPr>
                <a:t>小标题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4380743" y="1986938"/>
              <a:ext cx="0" cy="36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千图PPT彼岸天：ID 8661124库_组合 123"/>
          <p:cNvGrpSpPr/>
          <p:nvPr>
            <p:custDataLst>
              <p:tags r:id="rId1"/>
            </p:custDataLst>
          </p:nvPr>
        </p:nvGrpSpPr>
        <p:grpSpPr>
          <a:xfrm>
            <a:off x="2009451" y="1581278"/>
            <a:ext cx="2694626" cy="865309"/>
            <a:chOff x="9008667" y="4797738"/>
            <a:chExt cx="2599769" cy="865622"/>
          </a:xfrm>
        </p:grpSpPr>
        <p:sp>
          <p:nvSpPr>
            <p:cNvPr id="24" name="TextBox 115"/>
            <p:cNvSpPr txBox="1"/>
            <p:nvPr/>
          </p:nvSpPr>
          <p:spPr>
            <a:xfrm>
              <a:off x="9008667" y="5040112"/>
              <a:ext cx="259976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16"/>
            <p:cNvSpPr txBox="1"/>
            <p:nvPr/>
          </p:nvSpPr>
          <p:spPr>
            <a:xfrm>
              <a:off x="9008667" y="4797738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6" name="千图PPT彼岸天：ID 8661124库_组合 123"/>
          <p:cNvGrpSpPr/>
          <p:nvPr>
            <p:custDataLst>
              <p:tags r:id="rId2"/>
            </p:custDataLst>
          </p:nvPr>
        </p:nvGrpSpPr>
        <p:grpSpPr>
          <a:xfrm>
            <a:off x="1985724" y="3248913"/>
            <a:ext cx="2694624" cy="865309"/>
            <a:chOff x="9008667" y="4797738"/>
            <a:chExt cx="2599767" cy="865622"/>
          </a:xfrm>
        </p:grpSpPr>
        <p:sp>
          <p:nvSpPr>
            <p:cNvPr id="27" name="TextBox 115"/>
            <p:cNvSpPr txBox="1"/>
            <p:nvPr/>
          </p:nvSpPr>
          <p:spPr>
            <a:xfrm>
              <a:off x="9008667" y="5040112"/>
              <a:ext cx="2599767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116"/>
            <p:cNvSpPr txBox="1"/>
            <p:nvPr/>
          </p:nvSpPr>
          <p:spPr>
            <a:xfrm>
              <a:off x="9008667" y="4797738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  <p:grpSp>
        <p:nvGrpSpPr>
          <p:cNvPr id="29" name="千图PPT彼岸天：ID 8661124库_组合 123"/>
          <p:cNvGrpSpPr/>
          <p:nvPr>
            <p:custDataLst>
              <p:tags r:id="rId3"/>
            </p:custDataLst>
          </p:nvPr>
        </p:nvGrpSpPr>
        <p:grpSpPr>
          <a:xfrm>
            <a:off x="2018744" y="4730116"/>
            <a:ext cx="2685335" cy="865309"/>
            <a:chOff x="9008667" y="4797738"/>
            <a:chExt cx="2590805" cy="865622"/>
          </a:xfrm>
        </p:grpSpPr>
        <p:sp>
          <p:nvSpPr>
            <p:cNvPr id="30" name="TextBox 115"/>
            <p:cNvSpPr txBox="1"/>
            <p:nvPr/>
          </p:nvSpPr>
          <p:spPr>
            <a:xfrm>
              <a:off x="9008667" y="5040112"/>
              <a:ext cx="2590805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116"/>
            <p:cNvSpPr txBox="1"/>
            <p:nvPr/>
          </p:nvSpPr>
          <p:spPr>
            <a:xfrm>
              <a:off x="9008667" y="4797738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pPr defTabSz="914400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41435a-38b5-47c8-8544-7c1c6a4b0fe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E2231A"/>
      </a:hlink>
      <a:folHlink>
        <a:srgbClr val="BFBFBF"/>
      </a:folHlink>
    </a:clrScheme>
    <a:fontScheme name="f3t4gct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Microsoft Office PowerPoint</Application>
  <PresentationFormat>宽屏</PresentationFormat>
  <Paragraphs>173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阿里巴巴普惠体 M</vt:lpstr>
      <vt:lpstr>阿里巴巴普惠体 R</vt:lpstr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2022-03-09T02:42:16Z</dcterms:created>
  <dcterms:modified xsi:type="dcterms:W3CDTF">2023-01-10T05:39:15Z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65EA1149C22F4B128B5E590BEE3E571F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