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3"/>
    <p:sldId id="257" r:id="rId4"/>
    <p:sldId id="283" r:id="rId5"/>
    <p:sldId id="258" r:id="rId6"/>
    <p:sldId id="259" r:id="rId7"/>
    <p:sldId id="260" r:id="rId8"/>
    <p:sldId id="261" r:id="rId9"/>
    <p:sldId id="279" r:id="rId10"/>
    <p:sldId id="280" r:id="rId11"/>
    <p:sldId id="278" r:id="rId12"/>
    <p:sldId id="263" r:id="rId13"/>
    <p:sldId id="264" r:id="rId14"/>
    <p:sldId id="266" r:id="rId15"/>
    <p:sldId id="267" r:id="rId16"/>
    <p:sldId id="268" r:id="rId17"/>
    <p:sldId id="269" r:id="rId18"/>
    <p:sldId id="270" r:id="rId19"/>
    <p:sldId id="271" r:id="rId20"/>
    <p:sldId id="282" r:id="rId21"/>
    <p:sldId id="281" r:id="rId22"/>
    <p:sldId id="272" r:id="rId23"/>
    <p:sldId id="273" r:id="rId24"/>
    <p:sldId id="27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3838"/>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67" d="100"/>
          <a:sy n="67" d="100"/>
        </p:scale>
        <p:origin x="4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3141A78-8F3D-47FA-9B12-F60B99AB04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430D2A-80AC-4D9F-A0EE-F3033421C09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3141A78-8F3D-47FA-9B12-F60B99AB04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430D2A-80AC-4D9F-A0EE-F3033421C09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3141A78-8F3D-47FA-9B12-F60B99AB04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430D2A-80AC-4D9F-A0EE-F3033421C09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3141A78-8F3D-47FA-9B12-F60B99AB04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430D2A-80AC-4D9F-A0EE-F3033421C09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3141A78-8F3D-47FA-9B12-F60B99AB04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430D2A-80AC-4D9F-A0EE-F3033421C09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3141A78-8F3D-47FA-9B12-F60B99AB04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430D2A-80AC-4D9F-A0EE-F3033421C09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3141A78-8F3D-47FA-9B12-F60B99AB042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430D2A-80AC-4D9F-A0EE-F3033421C09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3141A78-8F3D-47FA-9B12-F60B99AB042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430D2A-80AC-4D9F-A0EE-F3033421C09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141A78-8F3D-47FA-9B12-F60B99AB042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430D2A-80AC-4D9F-A0EE-F3033421C09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3141A78-8F3D-47FA-9B12-F60B99AB04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430D2A-80AC-4D9F-A0EE-F3033421C09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3141A78-8F3D-47FA-9B12-F60B99AB04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430D2A-80AC-4D9F-A0EE-F3033421C09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41A78-8F3D-47FA-9B12-F60B99AB042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30D2A-80AC-4D9F-A0EE-F3033421C09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矩形 207"/>
          <p:cNvSpPr/>
          <p:nvPr/>
        </p:nvSpPr>
        <p:spPr>
          <a:xfrm>
            <a:off x="-1" y="5545502"/>
            <a:ext cx="12192001" cy="13123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pic>
        <p:nvPicPr>
          <p:cNvPr id="209" name="图片 20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45721" y="457200"/>
            <a:ext cx="6431280" cy="6431280"/>
          </a:xfrm>
          <a:prstGeom prst="rect">
            <a:avLst/>
          </a:prstGeom>
        </p:spPr>
      </p:pic>
      <p:pic>
        <p:nvPicPr>
          <p:cNvPr id="210" name="图片 209"/>
          <p:cNvPicPr>
            <a:picLocks noChangeAspect="1"/>
          </p:cNvPicPr>
          <p:nvPr/>
        </p:nvPicPr>
        <p:blipFill>
          <a:blip r:embed="rId2">
            <a:extLst>
              <a:ext uri="{28A0092B-C50C-407E-A947-70E740481C1C}">
                <a14:useLocalDpi xmlns:a14="http://schemas.microsoft.com/office/drawing/2010/main" val="0"/>
              </a:ext>
            </a:extLst>
          </a:blip>
          <a:srcRect t="34863" r="4605" b="35815"/>
          <a:stretch>
            <a:fillRect/>
          </a:stretch>
        </p:blipFill>
        <p:spPr bwMode="auto">
          <a:xfrm>
            <a:off x="5843588" y="1166119"/>
            <a:ext cx="5588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 name="矩形 210"/>
          <p:cNvSpPr/>
          <p:nvPr/>
        </p:nvSpPr>
        <p:spPr>
          <a:xfrm flipH="1">
            <a:off x="6683749" y="4180404"/>
            <a:ext cx="4747838" cy="700576"/>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每个人都是独立的个体每个人都有自己的想法就像世界上没有同一片叶子一样你要有自己的生活每个人都是独立的</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wipe(left)">
                                      <p:cBhvr>
                                        <p:cTn id="7" dur="500"/>
                                        <p:tgtEl>
                                          <p:spTgt spid="208"/>
                                        </p:tgtEl>
                                      </p:cBhvr>
                                    </p:animEffect>
                                  </p:childTnLst>
                                </p:cTn>
                              </p:par>
                              <p:par>
                                <p:cTn id="8" presetID="42" presetClass="entr" presetSubtype="0"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1000"/>
                                        <p:tgtEl>
                                          <p:spTgt spid="209"/>
                                        </p:tgtEl>
                                      </p:cBhvr>
                                    </p:animEffect>
                                    <p:anim calcmode="lin" valueType="num">
                                      <p:cBhvr>
                                        <p:cTn id="11" dur="1000" fill="hold"/>
                                        <p:tgtEl>
                                          <p:spTgt spid="209"/>
                                        </p:tgtEl>
                                        <p:attrNameLst>
                                          <p:attrName>ppt_x</p:attrName>
                                        </p:attrNameLst>
                                      </p:cBhvr>
                                      <p:tavLst>
                                        <p:tav tm="0">
                                          <p:val>
                                            <p:strVal val="#ppt_x"/>
                                          </p:val>
                                        </p:tav>
                                        <p:tav tm="100000">
                                          <p:val>
                                            <p:strVal val="#ppt_x"/>
                                          </p:val>
                                        </p:tav>
                                      </p:tavLst>
                                    </p:anim>
                                    <p:anim calcmode="lin" valueType="num">
                                      <p:cBhvr>
                                        <p:cTn id="12"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10"/>
                                        </p:tgtEl>
                                        <p:attrNameLst>
                                          <p:attrName>style.visibility</p:attrName>
                                        </p:attrNameLst>
                                      </p:cBhvr>
                                      <p:to>
                                        <p:strVal val="visible"/>
                                      </p:to>
                                    </p:set>
                                    <p:anim calcmode="lin" valueType="num">
                                      <p:cBhvr>
                                        <p:cTn id="17" dur="1000" fill="hold"/>
                                        <p:tgtEl>
                                          <p:spTgt spid="210"/>
                                        </p:tgtEl>
                                        <p:attrNameLst>
                                          <p:attrName>ppt_w</p:attrName>
                                        </p:attrNameLst>
                                      </p:cBhvr>
                                      <p:tavLst>
                                        <p:tav tm="0">
                                          <p:val>
                                            <p:fltVal val="0"/>
                                          </p:val>
                                        </p:tav>
                                        <p:tav tm="100000">
                                          <p:val>
                                            <p:strVal val="#ppt_w"/>
                                          </p:val>
                                        </p:tav>
                                      </p:tavLst>
                                    </p:anim>
                                    <p:anim calcmode="lin" valueType="num">
                                      <p:cBhvr>
                                        <p:cTn id="18" dur="1000" fill="hold"/>
                                        <p:tgtEl>
                                          <p:spTgt spid="210"/>
                                        </p:tgtEl>
                                        <p:attrNameLst>
                                          <p:attrName>ppt_h</p:attrName>
                                        </p:attrNameLst>
                                      </p:cBhvr>
                                      <p:tavLst>
                                        <p:tav tm="0">
                                          <p:val>
                                            <p:fltVal val="0"/>
                                          </p:val>
                                        </p:tav>
                                        <p:tav tm="100000">
                                          <p:val>
                                            <p:strVal val="#ppt_h"/>
                                          </p:val>
                                        </p:tav>
                                      </p:tavLst>
                                    </p:anim>
                                    <p:anim calcmode="lin" valueType="num">
                                      <p:cBhvr>
                                        <p:cTn id="19" dur="1000" fill="hold"/>
                                        <p:tgtEl>
                                          <p:spTgt spid="210"/>
                                        </p:tgtEl>
                                        <p:attrNameLst>
                                          <p:attrName>style.rotation</p:attrName>
                                        </p:attrNameLst>
                                      </p:cBhvr>
                                      <p:tavLst>
                                        <p:tav tm="0">
                                          <p:val>
                                            <p:fltVal val="90"/>
                                          </p:val>
                                        </p:tav>
                                        <p:tav tm="100000">
                                          <p:val>
                                            <p:fltVal val="0"/>
                                          </p:val>
                                        </p:tav>
                                      </p:tavLst>
                                    </p:anim>
                                    <p:animEffect transition="in" filter="fade">
                                      <p:cBhvr>
                                        <p:cTn id="20" dur="1000"/>
                                        <p:tgtEl>
                                          <p:spTgt spid="21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11"/>
                                        </p:tgtEl>
                                        <p:attrNameLst>
                                          <p:attrName>style.visibility</p:attrName>
                                        </p:attrNameLst>
                                      </p:cBhvr>
                                      <p:to>
                                        <p:strVal val="visible"/>
                                      </p:to>
                                    </p:set>
                                    <p:animEffect transition="in" filter="wipe(left)">
                                      <p:cBhvr>
                                        <p:cTn id="24"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图片 169"/>
          <p:cNvPicPr>
            <a:picLocks noChangeAspect="1"/>
          </p:cNvPicPr>
          <p:nvPr/>
        </p:nvPicPr>
        <p:blipFill rotWithShape="1">
          <a:blip r:embed="rId1" cstate="print">
            <a:extLst>
              <a:ext uri="{28A0092B-C50C-407E-A947-70E740481C1C}">
                <a14:useLocalDpi xmlns:a14="http://schemas.microsoft.com/office/drawing/2010/main" val="0"/>
              </a:ext>
            </a:extLst>
          </a:blip>
          <a:srcRect t="22172" b="17447"/>
          <a:stretch>
            <a:fillRect/>
          </a:stretch>
        </p:blipFill>
        <p:spPr>
          <a:xfrm>
            <a:off x="795" y="2717049"/>
            <a:ext cx="12190413" cy="4140952"/>
          </a:xfrm>
          <a:prstGeom prst="rect">
            <a:avLst/>
          </a:prstGeom>
        </p:spPr>
      </p:pic>
      <p:grpSp>
        <p:nvGrpSpPr>
          <p:cNvPr id="171" name="组合 170"/>
          <p:cNvGrpSpPr/>
          <p:nvPr/>
        </p:nvGrpSpPr>
        <p:grpSpPr>
          <a:xfrm rot="1534880">
            <a:off x="600862" y="3422723"/>
            <a:ext cx="1322856" cy="1530812"/>
            <a:chOff x="450109" y="2513252"/>
            <a:chExt cx="992271" cy="1148109"/>
          </a:xfrm>
          <a:solidFill>
            <a:srgbClr val="B63838"/>
          </a:solidFill>
        </p:grpSpPr>
        <p:sp>
          <p:nvSpPr>
            <p:cNvPr id="172" name="等腰三角形 2"/>
            <p:cNvSpPr/>
            <p:nvPr/>
          </p:nvSpPr>
          <p:spPr bwMode="auto">
            <a:xfrm rot="9051066">
              <a:off x="450109" y="2513252"/>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173" name="TextBox 4"/>
            <p:cNvSpPr txBox="1"/>
            <p:nvPr/>
          </p:nvSpPr>
          <p:spPr>
            <a:xfrm rot="20065120">
              <a:off x="533021" y="2828490"/>
              <a:ext cx="770673" cy="380048"/>
            </a:xfrm>
            <a:prstGeom prst="rect">
              <a:avLst/>
            </a:prstGeom>
            <a:grpFill/>
          </p:spPr>
          <p:txBody>
            <a:bodyPr wrap="none" rtlCol="0">
              <a:spAutoFit/>
            </a:bodyPr>
            <a:lstStyle/>
            <a:p>
              <a:r>
                <a:rPr lang="en-US" altLang="zh-CN" sz="2700">
                  <a:solidFill>
                    <a:schemeClr val="bg1"/>
                  </a:solidFill>
                  <a:latin typeface="微软雅黑" panose="020B0503020204020204" pitchFamily="34" charset="-122"/>
                  <a:ea typeface="微软雅黑" panose="020B0503020204020204" pitchFamily="34" charset="-122"/>
                </a:rPr>
                <a:t>20XX</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174" name="组合 173"/>
          <p:cNvGrpSpPr/>
          <p:nvPr/>
        </p:nvGrpSpPr>
        <p:grpSpPr>
          <a:xfrm>
            <a:off x="3205159" y="4409274"/>
            <a:ext cx="1322856" cy="1530812"/>
            <a:chOff x="2385656" y="3199375"/>
            <a:chExt cx="992271" cy="1148109"/>
          </a:xfrm>
          <a:solidFill>
            <a:srgbClr val="404040"/>
          </a:solidFill>
        </p:grpSpPr>
        <p:sp>
          <p:nvSpPr>
            <p:cNvPr id="175" name="等腰三角形 2"/>
            <p:cNvSpPr/>
            <p:nvPr/>
          </p:nvSpPr>
          <p:spPr bwMode="auto">
            <a:xfrm rot="19861646">
              <a:off x="2385656" y="3199375"/>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176" name="TextBox 16"/>
            <p:cNvSpPr txBox="1"/>
            <p:nvPr/>
          </p:nvSpPr>
          <p:spPr>
            <a:xfrm>
              <a:off x="2519628" y="3642553"/>
              <a:ext cx="770673" cy="380048"/>
            </a:xfrm>
            <a:prstGeom prst="rect">
              <a:avLst/>
            </a:prstGeom>
            <a:grpFill/>
          </p:spPr>
          <p:txBody>
            <a:bodyPr wrap="none" rtlCol="0">
              <a:spAutoFit/>
            </a:bodyPr>
            <a:lstStyle/>
            <a:p>
              <a:r>
                <a:rPr lang="en-US" altLang="zh-CN" sz="2700">
                  <a:solidFill>
                    <a:schemeClr val="bg1"/>
                  </a:solidFill>
                  <a:latin typeface="微软雅黑" panose="020B0503020204020204" pitchFamily="34" charset="-122"/>
                  <a:ea typeface="微软雅黑" panose="020B0503020204020204" pitchFamily="34" charset="-122"/>
                </a:rPr>
                <a:t>20XX</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177" name="组合 176"/>
          <p:cNvGrpSpPr/>
          <p:nvPr/>
        </p:nvGrpSpPr>
        <p:grpSpPr>
          <a:xfrm>
            <a:off x="4113110" y="1784866"/>
            <a:ext cx="1322856" cy="1530812"/>
            <a:chOff x="3132595" y="1372556"/>
            <a:chExt cx="992271" cy="1148109"/>
          </a:xfrm>
          <a:solidFill>
            <a:srgbClr val="B63838"/>
          </a:solidFill>
        </p:grpSpPr>
        <p:sp>
          <p:nvSpPr>
            <p:cNvPr id="178" name="等腰三角形 2"/>
            <p:cNvSpPr/>
            <p:nvPr/>
          </p:nvSpPr>
          <p:spPr bwMode="auto">
            <a:xfrm rot="9725433">
              <a:off x="3132595" y="137255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179" name="TextBox 17"/>
            <p:cNvSpPr txBox="1"/>
            <p:nvPr/>
          </p:nvSpPr>
          <p:spPr>
            <a:xfrm>
              <a:off x="3236759" y="1671584"/>
              <a:ext cx="770673" cy="380048"/>
            </a:xfrm>
            <a:prstGeom prst="rect">
              <a:avLst/>
            </a:prstGeom>
            <a:grpFill/>
          </p:spPr>
          <p:txBody>
            <a:bodyPr wrap="none" rtlCol="0">
              <a:spAutoFit/>
            </a:bodyPr>
            <a:lstStyle/>
            <a:p>
              <a:r>
                <a:rPr lang="en-US" altLang="zh-CN" sz="2700">
                  <a:solidFill>
                    <a:schemeClr val="bg1"/>
                  </a:solidFill>
                  <a:latin typeface="微软雅黑" panose="020B0503020204020204" pitchFamily="34" charset="-122"/>
                  <a:ea typeface="微软雅黑" panose="020B0503020204020204" pitchFamily="34" charset="-122"/>
                </a:rPr>
                <a:t>20XX</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180" name="组合 179"/>
          <p:cNvGrpSpPr/>
          <p:nvPr/>
        </p:nvGrpSpPr>
        <p:grpSpPr>
          <a:xfrm>
            <a:off x="6463922" y="3438525"/>
            <a:ext cx="1322856" cy="1530812"/>
            <a:chOff x="4856942" y="2489243"/>
            <a:chExt cx="992271" cy="1148109"/>
          </a:xfrm>
          <a:solidFill>
            <a:srgbClr val="404040"/>
          </a:solidFill>
        </p:grpSpPr>
        <p:sp>
          <p:nvSpPr>
            <p:cNvPr id="181" name="等腰三角形 2"/>
            <p:cNvSpPr/>
            <p:nvPr/>
          </p:nvSpPr>
          <p:spPr bwMode="auto">
            <a:xfrm rot="20624090">
              <a:off x="4856942" y="2489243"/>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182" name="TextBox 18"/>
            <p:cNvSpPr txBox="1"/>
            <p:nvPr/>
          </p:nvSpPr>
          <p:spPr>
            <a:xfrm>
              <a:off x="4995932" y="2947465"/>
              <a:ext cx="770673" cy="380048"/>
            </a:xfrm>
            <a:prstGeom prst="rect">
              <a:avLst/>
            </a:prstGeom>
            <a:grpFill/>
          </p:spPr>
          <p:txBody>
            <a:bodyPr wrap="none" rtlCol="0">
              <a:spAutoFit/>
            </a:bodyPr>
            <a:lstStyle/>
            <a:p>
              <a:r>
                <a:rPr lang="en-US" altLang="zh-CN" sz="2700">
                  <a:solidFill>
                    <a:schemeClr val="bg1"/>
                  </a:solidFill>
                  <a:latin typeface="微软雅黑" panose="020B0503020204020204" pitchFamily="34" charset="-122"/>
                  <a:ea typeface="微软雅黑" panose="020B0503020204020204" pitchFamily="34" charset="-122"/>
                </a:rPr>
                <a:t>20XX</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183" name="组合 182"/>
          <p:cNvGrpSpPr/>
          <p:nvPr/>
        </p:nvGrpSpPr>
        <p:grpSpPr>
          <a:xfrm>
            <a:off x="8269494" y="1134478"/>
            <a:ext cx="1322856" cy="1530812"/>
            <a:chOff x="6300947" y="940508"/>
            <a:chExt cx="992271" cy="1148109"/>
          </a:xfrm>
          <a:solidFill>
            <a:srgbClr val="B63838"/>
          </a:solidFill>
        </p:grpSpPr>
        <p:sp>
          <p:nvSpPr>
            <p:cNvPr id="184" name="等腰三角形 2"/>
            <p:cNvSpPr/>
            <p:nvPr/>
          </p:nvSpPr>
          <p:spPr bwMode="auto">
            <a:xfrm rot="10800000">
              <a:off x="6300947" y="940508"/>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185" name="TextBox 19"/>
            <p:cNvSpPr txBox="1"/>
            <p:nvPr/>
          </p:nvSpPr>
          <p:spPr>
            <a:xfrm>
              <a:off x="6413042" y="1227242"/>
              <a:ext cx="770673" cy="380048"/>
            </a:xfrm>
            <a:prstGeom prst="rect">
              <a:avLst/>
            </a:prstGeom>
            <a:grpFill/>
          </p:spPr>
          <p:txBody>
            <a:bodyPr wrap="none" rtlCol="0">
              <a:spAutoFit/>
            </a:bodyPr>
            <a:lstStyle/>
            <a:p>
              <a:r>
                <a:rPr lang="en-US" altLang="zh-CN" sz="2700">
                  <a:solidFill>
                    <a:schemeClr val="bg1"/>
                  </a:solidFill>
                  <a:latin typeface="微软雅黑" panose="020B0503020204020204" pitchFamily="34" charset="-122"/>
                  <a:ea typeface="微软雅黑" panose="020B0503020204020204" pitchFamily="34" charset="-122"/>
                </a:rPr>
                <a:t>20XX</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186" name="组合 185"/>
          <p:cNvGrpSpPr/>
          <p:nvPr/>
        </p:nvGrpSpPr>
        <p:grpSpPr>
          <a:xfrm>
            <a:off x="9925365" y="3406721"/>
            <a:ext cx="1322856" cy="1530812"/>
            <a:chOff x="7525082" y="2483320"/>
            <a:chExt cx="992271" cy="1148109"/>
          </a:xfrm>
          <a:solidFill>
            <a:srgbClr val="404040"/>
          </a:solidFill>
        </p:grpSpPr>
        <p:sp>
          <p:nvSpPr>
            <p:cNvPr id="187" name="等腰三角形 2"/>
            <p:cNvSpPr/>
            <p:nvPr/>
          </p:nvSpPr>
          <p:spPr bwMode="auto">
            <a:xfrm rot="430599">
              <a:off x="7525082" y="2483320"/>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188" name="TextBox 20"/>
            <p:cNvSpPr txBox="1"/>
            <p:nvPr/>
          </p:nvSpPr>
          <p:spPr>
            <a:xfrm>
              <a:off x="7628212" y="2933985"/>
              <a:ext cx="770673" cy="380048"/>
            </a:xfrm>
            <a:prstGeom prst="rect">
              <a:avLst/>
            </a:prstGeom>
            <a:grpFill/>
          </p:spPr>
          <p:txBody>
            <a:bodyPr wrap="none" rtlCol="0">
              <a:spAutoFit/>
            </a:bodyPr>
            <a:lstStyle/>
            <a:p>
              <a:r>
                <a:rPr lang="en-US" altLang="zh-CN" sz="2700">
                  <a:solidFill>
                    <a:schemeClr val="bg1"/>
                  </a:solidFill>
                  <a:latin typeface="微软雅黑" panose="020B0503020204020204" pitchFamily="34" charset="-122"/>
                  <a:ea typeface="微软雅黑" panose="020B0503020204020204" pitchFamily="34" charset="-122"/>
                </a:rPr>
                <a:t>20XX</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sp>
        <p:nvSpPr>
          <p:cNvPr id="189" name="椭圆 188"/>
          <p:cNvSpPr/>
          <p:nvPr/>
        </p:nvSpPr>
        <p:spPr>
          <a:xfrm>
            <a:off x="1245986" y="5389641"/>
            <a:ext cx="287995" cy="288032"/>
          </a:xfrm>
          <a:prstGeom prst="ellipse">
            <a:avLst/>
          </a:prstGeom>
          <a:solidFill>
            <a:srgbClr val="B63838"/>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90" name="椭圆 189"/>
          <p:cNvSpPr/>
          <p:nvPr/>
        </p:nvSpPr>
        <p:spPr>
          <a:xfrm>
            <a:off x="3215864" y="4091925"/>
            <a:ext cx="287995" cy="288032"/>
          </a:xfrm>
          <a:prstGeom prst="ellipse">
            <a:avLst/>
          </a:prstGeom>
          <a:solidFill>
            <a:srgbClr val="40404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91" name="椭圆 190"/>
          <p:cNvSpPr/>
          <p:nvPr/>
        </p:nvSpPr>
        <p:spPr>
          <a:xfrm>
            <a:off x="4982754" y="3407113"/>
            <a:ext cx="287995" cy="288032"/>
          </a:xfrm>
          <a:prstGeom prst="ellipse">
            <a:avLst/>
          </a:prstGeom>
          <a:solidFill>
            <a:srgbClr val="B63838"/>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92" name="椭圆 191"/>
          <p:cNvSpPr/>
          <p:nvPr/>
        </p:nvSpPr>
        <p:spPr>
          <a:xfrm>
            <a:off x="6671790" y="3008903"/>
            <a:ext cx="287995" cy="288032"/>
          </a:xfrm>
          <a:prstGeom prst="ellipse">
            <a:avLst/>
          </a:prstGeom>
          <a:solidFill>
            <a:srgbClr val="40404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93" name="椭圆 192"/>
          <p:cNvSpPr/>
          <p:nvPr/>
        </p:nvSpPr>
        <p:spPr>
          <a:xfrm>
            <a:off x="8787847" y="2867179"/>
            <a:ext cx="287995" cy="288032"/>
          </a:xfrm>
          <a:prstGeom prst="ellipse">
            <a:avLst/>
          </a:prstGeom>
          <a:solidFill>
            <a:srgbClr val="B63838"/>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94" name="椭圆 193"/>
          <p:cNvSpPr/>
          <p:nvPr/>
        </p:nvSpPr>
        <p:spPr>
          <a:xfrm>
            <a:off x="10610696" y="2948033"/>
            <a:ext cx="287995" cy="288032"/>
          </a:xfrm>
          <a:prstGeom prst="ellipse">
            <a:avLst/>
          </a:prstGeom>
          <a:solidFill>
            <a:srgbClr val="40404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95" name="TextBox 34"/>
          <p:cNvSpPr txBox="1"/>
          <p:nvPr/>
        </p:nvSpPr>
        <p:spPr>
          <a:xfrm>
            <a:off x="1325323" y="5762678"/>
            <a:ext cx="1892844" cy="769429"/>
          </a:xfrm>
          <a:prstGeom prst="rect">
            <a:avLst/>
          </a:prstGeom>
          <a:noFill/>
        </p:spPr>
        <p:txBody>
          <a:bodyPr wrap="square" lIns="121908" tIns="60954" rIns="121908" bIns="60954"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400" dirty="0">
              <a:solidFill>
                <a:schemeClr val="tx1">
                  <a:lumMod val="50000"/>
                  <a:lumOff val="50000"/>
                </a:schemeClr>
              </a:solidFill>
            </a:endParaRPr>
          </a:p>
        </p:txBody>
      </p:sp>
      <p:sp>
        <p:nvSpPr>
          <p:cNvPr id="196" name="TextBox 35"/>
          <p:cNvSpPr txBox="1"/>
          <p:nvPr/>
        </p:nvSpPr>
        <p:spPr>
          <a:xfrm>
            <a:off x="2189307" y="3074380"/>
            <a:ext cx="1892844" cy="769429"/>
          </a:xfrm>
          <a:prstGeom prst="rect">
            <a:avLst/>
          </a:prstGeom>
          <a:noFill/>
        </p:spPr>
        <p:txBody>
          <a:bodyPr wrap="square" lIns="121908" tIns="60954" rIns="121908" bIns="60954"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400" dirty="0">
              <a:solidFill>
                <a:schemeClr val="tx1">
                  <a:lumMod val="50000"/>
                  <a:lumOff val="50000"/>
                </a:schemeClr>
              </a:solidFill>
            </a:endParaRPr>
          </a:p>
        </p:txBody>
      </p:sp>
      <p:sp>
        <p:nvSpPr>
          <p:cNvPr id="197" name="TextBox 36"/>
          <p:cNvSpPr txBox="1"/>
          <p:nvPr/>
        </p:nvSpPr>
        <p:spPr>
          <a:xfrm>
            <a:off x="4350379" y="3905016"/>
            <a:ext cx="1892844" cy="769429"/>
          </a:xfrm>
          <a:prstGeom prst="rect">
            <a:avLst/>
          </a:prstGeom>
          <a:noFill/>
        </p:spPr>
        <p:txBody>
          <a:bodyPr wrap="square" lIns="121908" tIns="60954" rIns="121908" bIns="60954"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400" dirty="0">
              <a:solidFill>
                <a:schemeClr val="tx1">
                  <a:lumMod val="50000"/>
                  <a:lumOff val="50000"/>
                </a:schemeClr>
              </a:solidFill>
            </a:endParaRPr>
          </a:p>
        </p:txBody>
      </p:sp>
      <p:sp>
        <p:nvSpPr>
          <p:cNvPr id="198" name="TextBox 37"/>
          <p:cNvSpPr txBox="1"/>
          <p:nvPr/>
        </p:nvSpPr>
        <p:spPr>
          <a:xfrm>
            <a:off x="5808209" y="2080978"/>
            <a:ext cx="1892844" cy="769429"/>
          </a:xfrm>
          <a:prstGeom prst="rect">
            <a:avLst/>
          </a:prstGeom>
          <a:noFill/>
        </p:spPr>
        <p:txBody>
          <a:bodyPr wrap="square" lIns="121908" tIns="60954" rIns="121908" bIns="60954"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400" dirty="0">
              <a:solidFill>
                <a:schemeClr val="tx1">
                  <a:lumMod val="50000"/>
                  <a:lumOff val="50000"/>
                </a:schemeClr>
              </a:solidFill>
            </a:endParaRPr>
          </a:p>
        </p:txBody>
      </p:sp>
      <p:sp>
        <p:nvSpPr>
          <p:cNvPr id="199" name="TextBox 38"/>
          <p:cNvSpPr txBox="1"/>
          <p:nvPr/>
        </p:nvSpPr>
        <p:spPr>
          <a:xfrm>
            <a:off x="7944204" y="3310824"/>
            <a:ext cx="1892844" cy="769429"/>
          </a:xfrm>
          <a:prstGeom prst="rect">
            <a:avLst/>
          </a:prstGeom>
          <a:noFill/>
        </p:spPr>
        <p:txBody>
          <a:bodyPr wrap="square" lIns="121908" tIns="60954" rIns="121908" bIns="60954"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400" dirty="0">
              <a:solidFill>
                <a:schemeClr val="tx1">
                  <a:lumMod val="50000"/>
                  <a:lumOff val="50000"/>
                </a:schemeClr>
              </a:solidFill>
            </a:endParaRPr>
          </a:p>
        </p:txBody>
      </p:sp>
      <p:sp>
        <p:nvSpPr>
          <p:cNvPr id="200" name="TextBox 39"/>
          <p:cNvSpPr txBox="1"/>
          <p:nvPr/>
        </p:nvSpPr>
        <p:spPr>
          <a:xfrm>
            <a:off x="9965158" y="1926484"/>
            <a:ext cx="1892844" cy="769429"/>
          </a:xfrm>
          <a:prstGeom prst="rect">
            <a:avLst/>
          </a:prstGeom>
          <a:noFill/>
        </p:spPr>
        <p:txBody>
          <a:bodyPr wrap="square" lIns="121908" tIns="60954" rIns="121908" bIns="60954"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400" dirty="0">
              <a:solidFill>
                <a:schemeClr val="tx1">
                  <a:lumMod val="50000"/>
                  <a:lumOff val="50000"/>
                </a:schemeClr>
              </a:solidFill>
            </a:endParaRPr>
          </a:p>
        </p:txBody>
      </p:sp>
      <p:sp>
        <p:nvSpPr>
          <p:cNvPr id="201" name="文本框 200"/>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202" name="组合 201"/>
          <p:cNvGrpSpPr/>
          <p:nvPr/>
        </p:nvGrpSpPr>
        <p:grpSpPr>
          <a:xfrm>
            <a:off x="630247" y="605388"/>
            <a:ext cx="515759" cy="359482"/>
            <a:chOff x="4756467" y="436097"/>
            <a:chExt cx="624817" cy="479276"/>
          </a:xfrm>
        </p:grpSpPr>
        <p:sp>
          <p:nvSpPr>
            <p:cNvPr id="203" name="箭头: V 形 202"/>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04" name="箭头: V 形 203"/>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wipe(left)">
                                      <p:cBhvr>
                                        <p:cTn id="7" dur="500"/>
                                        <p:tgtEl>
                                          <p:spTgt spid="1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9"/>
                                        </p:tgtEl>
                                        <p:attrNameLst>
                                          <p:attrName>style.visibility</p:attrName>
                                        </p:attrNameLst>
                                      </p:cBhvr>
                                      <p:to>
                                        <p:strVal val="visible"/>
                                      </p:to>
                                    </p:set>
                                    <p:animEffect transition="in" filter="fade">
                                      <p:cBhvr>
                                        <p:cTn id="11" dur="500"/>
                                        <p:tgtEl>
                                          <p:spTgt spid="18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1"/>
                                        </p:tgtEl>
                                        <p:attrNameLst>
                                          <p:attrName>style.visibility</p:attrName>
                                        </p:attrNameLst>
                                      </p:cBhvr>
                                      <p:to>
                                        <p:strVal val="visible"/>
                                      </p:to>
                                    </p:set>
                                    <p:animEffect transition="in" filter="fade">
                                      <p:cBhvr>
                                        <p:cTn id="15" dur="1000"/>
                                        <p:tgtEl>
                                          <p:spTgt spid="171"/>
                                        </p:tgtEl>
                                      </p:cBhvr>
                                    </p:animEffect>
                                    <p:anim calcmode="lin" valueType="num">
                                      <p:cBhvr>
                                        <p:cTn id="16" dur="1000" fill="hold"/>
                                        <p:tgtEl>
                                          <p:spTgt spid="171"/>
                                        </p:tgtEl>
                                        <p:attrNameLst>
                                          <p:attrName>ppt_x</p:attrName>
                                        </p:attrNameLst>
                                      </p:cBhvr>
                                      <p:tavLst>
                                        <p:tav tm="0">
                                          <p:val>
                                            <p:strVal val="#ppt_x"/>
                                          </p:val>
                                        </p:tav>
                                        <p:tav tm="100000">
                                          <p:val>
                                            <p:strVal val="#ppt_x"/>
                                          </p:val>
                                        </p:tav>
                                      </p:tavLst>
                                    </p:anim>
                                    <p:anim calcmode="lin" valueType="num">
                                      <p:cBhvr>
                                        <p:cTn id="17" dur="1000" fill="hold"/>
                                        <p:tgtEl>
                                          <p:spTgt spid="1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500"/>
                                        <p:tgtEl>
                                          <p:spTgt spid="19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fade">
                                      <p:cBhvr>
                                        <p:cTn id="25" dur="500"/>
                                        <p:tgtEl>
                                          <p:spTgt spid="190"/>
                                        </p:tgtEl>
                                      </p:cBhvr>
                                    </p:animEffect>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174"/>
                                        </p:tgtEl>
                                        <p:attrNameLst>
                                          <p:attrName>style.visibility</p:attrName>
                                        </p:attrNameLst>
                                      </p:cBhvr>
                                      <p:to>
                                        <p:strVal val="visible"/>
                                      </p:to>
                                    </p:set>
                                    <p:animEffect transition="in" filter="fade">
                                      <p:cBhvr>
                                        <p:cTn id="29" dur="1000"/>
                                        <p:tgtEl>
                                          <p:spTgt spid="174"/>
                                        </p:tgtEl>
                                      </p:cBhvr>
                                    </p:animEffect>
                                    <p:anim calcmode="lin" valueType="num">
                                      <p:cBhvr>
                                        <p:cTn id="30" dur="1000" fill="hold"/>
                                        <p:tgtEl>
                                          <p:spTgt spid="174"/>
                                        </p:tgtEl>
                                        <p:attrNameLst>
                                          <p:attrName>ppt_x</p:attrName>
                                        </p:attrNameLst>
                                      </p:cBhvr>
                                      <p:tavLst>
                                        <p:tav tm="0">
                                          <p:val>
                                            <p:strVal val="#ppt_x"/>
                                          </p:val>
                                        </p:tav>
                                        <p:tav tm="100000">
                                          <p:val>
                                            <p:strVal val="#ppt_x"/>
                                          </p:val>
                                        </p:tav>
                                      </p:tavLst>
                                    </p:anim>
                                    <p:anim calcmode="lin" valueType="num">
                                      <p:cBhvr>
                                        <p:cTn id="31" dur="1000" fill="hold"/>
                                        <p:tgtEl>
                                          <p:spTgt spid="17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96"/>
                                        </p:tgtEl>
                                        <p:attrNameLst>
                                          <p:attrName>style.visibility</p:attrName>
                                        </p:attrNameLst>
                                      </p:cBhvr>
                                      <p:to>
                                        <p:strVal val="visible"/>
                                      </p:to>
                                    </p:set>
                                    <p:animEffect transition="in" filter="wipe(left)">
                                      <p:cBhvr>
                                        <p:cTn id="35" dur="500"/>
                                        <p:tgtEl>
                                          <p:spTgt spid="19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91"/>
                                        </p:tgtEl>
                                        <p:attrNameLst>
                                          <p:attrName>style.visibility</p:attrName>
                                        </p:attrNameLst>
                                      </p:cBhvr>
                                      <p:to>
                                        <p:strVal val="visible"/>
                                      </p:to>
                                    </p:set>
                                    <p:animEffect transition="in" filter="fade">
                                      <p:cBhvr>
                                        <p:cTn id="39" dur="500"/>
                                        <p:tgtEl>
                                          <p:spTgt spid="19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77"/>
                                        </p:tgtEl>
                                        <p:attrNameLst>
                                          <p:attrName>style.visibility</p:attrName>
                                        </p:attrNameLst>
                                      </p:cBhvr>
                                      <p:to>
                                        <p:strVal val="visible"/>
                                      </p:to>
                                    </p:set>
                                    <p:animEffect transition="in" filter="fade">
                                      <p:cBhvr>
                                        <p:cTn id="43" dur="1000"/>
                                        <p:tgtEl>
                                          <p:spTgt spid="177"/>
                                        </p:tgtEl>
                                      </p:cBhvr>
                                    </p:animEffect>
                                    <p:anim calcmode="lin" valueType="num">
                                      <p:cBhvr>
                                        <p:cTn id="44" dur="1000" fill="hold"/>
                                        <p:tgtEl>
                                          <p:spTgt spid="177"/>
                                        </p:tgtEl>
                                        <p:attrNameLst>
                                          <p:attrName>ppt_x</p:attrName>
                                        </p:attrNameLst>
                                      </p:cBhvr>
                                      <p:tavLst>
                                        <p:tav tm="0">
                                          <p:val>
                                            <p:strVal val="#ppt_x"/>
                                          </p:val>
                                        </p:tav>
                                        <p:tav tm="100000">
                                          <p:val>
                                            <p:strVal val="#ppt_x"/>
                                          </p:val>
                                        </p:tav>
                                      </p:tavLst>
                                    </p:anim>
                                    <p:anim calcmode="lin" valueType="num">
                                      <p:cBhvr>
                                        <p:cTn id="45" dur="1000" fill="hold"/>
                                        <p:tgtEl>
                                          <p:spTgt spid="17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197"/>
                                        </p:tgtEl>
                                        <p:attrNameLst>
                                          <p:attrName>style.visibility</p:attrName>
                                        </p:attrNameLst>
                                      </p:cBhvr>
                                      <p:to>
                                        <p:strVal val="visible"/>
                                      </p:to>
                                    </p:set>
                                    <p:animEffect transition="in" filter="wipe(left)">
                                      <p:cBhvr>
                                        <p:cTn id="49" dur="500"/>
                                        <p:tgtEl>
                                          <p:spTgt spid="197"/>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192"/>
                                        </p:tgtEl>
                                        <p:attrNameLst>
                                          <p:attrName>style.visibility</p:attrName>
                                        </p:attrNameLst>
                                      </p:cBhvr>
                                      <p:to>
                                        <p:strVal val="visible"/>
                                      </p:to>
                                    </p:set>
                                    <p:animEffect transition="in" filter="fade">
                                      <p:cBhvr>
                                        <p:cTn id="53" dur="500"/>
                                        <p:tgtEl>
                                          <p:spTgt spid="192"/>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1000"/>
                                        <p:tgtEl>
                                          <p:spTgt spid="180"/>
                                        </p:tgtEl>
                                      </p:cBhvr>
                                    </p:animEffect>
                                    <p:anim calcmode="lin" valueType="num">
                                      <p:cBhvr>
                                        <p:cTn id="58" dur="1000" fill="hold"/>
                                        <p:tgtEl>
                                          <p:spTgt spid="180"/>
                                        </p:tgtEl>
                                        <p:attrNameLst>
                                          <p:attrName>ppt_x</p:attrName>
                                        </p:attrNameLst>
                                      </p:cBhvr>
                                      <p:tavLst>
                                        <p:tav tm="0">
                                          <p:val>
                                            <p:strVal val="#ppt_x"/>
                                          </p:val>
                                        </p:tav>
                                        <p:tav tm="100000">
                                          <p:val>
                                            <p:strVal val="#ppt_x"/>
                                          </p:val>
                                        </p:tav>
                                      </p:tavLst>
                                    </p:anim>
                                    <p:anim calcmode="lin" valueType="num">
                                      <p:cBhvr>
                                        <p:cTn id="59" dur="1000" fill="hold"/>
                                        <p:tgtEl>
                                          <p:spTgt spid="18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198"/>
                                        </p:tgtEl>
                                        <p:attrNameLst>
                                          <p:attrName>style.visibility</p:attrName>
                                        </p:attrNameLst>
                                      </p:cBhvr>
                                      <p:to>
                                        <p:strVal val="visible"/>
                                      </p:to>
                                    </p:set>
                                    <p:animEffect transition="in" filter="wipe(left)">
                                      <p:cBhvr>
                                        <p:cTn id="63" dur="500"/>
                                        <p:tgtEl>
                                          <p:spTgt spid="198"/>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193"/>
                                        </p:tgtEl>
                                        <p:attrNameLst>
                                          <p:attrName>style.visibility</p:attrName>
                                        </p:attrNameLst>
                                      </p:cBhvr>
                                      <p:to>
                                        <p:strVal val="visible"/>
                                      </p:to>
                                    </p:set>
                                    <p:animEffect transition="in" filter="fade">
                                      <p:cBhvr>
                                        <p:cTn id="67" dur="500"/>
                                        <p:tgtEl>
                                          <p:spTgt spid="193"/>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183"/>
                                        </p:tgtEl>
                                        <p:attrNameLst>
                                          <p:attrName>style.visibility</p:attrName>
                                        </p:attrNameLst>
                                      </p:cBhvr>
                                      <p:to>
                                        <p:strVal val="visible"/>
                                      </p:to>
                                    </p:set>
                                    <p:animEffect transition="in" filter="fade">
                                      <p:cBhvr>
                                        <p:cTn id="71" dur="1000"/>
                                        <p:tgtEl>
                                          <p:spTgt spid="183"/>
                                        </p:tgtEl>
                                      </p:cBhvr>
                                    </p:animEffect>
                                    <p:anim calcmode="lin" valueType="num">
                                      <p:cBhvr>
                                        <p:cTn id="72" dur="1000" fill="hold"/>
                                        <p:tgtEl>
                                          <p:spTgt spid="183"/>
                                        </p:tgtEl>
                                        <p:attrNameLst>
                                          <p:attrName>ppt_x</p:attrName>
                                        </p:attrNameLst>
                                      </p:cBhvr>
                                      <p:tavLst>
                                        <p:tav tm="0">
                                          <p:val>
                                            <p:strVal val="#ppt_x"/>
                                          </p:val>
                                        </p:tav>
                                        <p:tav tm="100000">
                                          <p:val>
                                            <p:strVal val="#ppt_x"/>
                                          </p:val>
                                        </p:tav>
                                      </p:tavLst>
                                    </p:anim>
                                    <p:anim calcmode="lin" valueType="num">
                                      <p:cBhvr>
                                        <p:cTn id="73" dur="1000" fill="hold"/>
                                        <p:tgtEl>
                                          <p:spTgt spid="183"/>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199"/>
                                        </p:tgtEl>
                                        <p:attrNameLst>
                                          <p:attrName>style.visibility</p:attrName>
                                        </p:attrNameLst>
                                      </p:cBhvr>
                                      <p:to>
                                        <p:strVal val="visible"/>
                                      </p:to>
                                    </p:set>
                                    <p:animEffect transition="in" filter="wipe(left)">
                                      <p:cBhvr>
                                        <p:cTn id="77" dur="500"/>
                                        <p:tgtEl>
                                          <p:spTgt spid="199"/>
                                        </p:tgtEl>
                                      </p:cBhvr>
                                    </p:animEffect>
                                  </p:childTnLst>
                                </p:cTn>
                              </p:par>
                            </p:childTnLst>
                          </p:cTn>
                        </p:par>
                        <p:par>
                          <p:cTn id="78" fill="hold">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194"/>
                                        </p:tgtEl>
                                        <p:attrNameLst>
                                          <p:attrName>style.visibility</p:attrName>
                                        </p:attrNameLst>
                                      </p:cBhvr>
                                      <p:to>
                                        <p:strVal val="visible"/>
                                      </p:to>
                                    </p:set>
                                    <p:animEffect transition="in" filter="fade">
                                      <p:cBhvr>
                                        <p:cTn id="81" dur="500"/>
                                        <p:tgtEl>
                                          <p:spTgt spid="194"/>
                                        </p:tgtEl>
                                      </p:cBhvr>
                                    </p:animEffect>
                                  </p:childTnLst>
                                </p:cTn>
                              </p:par>
                            </p:childTnLst>
                          </p:cTn>
                        </p:par>
                        <p:par>
                          <p:cTn id="82" fill="hold">
                            <p:stCondLst>
                              <p:cond delay="11000"/>
                            </p:stCondLst>
                            <p:childTnLst>
                              <p:par>
                                <p:cTn id="83" presetID="47" presetClass="entr" presetSubtype="0" fill="hold" nodeType="afterEffect">
                                  <p:stCondLst>
                                    <p:cond delay="0"/>
                                  </p:stCondLst>
                                  <p:childTnLst>
                                    <p:set>
                                      <p:cBhvr>
                                        <p:cTn id="84" dur="1" fill="hold">
                                          <p:stCondLst>
                                            <p:cond delay="0"/>
                                          </p:stCondLst>
                                        </p:cTn>
                                        <p:tgtEl>
                                          <p:spTgt spid="186"/>
                                        </p:tgtEl>
                                        <p:attrNameLst>
                                          <p:attrName>style.visibility</p:attrName>
                                        </p:attrNameLst>
                                      </p:cBhvr>
                                      <p:to>
                                        <p:strVal val="visible"/>
                                      </p:to>
                                    </p:set>
                                    <p:animEffect transition="in" filter="fade">
                                      <p:cBhvr>
                                        <p:cTn id="85" dur="1000"/>
                                        <p:tgtEl>
                                          <p:spTgt spid="186"/>
                                        </p:tgtEl>
                                      </p:cBhvr>
                                    </p:animEffect>
                                    <p:anim calcmode="lin" valueType="num">
                                      <p:cBhvr>
                                        <p:cTn id="86" dur="1000" fill="hold"/>
                                        <p:tgtEl>
                                          <p:spTgt spid="186"/>
                                        </p:tgtEl>
                                        <p:attrNameLst>
                                          <p:attrName>ppt_x</p:attrName>
                                        </p:attrNameLst>
                                      </p:cBhvr>
                                      <p:tavLst>
                                        <p:tav tm="0">
                                          <p:val>
                                            <p:strVal val="#ppt_x"/>
                                          </p:val>
                                        </p:tav>
                                        <p:tav tm="100000">
                                          <p:val>
                                            <p:strVal val="#ppt_x"/>
                                          </p:val>
                                        </p:tav>
                                      </p:tavLst>
                                    </p:anim>
                                    <p:anim calcmode="lin" valueType="num">
                                      <p:cBhvr>
                                        <p:cTn id="87" dur="1000" fill="hold"/>
                                        <p:tgtEl>
                                          <p:spTgt spid="186"/>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200"/>
                                        </p:tgtEl>
                                        <p:attrNameLst>
                                          <p:attrName>style.visibility</p:attrName>
                                        </p:attrNameLst>
                                      </p:cBhvr>
                                      <p:to>
                                        <p:strVal val="visible"/>
                                      </p:to>
                                    </p:set>
                                    <p:animEffect transition="in" filter="wipe(left)">
                                      <p:cBhvr>
                                        <p:cTn id="91"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animBg="1"/>
      <p:bldP spid="191" grpId="0" animBg="1"/>
      <p:bldP spid="192" grpId="0" animBg="1"/>
      <p:bldP spid="193" grpId="0" animBg="1"/>
      <p:bldP spid="194" grpId="0" animBg="1"/>
      <p:bldP spid="195" grpId="0"/>
      <p:bldP spid="196" grpId="0"/>
      <p:bldP spid="197" grpId="0"/>
      <p:bldP spid="198" grpId="0"/>
      <p:bldP spid="199" grpId="0"/>
      <p:bldP spid="2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5736876" y="2652003"/>
            <a:ext cx="3760535" cy="2770412"/>
            <a:chOff x="6149336" y="2057400"/>
            <a:chExt cx="5014046" cy="3693882"/>
          </a:xfrm>
        </p:grpSpPr>
        <p:grpSp>
          <p:nvGrpSpPr>
            <p:cNvPr id="77" name="组合 76"/>
            <p:cNvGrpSpPr/>
            <p:nvPr/>
          </p:nvGrpSpPr>
          <p:grpSpPr>
            <a:xfrm>
              <a:off x="6149336" y="2057400"/>
              <a:ext cx="1794404" cy="3693882"/>
              <a:chOff x="1595744" y="1504948"/>
              <a:chExt cx="2109927" cy="4343402"/>
            </a:xfrm>
          </p:grpSpPr>
          <p:grpSp>
            <p:nvGrpSpPr>
              <p:cNvPr id="90" name="组合 89"/>
              <p:cNvGrpSpPr/>
              <p:nvPr/>
            </p:nvGrpSpPr>
            <p:grpSpPr>
              <a:xfrm>
                <a:off x="1595744" y="1504948"/>
                <a:ext cx="2109927" cy="4343402"/>
                <a:chOff x="1595744" y="1504948"/>
                <a:chExt cx="2109927" cy="4343402"/>
              </a:xfrm>
            </p:grpSpPr>
            <p:grpSp>
              <p:nvGrpSpPr>
                <p:cNvPr id="92" name="组合 91"/>
                <p:cNvGrpSpPr/>
                <p:nvPr/>
              </p:nvGrpSpPr>
              <p:grpSpPr>
                <a:xfrm>
                  <a:off x="1595744" y="1504948"/>
                  <a:ext cx="1718965" cy="1546248"/>
                  <a:chOff x="1800523" y="1479548"/>
                  <a:chExt cx="1718965" cy="1546248"/>
                </a:xfrm>
                <a:solidFill>
                  <a:srgbClr val="494951"/>
                </a:solidFill>
              </p:grpSpPr>
              <p:sp>
                <p:nvSpPr>
                  <p:cNvPr id="97" name="同侧圆角矩形 23"/>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8" name="同侧圆角矩形 24"/>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9" name="同侧圆角矩形 25"/>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0" name="同侧圆角矩形 26"/>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93" name="圆角矩形 19"/>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4" name="圆角矩形 20"/>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5" name="椭圆 94"/>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6" name="圆角矩形 22"/>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91" name="矩形 90"/>
              <p:cNvSpPr/>
              <p:nvPr/>
            </p:nvSpPr>
            <p:spPr>
              <a:xfrm>
                <a:off x="1788546" y="2120899"/>
                <a:ext cx="1746250" cy="3092451"/>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8" name="组合 77"/>
            <p:cNvGrpSpPr/>
            <p:nvPr/>
          </p:nvGrpSpPr>
          <p:grpSpPr>
            <a:xfrm>
              <a:off x="9368978" y="2057400"/>
              <a:ext cx="1794404" cy="3693882"/>
              <a:chOff x="1595744" y="1504948"/>
              <a:chExt cx="2109927" cy="4343402"/>
            </a:xfrm>
          </p:grpSpPr>
          <p:grpSp>
            <p:nvGrpSpPr>
              <p:cNvPr id="79" name="组合 78"/>
              <p:cNvGrpSpPr/>
              <p:nvPr/>
            </p:nvGrpSpPr>
            <p:grpSpPr>
              <a:xfrm>
                <a:off x="1595744" y="1504948"/>
                <a:ext cx="2109927" cy="4343402"/>
                <a:chOff x="1595744" y="1504948"/>
                <a:chExt cx="2109927" cy="4343402"/>
              </a:xfrm>
            </p:grpSpPr>
            <p:grpSp>
              <p:nvGrpSpPr>
                <p:cNvPr id="81" name="组合 80"/>
                <p:cNvGrpSpPr/>
                <p:nvPr/>
              </p:nvGrpSpPr>
              <p:grpSpPr>
                <a:xfrm>
                  <a:off x="1595744" y="1504948"/>
                  <a:ext cx="1718965" cy="1546248"/>
                  <a:chOff x="1800523" y="1479548"/>
                  <a:chExt cx="1718965" cy="1546248"/>
                </a:xfrm>
                <a:solidFill>
                  <a:srgbClr val="494951"/>
                </a:solidFill>
              </p:grpSpPr>
              <p:sp>
                <p:nvSpPr>
                  <p:cNvPr id="86" name="同侧圆角矩形 12"/>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7" name="同侧圆角矩形 13"/>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8" name="同侧圆角矩形 14"/>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9" name="同侧圆角矩形 15"/>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82" name="圆角矩形 8"/>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3" name="圆角矩形 9"/>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4" name="椭圆 83"/>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5" name="圆角矩形 11"/>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80" name="矩形 79"/>
              <p:cNvSpPr/>
              <p:nvPr/>
            </p:nvSpPr>
            <p:spPr>
              <a:xfrm>
                <a:off x="1788546" y="2120899"/>
                <a:ext cx="1746250" cy="3092451"/>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grpSp>
        <p:nvGrpSpPr>
          <p:cNvPr id="101" name="组合 100"/>
          <p:cNvGrpSpPr/>
          <p:nvPr/>
        </p:nvGrpSpPr>
        <p:grpSpPr>
          <a:xfrm>
            <a:off x="6811501" y="2296897"/>
            <a:ext cx="1643126" cy="3382466"/>
            <a:chOff x="1595744" y="1504948"/>
            <a:chExt cx="2109927" cy="4343402"/>
          </a:xfrm>
        </p:grpSpPr>
        <p:grpSp>
          <p:nvGrpSpPr>
            <p:cNvPr id="102" name="组合 101"/>
            <p:cNvGrpSpPr/>
            <p:nvPr/>
          </p:nvGrpSpPr>
          <p:grpSpPr>
            <a:xfrm>
              <a:off x="1595744" y="1504948"/>
              <a:ext cx="2109927" cy="4343402"/>
              <a:chOff x="1595744" y="1504948"/>
              <a:chExt cx="2109927" cy="4343402"/>
            </a:xfrm>
          </p:grpSpPr>
          <p:grpSp>
            <p:nvGrpSpPr>
              <p:cNvPr id="104" name="组合 103"/>
              <p:cNvGrpSpPr/>
              <p:nvPr/>
            </p:nvGrpSpPr>
            <p:grpSpPr>
              <a:xfrm>
                <a:off x="1595744" y="1504948"/>
                <a:ext cx="1718965" cy="1546248"/>
                <a:chOff x="1800523" y="1479548"/>
                <a:chExt cx="1718965" cy="1546248"/>
              </a:xfrm>
              <a:solidFill>
                <a:srgbClr val="494951"/>
              </a:solidFill>
            </p:grpSpPr>
            <p:sp>
              <p:nvSpPr>
                <p:cNvPr id="109" name="同侧圆角矩形 35"/>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0" name="同侧圆角矩形 36"/>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1" name="同侧圆角矩形 37"/>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2" name="同侧圆角矩形 38"/>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05" name="圆角矩形 31"/>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6" name="圆角矩形 32"/>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7" name="椭圆 106"/>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8" name="圆角矩形 34"/>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03" name="矩形 102"/>
            <p:cNvSpPr/>
            <p:nvPr/>
          </p:nvSpPr>
          <p:spPr>
            <a:xfrm>
              <a:off x="1788546" y="2120900"/>
              <a:ext cx="1746250" cy="30924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13" name="组合 112"/>
          <p:cNvGrpSpPr/>
          <p:nvPr/>
        </p:nvGrpSpPr>
        <p:grpSpPr>
          <a:xfrm>
            <a:off x="1873916" y="2462769"/>
            <a:ext cx="1350000" cy="1350000"/>
            <a:chOff x="998722" y="2077464"/>
            <a:chExt cx="1800000" cy="1800000"/>
          </a:xfrm>
        </p:grpSpPr>
        <p:sp>
          <p:nvSpPr>
            <p:cNvPr id="114" name="椭圆 113"/>
            <p:cNvSpPr/>
            <p:nvPr/>
          </p:nvSpPr>
          <p:spPr>
            <a:xfrm>
              <a:off x="998722" y="2077464"/>
              <a:ext cx="1800000" cy="180000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5" name="弧形 114"/>
            <p:cNvSpPr/>
            <p:nvPr/>
          </p:nvSpPr>
          <p:spPr>
            <a:xfrm>
              <a:off x="998722" y="2077464"/>
              <a:ext cx="1800000" cy="1800000"/>
            </a:xfrm>
            <a:prstGeom prst="arc">
              <a:avLst>
                <a:gd name="adj1" fmla="val 16200000"/>
                <a:gd name="adj2" fmla="val 8851924"/>
              </a:avLst>
            </a:prstGeom>
            <a:ln w="1270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16" name="组合 115"/>
          <p:cNvGrpSpPr/>
          <p:nvPr/>
        </p:nvGrpSpPr>
        <p:grpSpPr>
          <a:xfrm>
            <a:off x="3810014" y="2462769"/>
            <a:ext cx="1350000" cy="1350000"/>
            <a:chOff x="3580187" y="2077464"/>
            <a:chExt cx="1800000" cy="1800000"/>
          </a:xfrm>
        </p:grpSpPr>
        <p:sp>
          <p:nvSpPr>
            <p:cNvPr id="117" name="椭圆 116"/>
            <p:cNvSpPr/>
            <p:nvPr/>
          </p:nvSpPr>
          <p:spPr>
            <a:xfrm>
              <a:off x="3580187" y="2077464"/>
              <a:ext cx="1800000" cy="180000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8" name="弧形 117"/>
            <p:cNvSpPr/>
            <p:nvPr/>
          </p:nvSpPr>
          <p:spPr>
            <a:xfrm>
              <a:off x="3580187" y="2077464"/>
              <a:ext cx="1800000" cy="1800000"/>
            </a:xfrm>
            <a:prstGeom prst="arc">
              <a:avLst>
                <a:gd name="adj1" fmla="val 16200000"/>
                <a:gd name="adj2" fmla="val 11250901"/>
              </a:avLst>
            </a:prstGeom>
            <a:ln w="127000" cap="rnd">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19" name="组合 118"/>
          <p:cNvGrpSpPr/>
          <p:nvPr/>
        </p:nvGrpSpPr>
        <p:grpSpPr>
          <a:xfrm>
            <a:off x="2077331" y="2666185"/>
            <a:ext cx="943169" cy="943169"/>
            <a:chOff x="1269943" y="2348685"/>
            <a:chExt cx="1257558" cy="1257558"/>
          </a:xfrm>
        </p:grpSpPr>
        <p:sp>
          <p:nvSpPr>
            <p:cNvPr id="120" name="椭圆 119"/>
            <p:cNvSpPr/>
            <p:nvPr/>
          </p:nvSpPr>
          <p:spPr>
            <a:xfrm>
              <a:off x="1269943" y="2348685"/>
              <a:ext cx="1257558" cy="1257558"/>
            </a:xfrm>
            <a:prstGeom prst="ellipse">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1" name="矩形 120"/>
            <p:cNvSpPr/>
            <p:nvPr/>
          </p:nvSpPr>
          <p:spPr>
            <a:xfrm>
              <a:off x="1298987" y="2638912"/>
              <a:ext cx="1199473" cy="677108"/>
            </a:xfrm>
            <a:prstGeom prst="rect">
              <a:avLst/>
            </a:prstGeom>
          </p:spPr>
          <p:txBody>
            <a:bodyPr wrap="none" anchor="ctr">
              <a:spAutoFit/>
            </a:bodyPr>
            <a:lstStyle/>
            <a:p>
              <a:pPr algn="ctr"/>
              <a:r>
                <a:rPr lang="en-US" altLang="zh-CN" sz="27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65%</a:t>
              </a:r>
              <a:endParaRPr lang="zh-CN" altLang="en-US" sz="27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22" name="组合 121"/>
          <p:cNvGrpSpPr/>
          <p:nvPr/>
        </p:nvGrpSpPr>
        <p:grpSpPr>
          <a:xfrm>
            <a:off x="4013430" y="2666185"/>
            <a:ext cx="943169" cy="943169"/>
            <a:chOff x="3862790" y="2348685"/>
            <a:chExt cx="1257558" cy="1257558"/>
          </a:xfrm>
        </p:grpSpPr>
        <p:sp>
          <p:nvSpPr>
            <p:cNvPr id="123" name="椭圆 122"/>
            <p:cNvSpPr/>
            <p:nvPr/>
          </p:nvSpPr>
          <p:spPr>
            <a:xfrm>
              <a:off x="3862790" y="2348685"/>
              <a:ext cx="1257558" cy="1257558"/>
            </a:xfrm>
            <a:prstGeom prst="ellipse">
              <a:avLst/>
            </a:prstGeom>
            <a:solidFill>
              <a:srgbClr val="CC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4" name="矩形 123"/>
            <p:cNvSpPr/>
            <p:nvPr/>
          </p:nvSpPr>
          <p:spPr>
            <a:xfrm>
              <a:off x="3869070" y="2661772"/>
              <a:ext cx="1199473" cy="677108"/>
            </a:xfrm>
            <a:prstGeom prst="rect">
              <a:avLst/>
            </a:prstGeom>
          </p:spPr>
          <p:txBody>
            <a:bodyPr wrap="none" anchor="ctr">
              <a:spAutoFit/>
            </a:bodyPr>
            <a:lstStyle/>
            <a:p>
              <a:pPr algn="ctr"/>
              <a:r>
                <a:rPr lang="en-US" altLang="zh-CN" sz="27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75%</a:t>
              </a:r>
              <a:endParaRPr lang="zh-CN" altLang="en-US" sz="27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25" name="矩形 124"/>
          <p:cNvSpPr/>
          <p:nvPr/>
        </p:nvSpPr>
        <p:spPr>
          <a:xfrm>
            <a:off x="1853582" y="4306609"/>
            <a:ext cx="3699276" cy="1880900"/>
          </a:xfrm>
          <a:prstGeom prst="rect">
            <a:avLst/>
          </a:prstGeom>
        </p:spPr>
        <p:txBody>
          <a:bodyPr wrap="square" lIns="68580" tIns="34290" rIns="68580" bIns="34290">
            <a:spAutoFit/>
          </a:bodyPr>
          <a:lstStyle/>
          <a:p>
            <a:pPr>
              <a:lnSpc>
                <a:spcPct val="150000"/>
              </a:lnSpc>
              <a:spcAft>
                <a:spcPts val="45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为客户服务是我们存在的唯一理由，客户需求是我们发展的原动力。</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50000"/>
              </a:lnSpc>
              <a:spcAft>
                <a:spcPts val="45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6" name="矩形 125"/>
          <p:cNvSpPr/>
          <p:nvPr/>
        </p:nvSpPr>
        <p:spPr>
          <a:xfrm>
            <a:off x="1942659" y="3983713"/>
            <a:ext cx="1212511" cy="238527"/>
          </a:xfrm>
          <a:prstGeom prst="rect">
            <a:avLst/>
          </a:prstGeom>
        </p:spPr>
        <p:txBody>
          <a:bodyPr wrap="none" lIns="68580" tIns="34290" rIns="68580" bIns="34290">
            <a:spAutoFit/>
          </a:bodyPr>
          <a:lstStyle/>
          <a:p>
            <a:pPr algn="ct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2016</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xx</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占有率</a:t>
            </a:r>
            <a:endPar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7" name="矩形 126"/>
          <p:cNvSpPr/>
          <p:nvPr/>
        </p:nvSpPr>
        <p:spPr>
          <a:xfrm>
            <a:off x="3853948" y="3983713"/>
            <a:ext cx="1212511" cy="238527"/>
          </a:xfrm>
          <a:prstGeom prst="rect">
            <a:avLst/>
          </a:prstGeom>
        </p:spPr>
        <p:txBody>
          <a:bodyPr wrap="none" lIns="68580" tIns="34290" rIns="68580" bIns="34290">
            <a:spAutoFit/>
          </a:bodyPr>
          <a:lstStyle/>
          <a:p>
            <a:pPr algn="ctr"/>
            <a:r>
              <a:rPr lang="en-US" altLang="zh-CN" sz="1100" b="1" dirty="0">
                <a:solidFill>
                  <a:srgbClr val="CC0000"/>
                </a:solidFill>
                <a:latin typeface="微软雅黑" panose="020B0503020204020204" pitchFamily="34" charset="-122"/>
                <a:ea typeface="微软雅黑" panose="020B0503020204020204" pitchFamily="34" charset="-122"/>
                <a:cs typeface="+mn-ea"/>
                <a:sym typeface="微软雅黑" panose="020B0503020204020204" pitchFamily="34" charset="-122"/>
              </a:rPr>
              <a:t>2017</a:t>
            </a:r>
            <a:r>
              <a:rPr lang="zh-CN" altLang="en-US" sz="1100" b="1" dirty="0">
                <a:solidFill>
                  <a:srgbClr val="CC0000"/>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1100" b="1" dirty="0">
                <a:solidFill>
                  <a:srgbClr val="CC0000"/>
                </a:solidFill>
                <a:latin typeface="微软雅黑" panose="020B0503020204020204" pitchFamily="34" charset="-122"/>
                <a:ea typeface="微软雅黑" panose="020B0503020204020204" pitchFamily="34" charset="-122"/>
                <a:cs typeface="+mn-ea"/>
                <a:sym typeface="微软雅黑" panose="020B0503020204020204" pitchFamily="34" charset="-122"/>
              </a:rPr>
              <a:t>xx</a:t>
            </a:r>
            <a:r>
              <a:rPr lang="zh-CN" altLang="en-US" sz="1100" b="1" dirty="0">
                <a:solidFill>
                  <a:srgbClr val="CC0000"/>
                </a:solidFill>
                <a:latin typeface="微软雅黑" panose="020B0503020204020204" pitchFamily="34" charset="-122"/>
                <a:ea typeface="微软雅黑" panose="020B0503020204020204" pitchFamily="34" charset="-122"/>
                <a:cs typeface="+mn-ea"/>
                <a:sym typeface="微软雅黑" panose="020B0503020204020204" pitchFamily="34" charset="-122"/>
              </a:rPr>
              <a:t>占有率</a:t>
            </a:r>
            <a:endParaRPr lang="zh-CN" altLang="en-US" sz="1100" b="1" dirty="0">
              <a:solidFill>
                <a:srgbClr val="CC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8" name="文本框 127"/>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129" name="组合 128"/>
          <p:cNvGrpSpPr/>
          <p:nvPr/>
        </p:nvGrpSpPr>
        <p:grpSpPr>
          <a:xfrm>
            <a:off x="630247" y="605388"/>
            <a:ext cx="515759" cy="359482"/>
            <a:chOff x="4756467" y="436097"/>
            <a:chExt cx="624817" cy="479276"/>
          </a:xfrm>
        </p:grpSpPr>
        <p:sp>
          <p:nvSpPr>
            <p:cNvPr id="130" name="箭头: V 形 129"/>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31" name="箭头: V 形 130"/>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900" decel="100000" fill="hold"/>
                                        <p:tgtEl>
                                          <p:spTgt spid="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0"/>
                                        <p:tgtEl>
                                          <p:spTgt spid="76"/>
                                        </p:tgtEl>
                                      </p:cBhvr>
                                    </p:animEffect>
                                    <p:anim calcmode="lin" valueType="num">
                                      <p:cBhvr>
                                        <p:cTn id="15" dur="1000" fill="hold"/>
                                        <p:tgtEl>
                                          <p:spTgt spid="76"/>
                                        </p:tgtEl>
                                        <p:attrNameLst>
                                          <p:attrName>ppt_x</p:attrName>
                                        </p:attrNameLst>
                                      </p:cBhvr>
                                      <p:tavLst>
                                        <p:tav tm="0">
                                          <p:val>
                                            <p:strVal val="#ppt_x"/>
                                          </p:val>
                                        </p:tav>
                                        <p:tav tm="100000">
                                          <p:val>
                                            <p:strVal val="#ppt_x"/>
                                          </p:val>
                                        </p:tav>
                                      </p:tavLst>
                                    </p:anim>
                                    <p:anim calcmode="lin" valueType="num">
                                      <p:cBhvr>
                                        <p:cTn id="16" dur="900" decel="100000" fill="hold"/>
                                        <p:tgtEl>
                                          <p:spTgt spid="7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p:cTn id="21" dur="500" fill="hold"/>
                                        <p:tgtEl>
                                          <p:spTgt spid="113"/>
                                        </p:tgtEl>
                                        <p:attrNameLst>
                                          <p:attrName>ppt_w</p:attrName>
                                        </p:attrNameLst>
                                      </p:cBhvr>
                                      <p:tavLst>
                                        <p:tav tm="0">
                                          <p:val>
                                            <p:fltVal val="0"/>
                                          </p:val>
                                        </p:tav>
                                        <p:tav tm="100000">
                                          <p:val>
                                            <p:strVal val="#ppt_w"/>
                                          </p:val>
                                        </p:tav>
                                      </p:tavLst>
                                    </p:anim>
                                    <p:anim calcmode="lin" valueType="num">
                                      <p:cBhvr>
                                        <p:cTn id="22" dur="500" fill="hold"/>
                                        <p:tgtEl>
                                          <p:spTgt spid="113"/>
                                        </p:tgtEl>
                                        <p:attrNameLst>
                                          <p:attrName>ppt_h</p:attrName>
                                        </p:attrNameLst>
                                      </p:cBhvr>
                                      <p:tavLst>
                                        <p:tav tm="0">
                                          <p:val>
                                            <p:fltVal val="0"/>
                                          </p:val>
                                        </p:tav>
                                        <p:tav tm="100000">
                                          <p:val>
                                            <p:strVal val="#ppt_h"/>
                                          </p:val>
                                        </p:tav>
                                      </p:tavLst>
                                    </p:anim>
                                    <p:anim calcmode="lin" valueType="num">
                                      <p:cBhvr>
                                        <p:cTn id="23" dur="500" fill="hold"/>
                                        <p:tgtEl>
                                          <p:spTgt spid="113"/>
                                        </p:tgtEl>
                                        <p:attrNameLst>
                                          <p:attrName>style.rotation</p:attrName>
                                        </p:attrNameLst>
                                      </p:cBhvr>
                                      <p:tavLst>
                                        <p:tav tm="0">
                                          <p:val>
                                            <p:fltVal val="360"/>
                                          </p:val>
                                        </p:tav>
                                        <p:tav tm="100000">
                                          <p:val>
                                            <p:fltVal val="0"/>
                                          </p:val>
                                        </p:tav>
                                      </p:tavLst>
                                    </p:anim>
                                    <p:animEffect transition="in" filter="fade">
                                      <p:cBhvr>
                                        <p:cTn id="24" dur="500"/>
                                        <p:tgtEl>
                                          <p:spTgt spid="113"/>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19"/>
                                        </p:tgtEl>
                                        <p:attrNameLst>
                                          <p:attrName>style.visibility</p:attrName>
                                        </p:attrNameLst>
                                      </p:cBhvr>
                                      <p:to>
                                        <p:strVal val="visible"/>
                                      </p:to>
                                    </p:set>
                                    <p:anim calcmode="lin" valueType="num">
                                      <p:cBhvr>
                                        <p:cTn id="28" dur="500" fill="hold"/>
                                        <p:tgtEl>
                                          <p:spTgt spid="119"/>
                                        </p:tgtEl>
                                        <p:attrNameLst>
                                          <p:attrName>ppt_w</p:attrName>
                                        </p:attrNameLst>
                                      </p:cBhvr>
                                      <p:tavLst>
                                        <p:tav tm="0">
                                          <p:val>
                                            <p:fltVal val="0"/>
                                          </p:val>
                                        </p:tav>
                                        <p:tav tm="100000">
                                          <p:val>
                                            <p:strVal val="#ppt_w"/>
                                          </p:val>
                                        </p:tav>
                                      </p:tavLst>
                                    </p:anim>
                                    <p:anim calcmode="lin" valueType="num">
                                      <p:cBhvr>
                                        <p:cTn id="29" dur="500" fill="hold"/>
                                        <p:tgtEl>
                                          <p:spTgt spid="119"/>
                                        </p:tgtEl>
                                        <p:attrNameLst>
                                          <p:attrName>ppt_h</p:attrName>
                                        </p:attrNameLst>
                                      </p:cBhvr>
                                      <p:tavLst>
                                        <p:tav tm="0">
                                          <p:val>
                                            <p:fltVal val="0"/>
                                          </p:val>
                                        </p:tav>
                                        <p:tav tm="100000">
                                          <p:val>
                                            <p:strVal val="#ppt_h"/>
                                          </p:val>
                                        </p:tav>
                                      </p:tavLst>
                                    </p:anim>
                                    <p:animEffect transition="in" filter="fade">
                                      <p:cBhvr>
                                        <p:cTn id="30" dur="500"/>
                                        <p:tgtEl>
                                          <p:spTgt spid="119"/>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p:cTn id="34" dur="500" fill="hold"/>
                                        <p:tgtEl>
                                          <p:spTgt spid="126"/>
                                        </p:tgtEl>
                                        <p:attrNameLst>
                                          <p:attrName>ppt_w</p:attrName>
                                        </p:attrNameLst>
                                      </p:cBhvr>
                                      <p:tavLst>
                                        <p:tav tm="0">
                                          <p:val>
                                            <p:fltVal val="0"/>
                                          </p:val>
                                        </p:tav>
                                        <p:tav tm="100000">
                                          <p:val>
                                            <p:strVal val="#ppt_w"/>
                                          </p:val>
                                        </p:tav>
                                      </p:tavLst>
                                    </p:anim>
                                    <p:anim calcmode="lin" valueType="num">
                                      <p:cBhvr>
                                        <p:cTn id="35" dur="500" fill="hold"/>
                                        <p:tgtEl>
                                          <p:spTgt spid="126"/>
                                        </p:tgtEl>
                                        <p:attrNameLst>
                                          <p:attrName>ppt_h</p:attrName>
                                        </p:attrNameLst>
                                      </p:cBhvr>
                                      <p:tavLst>
                                        <p:tav tm="0">
                                          <p:val>
                                            <p:fltVal val="0"/>
                                          </p:val>
                                        </p:tav>
                                        <p:tav tm="100000">
                                          <p:val>
                                            <p:strVal val="#ppt_h"/>
                                          </p:val>
                                        </p:tav>
                                      </p:tavLst>
                                    </p:anim>
                                    <p:animEffect transition="in" filter="fade">
                                      <p:cBhvr>
                                        <p:cTn id="36" dur="500"/>
                                        <p:tgtEl>
                                          <p:spTgt spid="126"/>
                                        </p:tgtEl>
                                      </p:cBhvr>
                                    </p:animEffect>
                                  </p:childTnLst>
                                </p:cTn>
                              </p:par>
                            </p:childTnLst>
                          </p:cTn>
                        </p:par>
                        <p:par>
                          <p:cTn id="37" fill="hold">
                            <p:stCondLst>
                              <p:cond delay="3500"/>
                            </p:stCondLst>
                            <p:childTnLst>
                              <p:par>
                                <p:cTn id="38" presetID="49" presetClass="entr" presetSubtype="0" decel="100000"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 calcmode="lin" valueType="num">
                                      <p:cBhvr>
                                        <p:cTn id="42" dur="500" fill="hold"/>
                                        <p:tgtEl>
                                          <p:spTgt spid="116"/>
                                        </p:tgtEl>
                                        <p:attrNameLst>
                                          <p:attrName>style.rotation</p:attrName>
                                        </p:attrNameLst>
                                      </p:cBhvr>
                                      <p:tavLst>
                                        <p:tav tm="0">
                                          <p:val>
                                            <p:fltVal val="360"/>
                                          </p:val>
                                        </p:tav>
                                        <p:tav tm="100000">
                                          <p:val>
                                            <p:fltVal val="0"/>
                                          </p:val>
                                        </p:tav>
                                      </p:tavLst>
                                    </p:anim>
                                    <p:animEffect transition="in" filter="fade">
                                      <p:cBhvr>
                                        <p:cTn id="43" dur="500"/>
                                        <p:tgtEl>
                                          <p:spTgt spid="116"/>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p:cTn id="53" dur="500" fill="hold"/>
                                        <p:tgtEl>
                                          <p:spTgt spid="127"/>
                                        </p:tgtEl>
                                        <p:attrNameLst>
                                          <p:attrName>ppt_w</p:attrName>
                                        </p:attrNameLst>
                                      </p:cBhvr>
                                      <p:tavLst>
                                        <p:tav tm="0">
                                          <p:val>
                                            <p:fltVal val="0"/>
                                          </p:val>
                                        </p:tav>
                                        <p:tav tm="100000">
                                          <p:val>
                                            <p:strVal val="#ppt_w"/>
                                          </p:val>
                                        </p:tav>
                                      </p:tavLst>
                                    </p:anim>
                                    <p:anim calcmode="lin" valueType="num">
                                      <p:cBhvr>
                                        <p:cTn id="54" dur="500" fill="hold"/>
                                        <p:tgtEl>
                                          <p:spTgt spid="127"/>
                                        </p:tgtEl>
                                        <p:attrNameLst>
                                          <p:attrName>ppt_h</p:attrName>
                                        </p:attrNameLst>
                                      </p:cBhvr>
                                      <p:tavLst>
                                        <p:tav tm="0">
                                          <p:val>
                                            <p:fltVal val="0"/>
                                          </p:val>
                                        </p:tav>
                                        <p:tav tm="100000">
                                          <p:val>
                                            <p:strVal val="#ppt_h"/>
                                          </p:val>
                                        </p:tav>
                                      </p:tavLst>
                                    </p:anim>
                                    <p:animEffect transition="in" filter="fade">
                                      <p:cBhvr>
                                        <p:cTn id="55" dur="500"/>
                                        <p:tgtEl>
                                          <p:spTgt spid="127"/>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fade">
                                      <p:cBhvr>
                                        <p:cTn id="59" dur="1000"/>
                                        <p:tgtEl>
                                          <p:spTgt spid="125"/>
                                        </p:tgtEl>
                                      </p:cBhvr>
                                    </p:animEffect>
                                    <p:anim calcmode="lin" valueType="num">
                                      <p:cBhvr>
                                        <p:cTn id="60" dur="1000" fill="hold"/>
                                        <p:tgtEl>
                                          <p:spTgt spid="125"/>
                                        </p:tgtEl>
                                        <p:attrNameLst>
                                          <p:attrName>ppt_x</p:attrName>
                                        </p:attrNameLst>
                                      </p:cBhvr>
                                      <p:tavLst>
                                        <p:tav tm="0">
                                          <p:val>
                                            <p:strVal val="#ppt_x"/>
                                          </p:val>
                                        </p:tav>
                                        <p:tav tm="100000">
                                          <p:val>
                                            <p:strVal val="#ppt_x"/>
                                          </p:val>
                                        </p:tav>
                                      </p:tavLst>
                                    </p:anim>
                                    <p:anim calcmode="lin" valueType="num">
                                      <p:cBhvr>
                                        <p:cTn id="61"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六边形 46"/>
          <p:cNvSpPr/>
          <p:nvPr/>
        </p:nvSpPr>
        <p:spPr>
          <a:xfrm>
            <a:off x="2022843" y="1903797"/>
            <a:ext cx="2535234" cy="2185831"/>
          </a:xfrm>
          <a:prstGeom prst="hexagon">
            <a:avLst/>
          </a:prstGeom>
          <a:blipFill dpi="0" rotWithShape="1">
            <a:blip r:embed="rId1"/>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六边形 47"/>
          <p:cNvSpPr/>
          <p:nvPr/>
        </p:nvSpPr>
        <p:spPr>
          <a:xfrm>
            <a:off x="4809334" y="1903797"/>
            <a:ext cx="2535234" cy="2185831"/>
          </a:xfrm>
          <a:prstGeom prst="hexagon">
            <a:avLst/>
          </a:prstGeom>
          <a:blipFill dpi="0" rotWithShape="1">
            <a:blip r:embed="rId2"/>
            <a:srcRect/>
            <a:tile tx="-889000" ty="-190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六边形 48"/>
          <p:cNvSpPr/>
          <p:nvPr/>
        </p:nvSpPr>
        <p:spPr>
          <a:xfrm>
            <a:off x="7595825" y="1903797"/>
            <a:ext cx="2535234" cy="2185831"/>
          </a:xfrm>
          <a:prstGeom prst="hexagon">
            <a:avLst/>
          </a:prstGeom>
          <a:blipFill dpi="0" rotWithShape="1">
            <a:blip r:embed="rId3"/>
            <a:srcRect/>
            <a:tile tx="-889000" ty="-190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4221218" y="3292133"/>
            <a:ext cx="924974" cy="79749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7007709" y="3292133"/>
            <a:ext cx="924974" cy="79749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flipV="1">
            <a:off x="4221218" y="1888258"/>
            <a:ext cx="924974" cy="7974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flipV="1">
            <a:off x="7007709" y="1888258"/>
            <a:ext cx="924974" cy="79749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55" name="组合 54"/>
          <p:cNvGrpSpPr/>
          <p:nvPr/>
        </p:nvGrpSpPr>
        <p:grpSpPr>
          <a:xfrm>
            <a:off x="630247" y="605388"/>
            <a:ext cx="515759" cy="359482"/>
            <a:chOff x="4756467" y="436097"/>
            <a:chExt cx="624817" cy="479276"/>
          </a:xfrm>
        </p:grpSpPr>
        <p:sp>
          <p:nvSpPr>
            <p:cNvPr id="56" name="箭头: V 形 55"/>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57" name="箭头: V 形 56"/>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63" name="文本框 62"/>
          <p:cNvSpPr txBox="1"/>
          <p:nvPr/>
        </p:nvSpPr>
        <p:spPr>
          <a:xfrm>
            <a:off x="2325949" y="4420527"/>
            <a:ext cx="1895269" cy="400110"/>
          </a:xfrm>
          <a:prstGeom prst="rect">
            <a:avLst/>
          </a:prstGeom>
          <a:noFill/>
        </p:spPr>
        <p:txBody>
          <a:bodyPr wrap="square">
            <a:spAutoFit/>
          </a:bodyPr>
          <a:lstStyle/>
          <a:p>
            <a:pPr lvl="0" algn="ctr"/>
            <a:r>
              <a:rPr lang="zh-CN" altLang="en-US" sz="2000" b="1" dirty="0">
                <a:solidFill>
                  <a:srgbClr val="C00000"/>
                </a:solidFill>
                <a:latin typeface="DIN Mittelschrift Std" pitchFamily="50" charset="0"/>
                <a:ea typeface="微软雅黑" panose="020B0503020204020204" pitchFamily="34" charset="-122"/>
              </a:rPr>
              <a:t>领导力</a:t>
            </a:r>
            <a:endParaRPr lang="zh-CN" altLang="en-US" sz="2000" b="1" dirty="0">
              <a:solidFill>
                <a:srgbClr val="C00000"/>
              </a:solidFill>
              <a:latin typeface="DIN Mittelschrift Std" pitchFamily="50" charset="0"/>
              <a:ea typeface="微软雅黑" panose="020B0503020204020204" pitchFamily="34" charset="-122"/>
            </a:endParaRPr>
          </a:p>
        </p:txBody>
      </p:sp>
      <p:sp>
        <p:nvSpPr>
          <p:cNvPr id="65" name="文本框 64"/>
          <p:cNvSpPr txBox="1"/>
          <p:nvPr/>
        </p:nvSpPr>
        <p:spPr>
          <a:xfrm>
            <a:off x="5395632" y="4420527"/>
            <a:ext cx="1362635" cy="400110"/>
          </a:xfrm>
          <a:prstGeom prst="rect">
            <a:avLst/>
          </a:prstGeom>
          <a:noFill/>
        </p:spPr>
        <p:txBody>
          <a:bodyPr wrap="square">
            <a:spAutoFit/>
          </a:bodyPr>
          <a:lstStyle/>
          <a:p>
            <a:pPr lvl="0" algn="ctr"/>
            <a:r>
              <a:rPr lang="zh-CN" altLang="en-US" sz="2000" b="1" dirty="0">
                <a:solidFill>
                  <a:srgbClr val="C00000"/>
                </a:solidFill>
                <a:latin typeface="DIN Mittelschrift Std" pitchFamily="50" charset="0"/>
                <a:ea typeface="微软雅黑" panose="020B0503020204020204" pitchFamily="34" charset="-122"/>
              </a:rPr>
              <a:t>执行力</a:t>
            </a:r>
            <a:endParaRPr lang="zh-CN" altLang="en-US" sz="2000" b="1" dirty="0">
              <a:solidFill>
                <a:srgbClr val="C00000"/>
              </a:solidFill>
              <a:latin typeface="DIN Mittelschrift Std" pitchFamily="50" charset="0"/>
              <a:ea typeface="微软雅黑" panose="020B0503020204020204" pitchFamily="34" charset="-122"/>
            </a:endParaRPr>
          </a:p>
        </p:txBody>
      </p:sp>
      <p:sp>
        <p:nvSpPr>
          <p:cNvPr id="67" name="文本框 66"/>
          <p:cNvSpPr txBox="1"/>
          <p:nvPr/>
        </p:nvSpPr>
        <p:spPr>
          <a:xfrm>
            <a:off x="7993902" y="4420527"/>
            <a:ext cx="1895269" cy="400110"/>
          </a:xfrm>
          <a:prstGeom prst="rect">
            <a:avLst/>
          </a:prstGeom>
          <a:noFill/>
        </p:spPr>
        <p:txBody>
          <a:bodyPr wrap="square">
            <a:spAutoFit/>
          </a:bodyPr>
          <a:lstStyle/>
          <a:p>
            <a:pPr lvl="0" algn="ctr"/>
            <a:r>
              <a:rPr lang="zh-CN" altLang="en-US" sz="2000" b="1" dirty="0">
                <a:solidFill>
                  <a:srgbClr val="C00000"/>
                </a:solidFill>
                <a:latin typeface="DIN Mittelschrift Std" pitchFamily="50" charset="0"/>
                <a:ea typeface="微软雅黑" panose="020B0503020204020204" pitchFamily="34" charset="-122"/>
              </a:rPr>
              <a:t>决策力</a:t>
            </a:r>
            <a:endParaRPr lang="zh-CN" altLang="en-US" sz="2000" b="1" dirty="0">
              <a:solidFill>
                <a:srgbClr val="C00000"/>
              </a:solidFill>
              <a:latin typeface="DIN Mittelschrift Std" pitchFamily="50" charset="0"/>
              <a:ea typeface="微软雅黑" panose="020B0503020204020204" pitchFamily="34" charset="-122"/>
            </a:endParaRPr>
          </a:p>
        </p:txBody>
      </p:sp>
      <p:sp>
        <p:nvSpPr>
          <p:cNvPr id="69" name="文本框 68"/>
          <p:cNvSpPr txBox="1"/>
          <p:nvPr/>
        </p:nvSpPr>
        <p:spPr>
          <a:xfrm>
            <a:off x="1735360" y="5178721"/>
            <a:ext cx="3118519" cy="369332"/>
          </a:xfrm>
          <a:prstGeom prst="rect">
            <a:avLst/>
          </a:prstGeom>
          <a:noFill/>
        </p:spPr>
        <p:txBody>
          <a:bodyPr wrap="square">
            <a:spAutoFit/>
          </a:bodyPr>
          <a:lstStyle/>
          <a:p>
            <a:pPr algn="ctr"/>
            <a:r>
              <a:rPr lang="zh-CN" altLang="en-US" sz="1800" dirty="0">
                <a:solidFill>
                  <a:schemeClr val="tx1">
                    <a:lumMod val="75000"/>
                    <a:lumOff val="25000"/>
                  </a:schemeClr>
                </a:solidFill>
                <a:latin typeface="DIN Mittelschrift Std" pitchFamily="50" charset="0"/>
                <a:ea typeface="微软雅黑" panose="020B0503020204020204" pitchFamily="34" charset="-122"/>
              </a:rPr>
              <a:t>团队建设与人才培养</a:t>
            </a:r>
            <a:endParaRPr lang="zh-CN" altLang="en-US" sz="1800" dirty="0">
              <a:solidFill>
                <a:schemeClr val="tx1">
                  <a:lumMod val="75000"/>
                  <a:lumOff val="25000"/>
                </a:schemeClr>
              </a:solidFill>
              <a:latin typeface="DIN Mittelschrift Std" pitchFamily="50" charset="0"/>
              <a:ea typeface="微软雅黑" panose="020B0503020204020204" pitchFamily="34" charset="-122"/>
            </a:endParaRPr>
          </a:p>
        </p:txBody>
      </p:sp>
      <p:sp>
        <p:nvSpPr>
          <p:cNvPr id="71" name="文本框 70"/>
          <p:cNvSpPr txBox="1"/>
          <p:nvPr/>
        </p:nvSpPr>
        <p:spPr>
          <a:xfrm>
            <a:off x="4683705" y="5178721"/>
            <a:ext cx="3118519" cy="369332"/>
          </a:xfrm>
          <a:prstGeom prst="rect">
            <a:avLst/>
          </a:prstGeom>
          <a:noFill/>
        </p:spPr>
        <p:txBody>
          <a:bodyPr wrap="square">
            <a:spAutoFit/>
          </a:bodyPr>
          <a:lstStyle/>
          <a:p>
            <a:pPr algn="ctr"/>
            <a:r>
              <a:rPr lang="zh-CN" altLang="en-US" sz="1800" dirty="0">
                <a:solidFill>
                  <a:schemeClr val="tx1">
                    <a:lumMod val="75000"/>
                    <a:lumOff val="25000"/>
                  </a:schemeClr>
                </a:solidFill>
                <a:latin typeface="DIN Mittelschrift Std" pitchFamily="50" charset="0"/>
                <a:ea typeface="微软雅黑" panose="020B0503020204020204" pitchFamily="34" charset="-122"/>
              </a:rPr>
              <a:t>执行公司的各项制度和流程</a:t>
            </a:r>
            <a:endParaRPr lang="zh-CN" altLang="en-US" sz="1800" dirty="0">
              <a:solidFill>
                <a:schemeClr val="tx1">
                  <a:lumMod val="75000"/>
                  <a:lumOff val="25000"/>
                </a:schemeClr>
              </a:solidFill>
              <a:latin typeface="DIN Mittelschrift Std" pitchFamily="50" charset="0"/>
              <a:ea typeface="微软雅黑" panose="020B0503020204020204" pitchFamily="34" charset="-122"/>
            </a:endParaRPr>
          </a:p>
        </p:txBody>
      </p:sp>
      <p:sp>
        <p:nvSpPr>
          <p:cNvPr id="73" name="文本框 72"/>
          <p:cNvSpPr txBox="1"/>
          <p:nvPr/>
        </p:nvSpPr>
        <p:spPr>
          <a:xfrm>
            <a:off x="7802224" y="5182780"/>
            <a:ext cx="3118519" cy="369332"/>
          </a:xfrm>
          <a:prstGeom prst="rect">
            <a:avLst/>
          </a:prstGeom>
          <a:noFill/>
        </p:spPr>
        <p:txBody>
          <a:bodyPr wrap="square">
            <a:spAutoFit/>
          </a:bodyPr>
          <a:lstStyle/>
          <a:p>
            <a:pPr algn="ctr"/>
            <a:r>
              <a:rPr lang="zh-CN" altLang="en-US" sz="1800" dirty="0">
                <a:solidFill>
                  <a:schemeClr val="tx1">
                    <a:lumMod val="75000"/>
                    <a:lumOff val="25000"/>
                  </a:schemeClr>
                </a:solidFill>
                <a:latin typeface="DIN Mittelschrift Std" pitchFamily="50" charset="0"/>
                <a:ea typeface="微软雅黑" panose="020B0503020204020204" pitchFamily="34" charset="-122"/>
              </a:rPr>
              <a:t>全面负责日常管理工作</a:t>
            </a:r>
            <a:endParaRPr lang="zh-CN" altLang="en-US" sz="1800" dirty="0">
              <a:solidFill>
                <a:schemeClr val="tx1">
                  <a:lumMod val="75000"/>
                  <a:lumOff val="25000"/>
                </a:schemeClr>
              </a:solidFill>
              <a:latin typeface="DIN Mittelschrift Std" pitchFamily="50"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22" presetClass="entr" presetSubtype="4" fill="hold" grpId="0" nodeType="withEffect">
                                  <p:stCondLst>
                                    <p:cond delay="300"/>
                                  </p:stCondLst>
                                  <p:childTnLst>
                                    <p:set>
                                      <p:cBhvr>
                                        <p:cTn id="17" dur="1" fill="hold">
                                          <p:stCondLst>
                                            <p:cond delay="0"/>
                                          </p:stCondLst>
                                        </p:cTn>
                                        <p:tgtEl>
                                          <p:spTgt spid="50"/>
                                        </p:tgtEl>
                                        <p:attrNameLst>
                                          <p:attrName>style.visibility</p:attrName>
                                        </p:attrNameLst>
                                      </p:cBhvr>
                                      <p:to>
                                        <p:strVal val="visible"/>
                                      </p:to>
                                    </p:set>
                                    <p:animEffect transition="in" filter="wipe(down)">
                                      <p:cBhvr>
                                        <p:cTn id="18" dur="500"/>
                                        <p:tgtEl>
                                          <p:spTgt spid="50"/>
                                        </p:tgtEl>
                                      </p:cBhvr>
                                    </p:animEffect>
                                  </p:childTnLst>
                                </p:cTn>
                              </p:par>
                              <p:par>
                                <p:cTn id="19" presetID="22" presetClass="entr" presetSubtype="1" fill="hold" grpId="0" nodeType="withEffect">
                                  <p:stCondLst>
                                    <p:cond delay="300"/>
                                  </p:stCondLst>
                                  <p:childTnLst>
                                    <p:set>
                                      <p:cBhvr>
                                        <p:cTn id="20" dur="1" fill="hold">
                                          <p:stCondLst>
                                            <p:cond delay="0"/>
                                          </p:stCondLst>
                                        </p:cTn>
                                        <p:tgtEl>
                                          <p:spTgt spid="53"/>
                                        </p:tgtEl>
                                        <p:attrNameLst>
                                          <p:attrName>style.visibility</p:attrName>
                                        </p:attrNameLst>
                                      </p:cBhvr>
                                      <p:to>
                                        <p:strVal val="visible"/>
                                      </p:to>
                                    </p:set>
                                    <p:animEffect transition="in" filter="wipe(up)">
                                      <p:cBhvr>
                                        <p:cTn id="21" dur="500"/>
                                        <p:tgtEl>
                                          <p:spTgt spid="53"/>
                                        </p:tgtEl>
                                      </p:cBhvr>
                                    </p:animEffect>
                                  </p:childTnLst>
                                </p:cTn>
                              </p:par>
                              <p:par>
                                <p:cTn id="22" presetID="22" presetClass="entr" presetSubtype="1" fill="hold" grpId="0" nodeType="withEffect">
                                  <p:stCondLst>
                                    <p:cond delay="500"/>
                                  </p:stCondLst>
                                  <p:childTnLst>
                                    <p:set>
                                      <p:cBhvr>
                                        <p:cTn id="23" dur="1" fill="hold">
                                          <p:stCondLst>
                                            <p:cond delay="0"/>
                                          </p:stCondLst>
                                        </p:cTn>
                                        <p:tgtEl>
                                          <p:spTgt spid="52"/>
                                        </p:tgtEl>
                                        <p:attrNameLst>
                                          <p:attrName>style.visibility</p:attrName>
                                        </p:attrNameLst>
                                      </p:cBhvr>
                                      <p:to>
                                        <p:strVal val="visible"/>
                                      </p:to>
                                    </p:set>
                                    <p:animEffect transition="in" filter="wipe(up)">
                                      <p:cBhvr>
                                        <p:cTn id="24" dur="500"/>
                                        <p:tgtEl>
                                          <p:spTgt spid="52"/>
                                        </p:tgtEl>
                                      </p:cBhvr>
                                    </p:animEffect>
                                  </p:childTnLst>
                                </p:cTn>
                              </p:par>
                              <p:par>
                                <p:cTn id="25" presetID="22" presetClass="entr" presetSubtype="4" fill="hold" grpId="0" nodeType="withEffect">
                                  <p:stCondLst>
                                    <p:cond delay="600"/>
                                  </p:stCondLst>
                                  <p:childTnLst>
                                    <p:set>
                                      <p:cBhvr>
                                        <p:cTn id="26" dur="1" fill="hold">
                                          <p:stCondLst>
                                            <p:cond delay="0"/>
                                          </p:stCondLst>
                                        </p:cTn>
                                        <p:tgtEl>
                                          <p:spTgt spid="51"/>
                                        </p:tgtEl>
                                        <p:attrNameLst>
                                          <p:attrName>style.visibility</p:attrName>
                                        </p:attrNameLst>
                                      </p:cBhvr>
                                      <p:to>
                                        <p:strVal val="visible"/>
                                      </p:to>
                                    </p:set>
                                    <p:animEffect transition="in" filter="wipe(down)">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b3b9a5df-d9b0-43e0-8890-a23b1255290e"/>
          <p:cNvGrpSpPr>
            <a:grpSpLocks noChangeAspect="1"/>
          </p:cNvGrpSpPr>
          <p:nvPr/>
        </p:nvGrpSpPr>
        <p:grpSpPr>
          <a:xfrm>
            <a:off x="737124" y="2265458"/>
            <a:ext cx="10717753" cy="3151483"/>
            <a:chOff x="737124" y="2265458"/>
            <a:chExt cx="10717753" cy="3151483"/>
          </a:xfrm>
        </p:grpSpPr>
        <p:grpSp>
          <p:nvGrpSpPr>
            <p:cNvPr id="4" name="组合 3"/>
            <p:cNvGrpSpPr/>
            <p:nvPr/>
          </p:nvGrpSpPr>
          <p:grpSpPr>
            <a:xfrm rot="5400000">
              <a:off x="5049491" y="2689017"/>
              <a:ext cx="2060540" cy="2060540"/>
              <a:chOff x="5049491" y="2689017"/>
              <a:chExt cx="2060540" cy="2060540"/>
            </a:xfrm>
          </p:grpSpPr>
          <p:sp>
            <p:nvSpPr>
              <p:cNvPr id="19" name="弧形 18"/>
              <p:cNvSpPr/>
              <p:nvPr/>
            </p:nvSpPr>
            <p:spPr>
              <a:xfrm>
                <a:off x="5049491" y="2689017"/>
                <a:ext cx="2060540" cy="2060540"/>
              </a:xfrm>
              <a:prstGeom prst="arc">
                <a:avLst>
                  <a:gd name="adj1" fmla="val 7846411"/>
                  <a:gd name="adj2" fmla="val 7144191"/>
                </a:avLst>
              </a:prstGeom>
              <a:solidFill>
                <a:sysClr val="window" lastClr="FFFFFF"/>
              </a:solidFill>
              <a:ln w="19050" cap="flat" cmpd="sng" algn="ctr">
                <a:solidFill>
                  <a:sysClr val="window" lastClr="FFFFFF">
                    <a:lumMod val="75000"/>
                  </a:sysClr>
                </a:solidFill>
                <a:prstDash val="solid"/>
                <a:miter lim="800000"/>
                <a:headEnd type="oval" w="med" len="med"/>
                <a:tailEnd type="oval"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0" name="弧形 19"/>
              <p:cNvSpPr/>
              <p:nvPr/>
            </p:nvSpPr>
            <p:spPr>
              <a:xfrm>
                <a:off x="5049491" y="2689017"/>
                <a:ext cx="2060540" cy="2060540"/>
              </a:xfrm>
              <a:prstGeom prst="arc">
                <a:avLst>
                  <a:gd name="adj1" fmla="val 7829154"/>
                  <a:gd name="adj2" fmla="val 18569970"/>
                </a:avLst>
              </a:prstGeom>
              <a:noFill/>
              <a:ln w="57150" cap="flat" cmpd="sng" algn="ctr">
                <a:gradFill>
                  <a:gsLst>
                    <a:gs pos="0">
                      <a:srgbClr val="404040"/>
                    </a:gs>
                    <a:gs pos="100000">
                      <a:srgbClr val="404040">
                        <a:lumMod val="40000"/>
                        <a:lumOff val="60000"/>
                      </a:srgbClr>
                    </a:gs>
                  </a:gsLst>
                  <a:lin ang="5400000" scaled="1"/>
                </a:gradFill>
                <a:prstDash val="solid"/>
                <a:miter lim="800000"/>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5" name="任意多边形 29"/>
            <p:cNvSpPr/>
            <p:nvPr/>
          </p:nvSpPr>
          <p:spPr bwMode="auto">
            <a:xfrm>
              <a:off x="5703911" y="3177893"/>
              <a:ext cx="751701" cy="774140"/>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gradFill flip="none" rotWithShape="1">
              <a:gsLst>
                <a:gs pos="0">
                  <a:srgbClr val="404040">
                    <a:lumMod val="40000"/>
                    <a:lumOff val="60000"/>
                  </a:srgbClr>
                </a:gs>
                <a:gs pos="46000">
                  <a:srgbClr val="404040">
                    <a:lumMod val="95000"/>
                    <a:lumOff val="5000"/>
                  </a:srgbClr>
                </a:gs>
                <a:gs pos="100000">
                  <a:srgbClr val="404040">
                    <a:lumMod val="60000"/>
                  </a:srgbClr>
                </a:gs>
              </a:gsLst>
              <a:path path="circle">
                <a:fillToRect l="50000" t="130000" r="50000" b="-30000"/>
              </a:path>
              <a:tileRect/>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6" name="六边形 5"/>
            <p:cNvSpPr/>
            <p:nvPr/>
          </p:nvSpPr>
          <p:spPr>
            <a:xfrm>
              <a:off x="3411626" y="2333314"/>
              <a:ext cx="949340" cy="818397"/>
            </a:xfrm>
            <a:prstGeom prst="hexagon">
              <a:avLst/>
            </a:prstGeom>
            <a:solidFill>
              <a:srgbClr val="B63838"/>
            </a:solidFill>
            <a:ln w="12700" cap="flat" cmpd="sng" algn="ctr">
              <a:noFill/>
              <a:prstDash val="solid"/>
              <a:miter lim="800000"/>
              <a:headEnd type="oval" w="med" len="med"/>
              <a:tailEnd type="oval" w="med" len="med"/>
            </a:ln>
            <a:effectLst>
              <a:outerShdw blurRad="76200" dir="18900000" sy="23000" kx="-1200000" algn="bl" rotWithShape="0">
                <a:prstClr val="black">
                  <a:alpha val="20000"/>
                </a:prstClr>
              </a:outerShdw>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rPr>
                <a:t>关键词</a:t>
              </a: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5200722" y="3978375"/>
              <a:ext cx="1758077" cy="338554"/>
            </a:xfrm>
            <a:prstGeom prst="rect">
              <a:avLst/>
            </a:prstGeom>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srgbClr val="404040"/>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srgbClr val="404040"/>
                </a:solidFill>
                <a:effectLst/>
                <a:uLnTx/>
                <a:uFillTx/>
                <a:latin typeface="Arial" panose="020B0604020202020204"/>
                <a:ea typeface="微软雅黑" panose="020B0503020204020204" pitchFamily="34" charset="-122"/>
              </a:endParaRPr>
            </a:p>
          </p:txBody>
        </p:sp>
        <p:sp>
          <p:nvSpPr>
            <p:cNvPr id="8" name="六边形 7"/>
            <p:cNvSpPr/>
            <p:nvPr/>
          </p:nvSpPr>
          <p:spPr>
            <a:xfrm>
              <a:off x="3411626" y="4486206"/>
              <a:ext cx="949340" cy="818397"/>
            </a:xfrm>
            <a:prstGeom prst="hexagon">
              <a:avLst/>
            </a:prstGeom>
            <a:solidFill>
              <a:srgbClr val="404040"/>
            </a:solidFill>
            <a:ln w="12700" cap="flat" cmpd="sng" algn="ctr">
              <a:noFill/>
              <a:prstDash val="solid"/>
              <a:miter lim="800000"/>
              <a:headEnd type="oval" w="med" len="med"/>
              <a:tailEnd type="oval" w="med" len="med"/>
            </a:ln>
            <a:effectLst>
              <a:outerShdw blurRad="76200" dir="18900000" sy="23000" kx="-1200000" algn="bl" rotWithShape="0">
                <a:prstClr val="black">
                  <a:alpha val="20000"/>
                </a:prstClr>
              </a:outerShdw>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rPr>
                <a:t>关键词</a:t>
              </a: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 name="六边形 8"/>
            <p:cNvSpPr/>
            <p:nvPr/>
          </p:nvSpPr>
          <p:spPr>
            <a:xfrm>
              <a:off x="7798551" y="2333314"/>
              <a:ext cx="949340" cy="818397"/>
            </a:xfrm>
            <a:prstGeom prst="hexagon">
              <a:avLst/>
            </a:prstGeom>
            <a:solidFill>
              <a:srgbClr val="404040"/>
            </a:solidFill>
            <a:ln w="12700" cap="flat" cmpd="sng" algn="ctr">
              <a:noFill/>
              <a:prstDash val="solid"/>
              <a:miter lim="800000"/>
              <a:headEnd type="oval" w="med" len="med"/>
              <a:tailEnd type="oval" w="med" len="med"/>
            </a:ln>
            <a:effectLst>
              <a:outerShdw blurRad="76200" dir="18900000" sy="23000" kx="-1200000" algn="bl" rotWithShape="0">
                <a:prstClr val="black">
                  <a:alpha val="20000"/>
                </a:prstClr>
              </a:outerShdw>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rPr>
                <a:t>关键词</a:t>
              </a: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 name="六边形 9"/>
            <p:cNvSpPr/>
            <p:nvPr/>
          </p:nvSpPr>
          <p:spPr>
            <a:xfrm>
              <a:off x="7798551" y="4486206"/>
              <a:ext cx="949340" cy="818397"/>
            </a:xfrm>
            <a:prstGeom prst="hexagon">
              <a:avLst/>
            </a:prstGeom>
            <a:solidFill>
              <a:srgbClr val="B63838"/>
            </a:solidFill>
            <a:ln w="12700" cap="flat" cmpd="sng" algn="ctr">
              <a:noFill/>
              <a:prstDash val="solid"/>
              <a:miter lim="800000"/>
              <a:headEnd type="oval" w="med" len="med"/>
              <a:tailEnd type="oval" w="med" len="med"/>
            </a:ln>
            <a:effectLst>
              <a:outerShdw blurRad="76200" dir="18900000" sy="23000" kx="-1200000" algn="bl" rotWithShape="0">
                <a:prstClr val="black">
                  <a:alpha val="20000"/>
                </a:prstClr>
              </a:outerShdw>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rPr>
                <a:t>关键词</a:t>
              </a: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文本框 18"/>
            <p:cNvSpPr txBox="1"/>
            <p:nvPr/>
          </p:nvSpPr>
          <p:spPr>
            <a:xfrm>
              <a:off x="1717792" y="2265458"/>
              <a:ext cx="1415772" cy="338554"/>
            </a:xfrm>
            <a:prstGeom prst="rect">
              <a:avLst/>
            </a:prstGeom>
            <a:noFill/>
          </p:spPr>
          <p:txBody>
            <a:bodyPr wrap="none">
              <a:norm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12" name="矩形 11"/>
            <p:cNvSpPr/>
            <p:nvPr/>
          </p:nvSpPr>
          <p:spPr>
            <a:xfrm>
              <a:off x="737124" y="2711242"/>
              <a:ext cx="2404101" cy="498598"/>
            </a:xfrm>
            <a:prstGeom prst="rect">
              <a:avLst/>
            </a:prstGeom>
          </p:spPr>
          <p:txBody>
            <a:bodyPr wrap="square">
              <a:normAutofit/>
            </a:bodyPr>
            <a:lstStyle/>
            <a:p>
              <a:pPr marL="0" marR="0" lvl="0" indent="0" defTabSz="914400" eaLnBrk="1" fontAlgn="auto" latinLnBrk="0" hangingPunct="1">
                <a:lnSpc>
                  <a:spcPct val="120000"/>
                </a:lnSpc>
                <a:spcBef>
                  <a:spcPts val="0"/>
                </a:spcBef>
                <a:spcAft>
                  <a:spcPts val="0"/>
                </a:spcAft>
                <a:buClr>
                  <a:srgbClr val="E24848"/>
                </a:buClr>
                <a:buSzTx/>
                <a:buFontTx/>
                <a:buNone/>
                <a:defRPr/>
              </a:pPr>
              <a:r>
                <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rPr>
                <a:t>点击此处编辑内容点击此处编辑内</a:t>
              </a:r>
              <a:br>
                <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rPr>
              </a:br>
              <a:r>
                <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endParaRPr>
            </a:p>
          </p:txBody>
        </p:sp>
        <p:sp>
          <p:nvSpPr>
            <p:cNvPr id="13" name="文本框 21"/>
            <p:cNvSpPr txBox="1"/>
            <p:nvPr/>
          </p:nvSpPr>
          <p:spPr>
            <a:xfrm>
              <a:off x="1774257" y="4441535"/>
              <a:ext cx="1415772" cy="338554"/>
            </a:xfrm>
            <a:prstGeom prst="rect">
              <a:avLst/>
            </a:prstGeom>
            <a:noFill/>
          </p:spPr>
          <p:txBody>
            <a:bodyPr wrap="none">
              <a:norm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14" name="矩形 13"/>
            <p:cNvSpPr/>
            <p:nvPr/>
          </p:nvSpPr>
          <p:spPr>
            <a:xfrm>
              <a:off x="737124" y="4918343"/>
              <a:ext cx="2404101" cy="498598"/>
            </a:xfrm>
            <a:prstGeom prst="rect">
              <a:avLst/>
            </a:prstGeom>
          </p:spPr>
          <p:txBody>
            <a:bodyPr wrap="square">
              <a:normAutofit/>
            </a:bodyPr>
            <a:lstStyle/>
            <a:p>
              <a:pPr marL="0" marR="0" lvl="0" indent="0" defTabSz="914400" eaLnBrk="1" fontAlgn="auto" latinLnBrk="0" hangingPunct="1">
                <a:lnSpc>
                  <a:spcPct val="120000"/>
                </a:lnSpc>
                <a:spcBef>
                  <a:spcPts val="0"/>
                </a:spcBef>
                <a:spcAft>
                  <a:spcPts val="0"/>
                </a:spcAft>
                <a:buClr>
                  <a:srgbClr val="E24848"/>
                </a:buClr>
                <a:buSzTx/>
                <a:buFontTx/>
                <a:buNone/>
                <a:defRPr/>
              </a:pPr>
              <a:r>
                <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rPr>
                <a:t>点击此处编辑内容点击此处编辑内</a:t>
              </a:r>
              <a:br>
                <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rPr>
              </a:br>
              <a:r>
                <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endParaRPr>
            </a:p>
          </p:txBody>
        </p:sp>
        <p:sp>
          <p:nvSpPr>
            <p:cNvPr id="15" name="文本框 24"/>
            <p:cNvSpPr txBox="1"/>
            <p:nvPr/>
          </p:nvSpPr>
          <p:spPr>
            <a:xfrm>
              <a:off x="9050777" y="2265458"/>
              <a:ext cx="1415772" cy="338554"/>
            </a:xfrm>
            <a:prstGeom prst="rect">
              <a:avLst/>
            </a:prstGeom>
            <a:noFill/>
          </p:spPr>
          <p:txBody>
            <a:bodyPr wrap="none">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16" name="矩形 15"/>
            <p:cNvSpPr/>
            <p:nvPr/>
          </p:nvSpPr>
          <p:spPr>
            <a:xfrm>
              <a:off x="9050776" y="2711242"/>
              <a:ext cx="2404101" cy="498598"/>
            </a:xfrm>
            <a:prstGeom prst="rect">
              <a:avLst/>
            </a:prstGeom>
          </p:spPr>
          <p:txBody>
            <a:bodyPr wrap="square">
              <a:normAutofit/>
            </a:bodyPr>
            <a:lstStyle/>
            <a:p>
              <a:pPr marL="0" marR="0" lvl="0" indent="0" defTabSz="914400" eaLnBrk="1" fontAlgn="auto" latinLnBrk="0" hangingPunct="1">
                <a:lnSpc>
                  <a:spcPct val="120000"/>
                </a:lnSpc>
                <a:spcBef>
                  <a:spcPts val="0"/>
                </a:spcBef>
                <a:spcAft>
                  <a:spcPts val="0"/>
                </a:spcAft>
                <a:buClr>
                  <a:srgbClr val="E24848"/>
                </a:buClr>
                <a:buSzTx/>
                <a:buFontTx/>
                <a:buNone/>
                <a:defRPr/>
              </a:pPr>
              <a:r>
                <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rPr>
                <a:t>点击此处编辑内容点击此处编辑内</a:t>
              </a:r>
              <a:br>
                <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rPr>
              </a:br>
              <a:r>
                <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endParaRPr>
            </a:p>
          </p:txBody>
        </p:sp>
        <p:sp>
          <p:nvSpPr>
            <p:cNvPr id="17" name="文本框 27"/>
            <p:cNvSpPr txBox="1"/>
            <p:nvPr/>
          </p:nvSpPr>
          <p:spPr>
            <a:xfrm>
              <a:off x="9050775" y="4441535"/>
              <a:ext cx="1415772" cy="338554"/>
            </a:xfrm>
            <a:prstGeom prst="rect">
              <a:avLst/>
            </a:prstGeom>
            <a:noFill/>
          </p:spPr>
          <p:txBody>
            <a:bodyPr wrap="none">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18" name="矩形 17"/>
            <p:cNvSpPr/>
            <p:nvPr/>
          </p:nvSpPr>
          <p:spPr>
            <a:xfrm>
              <a:off x="9050776" y="4918343"/>
              <a:ext cx="2404101" cy="481094"/>
            </a:xfrm>
            <a:prstGeom prst="rect">
              <a:avLst/>
            </a:prstGeom>
          </p:spPr>
          <p:txBody>
            <a:bodyPr wrap="square">
              <a:normAutofit lnSpcReduction="10000"/>
            </a:bodyPr>
            <a:lstStyle/>
            <a:p>
              <a:pPr marL="0" marR="0" lvl="0" indent="0" defTabSz="914400" eaLnBrk="1" fontAlgn="auto" latinLnBrk="0" hangingPunct="1">
                <a:lnSpc>
                  <a:spcPct val="130000"/>
                </a:lnSpc>
                <a:spcBef>
                  <a:spcPts val="0"/>
                </a:spcBef>
                <a:spcAft>
                  <a:spcPts val="0"/>
                </a:spcAft>
                <a:buClr>
                  <a:srgbClr val="E24848"/>
                </a:buClr>
                <a:buSzTx/>
                <a:buFontTx/>
                <a:buNone/>
                <a:defRPr/>
              </a:pPr>
              <a:r>
                <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rPr>
                <a:t>点击此处编辑内容点击此处编辑内</a:t>
              </a:r>
              <a:br>
                <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rPr>
              </a:br>
              <a:r>
                <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100" b="0"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endParaRPr>
            </a:p>
          </p:txBody>
        </p:sp>
      </p:grpSp>
      <p:sp>
        <p:nvSpPr>
          <p:cNvPr id="21" name="文本框 20"/>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22" name="组合 21"/>
          <p:cNvGrpSpPr/>
          <p:nvPr/>
        </p:nvGrpSpPr>
        <p:grpSpPr>
          <a:xfrm>
            <a:off x="630247" y="605388"/>
            <a:ext cx="515759" cy="359482"/>
            <a:chOff x="4756467" y="436097"/>
            <a:chExt cx="624817" cy="479276"/>
          </a:xfrm>
        </p:grpSpPr>
        <p:sp>
          <p:nvSpPr>
            <p:cNvPr id="23" name="箭头: V 形 22"/>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4" name="箭头: V 形 23"/>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菱形 108"/>
          <p:cNvSpPr/>
          <p:nvPr/>
        </p:nvSpPr>
        <p:spPr>
          <a:xfrm>
            <a:off x="5053422" y="2999184"/>
            <a:ext cx="1134950" cy="1134950"/>
          </a:xfrm>
          <a:prstGeom prst="diamond">
            <a:avLst/>
          </a:prstGeom>
          <a:blipFill dpi="0" rotWithShape="1">
            <a:blip r:embed="rId1" cstate="print"/>
            <a:srcRect/>
            <a:stretch>
              <a:fillRect/>
            </a:stretch>
          </a:blipFill>
          <a:ln w="31750">
            <a:gradFill flip="none" rotWithShape="1">
              <a:gsLst>
                <a:gs pos="0">
                  <a:schemeClr val="bg1">
                    <a:lumMod val="85000"/>
                  </a:schemeClr>
                </a:gs>
                <a:gs pos="100000">
                  <a:schemeClr val="bg1"/>
                </a:gs>
              </a:gsLst>
              <a:lin ang="18900000" scaled="1"/>
              <a:tileRect/>
            </a:grad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0" name="菱形 109"/>
          <p:cNvSpPr/>
          <p:nvPr/>
        </p:nvSpPr>
        <p:spPr>
          <a:xfrm>
            <a:off x="4354158" y="3584336"/>
            <a:ext cx="1134950" cy="1134950"/>
          </a:xfrm>
          <a:prstGeom prst="diamond">
            <a:avLst/>
          </a:prstGeom>
          <a:solidFill>
            <a:schemeClr val="tx1">
              <a:lumMod val="65000"/>
              <a:lumOff val="35000"/>
            </a:schemeClr>
          </a:solidFill>
          <a:ln w="38100">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文字</a:t>
            </a:r>
            <a:endPar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2" name="菱形 111"/>
          <p:cNvSpPr/>
          <p:nvPr/>
        </p:nvSpPr>
        <p:spPr>
          <a:xfrm>
            <a:off x="3630440" y="2999836"/>
            <a:ext cx="1134950" cy="1134950"/>
          </a:xfrm>
          <a:prstGeom prst="diamond">
            <a:avLst/>
          </a:prstGeom>
          <a:blipFill dpi="0" rotWithShape="1">
            <a:blip r:embed="rId2" cstate="print"/>
            <a:srcRect/>
            <a:stretch>
              <a:fillRect/>
            </a:stretch>
          </a:blipFill>
          <a:ln w="31750">
            <a:gradFill flip="none" rotWithShape="1">
              <a:gsLst>
                <a:gs pos="0">
                  <a:schemeClr val="bg1">
                    <a:lumMod val="85000"/>
                  </a:schemeClr>
                </a:gs>
                <a:gs pos="100000">
                  <a:schemeClr val="bg1"/>
                </a:gs>
              </a:gsLst>
              <a:lin ang="18900000" scaled="1"/>
              <a:tileRect/>
            </a:grad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3" name="菱形 112"/>
          <p:cNvSpPr/>
          <p:nvPr/>
        </p:nvSpPr>
        <p:spPr>
          <a:xfrm>
            <a:off x="4998592" y="1812908"/>
            <a:ext cx="1134950" cy="1134950"/>
          </a:xfrm>
          <a:prstGeom prst="diamond">
            <a:avLst/>
          </a:prstGeom>
          <a:blipFill dpi="0" rotWithShape="1">
            <a:blip r:embed="rId3" cstate="print"/>
            <a:srcRect/>
            <a:stretch>
              <a:fillRect/>
            </a:stretch>
          </a:blipFill>
          <a:ln w="31750">
            <a:gradFill flip="none" rotWithShape="1">
              <a:gsLst>
                <a:gs pos="0">
                  <a:schemeClr val="bg1">
                    <a:lumMod val="85000"/>
                  </a:schemeClr>
                </a:gs>
                <a:gs pos="100000">
                  <a:schemeClr val="bg1"/>
                </a:gs>
              </a:gsLst>
              <a:lin ang="18900000" scaled="1"/>
              <a:tileRect/>
            </a:grad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4" name="菱形 113"/>
          <p:cNvSpPr/>
          <p:nvPr/>
        </p:nvSpPr>
        <p:spPr>
          <a:xfrm>
            <a:off x="4354158" y="2437192"/>
            <a:ext cx="1134950" cy="1134950"/>
          </a:xfrm>
          <a:prstGeom prst="diamond">
            <a:avLst/>
          </a:prstGeom>
          <a:solidFill>
            <a:srgbClr val="CC0000"/>
          </a:solidFill>
          <a:ln w="38100">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文字</a:t>
            </a:r>
            <a:endPar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5" name="菱形 114"/>
          <p:cNvSpPr/>
          <p:nvPr/>
        </p:nvSpPr>
        <p:spPr>
          <a:xfrm>
            <a:off x="5701495" y="3562480"/>
            <a:ext cx="1134950" cy="1134950"/>
          </a:xfrm>
          <a:prstGeom prst="diamond">
            <a:avLst/>
          </a:prstGeom>
          <a:blipFill dpi="0" rotWithShape="1">
            <a:blip r:embed="rId4" cstate="print"/>
            <a:srcRect/>
            <a:stretch>
              <a:fillRect/>
            </a:stretch>
          </a:blipFill>
          <a:ln w="31750">
            <a:gradFill flip="none" rotWithShape="1">
              <a:gsLst>
                <a:gs pos="0">
                  <a:schemeClr val="bg1">
                    <a:lumMod val="85000"/>
                  </a:schemeClr>
                </a:gs>
                <a:gs pos="100000">
                  <a:schemeClr val="bg1"/>
                </a:gs>
              </a:gsLst>
              <a:lin ang="18900000" scaled="1"/>
              <a:tileRect/>
            </a:grad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6" name="菱形 115"/>
          <p:cNvSpPr/>
          <p:nvPr/>
        </p:nvSpPr>
        <p:spPr>
          <a:xfrm>
            <a:off x="5701494" y="2379361"/>
            <a:ext cx="1134950" cy="1134950"/>
          </a:xfrm>
          <a:prstGeom prst="diamond">
            <a:avLst/>
          </a:prstGeom>
          <a:solidFill>
            <a:srgbClr val="CC0000"/>
          </a:solidFill>
          <a:ln w="38100">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文字</a:t>
            </a:r>
            <a:endPar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7" name="菱形 116"/>
          <p:cNvSpPr/>
          <p:nvPr/>
        </p:nvSpPr>
        <p:spPr>
          <a:xfrm>
            <a:off x="6349566" y="2999836"/>
            <a:ext cx="1134950" cy="1134950"/>
          </a:xfrm>
          <a:prstGeom prst="diamond">
            <a:avLst/>
          </a:prstGeom>
          <a:solidFill>
            <a:schemeClr val="tx1">
              <a:lumMod val="65000"/>
              <a:lumOff val="35000"/>
            </a:schemeClr>
          </a:solidFill>
          <a:ln w="38100">
            <a:no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文字</a:t>
            </a:r>
            <a:endPar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1" name="文本框 120"/>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122" name="组合 121"/>
          <p:cNvGrpSpPr/>
          <p:nvPr/>
        </p:nvGrpSpPr>
        <p:grpSpPr>
          <a:xfrm>
            <a:off x="630247" y="605388"/>
            <a:ext cx="515759" cy="359482"/>
            <a:chOff x="4756467" y="436097"/>
            <a:chExt cx="624817" cy="479276"/>
          </a:xfrm>
        </p:grpSpPr>
        <p:sp>
          <p:nvSpPr>
            <p:cNvPr id="123" name="箭头: V 形 122"/>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24" name="箭头: V 形 123"/>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125" name="Rectangle 5"/>
          <p:cNvSpPr/>
          <p:nvPr/>
        </p:nvSpPr>
        <p:spPr bwMode="auto">
          <a:xfrm>
            <a:off x="1123744" y="1973107"/>
            <a:ext cx="2565507"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这里举出工作中遇到过的重点问题或危机，描述自己如何让问题化解或如何让危机的损失降到最低的过程，体现身处危机时的临场处理能力。相对理论，老板更看重具体事实。</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Rectangle 5"/>
          <p:cNvSpPr/>
          <p:nvPr/>
        </p:nvSpPr>
        <p:spPr bwMode="auto">
          <a:xfrm>
            <a:off x="8019844" y="1973107"/>
            <a:ext cx="2565507"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这里举出工作中遇到过的重点问题或危机，描述自己如何让问题化解或如何让危机的损失降到最低的过程，体现身处危机时的临场处理能力。相对理论，老板更看重具体事实。</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Rectangle 5"/>
          <p:cNvSpPr/>
          <p:nvPr/>
        </p:nvSpPr>
        <p:spPr bwMode="auto">
          <a:xfrm>
            <a:off x="1146006" y="4817907"/>
            <a:ext cx="2565507"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这里举出工作中遇到过的重点问题或危机，描述自己如何让问题化解或如何让危机的损失降到最低的过程，体现身处危机时的临场处理能力。相对理论，老板更看重具体事实。</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8" name="Rectangle 5"/>
          <p:cNvSpPr/>
          <p:nvPr/>
        </p:nvSpPr>
        <p:spPr bwMode="auto">
          <a:xfrm>
            <a:off x="8019844" y="4697430"/>
            <a:ext cx="2565507"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这里举出工作中遇到过的重点问题或危机，描述自己如何让问题化解或如何让危机的损失降到最低的过程，体现身处危机时的临场处理能力。相对理论，老板更看重具体事实。</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300" fill="hold"/>
                                        <p:tgtEl>
                                          <p:spTgt spid="112"/>
                                        </p:tgtEl>
                                        <p:attrNameLst>
                                          <p:attrName>ppt_w</p:attrName>
                                        </p:attrNameLst>
                                      </p:cBhvr>
                                      <p:tavLst>
                                        <p:tav tm="0">
                                          <p:val>
                                            <p:fltVal val="0"/>
                                          </p:val>
                                        </p:tav>
                                        <p:tav tm="100000">
                                          <p:val>
                                            <p:strVal val="#ppt_w"/>
                                          </p:val>
                                        </p:tav>
                                      </p:tavLst>
                                    </p:anim>
                                    <p:anim calcmode="lin" valueType="num">
                                      <p:cBhvr>
                                        <p:cTn id="8" dur="300" fill="hold"/>
                                        <p:tgtEl>
                                          <p:spTgt spid="112"/>
                                        </p:tgtEl>
                                        <p:attrNameLst>
                                          <p:attrName>ppt_h</p:attrName>
                                        </p:attrNameLst>
                                      </p:cBhvr>
                                      <p:tavLst>
                                        <p:tav tm="0">
                                          <p:val>
                                            <p:fltVal val="0"/>
                                          </p:val>
                                        </p:tav>
                                        <p:tav tm="100000">
                                          <p:val>
                                            <p:strVal val="#ppt_h"/>
                                          </p:val>
                                        </p:tav>
                                      </p:tavLst>
                                    </p:anim>
                                    <p:anim calcmode="lin" valueType="num">
                                      <p:cBhvr>
                                        <p:cTn id="9" dur="300" fill="hold"/>
                                        <p:tgtEl>
                                          <p:spTgt spid="112"/>
                                        </p:tgtEl>
                                        <p:attrNameLst>
                                          <p:attrName>ppt_x</p:attrName>
                                        </p:attrNameLst>
                                      </p:cBhvr>
                                      <p:tavLst>
                                        <p:tav tm="0">
                                          <p:val>
                                            <p:fltVal val="0.5"/>
                                          </p:val>
                                        </p:tav>
                                        <p:tav tm="100000">
                                          <p:val>
                                            <p:strVal val="#ppt_x"/>
                                          </p:val>
                                        </p:tav>
                                      </p:tavLst>
                                    </p:anim>
                                    <p:anim calcmode="lin" valueType="num">
                                      <p:cBhvr>
                                        <p:cTn id="10" dur="300" fill="hold"/>
                                        <p:tgtEl>
                                          <p:spTgt spid="11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112"/>
                                        </p:tgtEl>
                                      </p:cBhvr>
                                    </p:animEffect>
                                    <p:animScale>
                                      <p:cBhvr>
                                        <p:cTn id="13" dur="150" autoRev="1" fill="hold"/>
                                        <p:tgtEl>
                                          <p:spTgt spid="112"/>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114"/>
                                        </p:tgtEl>
                                        <p:attrNameLst>
                                          <p:attrName>style.visibility</p:attrName>
                                        </p:attrNameLst>
                                      </p:cBhvr>
                                      <p:to>
                                        <p:strVal val="visible"/>
                                      </p:to>
                                    </p:set>
                                    <p:anim calcmode="lin" valueType="num">
                                      <p:cBhvr>
                                        <p:cTn id="16" dur="300" fill="hold"/>
                                        <p:tgtEl>
                                          <p:spTgt spid="114"/>
                                        </p:tgtEl>
                                        <p:attrNameLst>
                                          <p:attrName>ppt_w</p:attrName>
                                        </p:attrNameLst>
                                      </p:cBhvr>
                                      <p:tavLst>
                                        <p:tav tm="0">
                                          <p:val>
                                            <p:fltVal val="0"/>
                                          </p:val>
                                        </p:tav>
                                        <p:tav tm="100000">
                                          <p:val>
                                            <p:strVal val="#ppt_w"/>
                                          </p:val>
                                        </p:tav>
                                      </p:tavLst>
                                    </p:anim>
                                    <p:anim calcmode="lin" valueType="num">
                                      <p:cBhvr>
                                        <p:cTn id="17" dur="300" fill="hold"/>
                                        <p:tgtEl>
                                          <p:spTgt spid="114"/>
                                        </p:tgtEl>
                                        <p:attrNameLst>
                                          <p:attrName>ppt_h</p:attrName>
                                        </p:attrNameLst>
                                      </p:cBhvr>
                                      <p:tavLst>
                                        <p:tav tm="0">
                                          <p:val>
                                            <p:fltVal val="0"/>
                                          </p:val>
                                        </p:tav>
                                        <p:tav tm="100000">
                                          <p:val>
                                            <p:strVal val="#ppt_h"/>
                                          </p:val>
                                        </p:tav>
                                      </p:tavLst>
                                    </p:anim>
                                    <p:anim calcmode="lin" valueType="num">
                                      <p:cBhvr>
                                        <p:cTn id="18" dur="300" fill="hold"/>
                                        <p:tgtEl>
                                          <p:spTgt spid="114"/>
                                        </p:tgtEl>
                                        <p:attrNameLst>
                                          <p:attrName>ppt_x</p:attrName>
                                        </p:attrNameLst>
                                      </p:cBhvr>
                                      <p:tavLst>
                                        <p:tav tm="0">
                                          <p:val>
                                            <p:fltVal val="0.5"/>
                                          </p:val>
                                        </p:tav>
                                        <p:tav tm="100000">
                                          <p:val>
                                            <p:strVal val="#ppt_x"/>
                                          </p:val>
                                        </p:tav>
                                      </p:tavLst>
                                    </p:anim>
                                    <p:anim calcmode="lin" valueType="num">
                                      <p:cBhvr>
                                        <p:cTn id="19" dur="300" fill="hold"/>
                                        <p:tgtEl>
                                          <p:spTgt spid="114"/>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114"/>
                                        </p:tgtEl>
                                      </p:cBhvr>
                                    </p:animEffect>
                                    <p:animScale>
                                      <p:cBhvr>
                                        <p:cTn id="22" dur="150" autoRev="1" fill="hold"/>
                                        <p:tgtEl>
                                          <p:spTgt spid="114"/>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113"/>
                                        </p:tgtEl>
                                        <p:attrNameLst>
                                          <p:attrName>style.visibility</p:attrName>
                                        </p:attrNameLst>
                                      </p:cBhvr>
                                      <p:to>
                                        <p:strVal val="visible"/>
                                      </p:to>
                                    </p:set>
                                    <p:anim calcmode="lin" valueType="num">
                                      <p:cBhvr>
                                        <p:cTn id="25" dur="300" fill="hold"/>
                                        <p:tgtEl>
                                          <p:spTgt spid="113"/>
                                        </p:tgtEl>
                                        <p:attrNameLst>
                                          <p:attrName>ppt_w</p:attrName>
                                        </p:attrNameLst>
                                      </p:cBhvr>
                                      <p:tavLst>
                                        <p:tav tm="0">
                                          <p:val>
                                            <p:fltVal val="0"/>
                                          </p:val>
                                        </p:tav>
                                        <p:tav tm="100000">
                                          <p:val>
                                            <p:strVal val="#ppt_w"/>
                                          </p:val>
                                        </p:tav>
                                      </p:tavLst>
                                    </p:anim>
                                    <p:anim calcmode="lin" valueType="num">
                                      <p:cBhvr>
                                        <p:cTn id="26" dur="300" fill="hold"/>
                                        <p:tgtEl>
                                          <p:spTgt spid="113"/>
                                        </p:tgtEl>
                                        <p:attrNameLst>
                                          <p:attrName>ppt_h</p:attrName>
                                        </p:attrNameLst>
                                      </p:cBhvr>
                                      <p:tavLst>
                                        <p:tav tm="0">
                                          <p:val>
                                            <p:fltVal val="0"/>
                                          </p:val>
                                        </p:tav>
                                        <p:tav tm="100000">
                                          <p:val>
                                            <p:strVal val="#ppt_h"/>
                                          </p:val>
                                        </p:tav>
                                      </p:tavLst>
                                    </p:anim>
                                    <p:anim calcmode="lin" valueType="num">
                                      <p:cBhvr>
                                        <p:cTn id="27" dur="300" fill="hold"/>
                                        <p:tgtEl>
                                          <p:spTgt spid="113"/>
                                        </p:tgtEl>
                                        <p:attrNameLst>
                                          <p:attrName>ppt_x</p:attrName>
                                        </p:attrNameLst>
                                      </p:cBhvr>
                                      <p:tavLst>
                                        <p:tav tm="0">
                                          <p:val>
                                            <p:fltVal val="0.5"/>
                                          </p:val>
                                        </p:tav>
                                        <p:tav tm="100000">
                                          <p:val>
                                            <p:strVal val="#ppt_x"/>
                                          </p:val>
                                        </p:tav>
                                      </p:tavLst>
                                    </p:anim>
                                    <p:anim calcmode="lin" valueType="num">
                                      <p:cBhvr>
                                        <p:cTn id="28" dur="300" fill="hold"/>
                                        <p:tgtEl>
                                          <p:spTgt spid="113"/>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113"/>
                                        </p:tgtEl>
                                      </p:cBhvr>
                                    </p:animEffect>
                                    <p:animScale>
                                      <p:cBhvr>
                                        <p:cTn id="31" dur="150" autoRev="1" fill="hold"/>
                                        <p:tgtEl>
                                          <p:spTgt spid="113"/>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116"/>
                                        </p:tgtEl>
                                        <p:attrNameLst>
                                          <p:attrName>style.visibility</p:attrName>
                                        </p:attrNameLst>
                                      </p:cBhvr>
                                      <p:to>
                                        <p:strVal val="visible"/>
                                      </p:to>
                                    </p:set>
                                    <p:anim calcmode="lin" valueType="num">
                                      <p:cBhvr>
                                        <p:cTn id="34" dur="300" fill="hold"/>
                                        <p:tgtEl>
                                          <p:spTgt spid="116"/>
                                        </p:tgtEl>
                                        <p:attrNameLst>
                                          <p:attrName>ppt_w</p:attrName>
                                        </p:attrNameLst>
                                      </p:cBhvr>
                                      <p:tavLst>
                                        <p:tav tm="0">
                                          <p:val>
                                            <p:fltVal val="0"/>
                                          </p:val>
                                        </p:tav>
                                        <p:tav tm="100000">
                                          <p:val>
                                            <p:strVal val="#ppt_w"/>
                                          </p:val>
                                        </p:tav>
                                      </p:tavLst>
                                    </p:anim>
                                    <p:anim calcmode="lin" valueType="num">
                                      <p:cBhvr>
                                        <p:cTn id="35" dur="300" fill="hold"/>
                                        <p:tgtEl>
                                          <p:spTgt spid="116"/>
                                        </p:tgtEl>
                                        <p:attrNameLst>
                                          <p:attrName>ppt_h</p:attrName>
                                        </p:attrNameLst>
                                      </p:cBhvr>
                                      <p:tavLst>
                                        <p:tav tm="0">
                                          <p:val>
                                            <p:fltVal val="0"/>
                                          </p:val>
                                        </p:tav>
                                        <p:tav tm="100000">
                                          <p:val>
                                            <p:strVal val="#ppt_h"/>
                                          </p:val>
                                        </p:tav>
                                      </p:tavLst>
                                    </p:anim>
                                    <p:anim calcmode="lin" valueType="num">
                                      <p:cBhvr>
                                        <p:cTn id="36" dur="300" fill="hold"/>
                                        <p:tgtEl>
                                          <p:spTgt spid="116"/>
                                        </p:tgtEl>
                                        <p:attrNameLst>
                                          <p:attrName>ppt_x</p:attrName>
                                        </p:attrNameLst>
                                      </p:cBhvr>
                                      <p:tavLst>
                                        <p:tav tm="0">
                                          <p:val>
                                            <p:fltVal val="0.5"/>
                                          </p:val>
                                        </p:tav>
                                        <p:tav tm="100000">
                                          <p:val>
                                            <p:strVal val="#ppt_x"/>
                                          </p:val>
                                        </p:tav>
                                      </p:tavLst>
                                    </p:anim>
                                    <p:anim calcmode="lin" valueType="num">
                                      <p:cBhvr>
                                        <p:cTn id="37" dur="300" fill="hold"/>
                                        <p:tgtEl>
                                          <p:spTgt spid="116"/>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116"/>
                                        </p:tgtEl>
                                      </p:cBhvr>
                                    </p:animEffect>
                                    <p:animScale>
                                      <p:cBhvr>
                                        <p:cTn id="40" dur="150" autoRev="1" fill="hold"/>
                                        <p:tgtEl>
                                          <p:spTgt spid="116"/>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117"/>
                                        </p:tgtEl>
                                        <p:attrNameLst>
                                          <p:attrName>style.visibility</p:attrName>
                                        </p:attrNameLst>
                                      </p:cBhvr>
                                      <p:to>
                                        <p:strVal val="visible"/>
                                      </p:to>
                                    </p:set>
                                    <p:anim calcmode="lin" valueType="num">
                                      <p:cBhvr>
                                        <p:cTn id="43" dur="300" fill="hold"/>
                                        <p:tgtEl>
                                          <p:spTgt spid="117"/>
                                        </p:tgtEl>
                                        <p:attrNameLst>
                                          <p:attrName>ppt_w</p:attrName>
                                        </p:attrNameLst>
                                      </p:cBhvr>
                                      <p:tavLst>
                                        <p:tav tm="0">
                                          <p:val>
                                            <p:fltVal val="0"/>
                                          </p:val>
                                        </p:tav>
                                        <p:tav tm="100000">
                                          <p:val>
                                            <p:strVal val="#ppt_w"/>
                                          </p:val>
                                        </p:tav>
                                      </p:tavLst>
                                    </p:anim>
                                    <p:anim calcmode="lin" valueType="num">
                                      <p:cBhvr>
                                        <p:cTn id="44" dur="300" fill="hold"/>
                                        <p:tgtEl>
                                          <p:spTgt spid="117"/>
                                        </p:tgtEl>
                                        <p:attrNameLst>
                                          <p:attrName>ppt_h</p:attrName>
                                        </p:attrNameLst>
                                      </p:cBhvr>
                                      <p:tavLst>
                                        <p:tav tm="0">
                                          <p:val>
                                            <p:fltVal val="0"/>
                                          </p:val>
                                        </p:tav>
                                        <p:tav tm="100000">
                                          <p:val>
                                            <p:strVal val="#ppt_h"/>
                                          </p:val>
                                        </p:tav>
                                      </p:tavLst>
                                    </p:anim>
                                    <p:anim calcmode="lin" valueType="num">
                                      <p:cBhvr>
                                        <p:cTn id="45" dur="300" fill="hold"/>
                                        <p:tgtEl>
                                          <p:spTgt spid="117"/>
                                        </p:tgtEl>
                                        <p:attrNameLst>
                                          <p:attrName>ppt_x</p:attrName>
                                        </p:attrNameLst>
                                      </p:cBhvr>
                                      <p:tavLst>
                                        <p:tav tm="0">
                                          <p:val>
                                            <p:fltVal val="0.5"/>
                                          </p:val>
                                        </p:tav>
                                        <p:tav tm="100000">
                                          <p:val>
                                            <p:strVal val="#ppt_x"/>
                                          </p:val>
                                        </p:tav>
                                      </p:tavLst>
                                    </p:anim>
                                    <p:anim calcmode="lin" valueType="num">
                                      <p:cBhvr>
                                        <p:cTn id="46" dur="300" fill="hold"/>
                                        <p:tgtEl>
                                          <p:spTgt spid="117"/>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117"/>
                                        </p:tgtEl>
                                      </p:cBhvr>
                                    </p:animEffect>
                                    <p:animScale>
                                      <p:cBhvr>
                                        <p:cTn id="49" dur="150" autoRev="1" fill="hold"/>
                                        <p:tgtEl>
                                          <p:spTgt spid="117"/>
                                        </p:tgtEl>
                                      </p:cBhvr>
                                      <p:by x="105000" y="105000"/>
                                    </p:animScale>
                                  </p:childTnLst>
                                </p:cTn>
                              </p:par>
                              <p:par>
                                <p:cTn id="50" presetID="23" presetClass="entr" presetSubtype="528" fill="hold" grpId="0" nodeType="withEffect">
                                  <p:stCondLst>
                                    <p:cond delay="700"/>
                                  </p:stCondLst>
                                  <p:childTnLst>
                                    <p:set>
                                      <p:cBhvr>
                                        <p:cTn id="51" dur="1" fill="hold">
                                          <p:stCondLst>
                                            <p:cond delay="0"/>
                                          </p:stCondLst>
                                        </p:cTn>
                                        <p:tgtEl>
                                          <p:spTgt spid="115"/>
                                        </p:tgtEl>
                                        <p:attrNameLst>
                                          <p:attrName>style.visibility</p:attrName>
                                        </p:attrNameLst>
                                      </p:cBhvr>
                                      <p:to>
                                        <p:strVal val="visible"/>
                                      </p:to>
                                    </p:set>
                                    <p:anim calcmode="lin" valueType="num">
                                      <p:cBhvr>
                                        <p:cTn id="52" dur="300" fill="hold"/>
                                        <p:tgtEl>
                                          <p:spTgt spid="115"/>
                                        </p:tgtEl>
                                        <p:attrNameLst>
                                          <p:attrName>ppt_w</p:attrName>
                                        </p:attrNameLst>
                                      </p:cBhvr>
                                      <p:tavLst>
                                        <p:tav tm="0">
                                          <p:val>
                                            <p:fltVal val="0"/>
                                          </p:val>
                                        </p:tav>
                                        <p:tav tm="100000">
                                          <p:val>
                                            <p:strVal val="#ppt_w"/>
                                          </p:val>
                                        </p:tav>
                                      </p:tavLst>
                                    </p:anim>
                                    <p:anim calcmode="lin" valueType="num">
                                      <p:cBhvr>
                                        <p:cTn id="53" dur="300" fill="hold"/>
                                        <p:tgtEl>
                                          <p:spTgt spid="115"/>
                                        </p:tgtEl>
                                        <p:attrNameLst>
                                          <p:attrName>ppt_h</p:attrName>
                                        </p:attrNameLst>
                                      </p:cBhvr>
                                      <p:tavLst>
                                        <p:tav tm="0">
                                          <p:val>
                                            <p:fltVal val="0"/>
                                          </p:val>
                                        </p:tav>
                                        <p:tav tm="100000">
                                          <p:val>
                                            <p:strVal val="#ppt_h"/>
                                          </p:val>
                                        </p:tav>
                                      </p:tavLst>
                                    </p:anim>
                                    <p:anim calcmode="lin" valueType="num">
                                      <p:cBhvr>
                                        <p:cTn id="54" dur="300" fill="hold"/>
                                        <p:tgtEl>
                                          <p:spTgt spid="115"/>
                                        </p:tgtEl>
                                        <p:attrNameLst>
                                          <p:attrName>ppt_x</p:attrName>
                                        </p:attrNameLst>
                                      </p:cBhvr>
                                      <p:tavLst>
                                        <p:tav tm="0">
                                          <p:val>
                                            <p:fltVal val="0.5"/>
                                          </p:val>
                                        </p:tav>
                                        <p:tav tm="100000">
                                          <p:val>
                                            <p:strVal val="#ppt_x"/>
                                          </p:val>
                                        </p:tav>
                                      </p:tavLst>
                                    </p:anim>
                                    <p:anim calcmode="lin" valueType="num">
                                      <p:cBhvr>
                                        <p:cTn id="55" dur="300" fill="hold"/>
                                        <p:tgtEl>
                                          <p:spTgt spid="115"/>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1000"/>
                                  </p:stCondLst>
                                  <p:childTnLst>
                                    <p:animEffect transition="out" filter="fade">
                                      <p:cBhvr>
                                        <p:cTn id="57" dur="300" tmFilter="0, 0; .2, .5; .8, .5; 1, 0"/>
                                        <p:tgtEl>
                                          <p:spTgt spid="115"/>
                                        </p:tgtEl>
                                      </p:cBhvr>
                                    </p:animEffect>
                                    <p:animScale>
                                      <p:cBhvr>
                                        <p:cTn id="58" dur="150" autoRev="1" fill="hold"/>
                                        <p:tgtEl>
                                          <p:spTgt spid="115"/>
                                        </p:tgtEl>
                                      </p:cBhvr>
                                      <p:by x="105000" y="105000"/>
                                    </p:animScale>
                                  </p:childTnLst>
                                </p:cTn>
                              </p:par>
                              <p:par>
                                <p:cTn id="59" presetID="23" presetClass="entr" presetSubtype="528" fill="hold" grpId="0" nodeType="withEffect">
                                  <p:stCondLst>
                                    <p:cond delay="100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300" fill="hold"/>
                                        <p:tgtEl>
                                          <p:spTgt spid="109"/>
                                        </p:tgtEl>
                                        <p:attrNameLst>
                                          <p:attrName>ppt_w</p:attrName>
                                        </p:attrNameLst>
                                      </p:cBhvr>
                                      <p:tavLst>
                                        <p:tav tm="0">
                                          <p:val>
                                            <p:fltVal val="0"/>
                                          </p:val>
                                        </p:tav>
                                        <p:tav tm="100000">
                                          <p:val>
                                            <p:strVal val="#ppt_w"/>
                                          </p:val>
                                        </p:tav>
                                      </p:tavLst>
                                    </p:anim>
                                    <p:anim calcmode="lin" valueType="num">
                                      <p:cBhvr>
                                        <p:cTn id="62" dur="300" fill="hold"/>
                                        <p:tgtEl>
                                          <p:spTgt spid="109"/>
                                        </p:tgtEl>
                                        <p:attrNameLst>
                                          <p:attrName>ppt_h</p:attrName>
                                        </p:attrNameLst>
                                      </p:cBhvr>
                                      <p:tavLst>
                                        <p:tav tm="0">
                                          <p:val>
                                            <p:fltVal val="0"/>
                                          </p:val>
                                        </p:tav>
                                        <p:tav tm="100000">
                                          <p:val>
                                            <p:strVal val="#ppt_h"/>
                                          </p:val>
                                        </p:tav>
                                      </p:tavLst>
                                    </p:anim>
                                    <p:anim calcmode="lin" valueType="num">
                                      <p:cBhvr>
                                        <p:cTn id="63" dur="300" fill="hold"/>
                                        <p:tgtEl>
                                          <p:spTgt spid="109"/>
                                        </p:tgtEl>
                                        <p:attrNameLst>
                                          <p:attrName>ppt_x</p:attrName>
                                        </p:attrNameLst>
                                      </p:cBhvr>
                                      <p:tavLst>
                                        <p:tav tm="0">
                                          <p:val>
                                            <p:fltVal val="0.5"/>
                                          </p:val>
                                        </p:tav>
                                        <p:tav tm="100000">
                                          <p:val>
                                            <p:strVal val="#ppt_x"/>
                                          </p:val>
                                        </p:tav>
                                      </p:tavLst>
                                    </p:anim>
                                    <p:anim calcmode="lin" valueType="num">
                                      <p:cBhvr>
                                        <p:cTn id="64" dur="300" fill="hold"/>
                                        <p:tgtEl>
                                          <p:spTgt spid="109"/>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1300"/>
                                  </p:stCondLst>
                                  <p:childTnLst>
                                    <p:animEffect transition="out" filter="fade">
                                      <p:cBhvr>
                                        <p:cTn id="66" dur="300" tmFilter="0, 0; .2, .5; .8, .5; 1, 0"/>
                                        <p:tgtEl>
                                          <p:spTgt spid="109"/>
                                        </p:tgtEl>
                                      </p:cBhvr>
                                    </p:animEffect>
                                    <p:animScale>
                                      <p:cBhvr>
                                        <p:cTn id="67" dur="150" autoRev="1" fill="hold"/>
                                        <p:tgtEl>
                                          <p:spTgt spid="109"/>
                                        </p:tgtEl>
                                      </p:cBhvr>
                                      <p:by x="105000" y="105000"/>
                                    </p:animScale>
                                  </p:childTnLst>
                                </p:cTn>
                              </p:par>
                              <p:par>
                                <p:cTn id="68" presetID="23" presetClass="entr" presetSubtype="528" fill="hold" grpId="0" nodeType="withEffect">
                                  <p:stCondLst>
                                    <p:cond delay="110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300" fill="hold"/>
                                        <p:tgtEl>
                                          <p:spTgt spid="110"/>
                                        </p:tgtEl>
                                        <p:attrNameLst>
                                          <p:attrName>ppt_w</p:attrName>
                                        </p:attrNameLst>
                                      </p:cBhvr>
                                      <p:tavLst>
                                        <p:tav tm="0">
                                          <p:val>
                                            <p:fltVal val="0"/>
                                          </p:val>
                                        </p:tav>
                                        <p:tav tm="100000">
                                          <p:val>
                                            <p:strVal val="#ppt_w"/>
                                          </p:val>
                                        </p:tav>
                                      </p:tavLst>
                                    </p:anim>
                                    <p:anim calcmode="lin" valueType="num">
                                      <p:cBhvr>
                                        <p:cTn id="71" dur="300" fill="hold"/>
                                        <p:tgtEl>
                                          <p:spTgt spid="110"/>
                                        </p:tgtEl>
                                        <p:attrNameLst>
                                          <p:attrName>ppt_h</p:attrName>
                                        </p:attrNameLst>
                                      </p:cBhvr>
                                      <p:tavLst>
                                        <p:tav tm="0">
                                          <p:val>
                                            <p:fltVal val="0"/>
                                          </p:val>
                                        </p:tav>
                                        <p:tav tm="100000">
                                          <p:val>
                                            <p:strVal val="#ppt_h"/>
                                          </p:val>
                                        </p:tav>
                                      </p:tavLst>
                                    </p:anim>
                                    <p:anim calcmode="lin" valueType="num">
                                      <p:cBhvr>
                                        <p:cTn id="72" dur="300" fill="hold"/>
                                        <p:tgtEl>
                                          <p:spTgt spid="110"/>
                                        </p:tgtEl>
                                        <p:attrNameLst>
                                          <p:attrName>ppt_x</p:attrName>
                                        </p:attrNameLst>
                                      </p:cBhvr>
                                      <p:tavLst>
                                        <p:tav tm="0">
                                          <p:val>
                                            <p:fltVal val="0.5"/>
                                          </p:val>
                                        </p:tav>
                                        <p:tav tm="100000">
                                          <p:val>
                                            <p:strVal val="#ppt_x"/>
                                          </p:val>
                                        </p:tav>
                                      </p:tavLst>
                                    </p:anim>
                                    <p:anim calcmode="lin" valueType="num">
                                      <p:cBhvr>
                                        <p:cTn id="73" dur="300" fill="hold"/>
                                        <p:tgtEl>
                                          <p:spTgt spid="110"/>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400"/>
                                  </p:stCondLst>
                                  <p:childTnLst>
                                    <p:animEffect transition="out" filter="fade">
                                      <p:cBhvr>
                                        <p:cTn id="75" dur="300" tmFilter="0, 0; .2, .5; .8, .5; 1, 0"/>
                                        <p:tgtEl>
                                          <p:spTgt spid="110"/>
                                        </p:tgtEl>
                                      </p:cBhvr>
                                    </p:animEffect>
                                    <p:animScale>
                                      <p:cBhvr>
                                        <p:cTn id="76" dur="150" autoRev="1" fill="hold"/>
                                        <p:tgtEl>
                                          <p:spTgt spid="1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P spid="110" grpId="0" animBg="1"/>
      <p:bldP spid="110"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2361899" y="1905413"/>
            <a:ext cx="2520280" cy="1660390"/>
          </a:xfrm>
          <a:prstGeom prst="rect">
            <a:avLst/>
          </a:prstGeom>
          <a:blipFill dpi="0" rotWithShape="1">
            <a:blip r:embed="rId1" cstate="print"/>
            <a:srcRect/>
            <a:stretch>
              <a:fillRect/>
            </a:stretch>
          </a:blipFill>
          <a:ln w="31750" cap="flat" cmpd="sng" algn="ctr">
            <a:gradFill flip="none" rotWithShape="1">
              <a:gsLst>
                <a:gs pos="0">
                  <a:srgbClr val="FFFFFF">
                    <a:lumMod val="85000"/>
                  </a:srgbClr>
                </a:gs>
                <a:gs pos="100000">
                  <a:srgbClr val="FFFFFF"/>
                </a:gs>
              </a:gsLst>
              <a:lin ang="18900000" scaled="1"/>
              <a:tileRect/>
            </a:gradFill>
            <a:prstDash val="solid"/>
          </a:ln>
          <a:effectLst>
            <a:outerShdw blurRad="381000" dist="101600" dir="2700000" algn="ctr" rotWithShape="0">
              <a:srgbClr val="000000">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6" name="平行四边形 74"/>
          <p:cNvSpPr>
            <a:spLocks noChangeArrowheads="1"/>
          </p:cNvSpPr>
          <p:nvPr/>
        </p:nvSpPr>
        <p:spPr bwMode="auto">
          <a:xfrm rot="10800000" flipH="1" flipV="1">
            <a:off x="6096000" y="3429000"/>
            <a:ext cx="2592287" cy="1644765"/>
          </a:xfrm>
          <a:prstGeom prst="rect">
            <a:avLst/>
          </a:prstGeom>
          <a:blipFill dpi="0" rotWithShape="1">
            <a:blip r:embed="rId2" cstate="print"/>
            <a:srcRect/>
            <a:stretch>
              <a:fillRect/>
            </a:stretch>
          </a:blipFill>
          <a:ln w="31750">
            <a:gradFill flip="none" rotWithShape="1">
              <a:gsLst>
                <a:gs pos="0">
                  <a:srgbClr val="FFFFFF">
                    <a:lumMod val="85000"/>
                  </a:srgbClr>
                </a:gs>
                <a:gs pos="100000">
                  <a:srgbClr val="FFFFFF"/>
                </a:gs>
              </a:gsLst>
              <a:lin ang="18900000" scaled="1"/>
              <a:tileRect/>
            </a:gradFill>
          </a:ln>
          <a:effectLst>
            <a:outerShdw blurRad="381000" dist="101600" dir="2700000" algn="ctr" rotWithShape="0">
              <a:srgbClr val="000000">
                <a:alpha val="30000"/>
              </a:srgb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7" name="矩形 66"/>
          <p:cNvSpPr/>
          <p:nvPr/>
        </p:nvSpPr>
        <p:spPr>
          <a:xfrm>
            <a:off x="2279576" y="3692340"/>
            <a:ext cx="1954531" cy="346249"/>
          </a:xfrm>
          <a:prstGeom prst="rect">
            <a:avLst/>
          </a:prstGeom>
        </p:spPr>
        <p:txBody>
          <a:bodyPr wrap="square" lIns="68580" tIns="34290" rIns="68580" bIns="34290">
            <a:spAutoFit/>
          </a:bodyPr>
          <a:lstStyle/>
          <a:p>
            <a:r>
              <a:rPr lang="zh-CN" altLang="en-US" b="1" dirty="0">
                <a:solidFill>
                  <a:srgbClr val="CC0000"/>
                </a:solidFill>
                <a:latin typeface="微软雅黑" panose="020B0503020204020204" pitchFamily="34" charset="-122"/>
                <a:ea typeface="微软雅黑" panose="020B0503020204020204" pitchFamily="34" charset="-122"/>
                <a:cs typeface="+mn-ea"/>
                <a:sym typeface="微软雅黑" panose="020B0503020204020204" pitchFamily="34" charset="-122"/>
              </a:rPr>
              <a:t>主要产品一</a:t>
            </a:r>
            <a:endParaRPr lang="zh-CN" altLang="en-US" b="1" dirty="0">
              <a:solidFill>
                <a:srgbClr val="CC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8" name="矩形 67"/>
          <p:cNvSpPr/>
          <p:nvPr/>
        </p:nvSpPr>
        <p:spPr>
          <a:xfrm>
            <a:off x="6173003" y="1732859"/>
            <a:ext cx="1532900" cy="346249"/>
          </a:xfrm>
          <a:prstGeom prst="rect">
            <a:avLst/>
          </a:prstGeom>
        </p:spPr>
        <p:txBody>
          <a:bodyPr wrap="square" lIns="68580" tIns="34290" rIns="68580" bIns="34290">
            <a:spAutoFit/>
          </a:bodyPr>
          <a:lstStyle/>
          <a:p>
            <a:r>
              <a:rPr lang="zh-CN" altLang="en-US" b="1">
                <a:solidFill>
                  <a:srgbClr val="CC0000"/>
                </a:solidFill>
                <a:latin typeface="微软雅黑" panose="020B0503020204020204" pitchFamily="34" charset="-122"/>
                <a:ea typeface="微软雅黑" panose="020B0503020204020204" pitchFamily="34" charset="-122"/>
                <a:cs typeface="+mn-ea"/>
                <a:sym typeface="微软雅黑" panose="020B0503020204020204" pitchFamily="34" charset="-122"/>
              </a:rPr>
              <a:t>主要产品二</a:t>
            </a:r>
            <a:endParaRPr lang="zh-CN" altLang="en-US" b="1" dirty="0">
              <a:solidFill>
                <a:srgbClr val="CC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69" name="直接连接符 68"/>
          <p:cNvCxnSpPr/>
          <p:nvPr/>
        </p:nvCxnSpPr>
        <p:spPr>
          <a:xfrm>
            <a:off x="5519936" y="1905413"/>
            <a:ext cx="0" cy="3213296"/>
          </a:xfrm>
          <a:prstGeom prst="line">
            <a:avLst/>
          </a:prstGeom>
          <a:noFill/>
          <a:ln w="9525" cap="flat" cmpd="sng" algn="ctr">
            <a:solidFill>
              <a:srgbClr val="CC0000"/>
            </a:solidFill>
            <a:prstDash val="solid"/>
          </a:ln>
          <a:effectLst/>
        </p:spPr>
      </p:cxnSp>
      <p:sp>
        <p:nvSpPr>
          <p:cNvPr id="70" name="文本框 69"/>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71" name="组合 70"/>
          <p:cNvGrpSpPr/>
          <p:nvPr/>
        </p:nvGrpSpPr>
        <p:grpSpPr>
          <a:xfrm>
            <a:off x="630247" y="605388"/>
            <a:ext cx="515759" cy="359482"/>
            <a:chOff x="4756467" y="436097"/>
            <a:chExt cx="624817" cy="479276"/>
          </a:xfrm>
        </p:grpSpPr>
        <p:sp>
          <p:nvSpPr>
            <p:cNvPr id="72" name="箭头: V 形 71"/>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3" name="箭头: V 形 72"/>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75" name="文本框 74"/>
          <p:cNvSpPr txBox="1"/>
          <p:nvPr/>
        </p:nvSpPr>
        <p:spPr>
          <a:xfrm>
            <a:off x="1972868" y="4097276"/>
            <a:ext cx="2958307" cy="1021433"/>
          </a:xfrm>
          <a:prstGeom prst="rect">
            <a:avLst/>
          </a:prstGeom>
          <a:noFill/>
        </p:spPr>
        <p:txBody>
          <a:bodyPr wrap="square">
            <a:spAutoFit/>
          </a:bodyPr>
          <a:lstStyle/>
          <a:p>
            <a:pPr defTabSz="805815">
              <a:lnSpc>
                <a:spcPct val="13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5989992" y="2051637"/>
            <a:ext cx="2958307" cy="1021433"/>
          </a:xfrm>
          <a:prstGeom prst="rect">
            <a:avLst/>
          </a:prstGeom>
          <a:noFill/>
        </p:spPr>
        <p:txBody>
          <a:bodyPr wrap="square">
            <a:spAutoFit/>
          </a:bodyPr>
          <a:lstStyle/>
          <a:p>
            <a:pPr defTabSz="805815">
              <a:lnSpc>
                <a:spcPct val="13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23" presetClass="entr" presetSubtype="16"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250" fill="hold"/>
                                        <p:tgtEl>
                                          <p:spTgt spid="67"/>
                                        </p:tgtEl>
                                        <p:attrNameLst>
                                          <p:attrName>ppt_w</p:attrName>
                                        </p:attrNameLst>
                                      </p:cBhvr>
                                      <p:tavLst>
                                        <p:tav tm="0">
                                          <p:val>
                                            <p:fltVal val="0"/>
                                          </p:val>
                                        </p:tav>
                                        <p:tav tm="100000">
                                          <p:val>
                                            <p:strVal val="#ppt_w"/>
                                          </p:val>
                                        </p:tav>
                                      </p:tavLst>
                                    </p:anim>
                                    <p:anim calcmode="lin" valueType="num">
                                      <p:cBhvr>
                                        <p:cTn id="14" dur="250" fill="hold"/>
                                        <p:tgtEl>
                                          <p:spTgt spid="67"/>
                                        </p:tgtEl>
                                        <p:attrNameLst>
                                          <p:attrName>ppt_h</p:attrName>
                                        </p:attrNameLst>
                                      </p:cBhvr>
                                      <p:tavLst>
                                        <p:tav tm="0">
                                          <p:val>
                                            <p:fltVal val="0"/>
                                          </p:val>
                                        </p:tav>
                                        <p:tav tm="100000">
                                          <p:val>
                                            <p:strVal val="#ppt_h"/>
                                          </p:val>
                                        </p:tav>
                                      </p:tavLst>
                                    </p:anim>
                                  </p:childTnLst>
                                </p:cTn>
                              </p:par>
                            </p:childTnLst>
                          </p:cTn>
                        </p:par>
                        <p:par>
                          <p:cTn id="15" fill="hold">
                            <p:stCondLst>
                              <p:cond delay="850"/>
                            </p:stCondLst>
                            <p:childTnLst>
                              <p:par>
                                <p:cTn id="16" presetID="16" presetClass="entr" presetSubtype="42" fill="hold"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barn(outHorizontal)">
                                      <p:cBhvr>
                                        <p:cTn id="18" dur="500"/>
                                        <p:tgtEl>
                                          <p:spTgt spid="69"/>
                                        </p:tgtEl>
                                      </p:cBhvr>
                                    </p:animEffect>
                                  </p:childTnLst>
                                </p:cTn>
                              </p:par>
                            </p:childTnLst>
                          </p:cTn>
                        </p:par>
                        <p:par>
                          <p:cTn id="19" fill="hold">
                            <p:stCondLst>
                              <p:cond delay="1350"/>
                            </p:stCondLst>
                            <p:childTnLst>
                              <p:par>
                                <p:cTn id="20" presetID="23" presetClass="entr" presetSubtype="16"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childTnLst>
                                </p:cTn>
                              </p:par>
                            </p:childTnLst>
                          </p:cTn>
                        </p:par>
                        <p:par>
                          <p:cTn id="24" fill="hold">
                            <p:stCondLst>
                              <p:cond delay="1850"/>
                            </p:stCondLst>
                            <p:childTnLst>
                              <p:par>
                                <p:cTn id="25" presetID="23" presetClass="entr" presetSubtype="16" fill="hold" grpId="0" nodeType="afterEffect">
                                  <p:stCondLst>
                                    <p:cond delay="0"/>
                                  </p:stCondLst>
                                  <p:iterate type="lt">
                                    <p:tmPct val="10000"/>
                                  </p:iterate>
                                  <p:childTnLst>
                                    <p:set>
                                      <p:cBhvr>
                                        <p:cTn id="26" dur="1" fill="hold">
                                          <p:stCondLst>
                                            <p:cond delay="0"/>
                                          </p:stCondLst>
                                        </p:cTn>
                                        <p:tgtEl>
                                          <p:spTgt spid="68"/>
                                        </p:tgtEl>
                                        <p:attrNameLst>
                                          <p:attrName>style.visibility</p:attrName>
                                        </p:attrNameLst>
                                      </p:cBhvr>
                                      <p:to>
                                        <p:strVal val="visible"/>
                                      </p:to>
                                    </p:set>
                                    <p:anim calcmode="lin" valueType="num">
                                      <p:cBhvr>
                                        <p:cTn id="27" dur="250" fill="hold"/>
                                        <p:tgtEl>
                                          <p:spTgt spid="68"/>
                                        </p:tgtEl>
                                        <p:attrNameLst>
                                          <p:attrName>ppt_w</p:attrName>
                                        </p:attrNameLst>
                                      </p:cBhvr>
                                      <p:tavLst>
                                        <p:tav tm="0">
                                          <p:val>
                                            <p:fltVal val="0"/>
                                          </p:val>
                                        </p:tav>
                                        <p:tav tm="100000">
                                          <p:val>
                                            <p:strVal val="#ppt_w"/>
                                          </p:val>
                                        </p:tav>
                                      </p:tavLst>
                                    </p:anim>
                                    <p:anim calcmode="lin" valueType="num">
                                      <p:cBhvr>
                                        <p:cTn id="28" dur="250" fill="hold"/>
                                        <p:tgtEl>
                                          <p:spTgt spid="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01170" y="2096852"/>
            <a:ext cx="2601629" cy="2664296"/>
            <a:chOff x="755576" y="1491630"/>
            <a:chExt cx="2880000" cy="1800000"/>
          </a:xfrm>
          <a:effectLst>
            <a:outerShdw blurRad="381000" dist="101600" dir="2700000" algn="ctr" rotWithShape="0">
              <a:srgbClr val="000000">
                <a:alpha val="30000"/>
              </a:srgbClr>
            </a:outerShdw>
          </a:effectLst>
        </p:grpSpPr>
        <p:sp>
          <p:nvSpPr>
            <p:cNvPr id="10" name="矩形 9"/>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矩形 10"/>
            <p:cNvSpPr/>
            <p:nvPr/>
          </p:nvSpPr>
          <p:spPr>
            <a:xfrm>
              <a:off x="813012" y="1524500"/>
              <a:ext cx="2772000" cy="1728000"/>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2" name="文本框 11"/>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13" name="组合 12"/>
          <p:cNvGrpSpPr/>
          <p:nvPr/>
        </p:nvGrpSpPr>
        <p:grpSpPr>
          <a:xfrm>
            <a:off x="630247" y="605388"/>
            <a:ext cx="515759" cy="359482"/>
            <a:chOff x="4756467" y="436097"/>
            <a:chExt cx="624817" cy="479276"/>
          </a:xfrm>
        </p:grpSpPr>
        <p:sp>
          <p:nvSpPr>
            <p:cNvPr id="14" name="箭头: V 形 13"/>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 name="箭头: V 形 14"/>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16" name="矩形 15"/>
          <p:cNvSpPr/>
          <p:nvPr/>
        </p:nvSpPr>
        <p:spPr>
          <a:xfrm>
            <a:off x="4074927" y="1980405"/>
            <a:ext cx="7255603" cy="3372846"/>
          </a:xfrm>
          <a:prstGeom prst="rect">
            <a:avLst/>
          </a:prstGeom>
        </p:spPr>
        <p:txBody>
          <a:bodyPr wrap="square">
            <a:spAutoFit/>
          </a:bodyPr>
          <a:lstStyle/>
          <a:p>
            <a:pPr marL="0" marR="0" lvl="0" indent="0" algn="l" defTabSz="914400" eaLnBrk="1" fontAlgn="auto" latinLnBrk="1"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     团队是指拥有共同目标，并且具有不同能力的一小群人有意识的协调行为或力的系统，是一种应用广泛、灵活的组织形式。</a:t>
            </a:r>
            <a:endParaRPr kumimoji="0" lang="en-US" altLang="zh-CN" sz="16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l" defTabSz="914400" eaLnBrk="1" fontAlgn="auto" latinLnBrk="1" hangingPunct="1">
              <a:lnSpc>
                <a:spcPct val="150000"/>
              </a:lnSpc>
              <a:spcBef>
                <a:spcPts val="0"/>
              </a:spcBef>
              <a:spcAft>
                <a:spcPts val="0"/>
              </a:spcAft>
              <a:buClrTx/>
              <a:buSzTx/>
              <a:buFontTx/>
              <a:buNone/>
              <a:defRPr/>
            </a:pP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0" lang="en-US" altLang="zh-CN" sz="16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 </a:t>
            </a:r>
            <a:r>
              <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对于大学生创业团队，可以说由一群具有创新意识、拥有共同目标、有着不同专业知识背景的朝气蓬勃的年轻人组成的一个不可分割的整体。这群人就如同人的五官一样，共同协作维持一个人的生存，缺一不可。如果没有了其中一个，这个人将不能健康的活着。</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l" defTabSz="914400" eaLnBrk="1" fontAlgn="auto" latinLnBrk="1"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     团队精神尊重每个成员的兴趣和成就，要求团队的每一个成员，都以提高自身素质和实现团队目标为己任。团队精神的核心是合作协同，目的是最大发挥团队的潜在能量。</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4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4000">
                                          <p:cBhvr additive="base">
                                            <p:cTn id="7" dur="500" fill="hold"/>
                                            <p:tgtEl>
                                              <p:spTgt spid="9"/>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7186161" y="2053423"/>
            <a:ext cx="3765573" cy="3146106"/>
            <a:chOff x="755576" y="1491630"/>
            <a:chExt cx="2880000" cy="1800000"/>
          </a:xfrm>
          <a:effectLst>
            <a:outerShdw blurRad="381000" dist="101600" dir="2700000" algn="ctr" rotWithShape="0">
              <a:srgbClr val="000000">
                <a:alpha val="30000"/>
              </a:srgbClr>
            </a:outerShdw>
          </a:effectLst>
        </p:grpSpPr>
        <p:sp>
          <p:nvSpPr>
            <p:cNvPr id="32" name="矩形 31"/>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3" name="矩形 32"/>
            <p:cNvSpPr/>
            <p:nvPr/>
          </p:nvSpPr>
          <p:spPr>
            <a:xfrm>
              <a:off x="813012" y="1524499"/>
              <a:ext cx="2772000" cy="1728000"/>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35" name="文本框 34"/>
          <p:cNvSpPr txBox="1"/>
          <p:nvPr/>
        </p:nvSpPr>
        <p:spPr>
          <a:xfrm>
            <a:off x="784714" y="2207427"/>
            <a:ext cx="6096000" cy="1705403"/>
          </a:xfrm>
          <a:prstGeom prst="rect">
            <a:avLst/>
          </a:prstGeom>
          <a:noFill/>
        </p:spPr>
        <p:txBody>
          <a:bodyPr wrap="square">
            <a:spAutoFit/>
          </a:bodyPr>
          <a:lstStyle/>
          <a:p>
            <a:pP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正视自身存在的差距与不足，以更加坚定的信念、更加饱满的热情、更加务实的作风、更加强大的合力，共同谱写公司发展的新篇章，为集团公司提供强有力的金融服务与支持。</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6" name="文本框 35"/>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37" name="组合 36"/>
          <p:cNvGrpSpPr/>
          <p:nvPr/>
        </p:nvGrpSpPr>
        <p:grpSpPr>
          <a:xfrm>
            <a:off x="630247" y="605388"/>
            <a:ext cx="515759" cy="359482"/>
            <a:chOff x="4756467" y="436097"/>
            <a:chExt cx="624817" cy="479276"/>
          </a:xfrm>
        </p:grpSpPr>
        <p:sp>
          <p:nvSpPr>
            <p:cNvPr id="38" name="箭头: V 形 37"/>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9" name="箭头: V 形 38"/>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40" name="文本框 13"/>
          <p:cNvSpPr txBox="1"/>
          <p:nvPr/>
        </p:nvSpPr>
        <p:spPr>
          <a:xfrm>
            <a:off x="837070" y="4737864"/>
            <a:ext cx="5906629" cy="874407"/>
          </a:xfrm>
          <a:prstGeom prst="rect">
            <a:avLst/>
          </a:prstGeom>
          <a:noFill/>
        </p:spPr>
        <p:txBody>
          <a:bodyPr wrap="square" rtlCol="0">
            <a:spAutoFit/>
          </a:bodyPr>
          <a:lstStyle/>
          <a:p>
            <a:pPr algn="just">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rPr>
              <a:t>您的内容打在这里，或者通过复制您的文本后，在此框中选择粘贴。您的内容打在这里，或者通过复制您的文本后。</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44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44000">
                                          <p:cBhvr additive="base">
                                            <p:cTn id="7" dur="500" fill="hold"/>
                                            <p:tgtEl>
                                              <p:spTgt spid="31"/>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ctangle 6"/>
          <p:cNvSpPr>
            <a:spLocks noChangeArrowheads="1"/>
          </p:cNvSpPr>
          <p:nvPr/>
        </p:nvSpPr>
        <p:spPr bwMode="auto">
          <a:xfrm>
            <a:off x="1153319" y="1589471"/>
            <a:ext cx="4941888" cy="2006600"/>
          </a:xfrm>
          <a:prstGeom prst="rect">
            <a:avLst/>
          </a:prstGeom>
          <a:blipFill dpi="0" rotWithShape="1">
            <a:blip r:embed="rId1"/>
            <a:srcRect/>
            <a:stretch>
              <a:fillRect/>
            </a:stretch>
          </a:blipFill>
          <a:ln>
            <a:noFill/>
          </a:ln>
        </p:spPr>
        <p:txBody>
          <a:bodyPr vert="horz" wrap="square" lIns="91440" tIns="45720" rIns="91440" bIns="45720" numCol="1" anchor="t" anchorCtr="0" compatLnSpc="1"/>
          <a:lstStyle/>
          <a:p>
            <a:endParaRPr lang="zh-CN" altLang="en-US"/>
          </a:p>
        </p:txBody>
      </p:sp>
      <p:sp>
        <p:nvSpPr>
          <p:cNvPr id="226" name="Rectangle 7"/>
          <p:cNvSpPr>
            <a:spLocks noChangeArrowheads="1"/>
          </p:cNvSpPr>
          <p:nvPr/>
        </p:nvSpPr>
        <p:spPr bwMode="auto">
          <a:xfrm>
            <a:off x="6095207" y="1589471"/>
            <a:ext cx="4941888" cy="2006600"/>
          </a:xfrm>
          <a:prstGeom prst="rect">
            <a:avLst/>
          </a:prstGeom>
          <a:blipFill dpi="0" rotWithShape="1">
            <a:blip r:embed="rId2"/>
            <a:srcRect/>
            <a:tile tx="0" ty="0" sx="100000" sy="100000" flip="none" algn="ctr"/>
          </a:blipFill>
          <a:ln>
            <a:noFill/>
          </a:ln>
        </p:spPr>
        <p:txBody>
          <a:bodyPr vert="horz" wrap="square" lIns="91440" tIns="45720" rIns="91440" bIns="45720" numCol="1" anchor="t" anchorCtr="0" compatLnSpc="1"/>
          <a:lstStyle/>
          <a:p>
            <a:endParaRPr lang="zh-CN" altLang="en-US"/>
          </a:p>
        </p:txBody>
      </p:sp>
      <p:sp>
        <p:nvSpPr>
          <p:cNvPr id="227" name="Rectangle 8"/>
          <p:cNvSpPr>
            <a:spLocks noChangeArrowheads="1"/>
          </p:cNvSpPr>
          <p:nvPr/>
        </p:nvSpPr>
        <p:spPr bwMode="auto">
          <a:xfrm>
            <a:off x="5109369" y="1589471"/>
            <a:ext cx="2006600" cy="2006600"/>
          </a:xfrm>
          <a:prstGeom prst="rect">
            <a:avLst/>
          </a:prstGeom>
          <a:solidFill>
            <a:srgbClr val="B63838"/>
          </a:solidFill>
          <a:ln>
            <a:noFill/>
          </a:ln>
        </p:spPr>
        <p:txBody>
          <a:bodyPr vert="horz" wrap="square" lIns="91440" tIns="45720" rIns="91440" bIns="45720" numCol="1" anchor="ctr" anchorCtr="0" compatLnSpc="1"/>
          <a:lstStyle/>
          <a:p>
            <a:pPr algn="ctr"/>
            <a:r>
              <a:rPr lang="zh-CN" altLang="en-US" sz="1600">
                <a:solidFill>
                  <a:schemeClr val="bg1"/>
                </a:solidFill>
                <a:latin typeface="微软雅黑" panose="020B0503020204020204" pitchFamily="34" charset="-122"/>
                <a:ea typeface="微软雅黑" panose="020B0503020204020204" pitchFamily="34" charset="-122"/>
              </a:rPr>
              <a:t>在此输入主标题概述文字在此输入主标题概述文字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28" name="Oval 9"/>
          <p:cNvSpPr>
            <a:spLocks noChangeArrowheads="1"/>
          </p:cNvSpPr>
          <p:nvPr/>
        </p:nvSpPr>
        <p:spPr bwMode="auto">
          <a:xfrm>
            <a:off x="1219994" y="3998403"/>
            <a:ext cx="723900" cy="723900"/>
          </a:xfrm>
          <a:prstGeom prst="ellipse">
            <a:avLst/>
          </a:prstGeom>
          <a:solidFill>
            <a:srgbClr val="B63838"/>
          </a:solidFill>
          <a:ln>
            <a:noFill/>
          </a:ln>
        </p:spPr>
        <p:txBody>
          <a:bodyPr vert="horz" wrap="square" lIns="91440" tIns="45720" rIns="91440" bIns="45720" numCol="1" anchor="t" anchorCtr="0" compatLnSpc="1"/>
          <a:lstStyle/>
          <a:p>
            <a:endParaRPr lang="zh-CN" altLang="en-US"/>
          </a:p>
        </p:txBody>
      </p:sp>
      <p:sp>
        <p:nvSpPr>
          <p:cNvPr id="229" name="Oval 10"/>
          <p:cNvSpPr>
            <a:spLocks noChangeArrowheads="1"/>
          </p:cNvSpPr>
          <p:nvPr/>
        </p:nvSpPr>
        <p:spPr bwMode="auto">
          <a:xfrm>
            <a:off x="6219032" y="3998402"/>
            <a:ext cx="719138" cy="832541"/>
          </a:xfrm>
          <a:prstGeom prst="ellipse">
            <a:avLst/>
          </a:prstGeom>
          <a:solidFill>
            <a:srgbClr val="404040"/>
          </a:solidFill>
          <a:ln>
            <a:noFill/>
          </a:ln>
        </p:spPr>
        <p:txBody>
          <a:bodyPr vert="horz" wrap="square" lIns="91440" tIns="45720" rIns="91440" bIns="45720" numCol="1" anchor="t" anchorCtr="0" compatLnSpc="1"/>
          <a:lstStyle/>
          <a:p>
            <a:endParaRPr lang="zh-CN" altLang="en-US"/>
          </a:p>
        </p:txBody>
      </p:sp>
      <p:sp>
        <p:nvSpPr>
          <p:cNvPr id="230" name="Oval 11"/>
          <p:cNvSpPr>
            <a:spLocks noChangeArrowheads="1"/>
          </p:cNvSpPr>
          <p:nvPr/>
        </p:nvSpPr>
        <p:spPr bwMode="auto">
          <a:xfrm>
            <a:off x="1219994" y="5168390"/>
            <a:ext cx="723900" cy="832541"/>
          </a:xfrm>
          <a:prstGeom prst="ellipse">
            <a:avLst/>
          </a:prstGeom>
          <a:solidFill>
            <a:srgbClr val="404040"/>
          </a:solidFill>
          <a:ln>
            <a:noFill/>
          </a:ln>
        </p:spPr>
        <p:txBody>
          <a:bodyPr vert="horz" wrap="square" lIns="91440" tIns="45720" rIns="91440" bIns="45720" numCol="1" anchor="t" anchorCtr="0" compatLnSpc="1"/>
          <a:lstStyle/>
          <a:p>
            <a:endParaRPr lang="zh-CN" altLang="en-US"/>
          </a:p>
        </p:txBody>
      </p:sp>
      <p:sp>
        <p:nvSpPr>
          <p:cNvPr id="231" name="Oval 12"/>
          <p:cNvSpPr>
            <a:spLocks noChangeArrowheads="1"/>
          </p:cNvSpPr>
          <p:nvPr/>
        </p:nvSpPr>
        <p:spPr bwMode="auto">
          <a:xfrm>
            <a:off x="6219032" y="5168391"/>
            <a:ext cx="719138" cy="723900"/>
          </a:xfrm>
          <a:prstGeom prst="ellipse">
            <a:avLst/>
          </a:prstGeom>
          <a:solidFill>
            <a:srgbClr val="B63838"/>
          </a:solidFill>
          <a:ln>
            <a:noFill/>
          </a:ln>
        </p:spPr>
        <p:txBody>
          <a:bodyPr vert="horz" wrap="square" lIns="91440" tIns="45720" rIns="91440" bIns="45720" numCol="1" anchor="t" anchorCtr="0" compatLnSpc="1"/>
          <a:lstStyle/>
          <a:p>
            <a:endParaRPr lang="zh-CN" altLang="en-US"/>
          </a:p>
        </p:txBody>
      </p:sp>
      <p:sp>
        <p:nvSpPr>
          <p:cNvPr id="232" name="TextBox 13"/>
          <p:cNvSpPr txBox="1"/>
          <p:nvPr/>
        </p:nvSpPr>
        <p:spPr>
          <a:xfrm>
            <a:off x="2064486" y="3998404"/>
            <a:ext cx="2961066" cy="366575"/>
          </a:xfrm>
          <a:prstGeom prst="rect">
            <a:avLst/>
          </a:prstGeom>
          <a:noFill/>
        </p:spPr>
        <p:txBody>
          <a:bodyPr wrap="square" tIns="0" bIns="0" rtlCol="0" anchor="t">
            <a:spAutoFit/>
          </a:bodyPr>
          <a:lstStyle/>
          <a:p>
            <a:pP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完成本职工作</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33" name="TextBox 14"/>
          <p:cNvSpPr txBox="1"/>
          <p:nvPr/>
        </p:nvSpPr>
        <p:spPr>
          <a:xfrm>
            <a:off x="2064486" y="4341681"/>
            <a:ext cx="374348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4" name="TextBox 15"/>
          <p:cNvSpPr txBox="1"/>
          <p:nvPr/>
        </p:nvSpPr>
        <p:spPr>
          <a:xfrm>
            <a:off x="2064486" y="5161407"/>
            <a:ext cx="2961066" cy="366575"/>
          </a:xfrm>
          <a:prstGeom prst="rect">
            <a:avLst/>
          </a:prstGeom>
          <a:noFill/>
        </p:spPr>
        <p:txBody>
          <a:bodyPr wrap="square" tIns="0" bIns="0" rtlCol="0" anchor="t">
            <a:spAutoFit/>
          </a:bodyPr>
          <a:lstStyle/>
          <a:p>
            <a:pP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完成上级工作安排</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35" name="TextBox 16"/>
          <p:cNvSpPr txBox="1"/>
          <p:nvPr/>
        </p:nvSpPr>
        <p:spPr>
          <a:xfrm>
            <a:off x="2064486" y="5527982"/>
            <a:ext cx="3743482"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6" name="TextBox 17"/>
          <p:cNvSpPr txBox="1"/>
          <p:nvPr/>
        </p:nvSpPr>
        <p:spPr>
          <a:xfrm>
            <a:off x="7085618" y="3998404"/>
            <a:ext cx="2961066" cy="366575"/>
          </a:xfrm>
          <a:prstGeom prst="rect">
            <a:avLst/>
          </a:prstGeom>
          <a:noFill/>
        </p:spPr>
        <p:txBody>
          <a:bodyPr wrap="square" tIns="0" bIns="0" rtlCol="0" anchor="t">
            <a:spAutoFit/>
          </a:bodyPr>
          <a:lstStyle/>
          <a:p>
            <a:pP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同事团结友爱</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37" name="TextBox 18"/>
          <p:cNvSpPr txBox="1"/>
          <p:nvPr/>
        </p:nvSpPr>
        <p:spPr>
          <a:xfrm>
            <a:off x="7085618" y="4355620"/>
            <a:ext cx="3743482" cy="472950"/>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8" name="TextBox 19"/>
          <p:cNvSpPr txBox="1"/>
          <p:nvPr/>
        </p:nvSpPr>
        <p:spPr>
          <a:xfrm>
            <a:off x="7085618" y="5161407"/>
            <a:ext cx="2961066" cy="366575"/>
          </a:xfrm>
          <a:prstGeom prst="rect">
            <a:avLst/>
          </a:prstGeom>
          <a:noFill/>
        </p:spPr>
        <p:txBody>
          <a:bodyPr wrap="square" tIns="0" bIns="0" rtlCol="0" anchor="t">
            <a:spAutoFit/>
          </a:bodyPr>
          <a:lstStyle/>
          <a:p>
            <a:pP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良好的客服关系</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39" name="TextBox 20"/>
          <p:cNvSpPr txBox="1"/>
          <p:nvPr/>
        </p:nvSpPr>
        <p:spPr>
          <a:xfrm>
            <a:off x="7085618" y="5527982"/>
            <a:ext cx="3743482" cy="472950"/>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0" name="Freeform 7"/>
          <p:cNvSpPr>
            <a:spLocks noEditPoints="1"/>
          </p:cNvSpPr>
          <p:nvPr/>
        </p:nvSpPr>
        <p:spPr bwMode="auto">
          <a:xfrm>
            <a:off x="1356764" y="5337814"/>
            <a:ext cx="450363" cy="442842"/>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1" name="Freeform 9"/>
          <p:cNvSpPr>
            <a:spLocks noEditPoints="1"/>
          </p:cNvSpPr>
          <p:nvPr/>
        </p:nvSpPr>
        <p:spPr bwMode="auto">
          <a:xfrm>
            <a:off x="6362944" y="4135173"/>
            <a:ext cx="431314" cy="450363"/>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2" name="Freeform 11"/>
          <p:cNvSpPr>
            <a:spLocks noEditPoints="1"/>
          </p:cNvSpPr>
          <p:nvPr/>
        </p:nvSpPr>
        <p:spPr bwMode="auto">
          <a:xfrm>
            <a:off x="1398943" y="4120887"/>
            <a:ext cx="366005" cy="478935"/>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3" name="Freeform 19"/>
          <p:cNvSpPr>
            <a:spLocks noEditPoints="1"/>
          </p:cNvSpPr>
          <p:nvPr/>
        </p:nvSpPr>
        <p:spPr bwMode="auto">
          <a:xfrm>
            <a:off x="6353421" y="5335775"/>
            <a:ext cx="450363" cy="389135"/>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4" name="文本框 243"/>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245" name="组合 244"/>
          <p:cNvGrpSpPr/>
          <p:nvPr/>
        </p:nvGrpSpPr>
        <p:grpSpPr>
          <a:xfrm>
            <a:off x="630247" y="605388"/>
            <a:ext cx="515759" cy="359482"/>
            <a:chOff x="4756467" y="436097"/>
            <a:chExt cx="624817" cy="479276"/>
          </a:xfrm>
        </p:grpSpPr>
        <p:sp>
          <p:nvSpPr>
            <p:cNvPr id="246" name="箭头: V 形 245"/>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47" name="箭头: V 形 246"/>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2000">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14:bounceEnd="22000">
                                          <p:cBhvr additive="base">
                                            <p:cTn id="7" dur="500" fill="hold"/>
                                            <p:tgtEl>
                                              <p:spTgt spid="225"/>
                                            </p:tgtEl>
                                            <p:attrNameLst>
                                              <p:attrName>ppt_x</p:attrName>
                                            </p:attrNameLst>
                                          </p:cBhvr>
                                          <p:tavLst>
                                            <p:tav tm="0">
                                              <p:val>
                                                <p:strVal val="0-#ppt_w/2"/>
                                              </p:val>
                                            </p:tav>
                                            <p:tav tm="100000">
                                              <p:val>
                                                <p:strVal val="#ppt_x"/>
                                              </p:val>
                                            </p:tav>
                                          </p:tavLst>
                                        </p:anim>
                                        <p:anim calcmode="lin" valueType="num" p14:bounceEnd="22000">
                                          <p:cBhvr additive="base">
                                            <p:cTn id="8" dur="500" fill="hold"/>
                                            <p:tgtEl>
                                              <p:spTgt spid="2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22000">
                                      <p:stCondLst>
                                        <p:cond delay="0"/>
                                      </p:stCondLst>
                                      <p:childTnLst>
                                        <p:set>
                                          <p:cBhvr>
                                            <p:cTn id="10" dur="1" fill="hold">
                                              <p:stCondLst>
                                                <p:cond delay="0"/>
                                              </p:stCondLst>
                                            </p:cTn>
                                            <p:tgtEl>
                                              <p:spTgt spid="226"/>
                                            </p:tgtEl>
                                            <p:attrNameLst>
                                              <p:attrName>style.visibility</p:attrName>
                                            </p:attrNameLst>
                                          </p:cBhvr>
                                          <p:to>
                                            <p:strVal val="visible"/>
                                          </p:to>
                                        </p:set>
                                        <p:anim calcmode="lin" valueType="num" p14:bounceEnd="22000">
                                          <p:cBhvr additive="base">
                                            <p:cTn id="11" dur="500" fill="hold"/>
                                            <p:tgtEl>
                                              <p:spTgt spid="226"/>
                                            </p:tgtEl>
                                            <p:attrNameLst>
                                              <p:attrName>ppt_x</p:attrName>
                                            </p:attrNameLst>
                                          </p:cBhvr>
                                          <p:tavLst>
                                            <p:tav tm="0">
                                              <p:val>
                                                <p:strVal val="1+#ppt_w/2"/>
                                              </p:val>
                                            </p:tav>
                                            <p:tav tm="100000">
                                              <p:val>
                                                <p:strVal val="#ppt_x"/>
                                              </p:val>
                                            </p:tav>
                                          </p:tavLst>
                                        </p:anim>
                                        <p:anim calcmode="lin" valueType="num" p14:bounceEnd="22000">
                                          <p:cBhvr additive="base">
                                            <p:cTn id="12" dur="500" fill="hold"/>
                                            <p:tgtEl>
                                              <p:spTgt spid="2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9" presetClass="entr" presetSubtype="10" fill="hold" grpId="0" nodeType="afterEffect">
                                      <p:stCondLst>
                                        <p:cond delay="0"/>
                                      </p:stCondLst>
                                      <p:childTnLst>
                                        <p:set>
                                          <p:cBhvr>
                                            <p:cTn id="15" dur="1" fill="hold">
                                              <p:stCondLst>
                                                <p:cond delay="0"/>
                                              </p:stCondLst>
                                            </p:cTn>
                                            <p:tgtEl>
                                              <p:spTgt spid="228"/>
                                            </p:tgtEl>
                                            <p:attrNameLst>
                                              <p:attrName>style.visibility</p:attrName>
                                            </p:attrNameLst>
                                          </p:cBhvr>
                                          <p:to>
                                            <p:strVal val="visible"/>
                                          </p:to>
                                        </p:set>
                                        <p:anim calcmode="lin" valueType="num">
                                          <p:cBhvr>
                                            <p:cTn id="16" dur="500" fill="hold"/>
                                            <p:tgtEl>
                                              <p:spTgt spid="228"/>
                                            </p:tgtEl>
                                            <p:attrNameLst>
                                              <p:attrName>ppt_w</p:attrName>
                                            </p:attrNameLst>
                                          </p:cBhvr>
                                          <p:tavLst>
                                            <p:tav tm="0" fmla="#ppt_w*sin(2.5*pi*$)">
                                              <p:val>
                                                <p:fltVal val="0"/>
                                              </p:val>
                                            </p:tav>
                                            <p:tav tm="100000">
                                              <p:val>
                                                <p:fltVal val="1"/>
                                              </p:val>
                                            </p:tav>
                                          </p:tavLst>
                                        </p:anim>
                                        <p:anim calcmode="lin" valueType="num">
                                          <p:cBhvr>
                                            <p:cTn id="17" dur="500" fill="hold"/>
                                            <p:tgtEl>
                                              <p:spTgt spid="228"/>
                                            </p:tgtEl>
                                            <p:attrNameLst>
                                              <p:attrName>ppt_h</p:attrName>
                                            </p:attrNameLst>
                                          </p:cBhvr>
                                          <p:tavLst>
                                            <p:tav tm="0">
                                              <p:val>
                                                <p:strVal val="#ppt_h"/>
                                              </p:val>
                                            </p:tav>
                                            <p:tav tm="100000">
                                              <p:val>
                                                <p:strVal val="#ppt_h"/>
                                              </p:val>
                                            </p:tav>
                                          </p:tavLst>
                                        </p:anim>
                                      </p:childTnLst>
                                    </p:cTn>
                                  </p:par>
                                  <p:par>
                                    <p:cTn id="18" presetID="19" presetClass="entr" presetSubtype="10" fill="hold" grpId="0" nodeType="withEffect">
                                      <p:stCondLst>
                                        <p:cond delay="0"/>
                                      </p:stCondLst>
                                      <p:childTnLst>
                                        <p:set>
                                          <p:cBhvr>
                                            <p:cTn id="19" dur="1" fill="hold">
                                              <p:stCondLst>
                                                <p:cond delay="0"/>
                                              </p:stCondLst>
                                            </p:cTn>
                                            <p:tgtEl>
                                              <p:spTgt spid="229"/>
                                            </p:tgtEl>
                                            <p:attrNameLst>
                                              <p:attrName>style.visibility</p:attrName>
                                            </p:attrNameLst>
                                          </p:cBhvr>
                                          <p:to>
                                            <p:strVal val="visible"/>
                                          </p:to>
                                        </p:set>
                                        <p:anim calcmode="lin" valueType="num">
                                          <p:cBhvr>
                                            <p:cTn id="20" dur="500" fill="hold"/>
                                            <p:tgtEl>
                                              <p:spTgt spid="229"/>
                                            </p:tgtEl>
                                            <p:attrNameLst>
                                              <p:attrName>ppt_w</p:attrName>
                                            </p:attrNameLst>
                                          </p:cBhvr>
                                          <p:tavLst>
                                            <p:tav tm="0" fmla="#ppt_w*sin(2.5*pi*$)">
                                              <p:val>
                                                <p:fltVal val="0"/>
                                              </p:val>
                                            </p:tav>
                                            <p:tav tm="100000">
                                              <p:val>
                                                <p:fltVal val="1"/>
                                              </p:val>
                                            </p:tav>
                                          </p:tavLst>
                                        </p:anim>
                                        <p:anim calcmode="lin" valueType="num">
                                          <p:cBhvr>
                                            <p:cTn id="21" dur="500" fill="hold"/>
                                            <p:tgtEl>
                                              <p:spTgt spid="229"/>
                                            </p:tgtEl>
                                            <p:attrNameLst>
                                              <p:attrName>ppt_h</p:attrName>
                                            </p:attrNameLst>
                                          </p:cBhvr>
                                          <p:tavLst>
                                            <p:tav tm="0">
                                              <p:val>
                                                <p:strVal val="#ppt_h"/>
                                              </p:val>
                                            </p:tav>
                                            <p:tav tm="100000">
                                              <p:val>
                                                <p:strVal val="#ppt_h"/>
                                              </p:val>
                                            </p:tav>
                                          </p:tavLst>
                                        </p:anim>
                                      </p:childTnLst>
                                    </p:cTn>
                                  </p:par>
                                  <p:par>
                                    <p:cTn id="22" presetID="19" presetClass="entr" presetSubtype="10" fill="hold" grpId="0" nodeType="withEffect">
                                      <p:stCondLst>
                                        <p:cond delay="0"/>
                                      </p:stCondLst>
                                      <p:childTnLst>
                                        <p:set>
                                          <p:cBhvr>
                                            <p:cTn id="23" dur="1" fill="hold">
                                              <p:stCondLst>
                                                <p:cond delay="0"/>
                                              </p:stCondLst>
                                            </p:cTn>
                                            <p:tgtEl>
                                              <p:spTgt spid="230"/>
                                            </p:tgtEl>
                                            <p:attrNameLst>
                                              <p:attrName>style.visibility</p:attrName>
                                            </p:attrNameLst>
                                          </p:cBhvr>
                                          <p:to>
                                            <p:strVal val="visible"/>
                                          </p:to>
                                        </p:set>
                                        <p:anim calcmode="lin" valueType="num">
                                          <p:cBhvr>
                                            <p:cTn id="24" dur="500" fill="hold"/>
                                            <p:tgtEl>
                                              <p:spTgt spid="230"/>
                                            </p:tgtEl>
                                            <p:attrNameLst>
                                              <p:attrName>ppt_w</p:attrName>
                                            </p:attrNameLst>
                                          </p:cBhvr>
                                          <p:tavLst>
                                            <p:tav tm="0" fmla="#ppt_w*sin(2.5*pi*$)">
                                              <p:val>
                                                <p:fltVal val="0"/>
                                              </p:val>
                                            </p:tav>
                                            <p:tav tm="100000">
                                              <p:val>
                                                <p:fltVal val="1"/>
                                              </p:val>
                                            </p:tav>
                                          </p:tavLst>
                                        </p:anim>
                                        <p:anim calcmode="lin" valueType="num">
                                          <p:cBhvr>
                                            <p:cTn id="25" dur="500" fill="hold"/>
                                            <p:tgtEl>
                                              <p:spTgt spid="230"/>
                                            </p:tgtEl>
                                            <p:attrNameLst>
                                              <p:attrName>ppt_h</p:attrName>
                                            </p:attrNameLst>
                                          </p:cBhvr>
                                          <p:tavLst>
                                            <p:tav tm="0">
                                              <p:val>
                                                <p:strVal val="#ppt_h"/>
                                              </p:val>
                                            </p:tav>
                                            <p:tav tm="100000">
                                              <p:val>
                                                <p:strVal val="#ppt_h"/>
                                              </p:val>
                                            </p:tav>
                                          </p:tavLst>
                                        </p:anim>
                                      </p:childTnLst>
                                    </p:cTn>
                                  </p:par>
                                  <p:par>
                                    <p:cTn id="26" presetID="19" presetClass="entr" presetSubtype="10" fill="hold" grpId="0" nodeType="withEffect">
                                      <p:stCondLst>
                                        <p:cond delay="0"/>
                                      </p:stCondLst>
                                      <p:childTnLst>
                                        <p:set>
                                          <p:cBhvr>
                                            <p:cTn id="27" dur="1" fill="hold">
                                              <p:stCondLst>
                                                <p:cond delay="0"/>
                                              </p:stCondLst>
                                            </p:cTn>
                                            <p:tgtEl>
                                              <p:spTgt spid="231"/>
                                            </p:tgtEl>
                                            <p:attrNameLst>
                                              <p:attrName>style.visibility</p:attrName>
                                            </p:attrNameLst>
                                          </p:cBhvr>
                                          <p:to>
                                            <p:strVal val="visible"/>
                                          </p:to>
                                        </p:set>
                                        <p:anim calcmode="lin" valueType="num">
                                          <p:cBhvr>
                                            <p:cTn id="28" dur="500" fill="hold"/>
                                            <p:tgtEl>
                                              <p:spTgt spid="231"/>
                                            </p:tgtEl>
                                            <p:attrNameLst>
                                              <p:attrName>ppt_w</p:attrName>
                                            </p:attrNameLst>
                                          </p:cBhvr>
                                          <p:tavLst>
                                            <p:tav tm="0" fmla="#ppt_w*sin(2.5*pi*$)">
                                              <p:val>
                                                <p:fltVal val="0"/>
                                              </p:val>
                                            </p:tav>
                                            <p:tav tm="100000">
                                              <p:val>
                                                <p:fltVal val="1"/>
                                              </p:val>
                                            </p:tav>
                                          </p:tavLst>
                                        </p:anim>
                                        <p:anim calcmode="lin" valueType="num">
                                          <p:cBhvr>
                                            <p:cTn id="29" dur="500" fill="hold"/>
                                            <p:tgtEl>
                                              <p:spTgt spid="231"/>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242"/>
                                            </p:tgtEl>
                                            <p:attrNameLst>
                                              <p:attrName>style.visibility</p:attrName>
                                            </p:attrNameLst>
                                          </p:cBhvr>
                                          <p:to>
                                            <p:strVal val="visible"/>
                                          </p:to>
                                        </p:set>
                                        <p:animEffect transition="in" filter="fade">
                                          <p:cBhvr>
                                            <p:cTn id="32" dur="500"/>
                                            <p:tgtEl>
                                              <p:spTgt spid="24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1"/>
                                            </p:tgtEl>
                                            <p:attrNameLst>
                                              <p:attrName>style.visibility</p:attrName>
                                            </p:attrNameLst>
                                          </p:cBhvr>
                                          <p:to>
                                            <p:strVal val="visible"/>
                                          </p:to>
                                        </p:set>
                                        <p:animEffect transition="in" filter="fade">
                                          <p:cBhvr>
                                            <p:cTn id="35" dur="500"/>
                                            <p:tgtEl>
                                              <p:spTgt spid="2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0"/>
                                            </p:tgtEl>
                                            <p:attrNameLst>
                                              <p:attrName>style.visibility</p:attrName>
                                            </p:attrNameLst>
                                          </p:cBhvr>
                                          <p:to>
                                            <p:strVal val="visible"/>
                                          </p:to>
                                        </p:set>
                                        <p:animEffect transition="in" filter="fade">
                                          <p:cBhvr>
                                            <p:cTn id="38" dur="500"/>
                                            <p:tgtEl>
                                              <p:spTgt spid="2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3"/>
                                            </p:tgtEl>
                                            <p:attrNameLst>
                                              <p:attrName>style.visibility</p:attrName>
                                            </p:attrNameLst>
                                          </p:cBhvr>
                                          <p:to>
                                            <p:strVal val="visible"/>
                                          </p:to>
                                        </p:set>
                                        <p:animEffect transition="in" filter="fade">
                                          <p:cBhvr>
                                            <p:cTn id="41" dur="500"/>
                                            <p:tgtEl>
                                              <p:spTgt spid="243"/>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32"/>
                                            </p:tgtEl>
                                            <p:attrNameLst>
                                              <p:attrName>style.visibility</p:attrName>
                                            </p:attrNameLst>
                                          </p:cBhvr>
                                          <p:to>
                                            <p:strVal val="visible"/>
                                          </p:to>
                                        </p:set>
                                        <p:animEffect transition="in" filter="wipe(left)">
                                          <p:cBhvr>
                                            <p:cTn id="45" dur="500"/>
                                            <p:tgtEl>
                                              <p:spTgt spid="23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33"/>
                                            </p:tgtEl>
                                            <p:attrNameLst>
                                              <p:attrName>style.visibility</p:attrName>
                                            </p:attrNameLst>
                                          </p:cBhvr>
                                          <p:to>
                                            <p:strVal val="visible"/>
                                          </p:to>
                                        </p:set>
                                        <p:animEffect transition="in" filter="wipe(left)">
                                          <p:cBhvr>
                                            <p:cTn id="48" dur="500"/>
                                            <p:tgtEl>
                                              <p:spTgt spid="23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34"/>
                                            </p:tgtEl>
                                            <p:attrNameLst>
                                              <p:attrName>style.visibility</p:attrName>
                                            </p:attrNameLst>
                                          </p:cBhvr>
                                          <p:to>
                                            <p:strVal val="visible"/>
                                          </p:to>
                                        </p:set>
                                        <p:animEffect transition="in" filter="wipe(left)">
                                          <p:cBhvr>
                                            <p:cTn id="51" dur="500"/>
                                            <p:tgtEl>
                                              <p:spTgt spid="23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35"/>
                                            </p:tgtEl>
                                            <p:attrNameLst>
                                              <p:attrName>style.visibility</p:attrName>
                                            </p:attrNameLst>
                                          </p:cBhvr>
                                          <p:to>
                                            <p:strVal val="visible"/>
                                          </p:to>
                                        </p:set>
                                        <p:animEffect transition="in" filter="wipe(left)">
                                          <p:cBhvr>
                                            <p:cTn id="54" dur="500"/>
                                            <p:tgtEl>
                                              <p:spTgt spid="23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36"/>
                                            </p:tgtEl>
                                            <p:attrNameLst>
                                              <p:attrName>style.visibility</p:attrName>
                                            </p:attrNameLst>
                                          </p:cBhvr>
                                          <p:to>
                                            <p:strVal val="visible"/>
                                          </p:to>
                                        </p:set>
                                        <p:animEffect transition="in" filter="wipe(left)">
                                          <p:cBhvr>
                                            <p:cTn id="57" dur="500"/>
                                            <p:tgtEl>
                                              <p:spTgt spid="23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37"/>
                                            </p:tgtEl>
                                            <p:attrNameLst>
                                              <p:attrName>style.visibility</p:attrName>
                                            </p:attrNameLst>
                                          </p:cBhvr>
                                          <p:to>
                                            <p:strVal val="visible"/>
                                          </p:to>
                                        </p:set>
                                        <p:animEffect transition="in" filter="wipe(left)">
                                          <p:cBhvr>
                                            <p:cTn id="60" dur="500"/>
                                            <p:tgtEl>
                                              <p:spTgt spid="23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38"/>
                                            </p:tgtEl>
                                            <p:attrNameLst>
                                              <p:attrName>style.visibility</p:attrName>
                                            </p:attrNameLst>
                                          </p:cBhvr>
                                          <p:to>
                                            <p:strVal val="visible"/>
                                          </p:to>
                                        </p:set>
                                        <p:animEffect transition="in" filter="wipe(left)">
                                          <p:cBhvr>
                                            <p:cTn id="63" dur="500"/>
                                            <p:tgtEl>
                                              <p:spTgt spid="23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wipe(left)">
                                          <p:cBhvr>
                                            <p:cTn id="66" dur="500"/>
                                            <p:tgtEl>
                                              <p:spTgt spid="239"/>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27"/>
                                            </p:tgtEl>
                                            <p:attrNameLst>
                                              <p:attrName>style.visibility</p:attrName>
                                            </p:attrNameLst>
                                          </p:cBhvr>
                                          <p:to>
                                            <p:strVal val="visible"/>
                                          </p:to>
                                        </p:set>
                                        <p:animEffect transition="in" filter="fade">
                                          <p:cBhvr>
                                            <p:cTn id="70"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P spid="227" grpId="0" animBg="1"/>
          <p:bldP spid="228" grpId="0" animBg="1"/>
          <p:bldP spid="229" grpId="0" animBg="1"/>
          <p:bldP spid="230" grpId="0" animBg="1"/>
          <p:bldP spid="231" grpId="0" animBg="1"/>
          <p:bldP spid="232" grpId="0"/>
          <p:bldP spid="233" grpId="0"/>
          <p:bldP spid="234" grpId="0"/>
          <p:bldP spid="235" grpId="0"/>
          <p:bldP spid="236" grpId="0"/>
          <p:bldP spid="237" grpId="0"/>
          <p:bldP spid="238" grpId="0"/>
          <p:bldP spid="239" grpId="0"/>
          <p:bldP spid="240" grpId="0" animBg="1"/>
          <p:bldP spid="241" grpId="0" animBg="1"/>
          <p:bldP spid="242" grpId="0" animBg="1"/>
          <p:bldP spid="24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fill="hold"/>
                                            <p:tgtEl>
                                              <p:spTgt spid="225"/>
                                            </p:tgtEl>
                                            <p:attrNameLst>
                                              <p:attrName>ppt_x</p:attrName>
                                            </p:attrNameLst>
                                          </p:cBhvr>
                                          <p:tavLst>
                                            <p:tav tm="0">
                                              <p:val>
                                                <p:strVal val="0-#ppt_w/2"/>
                                              </p:val>
                                            </p:tav>
                                            <p:tav tm="100000">
                                              <p:val>
                                                <p:strVal val="#ppt_x"/>
                                              </p:val>
                                            </p:tav>
                                          </p:tavLst>
                                        </p:anim>
                                        <p:anim calcmode="lin" valueType="num">
                                          <p:cBhvr additive="base">
                                            <p:cTn id="8" dur="500" fill="hold"/>
                                            <p:tgtEl>
                                              <p:spTgt spid="2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6"/>
                                            </p:tgtEl>
                                            <p:attrNameLst>
                                              <p:attrName>style.visibility</p:attrName>
                                            </p:attrNameLst>
                                          </p:cBhvr>
                                          <p:to>
                                            <p:strVal val="visible"/>
                                          </p:to>
                                        </p:set>
                                        <p:anim calcmode="lin" valueType="num">
                                          <p:cBhvr additive="base">
                                            <p:cTn id="11" dur="500" fill="hold"/>
                                            <p:tgtEl>
                                              <p:spTgt spid="226"/>
                                            </p:tgtEl>
                                            <p:attrNameLst>
                                              <p:attrName>ppt_x</p:attrName>
                                            </p:attrNameLst>
                                          </p:cBhvr>
                                          <p:tavLst>
                                            <p:tav tm="0">
                                              <p:val>
                                                <p:strVal val="1+#ppt_w/2"/>
                                              </p:val>
                                            </p:tav>
                                            <p:tav tm="100000">
                                              <p:val>
                                                <p:strVal val="#ppt_x"/>
                                              </p:val>
                                            </p:tav>
                                          </p:tavLst>
                                        </p:anim>
                                        <p:anim calcmode="lin" valueType="num">
                                          <p:cBhvr additive="base">
                                            <p:cTn id="12" dur="500" fill="hold"/>
                                            <p:tgtEl>
                                              <p:spTgt spid="2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9" presetClass="entr" presetSubtype="10" fill="hold" grpId="0" nodeType="afterEffect">
                                      <p:stCondLst>
                                        <p:cond delay="0"/>
                                      </p:stCondLst>
                                      <p:childTnLst>
                                        <p:set>
                                          <p:cBhvr>
                                            <p:cTn id="15" dur="1" fill="hold">
                                              <p:stCondLst>
                                                <p:cond delay="0"/>
                                              </p:stCondLst>
                                            </p:cTn>
                                            <p:tgtEl>
                                              <p:spTgt spid="228"/>
                                            </p:tgtEl>
                                            <p:attrNameLst>
                                              <p:attrName>style.visibility</p:attrName>
                                            </p:attrNameLst>
                                          </p:cBhvr>
                                          <p:to>
                                            <p:strVal val="visible"/>
                                          </p:to>
                                        </p:set>
                                        <p:anim calcmode="lin" valueType="num">
                                          <p:cBhvr>
                                            <p:cTn id="16" dur="500" fill="hold"/>
                                            <p:tgtEl>
                                              <p:spTgt spid="228"/>
                                            </p:tgtEl>
                                            <p:attrNameLst>
                                              <p:attrName>ppt_w</p:attrName>
                                            </p:attrNameLst>
                                          </p:cBhvr>
                                          <p:tavLst>
                                            <p:tav tm="0" fmla="#ppt_w*sin(2.5*pi*$)">
                                              <p:val>
                                                <p:fltVal val="0"/>
                                              </p:val>
                                            </p:tav>
                                            <p:tav tm="100000">
                                              <p:val>
                                                <p:fltVal val="1"/>
                                              </p:val>
                                            </p:tav>
                                          </p:tavLst>
                                        </p:anim>
                                        <p:anim calcmode="lin" valueType="num">
                                          <p:cBhvr>
                                            <p:cTn id="17" dur="500" fill="hold"/>
                                            <p:tgtEl>
                                              <p:spTgt spid="228"/>
                                            </p:tgtEl>
                                            <p:attrNameLst>
                                              <p:attrName>ppt_h</p:attrName>
                                            </p:attrNameLst>
                                          </p:cBhvr>
                                          <p:tavLst>
                                            <p:tav tm="0">
                                              <p:val>
                                                <p:strVal val="#ppt_h"/>
                                              </p:val>
                                            </p:tav>
                                            <p:tav tm="100000">
                                              <p:val>
                                                <p:strVal val="#ppt_h"/>
                                              </p:val>
                                            </p:tav>
                                          </p:tavLst>
                                        </p:anim>
                                      </p:childTnLst>
                                    </p:cTn>
                                  </p:par>
                                  <p:par>
                                    <p:cTn id="18" presetID="19" presetClass="entr" presetSubtype="10" fill="hold" grpId="0" nodeType="withEffect">
                                      <p:stCondLst>
                                        <p:cond delay="0"/>
                                      </p:stCondLst>
                                      <p:childTnLst>
                                        <p:set>
                                          <p:cBhvr>
                                            <p:cTn id="19" dur="1" fill="hold">
                                              <p:stCondLst>
                                                <p:cond delay="0"/>
                                              </p:stCondLst>
                                            </p:cTn>
                                            <p:tgtEl>
                                              <p:spTgt spid="229"/>
                                            </p:tgtEl>
                                            <p:attrNameLst>
                                              <p:attrName>style.visibility</p:attrName>
                                            </p:attrNameLst>
                                          </p:cBhvr>
                                          <p:to>
                                            <p:strVal val="visible"/>
                                          </p:to>
                                        </p:set>
                                        <p:anim calcmode="lin" valueType="num">
                                          <p:cBhvr>
                                            <p:cTn id="20" dur="500" fill="hold"/>
                                            <p:tgtEl>
                                              <p:spTgt spid="229"/>
                                            </p:tgtEl>
                                            <p:attrNameLst>
                                              <p:attrName>ppt_w</p:attrName>
                                            </p:attrNameLst>
                                          </p:cBhvr>
                                          <p:tavLst>
                                            <p:tav tm="0" fmla="#ppt_w*sin(2.5*pi*$)">
                                              <p:val>
                                                <p:fltVal val="0"/>
                                              </p:val>
                                            </p:tav>
                                            <p:tav tm="100000">
                                              <p:val>
                                                <p:fltVal val="1"/>
                                              </p:val>
                                            </p:tav>
                                          </p:tavLst>
                                        </p:anim>
                                        <p:anim calcmode="lin" valueType="num">
                                          <p:cBhvr>
                                            <p:cTn id="21" dur="500" fill="hold"/>
                                            <p:tgtEl>
                                              <p:spTgt spid="229"/>
                                            </p:tgtEl>
                                            <p:attrNameLst>
                                              <p:attrName>ppt_h</p:attrName>
                                            </p:attrNameLst>
                                          </p:cBhvr>
                                          <p:tavLst>
                                            <p:tav tm="0">
                                              <p:val>
                                                <p:strVal val="#ppt_h"/>
                                              </p:val>
                                            </p:tav>
                                            <p:tav tm="100000">
                                              <p:val>
                                                <p:strVal val="#ppt_h"/>
                                              </p:val>
                                            </p:tav>
                                          </p:tavLst>
                                        </p:anim>
                                      </p:childTnLst>
                                    </p:cTn>
                                  </p:par>
                                  <p:par>
                                    <p:cTn id="22" presetID="19" presetClass="entr" presetSubtype="10" fill="hold" grpId="0" nodeType="withEffect">
                                      <p:stCondLst>
                                        <p:cond delay="0"/>
                                      </p:stCondLst>
                                      <p:childTnLst>
                                        <p:set>
                                          <p:cBhvr>
                                            <p:cTn id="23" dur="1" fill="hold">
                                              <p:stCondLst>
                                                <p:cond delay="0"/>
                                              </p:stCondLst>
                                            </p:cTn>
                                            <p:tgtEl>
                                              <p:spTgt spid="230"/>
                                            </p:tgtEl>
                                            <p:attrNameLst>
                                              <p:attrName>style.visibility</p:attrName>
                                            </p:attrNameLst>
                                          </p:cBhvr>
                                          <p:to>
                                            <p:strVal val="visible"/>
                                          </p:to>
                                        </p:set>
                                        <p:anim calcmode="lin" valueType="num">
                                          <p:cBhvr>
                                            <p:cTn id="24" dur="500" fill="hold"/>
                                            <p:tgtEl>
                                              <p:spTgt spid="230"/>
                                            </p:tgtEl>
                                            <p:attrNameLst>
                                              <p:attrName>ppt_w</p:attrName>
                                            </p:attrNameLst>
                                          </p:cBhvr>
                                          <p:tavLst>
                                            <p:tav tm="0" fmla="#ppt_w*sin(2.5*pi*$)">
                                              <p:val>
                                                <p:fltVal val="0"/>
                                              </p:val>
                                            </p:tav>
                                            <p:tav tm="100000">
                                              <p:val>
                                                <p:fltVal val="1"/>
                                              </p:val>
                                            </p:tav>
                                          </p:tavLst>
                                        </p:anim>
                                        <p:anim calcmode="lin" valueType="num">
                                          <p:cBhvr>
                                            <p:cTn id="25" dur="500" fill="hold"/>
                                            <p:tgtEl>
                                              <p:spTgt spid="230"/>
                                            </p:tgtEl>
                                            <p:attrNameLst>
                                              <p:attrName>ppt_h</p:attrName>
                                            </p:attrNameLst>
                                          </p:cBhvr>
                                          <p:tavLst>
                                            <p:tav tm="0">
                                              <p:val>
                                                <p:strVal val="#ppt_h"/>
                                              </p:val>
                                            </p:tav>
                                            <p:tav tm="100000">
                                              <p:val>
                                                <p:strVal val="#ppt_h"/>
                                              </p:val>
                                            </p:tav>
                                          </p:tavLst>
                                        </p:anim>
                                      </p:childTnLst>
                                    </p:cTn>
                                  </p:par>
                                  <p:par>
                                    <p:cTn id="26" presetID="19" presetClass="entr" presetSubtype="10" fill="hold" grpId="0" nodeType="withEffect">
                                      <p:stCondLst>
                                        <p:cond delay="0"/>
                                      </p:stCondLst>
                                      <p:childTnLst>
                                        <p:set>
                                          <p:cBhvr>
                                            <p:cTn id="27" dur="1" fill="hold">
                                              <p:stCondLst>
                                                <p:cond delay="0"/>
                                              </p:stCondLst>
                                            </p:cTn>
                                            <p:tgtEl>
                                              <p:spTgt spid="231"/>
                                            </p:tgtEl>
                                            <p:attrNameLst>
                                              <p:attrName>style.visibility</p:attrName>
                                            </p:attrNameLst>
                                          </p:cBhvr>
                                          <p:to>
                                            <p:strVal val="visible"/>
                                          </p:to>
                                        </p:set>
                                        <p:anim calcmode="lin" valueType="num">
                                          <p:cBhvr>
                                            <p:cTn id="28" dur="500" fill="hold"/>
                                            <p:tgtEl>
                                              <p:spTgt spid="231"/>
                                            </p:tgtEl>
                                            <p:attrNameLst>
                                              <p:attrName>ppt_w</p:attrName>
                                            </p:attrNameLst>
                                          </p:cBhvr>
                                          <p:tavLst>
                                            <p:tav tm="0" fmla="#ppt_w*sin(2.5*pi*$)">
                                              <p:val>
                                                <p:fltVal val="0"/>
                                              </p:val>
                                            </p:tav>
                                            <p:tav tm="100000">
                                              <p:val>
                                                <p:fltVal val="1"/>
                                              </p:val>
                                            </p:tav>
                                          </p:tavLst>
                                        </p:anim>
                                        <p:anim calcmode="lin" valueType="num">
                                          <p:cBhvr>
                                            <p:cTn id="29" dur="500" fill="hold"/>
                                            <p:tgtEl>
                                              <p:spTgt spid="231"/>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242"/>
                                            </p:tgtEl>
                                            <p:attrNameLst>
                                              <p:attrName>style.visibility</p:attrName>
                                            </p:attrNameLst>
                                          </p:cBhvr>
                                          <p:to>
                                            <p:strVal val="visible"/>
                                          </p:to>
                                        </p:set>
                                        <p:animEffect transition="in" filter="fade">
                                          <p:cBhvr>
                                            <p:cTn id="32" dur="500"/>
                                            <p:tgtEl>
                                              <p:spTgt spid="24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1"/>
                                            </p:tgtEl>
                                            <p:attrNameLst>
                                              <p:attrName>style.visibility</p:attrName>
                                            </p:attrNameLst>
                                          </p:cBhvr>
                                          <p:to>
                                            <p:strVal val="visible"/>
                                          </p:to>
                                        </p:set>
                                        <p:animEffect transition="in" filter="fade">
                                          <p:cBhvr>
                                            <p:cTn id="35" dur="500"/>
                                            <p:tgtEl>
                                              <p:spTgt spid="2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0"/>
                                            </p:tgtEl>
                                            <p:attrNameLst>
                                              <p:attrName>style.visibility</p:attrName>
                                            </p:attrNameLst>
                                          </p:cBhvr>
                                          <p:to>
                                            <p:strVal val="visible"/>
                                          </p:to>
                                        </p:set>
                                        <p:animEffect transition="in" filter="fade">
                                          <p:cBhvr>
                                            <p:cTn id="38" dur="500"/>
                                            <p:tgtEl>
                                              <p:spTgt spid="2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3"/>
                                            </p:tgtEl>
                                            <p:attrNameLst>
                                              <p:attrName>style.visibility</p:attrName>
                                            </p:attrNameLst>
                                          </p:cBhvr>
                                          <p:to>
                                            <p:strVal val="visible"/>
                                          </p:to>
                                        </p:set>
                                        <p:animEffect transition="in" filter="fade">
                                          <p:cBhvr>
                                            <p:cTn id="41" dur="500"/>
                                            <p:tgtEl>
                                              <p:spTgt spid="243"/>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32"/>
                                            </p:tgtEl>
                                            <p:attrNameLst>
                                              <p:attrName>style.visibility</p:attrName>
                                            </p:attrNameLst>
                                          </p:cBhvr>
                                          <p:to>
                                            <p:strVal val="visible"/>
                                          </p:to>
                                        </p:set>
                                        <p:animEffect transition="in" filter="wipe(left)">
                                          <p:cBhvr>
                                            <p:cTn id="45" dur="500"/>
                                            <p:tgtEl>
                                              <p:spTgt spid="23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33"/>
                                            </p:tgtEl>
                                            <p:attrNameLst>
                                              <p:attrName>style.visibility</p:attrName>
                                            </p:attrNameLst>
                                          </p:cBhvr>
                                          <p:to>
                                            <p:strVal val="visible"/>
                                          </p:to>
                                        </p:set>
                                        <p:animEffect transition="in" filter="wipe(left)">
                                          <p:cBhvr>
                                            <p:cTn id="48" dur="500"/>
                                            <p:tgtEl>
                                              <p:spTgt spid="23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34"/>
                                            </p:tgtEl>
                                            <p:attrNameLst>
                                              <p:attrName>style.visibility</p:attrName>
                                            </p:attrNameLst>
                                          </p:cBhvr>
                                          <p:to>
                                            <p:strVal val="visible"/>
                                          </p:to>
                                        </p:set>
                                        <p:animEffect transition="in" filter="wipe(left)">
                                          <p:cBhvr>
                                            <p:cTn id="51" dur="500"/>
                                            <p:tgtEl>
                                              <p:spTgt spid="23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35"/>
                                            </p:tgtEl>
                                            <p:attrNameLst>
                                              <p:attrName>style.visibility</p:attrName>
                                            </p:attrNameLst>
                                          </p:cBhvr>
                                          <p:to>
                                            <p:strVal val="visible"/>
                                          </p:to>
                                        </p:set>
                                        <p:animEffect transition="in" filter="wipe(left)">
                                          <p:cBhvr>
                                            <p:cTn id="54" dur="500"/>
                                            <p:tgtEl>
                                              <p:spTgt spid="23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36"/>
                                            </p:tgtEl>
                                            <p:attrNameLst>
                                              <p:attrName>style.visibility</p:attrName>
                                            </p:attrNameLst>
                                          </p:cBhvr>
                                          <p:to>
                                            <p:strVal val="visible"/>
                                          </p:to>
                                        </p:set>
                                        <p:animEffect transition="in" filter="wipe(left)">
                                          <p:cBhvr>
                                            <p:cTn id="57" dur="500"/>
                                            <p:tgtEl>
                                              <p:spTgt spid="23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37"/>
                                            </p:tgtEl>
                                            <p:attrNameLst>
                                              <p:attrName>style.visibility</p:attrName>
                                            </p:attrNameLst>
                                          </p:cBhvr>
                                          <p:to>
                                            <p:strVal val="visible"/>
                                          </p:to>
                                        </p:set>
                                        <p:animEffect transition="in" filter="wipe(left)">
                                          <p:cBhvr>
                                            <p:cTn id="60" dur="500"/>
                                            <p:tgtEl>
                                              <p:spTgt spid="23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38"/>
                                            </p:tgtEl>
                                            <p:attrNameLst>
                                              <p:attrName>style.visibility</p:attrName>
                                            </p:attrNameLst>
                                          </p:cBhvr>
                                          <p:to>
                                            <p:strVal val="visible"/>
                                          </p:to>
                                        </p:set>
                                        <p:animEffect transition="in" filter="wipe(left)">
                                          <p:cBhvr>
                                            <p:cTn id="63" dur="500"/>
                                            <p:tgtEl>
                                              <p:spTgt spid="23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wipe(left)">
                                          <p:cBhvr>
                                            <p:cTn id="66" dur="500"/>
                                            <p:tgtEl>
                                              <p:spTgt spid="239"/>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27"/>
                                            </p:tgtEl>
                                            <p:attrNameLst>
                                              <p:attrName>style.visibility</p:attrName>
                                            </p:attrNameLst>
                                          </p:cBhvr>
                                          <p:to>
                                            <p:strVal val="visible"/>
                                          </p:to>
                                        </p:set>
                                        <p:animEffect transition="in" filter="fade">
                                          <p:cBhvr>
                                            <p:cTn id="70"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P spid="227" grpId="0" animBg="1"/>
          <p:bldP spid="228" grpId="0" animBg="1"/>
          <p:bldP spid="229" grpId="0" animBg="1"/>
          <p:bldP spid="230" grpId="0" animBg="1"/>
          <p:bldP spid="231" grpId="0" animBg="1"/>
          <p:bldP spid="232" grpId="0"/>
          <p:bldP spid="233" grpId="0"/>
          <p:bldP spid="234" grpId="0"/>
          <p:bldP spid="235" grpId="0"/>
          <p:bldP spid="236" grpId="0"/>
          <p:bldP spid="237" grpId="0"/>
          <p:bldP spid="238" grpId="0"/>
          <p:bldP spid="239" grpId="0"/>
          <p:bldP spid="240" grpId="0" animBg="1"/>
          <p:bldP spid="241" grpId="0" animBg="1"/>
          <p:bldP spid="242" grpId="0" animBg="1"/>
          <p:bldP spid="243"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61882cb5-0f37-4d4a-af31-68a7bbc551aa"/>
          <p:cNvGrpSpPr>
            <a:grpSpLocks noChangeAspect="1"/>
          </p:cNvGrpSpPr>
          <p:nvPr/>
        </p:nvGrpSpPr>
        <p:grpSpPr>
          <a:xfrm>
            <a:off x="1307470" y="1492442"/>
            <a:ext cx="9613068" cy="4306033"/>
            <a:chOff x="1307470" y="1492442"/>
            <a:chExt cx="9613068" cy="4306033"/>
          </a:xfrm>
        </p:grpSpPr>
        <p:grpSp>
          <p:nvGrpSpPr>
            <p:cNvPr id="7" name="组合 6"/>
            <p:cNvGrpSpPr/>
            <p:nvPr/>
          </p:nvGrpSpPr>
          <p:grpSpPr>
            <a:xfrm>
              <a:off x="3902700" y="1492442"/>
              <a:ext cx="4377091" cy="4306033"/>
              <a:chOff x="3902699" y="1492440"/>
              <a:chExt cx="4377091" cy="4306033"/>
            </a:xfrm>
          </p:grpSpPr>
          <p:sp>
            <p:nvSpPr>
              <p:cNvPr id="27" name="任意多边形: 形状 26"/>
              <p:cNvSpPr/>
              <p:nvPr/>
            </p:nvSpPr>
            <p:spPr bwMode="auto">
              <a:xfrm>
                <a:off x="5259882" y="1492440"/>
                <a:ext cx="2224074" cy="1563247"/>
              </a:xfrm>
              <a:custGeom>
                <a:avLst/>
                <a:gdLst>
                  <a:gd name="T0" fmla="*/ 123 w 131"/>
                  <a:gd name="T1" fmla="*/ 26 h 92"/>
                  <a:gd name="T2" fmla="*/ 115 w 131"/>
                  <a:gd name="T3" fmla="*/ 33 h 92"/>
                  <a:gd name="T4" fmla="*/ 51 w 131"/>
                  <a:gd name="T5" fmla="*/ 1 h 92"/>
                  <a:gd name="T6" fmla="*/ 16 w 131"/>
                  <a:gd name="T7" fmla="*/ 15 h 92"/>
                  <a:gd name="T8" fmla="*/ 20 w 131"/>
                  <a:gd name="T9" fmla="*/ 76 h 92"/>
                  <a:gd name="T10" fmla="*/ 81 w 131"/>
                  <a:gd name="T11" fmla="*/ 72 h 92"/>
                  <a:gd name="T12" fmla="*/ 89 w 131"/>
                  <a:gd name="T13" fmla="*/ 30 h 92"/>
                  <a:gd name="T14" fmla="*/ 104 w 131"/>
                  <a:gd name="T15" fmla="*/ 43 h 92"/>
                  <a:gd name="T16" fmla="*/ 96 w 131"/>
                  <a:gd name="T17" fmla="*/ 50 h 92"/>
                  <a:gd name="T18" fmla="*/ 128 w 131"/>
                  <a:gd name="T19" fmla="*/ 73 h 92"/>
                  <a:gd name="T20" fmla="*/ 123 w 131"/>
                  <a:gd name="T21" fmla="*/ 26 h 92"/>
                  <a:gd name="T22" fmla="*/ 74 w 131"/>
                  <a:gd name="T23" fmla="*/ 67 h 92"/>
                  <a:gd name="T24" fmla="*/ 26 w 131"/>
                  <a:gd name="T25" fmla="*/ 70 h 92"/>
                  <a:gd name="T26" fmla="*/ 23 w 131"/>
                  <a:gd name="T27" fmla="*/ 21 h 92"/>
                  <a:gd name="T28" fmla="*/ 71 w 131"/>
                  <a:gd name="T29" fmla="*/ 18 h 92"/>
                  <a:gd name="T30" fmla="*/ 74 w 131"/>
                  <a:gd name="T31" fmla="*/ 6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2">
                    <a:moveTo>
                      <a:pt x="123" y="26"/>
                    </a:moveTo>
                    <a:cubicBezTo>
                      <a:pt x="120" y="29"/>
                      <a:pt x="118" y="31"/>
                      <a:pt x="115" y="33"/>
                    </a:cubicBezTo>
                    <a:cubicBezTo>
                      <a:pt x="101" y="17"/>
                      <a:pt x="74" y="2"/>
                      <a:pt x="51" y="1"/>
                    </a:cubicBezTo>
                    <a:cubicBezTo>
                      <a:pt x="39" y="0"/>
                      <a:pt x="25" y="5"/>
                      <a:pt x="16" y="15"/>
                    </a:cubicBezTo>
                    <a:cubicBezTo>
                      <a:pt x="0" y="33"/>
                      <a:pt x="2" y="60"/>
                      <a:pt x="20" y="76"/>
                    </a:cubicBezTo>
                    <a:cubicBezTo>
                      <a:pt x="38" y="92"/>
                      <a:pt x="65" y="90"/>
                      <a:pt x="81" y="72"/>
                    </a:cubicBezTo>
                    <a:cubicBezTo>
                      <a:pt x="91" y="60"/>
                      <a:pt x="94" y="44"/>
                      <a:pt x="89" y="30"/>
                    </a:cubicBezTo>
                    <a:cubicBezTo>
                      <a:pt x="95" y="34"/>
                      <a:pt x="100" y="38"/>
                      <a:pt x="104" y="43"/>
                    </a:cubicBezTo>
                    <a:cubicBezTo>
                      <a:pt x="102" y="45"/>
                      <a:pt x="99" y="48"/>
                      <a:pt x="96" y="50"/>
                    </a:cubicBezTo>
                    <a:cubicBezTo>
                      <a:pt x="108" y="53"/>
                      <a:pt x="119" y="61"/>
                      <a:pt x="128" y="73"/>
                    </a:cubicBezTo>
                    <a:cubicBezTo>
                      <a:pt x="131" y="59"/>
                      <a:pt x="129" y="42"/>
                      <a:pt x="123" y="26"/>
                    </a:cubicBezTo>
                    <a:close/>
                    <a:moveTo>
                      <a:pt x="74" y="67"/>
                    </a:moveTo>
                    <a:cubicBezTo>
                      <a:pt x="62" y="81"/>
                      <a:pt x="40" y="82"/>
                      <a:pt x="26" y="70"/>
                    </a:cubicBezTo>
                    <a:cubicBezTo>
                      <a:pt x="11" y="57"/>
                      <a:pt x="10" y="35"/>
                      <a:pt x="23" y="21"/>
                    </a:cubicBezTo>
                    <a:cubicBezTo>
                      <a:pt x="35" y="7"/>
                      <a:pt x="57" y="5"/>
                      <a:pt x="71" y="18"/>
                    </a:cubicBezTo>
                    <a:cubicBezTo>
                      <a:pt x="86" y="31"/>
                      <a:pt x="87" y="52"/>
                      <a:pt x="74" y="67"/>
                    </a:cubicBezTo>
                    <a:close/>
                  </a:path>
                </a:pathLst>
              </a:custGeom>
              <a:solidFill>
                <a:srgbClr val="B6383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28" name="任意多边形: 形状 27"/>
              <p:cNvSpPr/>
              <p:nvPr/>
            </p:nvSpPr>
            <p:spPr bwMode="auto">
              <a:xfrm>
                <a:off x="6737860" y="2714614"/>
                <a:ext cx="1541930" cy="2195650"/>
              </a:xfrm>
              <a:custGeom>
                <a:avLst/>
                <a:gdLst>
                  <a:gd name="T0" fmla="*/ 90 w 91"/>
                  <a:gd name="T1" fmla="*/ 51 h 129"/>
                  <a:gd name="T2" fmla="*/ 76 w 91"/>
                  <a:gd name="T3" fmla="*/ 16 h 129"/>
                  <a:gd name="T4" fmla="*/ 16 w 91"/>
                  <a:gd name="T5" fmla="*/ 18 h 129"/>
                  <a:gd name="T6" fmla="*/ 18 w 91"/>
                  <a:gd name="T7" fmla="*/ 79 h 129"/>
                  <a:gd name="T8" fmla="*/ 60 w 91"/>
                  <a:gd name="T9" fmla="*/ 88 h 129"/>
                  <a:gd name="T10" fmla="*/ 47 w 91"/>
                  <a:gd name="T11" fmla="*/ 103 h 129"/>
                  <a:gd name="T12" fmla="*/ 40 w 91"/>
                  <a:gd name="T13" fmla="*/ 95 h 129"/>
                  <a:gd name="T14" fmla="*/ 16 w 91"/>
                  <a:gd name="T15" fmla="*/ 126 h 129"/>
                  <a:gd name="T16" fmla="*/ 63 w 91"/>
                  <a:gd name="T17" fmla="*/ 122 h 129"/>
                  <a:gd name="T18" fmla="*/ 56 w 91"/>
                  <a:gd name="T19" fmla="*/ 114 h 129"/>
                  <a:gd name="T20" fmla="*/ 90 w 91"/>
                  <a:gd name="T21" fmla="*/ 51 h 129"/>
                  <a:gd name="T22" fmla="*/ 24 w 91"/>
                  <a:gd name="T23" fmla="*/ 73 h 129"/>
                  <a:gd name="T24" fmla="*/ 22 w 91"/>
                  <a:gd name="T25" fmla="*/ 24 h 129"/>
                  <a:gd name="T26" fmla="*/ 71 w 91"/>
                  <a:gd name="T27" fmla="*/ 22 h 129"/>
                  <a:gd name="T28" fmla="*/ 73 w 91"/>
                  <a:gd name="T29" fmla="*/ 71 h 129"/>
                  <a:gd name="T30" fmla="*/ 24 w 91"/>
                  <a:gd name="T31" fmla="*/ 7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129">
                    <a:moveTo>
                      <a:pt x="90" y="51"/>
                    </a:moveTo>
                    <a:cubicBezTo>
                      <a:pt x="91" y="38"/>
                      <a:pt x="87" y="25"/>
                      <a:pt x="76" y="16"/>
                    </a:cubicBezTo>
                    <a:cubicBezTo>
                      <a:pt x="59" y="0"/>
                      <a:pt x="32" y="1"/>
                      <a:pt x="16" y="18"/>
                    </a:cubicBezTo>
                    <a:cubicBezTo>
                      <a:pt x="0" y="35"/>
                      <a:pt x="1" y="63"/>
                      <a:pt x="18" y="79"/>
                    </a:cubicBezTo>
                    <a:cubicBezTo>
                      <a:pt x="30" y="90"/>
                      <a:pt x="46" y="93"/>
                      <a:pt x="60" y="88"/>
                    </a:cubicBezTo>
                    <a:cubicBezTo>
                      <a:pt x="56" y="94"/>
                      <a:pt x="52" y="99"/>
                      <a:pt x="47" y="103"/>
                    </a:cubicBezTo>
                    <a:cubicBezTo>
                      <a:pt x="45" y="100"/>
                      <a:pt x="42" y="98"/>
                      <a:pt x="40" y="95"/>
                    </a:cubicBezTo>
                    <a:cubicBezTo>
                      <a:pt x="36" y="106"/>
                      <a:pt x="28" y="117"/>
                      <a:pt x="16" y="126"/>
                    </a:cubicBezTo>
                    <a:cubicBezTo>
                      <a:pt x="31" y="129"/>
                      <a:pt x="47" y="128"/>
                      <a:pt x="63" y="122"/>
                    </a:cubicBezTo>
                    <a:cubicBezTo>
                      <a:pt x="61" y="119"/>
                      <a:pt x="59" y="117"/>
                      <a:pt x="56" y="114"/>
                    </a:cubicBezTo>
                    <a:cubicBezTo>
                      <a:pt x="72" y="100"/>
                      <a:pt x="88" y="74"/>
                      <a:pt x="90" y="51"/>
                    </a:cubicBezTo>
                    <a:close/>
                    <a:moveTo>
                      <a:pt x="24" y="73"/>
                    </a:moveTo>
                    <a:cubicBezTo>
                      <a:pt x="10" y="60"/>
                      <a:pt x="9" y="38"/>
                      <a:pt x="22" y="24"/>
                    </a:cubicBezTo>
                    <a:cubicBezTo>
                      <a:pt x="35" y="10"/>
                      <a:pt x="57" y="9"/>
                      <a:pt x="71" y="22"/>
                    </a:cubicBezTo>
                    <a:cubicBezTo>
                      <a:pt x="85" y="35"/>
                      <a:pt x="86" y="57"/>
                      <a:pt x="73" y="71"/>
                    </a:cubicBezTo>
                    <a:cubicBezTo>
                      <a:pt x="60" y="85"/>
                      <a:pt x="38" y="85"/>
                      <a:pt x="24" y="73"/>
                    </a:cubicBezTo>
                    <a:close/>
                  </a:path>
                </a:pathLst>
              </a:custGeom>
              <a:solidFill>
                <a:srgbClr val="404040"/>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29" name="任意多边形: 形状 28"/>
              <p:cNvSpPr/>
              <p:nvPr/>
            </p:nvSpPr>
            <p:spPr bwMode="auto">
              <a:xfrm>
                <a:off x="3902699" y="2153266"/>
                <a:ext cx="1563247" cy="2181440"/>
              </a:xfrm>
              <a:custGeom>
                <a:avLst/>
                <a:gdLst>
                  <a:gd name="T0" fmla="*/ 76 w 92"/>
                  <a:gd name="T1" fmla="*/ 52 h 128"/>
                  <a:gd name="T2" fmla="*/ 35 w 92"/>
                  <a:gd name="T3" fmla="*/ 38 h 128"/>
                  <a:gd name="T4" fmla="*/ 50 w 92"/>
                  <a:gd name="T5" fmla="*/ 25 h 128"/>
                  <a:gd name="T6" fmla="*/ 56 w 92"/>
                  <a:gd name="T7" fmla="*/ 33 h 128"/>
                  <a:gd name="T8" fmla="*/ 83 w 92"/>
                  <a:gd name="T9" fmla="*/ 5 h 128"/>
                  <a:gd name="T10" fmla="*/ 35 w 92"/>
                  <a:gd name="T11" fmla="*/ 4 h 128"/>
                  <a:gd name="T12" fmla="*/ 42 w 92"/>
                  <a:gd name="T13" fmla="*/ 13 h 128"/>
                  <a:gd name="T14" fmla="*/ 2 w 92"/>
                  <a:gd name="T15" fmla="*/ 72 h 128"/>
                  <a:gd name="T16" fmla="*/ 12 w 92"/>
                  <a:gd name="T17" fmla="*/ 109 h 128"/>
                  <a:gd name="T18" fmla="*/ 73 w 92"/>
                  <a:gd name="T19" fmla="*/ 112 h 128"/>
                  <a:gd name="T20" fmla="*/ 76 w 92"/>
                  <a:gd name="T21" fmla="*/ 52 h 128"/>
                  <a:gd name="T22" fmla="*/ 67 w 92"/>
                  <a:gd name="T23" fmla="*/ 106 h 128"/>
                  <a:gd name="T24" fmla="*/ 19 w 92"/>
                  <a:gd name="T25" fmla="*/ 103 h 128"/>
                  <a:gd name="T26" fmla="*/ 21 w 92"/>
                  <a:gd name="T27" fmla="*/ 55 h 128"/>
                  <a:gd name="T28" fmla="*/ 70 w 92"/>
                  <a:gd name="T29" fmla="*/ 57 h 128"/>
                  <a:gd name="T30" fmla="*/ 67 w 92"/>
                  <a:gd name="T31"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28">
                    <a:moveTo>
                      <a:pt x="76" y="52"/>
                    </a:moveTo>
                    <a:cubicBezTo>
                      <a:pt x="66" y="40"/>
                      <a:pt x="50" y="35"/>
                      <a:pt x="35" y="38"/>
                    </a:cubicBezTo>
                    <a:cubicBezTo>
                      <a:pt x="40" y="33"/>
                      <a:pt x="44" y="29"/>
                      <a:pt x="50" y="25"/>
                    </a:cubicBezTo>
                    <a:cubicBezTo>
                      <a:pt x="52" y="28"/>
                      <a:pt x="54" y="31"/>
                      <a:pt x="56" y="33"/>
                    </a:cubicBezTo>
                    <a:cubicBezTo>
                      <a:pt x="61" y="23"/>
                      <a:pt x="70" y="12"/>
                      <a:pt x="83" y="5"/>
                    </a:cubicBezTo>
                    <a:cubicBezTo>
                      <a:pt x="69" y="1"/>
                      <a:pt x="52" y="0"/>
                      <a:pt x="35" y="4"/>
                    </a:cubicBezTo>
                    <a:cubicBezTo>
                      <a:pt x="38" y="7"/>
                      <a:pt x="40" y="10"/>
                      <a:pt x="42" y="13"/>
                    </a:cubicBezTo>
                    <a:cubicBezTo>
                      <a:pt x="24" y="25"/>
                      <a:pt x="6" y="50"/>
                      <a:pt x="2" y="72"/>
                    </a:cubicBezTo>
                    <a:cubicBezTo>
                      <a:pt x="0" y="85"/>
                      <a:pt x="3" y="99"/>
                      <a:pt x="12" y="109"/>
                    </a:cubicBezTo>
                    <a:cubicBezTo>
                      <a:pt x="28" y="127"/>
                      <a:pt x="55" y="128"/>
                      <a:pt x="73" y="112"/>
                    </a:cubicBezTo>
                    <a:cubicBezTo>
                      <a:pt x="91" y="97"/>
                      <a:pt x="92" y="69"/>
                      <a:pt x="76" y="52"/>
                    </a:cubicBezTo>
                    <a:close/>
                    <a:moveTo>
                      <a:pt x="67" y="106"/>
                    </a:moveTo>
                    <a:cubicBezTo>
                      <a:pt x="53" y="119"/>
                      <a:pt x="31" y="118"/>
                      <a:pt x="19" y="103"/>
                    </a:cubicBezTo>
                    <a:cubicBezTo>
                      <a:pt x="6" y="89"/>
                      <a:pt x="7" y="67"/>
                      <a:pt x="21" y="55"/>
                    </a:cubicBezTo>
                    <a:cubicBezTo>
                      <a:pt x="36" y="42"/>
                      <a:pt x="57" y="43"/>
                      <a:pt x="70" y="57"/>
                    </a:cubicBezTo>
                    <a:cubicBezTo>
                      <a:pt x="83" y="72"/>
                      <a:pt x="82" y="93"/>
                      <a:pt x="67" y="106"/>
                    </a:cubicBezTo>
                    <a:close/>
                  </a:path>
                </a:pathLst>
              </a:custGeom>
              <a:solidFill>
                <a:srgbClr val="B6383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30" name="任意多边形: 形状 29"/>
              <p:cNvSpPr/>
              <p:nvPr/>
            </p:nvSpPr>
            <p:spPr bwMode="auto">
              <a:xfrm>
                <a:off x="4890386" y="4199698"/>
                <a:ext cx="2167229" cy="1598775"/>
              </a:xfrm>
              <a:custGeom>
                <a:avLst/>
                <a:gdLst>
                  <a:gd name="T0" fmla="*/ 114 w 128"/>
                  <a:gd name="T1" fmla="*/ 24 h 94"/>
                  <a:gd name="T2" fmla="*/ 54 w 128"/>
                  <a:gd name="T3" fmla="*/ 14 h 94"/>
                  <a:gd name="T4" fmla="*/ 36 w 128"/>
                  <a:gd name="T5" fmla="*/ 53 h 94"/>
                  <a:gd name="T6" fmla="*/ 24 w 128"/>
                  <a:gd name="T7" fmla="*/ 37 h 94"/>
                  <a:gd name="T8" fmla="*/ 34 w 128"/>
                  <a:gd name="T9" fmla="*/ 32 h 94"/>
                  <a:gd name="T10" fmla="*/ 9 w 128"/>
                  <a:gd name="T11" fmla="*/ 2 h 94"/>
                  <a:gd name="T12" fmla="*/ 2 w 128"/>
                  <a:gd name="T13" fmla="*/ 49 h 94"/>
                  <a:gd name="T14" fmla="*/ 12 w 128"/>
                  <a:gd name="T15" fmla="*/ 44 h 94"/>
                  <a:gd name="T16" fmla="*/ 66 w 128"/>
                  <a:gd name="T17" fmla="*/ 90 h 94"/>
                  <a:gd name="T18" fmla="*/ 104 w 128"/>
                  <a:gd name="T19" fmla="*/ 84 h 94"/>
                  <a:gd name="T20" fmla="*/ 114 w 128"/>
                  <a:gd name="T21" fmla="*/ 24 h 94"/>
                  <a:gd name="T22" fmla="*/ 99 w 128"/>
                  <a:gd name="T23" fmla="*/ 77 h 94"/>
                  <a:gd name="T24" fmla="*/ 51 w 128"/>
                  <a:gd name="T25" fmla="*/ 69 h 94"/>
                  <a:gd name="T26" fmla="*/ 59 w 128"/>
                  <a:gd name="T27" fmla="*/ 21 h 94"/>
                  <a:gd name="T28" fmla="*/ 107 w 128"/>
                  <a:gd name="T29" fmla="*/ 29 h 94"/>
                  <a:gd name="T30" fmla="*/ 99 w 128"/>
                  <a:gd name="T31" fmla="*/ 7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94">
                    <a:moveTo>
                      <a:pt x="114" y="24"/>
                    </a:moveTo>
                    <a:cubicBezTo>
                      <a:pt x="101" y="5"/>
                      <a:pt x="74" y="0"/>
                      <a:pt x="54" y="14"/>
                    </a:cubicBezTo>
                    <a:cubicBezTo>
                      <a:pt x="41" y="23"/>
                      <a:pt x="35" y="38"/>
                      <a:pt x="36" y="53"/>
                    </a:cubicBezTo>
                    <a:cubicBezTo>
                      <a:pt x="31" y="48"/>
                      <a:pt x="27" y="43"/>
                      <a:pt x="24" y="37"/>
                    </a:cubicBezTo>
                    <a:cubicBezTo>
                      <a:pt x="27" y="35"/>
                      <a:pt x="31" y="34"/>
                      <a:pt x="34" y="32"/>
                    </a:cubicBezTo>
                    <a:cubicBezTo>
                      <a:pt x="24" y="26"/>
                      <a:pt x="14" y="16"/>
                      <a:pt x="9" y="2"/>
                    </a:cubicBezTo>
                    <a:cubicBezTo>
                      <a:pt x="2" y="16"/>
                      <a:pt x="0" y="32"/>
                      <a:pt x="2" y="49"/>
                    </a:cubicBezTo>
                    <a:cubicBezTo>
                      <a:pt x="5" y="47"/>
                      <a:pt x="9" y="46"/>
                      <a:pt x="12" y="44"/>
                    </a:cubicBezTo>
                    <a:cubicBezTo>
                      <a:pt x="22" y="63"/>
                      <a:pt x="45" y="84"/>
                      <a:pt x="66" y="90"/>
                    </a:cubicBezTo>
                    <a:cubicBezTo>
                      <a:pt x="78" y="94"/>
                      <a:pt x="92" y="92"/>
                      <a:pt x="104" y="84"/>
                    </a:cubicBezTo>
                    <a:cubicBezTo>
                      <a:pt x="123" y="71"/>
                      <a:pt x="128" y="44"/>
                      <a:pt x="114" y="24"/>
                    </a:cubicBezTo>
                    <a:close/>
                    <a:moveTo>
                      <a:pt x="99" y="77"/>
                    </a:moveTo>
                    <a:cubicBezTo>
                      <a:pt x="83" y="88"/>
                      <a:pt x="62" y="84"/>
                      <a:pt x="51" y="69"/>
                    </a:cubicBezTo>
                    <a:cubicBezTo>
                      <a:pt x="40" y="53"/>
                      <a:pt x="43" y="32"/>
                      <a:pt x="59" y="21"/>
                    </a:cubicBezTo>
                    <a:cubicBezTo>
                      <a:pt x="75" y="10"/>
                      <a:pt x="96" y="14"/>
                      <a:pt x="107" y="29"/>
                    </a:cubicBezTo>
                    <a:cubicBezTo>
                      <a:pt x="118" y="45"/>
                      <a:pt x="114" y="66"/>
                      <a:pt x="99" y="77"/>
                    </a:cubicBezTo>
                    <a:close/>
                  </a:path>
                </a:pathLst>
              </a:custGeom>
              <a:solidFill>
                <a:srgbClr val="404040"/>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31" name="文本框 6"/>
              <p:cNvSpPr txBox="1"/>
              <p:nvPr/>
            </p:nvSpPr>
            <p:spPr>
              <a:xfrm>
                <a:off x="5381341" y="3383847"/>
                <a:ext cx="1419807" cy="338554"/>
              </a:xfrm>
              <a:prstGeom prst="rect">
                <a:avLst/>
              </a:prstGeom>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44546A">
                        <a:lumMod val="75000"/>
                      </a:srgbClr>
                    </a:solidFill>
                    <a:effectLst/>
                    <a:uLnTx/>
                    <a:uFillTx/>
                    <a:latin typeface="Arial" panose="020B0604020202020204"/>
                    <a:ea typeface="微软雅黑" panose="020B0503020204020204" pitchFamily="34" charset="-122"/>
                  </a:rPr>
                  <a:t>单击编辑标题</a:t>
                </a:r>
                <a:endParaRPr kumimoji="0" lang="zh-CN" altLang="en-US" sz="1400" b="0" i="0" u="none" strike="noStrike" kern="0" cap="none" spc="0" normalizeH="0" baseline="0" noProof="0" dirty="0">
                  <a:ln>
                    <a:noFill/>
                  </a:ln>
                  <a:solidFill>
                    <a:srgbClr val="44546A">
                      <a:lumMod val="75000"/>
                    </a:srgbClr>
                  </a:solidFill>
                  <a:effectLst/>
                  <a:uLnTx/>
                  <a:uFillTx/>
                  <a:latin typeface="Arial" panose="020B0604020202020204"/>
                  <a:ea typeface="微软雅黑" panose="020B0503020204020204" pitchFamily="34" charset="-122"/>
                </a:endParaRPr>
              </a:p>
            </p:txBody>
          </p:sp>
          <p:sp>
            <p:nvSpPr>
              <p:cNvPr id="32" name="任意多边形: 形状 31"/>
              <p:cNvSpPr/>
              <p:nvPr/>
            </p:nvSpPr>
            <p:spPr bwMode="auto">
              <a:xfrm>
                <a:off x="7230344" y="3218596"/>
                <a:ext cx="612455" cy="612455"/>
              </a:xfrm>
              <a:custGeom>
                <a:avLst/>
                <a:gdLst>
                  <a:gd name="T0" fmla="*/ 21 w 66"/>
                  <a:gd name="T1" fmla="*/ 66 h 66"/>
                  <a:gd name="T2" fmla="*/ 49 w 66"/>
                  <a:gd name="T3" fmla="*/ 66 h 66"/>
                  <a:gd name="T4" fmla="*/ 63 w 66"/>
                  <a:gd name="T5" fmla="*/ 29 h 66"/>
                  <a:gd name="T6" fmla="*/ 55 w 66"/>
                  <a:gd name="T7" fmla="*/ 26 h 66"/>
                  <a:gd name="T8" fmla="*/ 51 w 66"/>
                  <a:gd name="T9" fmla="*/ 33 h 66"/>
                  <a:gd name="T10" fmla="*/ 49 w 66"/>
                  <a:gd name="T11" fmla="*/ 30 h 66"/>
                  <a:gd name="T12" fmla="*/ 52 w 66"/>
                  <a:gd name="T13" fmla="*/ 10 h 66"/>
                  <a:gd name="T14" fmla="*/ 43 w 66"/>
                  <a:gd name="T15" fmla="*/ 9 h 66"/>
                  <a:gd name="T16" fmla="*/ 40 w 66"/>
                  <a:gd name="T17" fmla="*/ 28 h 66"/>
                  <a:gd name="T18" fmla="*/ 36 w 66"/>
                  <a:gd name="T19" fmla="*/ 26 h 66"/>
                  <a:gd name="T20" fmla="*/ 36 w 66"/>
                  <a:gd name="T21" fmla="*/ 6 h 66"/>
                  <a:gd name="T22" fmla="*/ 26 w 66"/>
                  <a:gd name="T23" fmla="*/ 6 h 66"/>
                  <a:gd name="T24" fmla="*/ 27 w 66"/>
                  <a:gd name="T25" fmla="*/ 29 h 66"/>
                  <a:gd name="T26" fmla="*/ 23 w 66"/>
                  <a:gd name="T27" fmla="*/ 29 h 66"/>
                  <a:gd name="T28" fmla="*/ 17 w 66"/>
                  <a:gd name="T29" fmla="*/ 14 h 66"/>
                  <a:gd name="T30" fmla="*/ 9 w 66"/>
                  <a:gd name="T31" fmla="*/ 17 h 66"/>
                  <a:gd name="T32" fmla="*/ 17 w 66"/>
                  <a:gd name="T33" fmla="*/ 36 h 66"/>
                  <a:gd name="T34" fmla="*/ 16 w 66"/>
                  <a:gd name="T35" fmla="*/ 43 h 66"/>
                  <a:gd name="T36" fmla="*/ 7 w 66"/>
                  <a:gd name="T37" fmla="*/ 36 h 66"/>
                  <a:gd name="T38" fmla="*/ 1 w 66"/>
                  <a:gd name="T39" fmla="*/ 40 h 66"/>
                  <a:gd name="T40" fmla="*/ 14 w 66"/>
                  <a:gd name="T41" fmla="*/ 57 h 66"/>
                  <a:gd name="T42" fmla="*/ 21 w 66"/>
                  <a:gd name="T4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66">
                    <a:moveTo>
                      <a:pt x="21" y="66"/>
                    </a:moveTo>
                    <a:cubicBezTo>
                      <a:pt x="49" y="66"/>
                      <a:pt x="49" y="66"/>
                      <a:pt x="49" y="66"/>
                    </a:cubicBezTo>
                    <a:cubicBezTo>
                      <a:pt x="49" y="66"/>
                      <a:pt x="60" y="38"/>
                      <a:pt x="63" y="29"/>
                    </a:cubicBezTo>
                    <a:cubicBezTo>
                      <a:pt x="66" y="20"/>
                      <a:pt x="58" y="18"/>
                      <a:pt x="55" y="26"/>
                    </a:cubicBezTo>
                    <a:cubicBezTo>
                      <a:pt x="53" y="32"/>
                      <a:pt x="51" y="33"/>
                      <a:pt x="51" y="33"/>
                    </a:cubicBezTo>
                    <a:cubicBezTo>
                      <a:pt x="51" y="33"/>
                      <a:pt x="48" y="33"/>
                      <a:pt x="49" y="30"/>
                    </a:cubicBezTo>
                    <a:cubicBezTo>
                      <a:pt x="49" y="25"/>
                      <a:pt x="50" y="19"/>
                      <a:pt x="52" y="10"/>
                    </a:cubicBezTo>
                    <a:cubicBezTo>
                      <a:pt x="53" y="5"/>
                      <a:pt x="44" y="4"/>
                      <a:pt x="43" y="9"/>
                    </a:cubicBezTo>
                    <a:cubicBezTo>
                      <a:pt x="43" y="13"/>
                      <a:pt x="41" y="25"/>
                      <a:pt x="40" y="28"/>
                    </a:cubicBezTo>
                    <a:cubicBezTo>
                      <a:pt x="40" y="31"/>
                      <a:pt x="37" y="33"/>
                      <a:pt x="36" y="26"/>
                    </a:cubicBezTo>
                    <a:cubicBezTo>
                      <a:pt x="36" y="22"/>
                      <a:pt x="36" y="15"/>
                      <a:pt x="36" y="6"/>
                    </a:cubicBezTo>
                    <a:cubicBezTo>
                      <a:pt x="36" y="0"/>
                      <a:pt x="26" y="1"/>
                      <a:pt x="26" y="6"/>
                    </a:cubicBezTo>
                    <a:cubicBezTo>
                      <a:pt x="26" y="10"/>
                      <a:pt x="27" y="26"/>
                      <a:pt x="27" y="29"/>
                    </a:cubicBezTo>
                    <a:cubicBezTo>
                      <a:pt x="27" y="32"/>
                      <a:pt x="25" y="33"/>
                      <a:pt x="23" y="29"/>
                    </a:cubicBezTo>
                    <a:cubicBezTo>
                      <a:pt x="21" y="24"/>
                      <a:pt x="19" y="19"/>
                      <a:pt x="17" y="14"/>
                    </a:cubicBezTo>
                    <a:cubicBezTo>
                      <a:pt x="15" y="8"/>
                      <a:pt x="7" y="12"/>
                      <a:pt x="9" y="17"/>
                    </a:cubicBezTo>
                    <a:cubicBezTo>
                      <a:pt x="10" y="21"/>
                      <a:pt x="14" y="30"/>
                      <a:pt x="17" y="36"/>
                    </a:cubicBezTo>
                    <a:cubicBezTo>
                      <a:pt x="18" y="40"/>
                      <a:pt x="20" y="47"/>
                      <a:pt x="16" y="43"/>
                    </a:cubicBezTo>
                    <a:cubicBezTo>
                      <a:pt x="12" y="41"/>
                      <a:pt x="11" y="38"/>
                      <a:pt x="7" y="36"/>
                    </a:cubicBezTo>
                    <a:cubicBezTo>
                      <a:pt x="4" y="33"/>
                      <a:pt x="0" y="39"/>
                      <a:pt x="1" y="40"/>
                    </a:cubicBezTo>
                    <a:cubicBezTo>
                      <a:pt x="5" y="44"/>
                      <a:pt x="10" y="51"/>
                      <a:pt x="14" y="57"/>
                    </a:cubicBezTo>
                    <a:cubicBezTo>
                      <a:pt x="17" y="61"/>
                      <a:pt x="21" y="66"/>
                      <a:pt x="21" y="66"/>
                    </a:cubicBezTo>
                    <a:close/>
                  </a:path>
                </a:pathLst>
              </a:custGeom>
              <a:solidFill>
                <a:srgbClr val="404040"/>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33" name="任意多边形: 形状 32"/>
              <p:cNvSpPr/>
              <p:nvPr/>
            </p:nvSpPr>
            <p:spPr bwMode="auto">
              <a:xfrm>
                <a:off x="5860367" y="1935532"/>
                <a:ext cx="416007" cy="518247"/>
              </a:xfrm>
              <a:custGeom>
                <a:avLst/>
                <a:gdLst>
                  <a:gd name="T0" fmla="*/ 0 w 50"/>
                  <a:gd name="T1" fmla="*/ 38 h 62"/>
                  <a:gd name="T2" fmla="*/ 5 w 50"/>
                  <a:gd name="T3" fmla="*/ 34 h 62"/>
                  <a:gd name="T4" fmla="*/ 11 w 50"/>
                  <a:gd name="T5" fmla="*/ 34 h 62"/>
                  <a:gd name="T6" fmla="*/ 11 w 50"/>
                  <a:gd name="T7" fmla="*/ 34 h 62"/>
                  <a:gd name="T8" fmla="*/ 6 w 50"/>
                  <a:gd name="T9" fmla="*/ 34 h 62"/>
                  <a:gd name="T10" fmla="*/ 3 w 50"/>
                  <a:gd name="T11" fmla="*/ 29 h 62"/>
                  <a:gd name="T12" fmla="*/ 7 w 50"/>
                  <a:gd name="T13" fmla="*/ 25 h 62"/>
                  <a:gd name="T14" fmla="*/ 24 w 50"/>
                  <a:gd name="T15" fmla="*/ 27 h 62"/>
                  <a:gd name="T16" fmla="*/ 26 w 50"/>
                  <a:gd name="T17" fmla="*/ 27 h 62"/>
                  <a:gd name="T18" fmla="*/ 26 w 50"/>
                  <a:gd name="T19" fmla="*/ 13 h 62"/>
                  <a:gd name="T20" fmla="*/ 35 w 50"/>
                  <a:gd name="T21" fmla="*/ 5 h 62"/>
                  <a:gd name="T22" fmla="*/ 36 w 50"/>
                  <a:gd name="T23" fmla="*/ 17 h 62"/>
                  <a:gd name="T24" fmla="*/ 44 w 50"/>
                  <a:gd name="T25" fmla="*/ 35 h 62"/>
                  <a:gd name="T26" fmla="*/ 49 w 50"/>
                  <a:gd name="T27" fmla="*/ 37 h 62"/>
                  <a:gd name="T28" fmla="*/ 49 w 50"/>
                  <a:gd name="T29" fmla="*/ 59 h 62"/>
                  <a:gd name="T30" fmla="*/ 29 w 50"/>
                  <a:gd name="T31" fmla="*/ 62 h 62"/>
                  <a:gd name="T32" fmla="*/ 17 w 50"/>
                  <a:gd name="T33" fmla="*/ 60 h 62"/>
                  <a:gd name="T34" fmla="*/ 6 w 50"/>
                  <a:gd name="T35" fmla="*/ 59 h 62"/>
                  <a:gd name="T36" fmla="*/ 3 w 50"/>
                  <a:gd name="T37" fmla="*/ 55 h 62"/>
                  <a:gd name="T38" fmla="*/ 6 w 50"/>
                  <a:gd name="T39" fmla="*/ 51 h 62"/>
                  <a:gd name="T40" fmla="*/ 4 w 50"/>
                  <a:gd name="T41" fmla="*/ 51 h 62"/>
                  <a:gd name="T42" fmla="*/ 1 w 50"/>
                  <a:gd name="T43" fmla="*/ 46 h 62"/>
                  <a:gd name="T44" fmla="*/ 4 w 50"/>
                  <a:gd name="T45" fmla="*/ 42 h 62"/>
                  <a:gd name="T46" fmla="*/ 4 w 50"/>
                  <a:gd name="T47" fmla="*/ 42 h 62"/>
                  <a:gd name="T48" fmla="*/ 0 w 50"/>
                  <a:gd name="T49" fmla="*/ 3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62">
                    <a:moveTo>
                      <a:pt x="0" y="38"/>
                    </a:moveTo>
                    <a:cubicBezTo>
                      <a:pt x="0" y="35"/>
                      <a:pt x="2" y="34"/>
                      <a:pt x="5" y="34"/>
                    </a:cubicBezTo>
                    <a:cubicBezTo>
                      <a:pt x="11" y="34"/>
                      <a:pt x="11" y="34"/>
                      <a:pt x="11" y="34"/>
                    </a:cubicBezTo>
                    <a:cubicBezTo>
                      <a:pt x="11" y="34"/>
                      <a:pt x="11" y="34"/>
                      <a:pt x="11" y="34"/>
                    </a:cubicBezTo>
                    <a:cubicBezTo>
                      <a:pt x="6" y="34"/>
                      <a:pt x="6" y="34"/>
                      <a:pt x="6" y="34"/>
                    </a:cubicBezTo>
                    <a:cubicBezTo>
                      <a:pt x="4" y="33"/>
                      <a:pt x="3" y="31"/>
                      <a:pt x="3" y="29"/>
                    </a:cubicBezTo>
                    <a:cubicBezTo>
                      <a:pt x="3" y="27"/>
                      <a:pt x="5" y="25"/>
                      <a:pt x="7" y="25"/>
                    </a:cubicBezTo>
                    <a:cubicBezTo>
                      <a:pt x="24" y="27"/>
                      <a:pt x="24" y="27"/>
                      <a:pt x="24" y="27"/>
                    </a:cubicBezTo>
                    <a:cubicBezTo>
                      <a:pt x="26" y="27"/>
                      <a:pt x="26" y="27"/>
                      <a:pt x="26" y="27"/>
                    </a:cubicBezTo>
                    <a:cubicBezTo>
                      <a:pt x="26" y="27"/>
                      <a:pt x="23" y="25"/>
                      <a:pt x="26" y="13"/>
                    </a:cubicBezTo>
                    <a:cubicBezTo>
                      <a:pt x="28" y="0"/>
                      <a:pt x="35" y="5"/>
                      <a:pt x="35" y="5"/>
                    </a:cubicBezTo>
                    <a:cubicBezTo>
                      <a:pt x="35" y="5"/>
                      <a:pt x="35" y="16"/>
                      <a:pt x="36" y="17"/>
                    </a:cubicBezTo>
                    <a:cubicBezTo>
                      <a:pt x="36" y="19"/>
                      <a:pt x="44" y="35"/>
                      <a:pt x="44" y="35"/>
                    </a:cubicBezTo>
                    <a:cubicBezTo>
                      <a:pt x="44" y="36"/>
                      <a:pt x="50" y="36"/>
                      <a:pt x="49" y="37"/>
                    </a:cubicBezTo>
                    <a:cubicBezTo>
                      <a:pt x="49" y="45"/>
                      <a:pt x="49" y="51"/>
                      <a:pt x="49" y="59"/>
                    </a:cubicBezTo>
                    <a:cubicBezTo>
                      <a:pt x="44" y="57"/>
                      <a:pt x="41" y="62"/>
                      <a:pt x="29" y="62"/>
                    </a:cubicBezTo>
                    <a:cubicBezTo>
                      <a:pt x="25" y="62"/>
                      <a:pt x="21" y="61"/>
                      <a:pt x="17" y="60"/>
                    </a:cubicBezTo>
                    <a:cubicBezTo>
                      <a:pt x="6" y="59"/>
                      <a:pt x="6" y="59"/>
                      <a:pt x="6" y="59"/>
                    </a:cubicBezTo>
                    <a:cubicBezTo>
                      <a:pt x="4" y="59"/>
                      <a:pt x="3" y="57"/>
                      <a:pt x="3" y="55"/>
                    </a:cubicBezTo>
                    <a:cubicBezTo>
                      <a:pt x="3" y="53"/>
                      <a:pt x="4" y="51"/>
                      <a:pt x="6" y="51"/>
                    </a:cubicBezTo>
                    <a:cubicBezTo>
                      <a:pt x="4" y="51"/>
                      <a:pt x="4" y="51"/>
                      <a:pt x="4" y="51"/>
                    </a:cubicBezTo>
                    <a:cubicBezTo>
                      <a:pt x="2" y="51"/>
                      <a:pt x="1" y="48"/>
                      <a:pt x="1" y="46"/>
                    </a:cubicBezTo>
                    <a:cubicBezTo>
                      <a:pt x="1" y="44"/>
                      <a:pt x="3" y="43"/>
                      <a:pt x="4" y="42"/>
                    </a:cubicBezTo>
                    <a:cubicBezTo>
                      <a:pt x="4" y="42"/>
                      <a:pt x="4" y="42"/>
                      <a:pt x="4" y="42"/>
                    </a:cubicBezTo>
                    <a:cubicBezTo>
                      <a:pt x="2" y="42"/>
                      <a:pt x="0" y="40"/>
                      <a:pt x="0" y="38"/>
                    </a:cubicBezTo>
                    <a:close/>
                  </a:path>
                </a:pathLst>
              </a:custGeom>
              <a:solidFill>
                <a:srgbClr val="B6383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34" name="任意多边形: 形状 33"/>
              <p:cNvSpPr/>
              <p:nvPr/>
            </p:nvSpPr>
            <p:spPr bwMode="auto">
              <a:xfrm>
                <a:off x="4310624" y="3408508"/>
                <a:ext cx="662241" cy="328240"/>
              </a:xfrm>
              <a:custGeom>
                <a:avLst/>
                <a:gdLst>
                  <a:gd name="T0" fmla="*/ 4 w 94"/>
                  <a:gd name="T1" fmla="*/ 2 h 45"/>
                  <a:gd name="T2" fmla="*/ 34 w 94"/>
                  <a:gd name="T3" fmla="*/ 8 h 45"/>
                  <a:gd name="T4" fmla="*/ 66 w 94"/>
                  <a:gd name="T5" fmla="*/ 13 h 45"/>
                  <a:gd name="T6" fmla="*/ 67 w 94"/>
                  <a:gd name="T7" fmla="*/ 3 h 45"/>
                  <a:gd name="T8" fmla="*/ 94 w 94"/>
                  <a:gd name="T9" fmla="*/ 29 h 45"/>
                  <a:gd name="T10" fmla="*/ 60 w 94"/>
                  <a:gd name="T11" fmla="*/ 45 h 45"/>
                  <a:gd name="T12" fmla="*/ 62 w 94"/>
                  <a:gd name="T13" fmla="*/ 34 h 45"/>
                  <a:gd name="T14" fmla="*/ 30 w 94"/>
                  <a:gd name="T15" fmla="*/ 27 h 45"/>
                  <a:gd name="T16" fmla="*/ 0 w 94"/>
                  <a:gd name="T17" fmla="*/ 22 h 45"/>
                  <a:gd name="T18" fmla="*/ 4 w 94"/>
                  <a:gd name="T19"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45">
                    <a:moveTo>
                      <a:pt x="4" y="2"/>
                    </a:moveTo>
                    <a:cubicBezTo>
                      <a:pt x="11" y="0"/>
                      <a:pt x="27" y="0"/>
                      <a:pt x="34" y="8"/>
                    </a:cubicBezTo>
                    <a:cubicBezTo>
                      <a:pt x="48" y="22"/>
                      <a:pt x="64" y="14"/>
                      <a:pt x="66" y="13"/>
                    </a:cubicBezTo>
                    <a:cubicBezTo>
                      <a:pt x="67" y="3"/>
                      <a:pt x="67" y="3"/>
                      <a:pt x="67" y="3"/>
                    </a:cubicBezTo>
                    <a:cubicBezTo>
                      <a:pt x="94" y="29"/>
                      <a:pt x="94" y="29"/>
                      <a:pt x="94" y="29"/>
                    </a:cubicBezTo>
                    <a:cubicBezTo>
                      <a:pt x="60" y="45"/>
                      <a:pt x="60" y="45"/>
                      <a:pt x="60" y="45"/>
                    </a:cubicBezTo>
                    <a:cubicBezTo>
                      <a:pt x="62" y="34"/>
                      <a:pt x="62" y="34"/>
                      <a:pt x="62" y="34"/>
                    </a:cubicBezTo>
                    <a:cubicBezTo>
                      <a:pt x="59" y="35"/>
                      <a:pt x="42" y="40"/>
                      <a:pt x="30" y="27"/>
                    </a:cubicBezTo>
                    <a:cubicBezTo>
                      <a:pt x="21" y="18"/>
                      <a:pt x="7" y="19"/>
                      <a:pt x="0" y="22"/>
                    </a:cubicBezTo>
                    <a:lnTo>
                      <a:pt x="4" y="2"/>
                    </a:lnTo>
                    <a:close/>
                  </a:path>
                </a:pathLst>
              </a:custGeom>
              <a:solidFill>
                <a:srgbClr val="B6383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nvGrpSpPr>
              <p:cNvPr id="35" name="组合 34"/>
              <p:cNvGrpSpPr/>
              <p:nvPr/>
            </p:nvGrpSpPr>
            <p:grpSpPr>
              <a:xfrm>
                <a:off x="6011708" y="4794171"/>
                <a:ext cx="419886" cy="494825"/>
                <a:chOff x="8775700" y="5189538"/>
                <a:chExt cx="604838" cy="712787"/>
              </a:xfrm>
              <a:solidFill>
                <a:srgbClr val="404040"/>
              </a:solidFill>
            </p:grpSpPr>
            <p:sp>
              <p:nvSpPr>
                <p:cNvPr id="36" name="任意多边形: 形状 35"/>
                <p:cNvSpPr/>
                <p:nvPr/>
              </p:nvSpPr>
              <p:spPr bwMode="auto">
                <a:xfrm>
                  <a:off x="8775700" y="5189538"/>
                  <a:ext cx="604838" cy="384175"/>
                </a:xfrm>
                <a:custGeom>
                  <a:avLst/>
                  <a:gdLst>
                    <a:gd name="T0" fmla="*/ 381 w 381"/>
                    <a:gd name="T1" fmla="*/ 120 h 242"/>
                    <a:gd name="T2" fmla="*/ 244 w 381"/>
                    <a:gd name="T3" fmla="*/ 0 h 242"/>
                    <a:gd name="T4" fmla="*/ 244 w 381"/>
                    <a:gd name="T5" fmla="*/ 75 h 242"/>
                    <a:gd name="T6" fmla="*/ 0 w 381"/>
                    <a:gd name="T7" fmla="*/ 75 h 242"/>
                    <a:gd name="T8" fmla="*/ 0 w 381"/>
                    <a:gd name="T9" fmla="*/ 168 h 242"/>
                    <a:gd name="T10" fmla="*/ 244 w 381"/>
                    <a:gd name="T11" fmla="*/ 168 h 242"/>
                    <a:gd name="T12" fmla="*/ 244 w 381"/>
                    <a:gd name="T13" fmla="*/ 242 h 242"/>
                    <a:gd name="T14" fmla="*/ 381 w 381"/>
                    <a:gd name="T15" fmla="*/ 120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242">
                      <a:moveTo>
                        <a:pt x="381" y="120"/>
                      </a:moveTo>
                      <a:lnTo>
                        <a:pt x="244" y="0"/>
                      </a:lnTo>
                      <a:lnTo>
                        <a:pt x="244" y="75"/>
                      </a:lnTo>
                      <a:lnTo>
                        <a:pt x="0" y="75"/>
                      </a:lnTo>
                      <a:lnTo>
                        <a:pt x="0" y="168"/>
                      </a:lnTo>
                      <a:lnTo>
                        <a:pt x="244" y="168"/>
                      </a:lnTo>
                      <a:lnTo>
                        <a:pt x="244" y="242"/>
                      </a:lnTo>
                      <a:lnTo>
                        <a:pt x="381"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37" name="任意多边形: 形状 36"/>
                <p:cNvSpPr/>
                <p:nvPr/>
              </p:nvSpPr>
              <p:spPr bwMode="auto">
                <a:xfrm>
                  <a:off x="8775700" y="5521325"/>
                  <a:ext cx="604838" cy="381000"/>
                </a:xfrm>
                <a:custGeom>
                  <a:avLst/>
                  <a:gdLst>
                    <a:gd name="T0" fmla="*/ 138 w 381"/>
                    <a:gd name="T1" fmla="*/ 240 h 240"/>
                    <a:gd name="T2" fmla="*/ 138 w 381"/>
                    <a:gd name="T3" fmla="*/ 165 h 240"/>
                    <a:gd name="T4" fmla="*/ 381 w 381"/>
                    <a:gd name="T5" fmla="*/ 165 h 240"/>
                    <a:gd name="T6" fmla="*/ 381 w 381"/>
                    <a:gd name="T7" fmla="*/ 74 h 240"/>
                    <a:gd name="T8" fmla="*/ 138 w 381"/>
                    <a:gd name="T9" fmla="*/ 74 h 240"/>
                    <a:gd name="T10" fmla="*/ 138 w 381"/>
                    <a:gd name="T11" fmla="*/ 0 h 240"/>
                    <a:gd name="T12" fmla="*/ 0 w 381"/>
                    <a:gd name="T13" fmla="*/ 117 h 240"/>
                    <a:gd name="T14" fmla="*/ 138 w 381"/>
                    <a:gd name="T15" fmla="*/ 240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240">
                      <a:moveTo>
                        <a:pt x="138" y="240"/>
                      </a:moveTo>
                      <a:lnTo>
                        <a:pt x="138" y="165"/>
                      </a:lnTo>
                      <a:lnTo>
                        <a:pt x="381" y="165"/>
                      </a:lnTo>
                      <a:lnTo>
                        <a:pt x="381" y="74"/>
                      </a:lnTo>
                      <a:lnTo>
                        <a:pt x="138" y="74"/>
                      </a:lnTo>
                      <a:lnTo>
                        <a:pt x="138" y="0"/>
                      </a:lnTo>
                      <a:lnTo>
                        <a:pt x="0" y="117"/>
                      </a:lnTo>
                      <a:lnTo>
                        <a:pt x="138"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grpSp>
          <p:nvGrpSpPr>
            <p:cNvPr id="8" name="组合 7"/>
            <p:cNvGrpSpPr/>
            <p:nvPr/>
          </p:nvGrpSpPr>
          <p:grpSpPr>
            <a:xfrm>
              <a:off x="1307470" y="2655379"/>
              <a:ext cx="9613068" cy="2139516"/>
              <a:chOff x="1307468" y="2624665"/>
              <a:chExt cx="9613068" cy="2139516"/>
            </a:xfrm>
          </p:grpSpPr>
          <p:grpSp>
            <p:nvGrpSpPr>
              <p:cNvPr id="9" name="组合 8"/>
              <p:cNvGrpSpPr/>
              <p:nvPr/>
            </p:nvGrpSpPr>
            <p:grpSpPr>
              <a:xfrm>
                <a:off x="8170814" y="2624665"/>
                <a:ext cx="2749722" cy="2139516"/>
                <a:chOff x="8170814" y="1912116"/>
                <a:chExt cx="2749722" cy="2139516"/>
              </a:xfrm>
            </p:grpSpPr>
            <p:grpSp>
              <p:nvGrpSpPr>
                <p:cNvPr id="19" name="组合 18"/>
                <p:cNvGrpSpPr/>
                <p:nvPr/>
              </p:nvGrpSpPr>
              <p:grpSpPr>
                <a:xfrm>
                  <a:off x="8170814" y="1912116"/>
                  <a:ext cx="2611177" cy="2139516"/>
                  <a:chOff x="1193500" y="1491637"/>
                  <a:chExt cx="3761195" cy="2139516"/>
                </a:xfrm>
              </p:grpSpPr>
              <p:grpSp>
                <p:nvGrpSpPr>
                  <p:cNvPr id="21" name="组合 20"/>
                  <p:cNvGrpSpPr/>
                  <p:nvPr/>
                </p:nvGrpSpPr>
                <p:grpSpPr>
                  <a:xfrm>
                    <a:off x="1193500" y="1491637"/>
                    <a:ext cx="3761195" cy="815608"/>
                    <a:chOff x="1317257" y="1824875"/>
                    <a:chExt cx="3761195" cy="815608"/>
                  </a:xfrm>
                </p:grpSpPr>
                <p:sp>
                  <p:nvSpPr>
                    <p:cNvPr id="25" name="文本框 32"/>
                    <p:cNvSpPr txBox="1"/>
                    <p:nvPr/>
                  </p:nvSpPr>
                  <p:spPr>
                    <a:xfrm>
                      <a:off x="1317257" y="2132652"/>
                      <a:ext cx="3761195" cy="507831"/>
                    </a:xfrm>
                    <a:prstGeom prst="rect">
                      <a:avLst/>
                    </a:prstGeom>
                    <a:noFill/>
                  </p:spPr>
                  <p:txBody>
                    <a:bodyPr wrap="square" lIns="0" tIns="0" rIns="0" bIns="0">
                      <a:norm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点击此处编辑内容点击此处编辑内</a:t>
                      </a:r>
                      <a:b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b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0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26" name="矩形 25"/>
                    <p:cNvSpPr/>
                    <p:nvPr/>
                  </p:nvSpPr>
                  <p:spPr>
                    <a:xfrm>
                      <a:off x="1317257" y="1824875"/>
                      <a:ext cx="3761195" cy="307777"/>
                    </a:xfrm>
                    <a:prstGeom prst="rect">
                      <a:avLst/>
                    </a:prstGeom>
                  </p:spPr>
                  <p:txBody>
                    <a:bodyPr wrap="none" lIns="0" tIns="0" rIns="0" bIns="0">
                      <a:norm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srgbClr val="404040"/>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srgbClr val="404040"/>
                        </a:solidFill>
                        <a:effectLst/>
                        <a:uLnTx/>
                        <a:uFillTx/>
                        <a:latin typeface="Arial" panose="020B0604020202020204"/>
                        <a:ea typeface="微软雅黑" panose="020B0503020204020204" pitchFamily="34" charset="-122"/>
                      </a:endParaRPr>
                    </a:p>
                  </p:txBody>
                </p:sp>
              </p:grpSp>
              <p:grpSp>
                <p:nvGrpSpPr>
                  <p:cNvPr id="22" name="组合 21"/>
                  <p:cNvGrpSpPr/>
                  <p:nvPr/>
                </p:nvGrpSpPr>
                <p:grpSpPr>
                  <a:xfrm>
                    <a:off x="1193500" y="2815545"/>
                    <a:ext cx="3761195" cy="815608"/>
                    <a:chOff x="1317257" y="1824875"/>
                    <a:chExt cx="3761195" cy="815608"/>
                  </a:xfrm>
                </p:grpSpPr>
                <p:sp>
                  <p:nvSpPr>
                    <p:cNvPr id="23" name="文本框 30"/>
                    <p:cNvSpPr txBox="1"/>
                    <p:nvPr/>
                  </p:nvSpPr>
                  <p:spPr>
                    <a:xfrm>
                      <a:off x="1317257" y="2132652"/>
                      <a:ext cx="3761195" cy="507831"/>
                    </a:xfrm>
                    <a:prstGeom prst="rect">
                      <a:avLst/>
                    </a:prstGeom>
                    <a:noFill/>
                  </p:spPr>
                  <p:txBody>
                    <a:bodyPr wrap="square" lIns="0" tIns="0" rIns="0" bIns="0">
                      <a:norm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点击此处编辑内容点击此处编辑内</a:t>
                      </a:r>
                      <a:b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b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0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24" name="矩形 23"/>
                    <p:cNvSpPr/>
                    <p:nvPr/>
                  </p:nvSpPr>
                  <p:spPr>
                    <a:xfrm>
                      <a:off x="1317257" y="1824875"/>
                      <a:ext cx="3761195" cy="307777"/>
                    </a:xfrm>
                    <a:prstGeom prst="rect">
                      <a:avLst/>
                    </a:prstGeom>
                  </p:spPr>
                  <p:txBody>
                    <a:bodyPr wrap="none" lIns="0" tIns="0" rIns="0" bIns="0">
                      <a:norm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srgbClr val="B63838"/>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srgbClr val="B63838"/>
                        </a:solidFill>
                        <a:effectLst/>
                        <a:uLnTx/>
                        <a:uFillTx/>
                        <a:latin typeface="Arial" panose="020B0604020202020204"/>
                        <a:ea typeface="微软雅黑" panose="020B0503020204020204" pitchFamily="34" charset="-122"/>
                      </a:endParaRPr>
                    </a:p>
                  </p:txBody>
                </p:sp>
              </p:grpSp>
            </p:grpSp>
            <p:cxnSp>
              <p:nvCxnSpPr>
                <p:cNvPr id="20" name="直接连接符 19"/>
                <p:cNvCxnSpPr/>
                <p:nvPr/>
              </p:nvCxnSpPr>
              <p:spPr>
                <a:xfrm>
                  <a:off x="8472264" y="2924944"/>
                  <a:ext cx="2448272" cy="0"/>
                </a:xfrm>
                <a:prstGeom prst="line">
                  <a:avLst/>
                </a:prstGeom>
                <a:noFill/>
                <a:ln w="6350" cap="flat" cmpd="sng" algn="ctr">
                  <a:solidFill>
                    <a:sysClr val="windowText" lastClr="000000">
                      <a:lumMod val="20000"/>
                      <a:lumOff val="80000"/>
                    </a:sysClr>
                  </a:solidFill>
                  <a:prstDash val="solid"/>
                  <a:miter lim="800000"/>
                </a:ln>
                <a:effectLst/>
              </p:spPr>
            </p:cxnSp>
          </p:grpSp>
          <p:grpSp>
            <p:nvGrpSpPr>
              <p:cNvPr id="10" name="组合 9"/>
              <p:cNvGrpSpPr/>
              <p:nvPr/>
            </p:nvGrpSpPr>
            <p:grpSpPr>
              <a:xfrm>
                <a:off x="1307468" y="2624665"/>
                <a:ext cx="2713719" cy="2139516"/>
                <a:chOff x="1307468" y="1697288"/>
                <a:chExt cx="2713719" cy="2139516"/>
              </a:xfrm>
            </p:grpSpPr>
            <p:grpSp>
              <p:nvGrpSpPr>
                <p:cNvPr id="11" name="组合 10"/>
                <p:cNvGrpSpPr/>
                <p:nvPr/>
              </p:nvGrpSpPr>
              <p:grpSpPr>
                <a:xfrm>
                  <a:off x="1410010" y="1697288"/>
                  <a:ext cx="2611177" cy="2139516"/>
                  <a:chOff x="1193500" y="1491637"/>
                  <a:chExt cx="3761195" cy="2139516"/>
                </a:xfrm>
              </p:grpSpPr>
              <p:grpSp>
                <p:nvGrpSpPr>
                  <p:cNvPr id="13" name="组合 12"/>
                  <p:cNvGrpSpPr/>
                  <p:nvPr/>
                </p:nvGrpSpPr>
                <p:grpSpPr>
                  <a:xfrm>
                    <a:off x="1193500" y="1491637"/>
                    <a:ext cx="3761195" cy="815608"/>
                    <a:chOff x="1317257" y="1824875"/>
                    <a:chExt cx="3761195" cy="815608"/>
                  </a:xfrm>
                </p:grpSpPr>
                <p:sp>
                  <p:nvSpPr>
                    <p:cNvPr id="17" name="文本框 24"/>
                    <p:cNvSpPr txBox="1"/>
                    <p:nvPr/>
                  </p:nvSpPr>
                  <p:spPr>
                    <a:xfrm>
                      <a:off x="1317257" y="2132652"/>
                      <a:ext cx="3761195" cy="507831"/>
                    </a:xfrm>
                    <a:prstGeom prst="rect">
                      <a:avLst/>
                    </a:prstGeom>
                    <a:noFill/>
                  </p:spPr>
                  <p:txBody>
                    <a:bodyPr wrap="square" lIns="0" tIns="0" rIns="0" bIns="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点击此处编辑内容点击此处编辑内</a:t>
                      </a:r>
                      <a:b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b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0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18" name="矩形 17"/>
                    <p:cNvSpPr/>
                    <p:nvPr/>
                  </p:nvSpPr>
                  <p:spPr>
                    <a:xfrm>
                      <a:off x="1317257" y="1824875"/>
                      <a:ext cx="3761195" cy="307777"/>
                    </a:xfrm>
                    <a:prstGeom prst="rect">
                      <a:avLst/>
                    </a:prstGeom>
                  </p:spPr>
                  <p:txBody>
                    <a:bodyPr wrap="none" lIns="0" tIns="0" rIns="0" bIns="0">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srgbClr val="404040"/>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srgbClr val="404040"/>
                        </a:solidFill>
                        <a:effectLst/>
                        <a:uLnTx/>
                        <a:uFillTx/>
                        <a:latin typeface="Arial" panose="020B0604020202020204"/>
                        <a:ea typeface="微软雅黑" panose="020B0503020204020204" pitchFamily="34" charset="-122"/>
                      </a:endParaRPr>
                    </a:p>
                  </p:txBody>
                </p:sp>
              </p:grpSp>
              <p:grpSp>
                <p:nvGrpSpPr>
                  <p:cNvPr id="14" name="组合 13"/>
                  <p:cNvGrpSpPr/>
                  <p:nvPr/>
                </p:nvGrpSpPr>
                <p:grpSpPr>
                  <a:xfrm>
                    <a:off x="1193500" y="2815545"/>
                    <a:ext cx="3761195" cy="815608"/>
                    <a:chOff x="1317257" y="1824875"/>
                    <a:chExt cx="3761195" cy="815608"/>
                  </a:xfrm>
                </p:grpSpPr>
                <p:sp>
                  <p:nvSpPr>
                    <p:cNvPr id="15" name="文本框 22"/>
                    <p:cNvSpPr txBox="1"/>
                    <p:nvPr/>
                  </p:nvSpPr>
                  <p:spPr>
                    <a:xfrm>
                      <a:off x="1317257" y="2132652"/>
                      <a:ext cx="3761195" cy="507831"/>
                    </a:xfrm>
                    <a:prstGeom prst="rect">
                      <a:avLst/>
                    </a:prstGeom>
                    <a:noFill/>
                  </p:spPr>
                  <p:txBody>
                    <a:bodyPr wrap="square" lIns="0" tIns="0" rIns="0" bIns="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点击此处编辑内容点击此处编辑内</a:t>
                      </a:r>
                      <a:b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b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0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16" name="矩形 15"/>
                    <p:cNvSpPr/>
                    <p:nvPr/>
                  </p:nvSpPr>
                  <p:spPr>
                    <a:xfrm>
                      <a:off x="1317257" y="1824875"/>
                      <a:ext cx="3761195" cy="307777"/>
                    </a:xfrm>
                    <a:prstGeom prst="rect">
                      <a:avLst/>
                    </a:prstGeom>
                  </p:spPr>
                  <p:txBody>
                    <a:bodyPr wrap="none" lIns="0" tIns="0" rIns="0" bIns="0">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srgbClr val="B63838"/>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srgbClr val="B63838"/>
                        </a:solidFill>
                        <a:effectLst/>
                        <a:uLnTx/>
                        <a:uFillTx/>
                        <a:latin typeface="Arial" panose="020B0604020202020204"/>
                        <a:ea typeface="微软雅黑" panose="020B0503020204020204" pitchFamily="34" charset="-122"/>
                      </a:endParaRPr>
                    </a:p>
                  </p:txBody>
                </p:sp>
              </p:grpSp>
            </p:grpSp>
            <p:cxnSp>
              <p:nvCxnSpPr>
                <p:cNvPr id="12" name="直接连接符 11"/>
                <p:cNvCxnSpPr/>
                <p:nvPr/>
              </p:nvCxnSpPr>
              <p:spPr>
                <a:xfrm>
                  <a:off x="1307468" y="2710116"/>
                  <a:ext cx="2448272" cy="0"/>
                </a:xfrm>
                <a:prstGeom prst="line">
                  <a:avLst/>
                </a:prstGeom>
                <a:noFill/>
                <a:ln w="6350" cap="flat" cmpd="sng" algn="ctr">
                  <a:solidFill>
                    <a:sysClr val="windowText" lastClr="000000">
                      <a:lumMod val="20000"/>
                      <a:lumOff val="80000"/>
                    </a:sysClr>
                  </a:solidFill>
                  <a:prstDash val="solid"/>
                  <a:miter lim="800000"/>
                </a:ln>
                <a:effectLst/>
              </p:spPr>
            </p:cxnSp>
          </p:grpSp>
        </p:grpSp>
      </p:grpSp>
      <p:sp>
        <p:nvSpPr>
          <p:cNvPr id="38" name="文本框 37"/>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39" name="组合 38"/>
          <p:cNvGrpSpPr/>
          <p:nvPr/>
        </p:nvGrpSpPr>
        <p:grpSpPr>
          <a:xfrm>
            <a:off x="630247" y="605388"/>
            <a:ext cx="515759" cy="359482"/>
            <a:chOff x="4756467" y="436097"/>
            <a:chExt cx="624817" cy="479276"/>
          </a:xfrm>
        </p:grpSpPr>
        <p:sp>
          <p:nvSpPr>
            <p:cNvPr id="40" name="箭头: V 形 39"/>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1" name="箭头: V 形 40"/>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1471936" y="1789504"/>
            <a:ext cx="2229488" cy="2232243"/>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1" name="Freeform 6"/>
          <p:cNvSpPr/>
          <p:nvPr/>
        </p:nvSpPr>
        <p:spPr bwMode="auto">
          <a:xfrm>
            <a:off x="1471936" y="4021747"/>
            <a:ext cx="2229488" cy="2230865"/>
          </a:xfrm>
          <a:custGeom>
            <a:avLst/>
            <a:gdLst>
              <a:gd name="T0" fmla="*/ 809 w 1619"/>
              <a:gd name="T1" fmla="*/ 1620 h 1620"/>
              <a:gd name="T2" fmla="*/ 0 w 1619"/>
              <a:gd name="T3" fmla="*/ 810 h 1620"/>
              <a:gd name="T4" fmla="*/ 809 w 1619"/>
              <a:gd name="T5" fmla="*/ 0 h 1620"/>
              <a:gd name="T6" fmla="*/ 1619 w 1619"/>
              <a:gd name="T7" fmla="*/ 810 h 1620"/>
              <a:gd name="T8" fmla="*/ 809 w 1619"/>
              <a:gd name="T9" fmla="*/ 1620 h 1620"/>
            </a:gdLst>
            <a:ahLst/>
            <a:cxnLst>
              <a:cxn ang="0">
                <a:pos x="T0" y="T1"/>
              </a:cxn>
              <a:cxn ang="0">
                <a:pos x="T2" y="T3"/>
              </a:cxn>
              <a:cxn ang="0">
                <a:pos x="T4" y="T5"/>
              </a:cxn>
              <a:cxn ang="0">
                <a:pos x="T6" y="T7"/>
              </a:cxn>
              <a:cxn ang="0">
                <a:pos x="T8" y="T9"/>
              </a:cxn>
            </a:cxnLst>
            <a:rect l="0" t="0" r="r" b="b"/>
            <a:pathLst>
              <a:path w="1619" h="1620">
                <a:moveTo>
                  <a:pt x="809" y="1620"/>
                </a:moveTo>
                <a:lnTo>
                  <a:pt x="0" y="810"/>
                </a:lnTo>
                <a:lnTo>
                  <a:pt x="809" y="0"/>
                </a:lnTo>
                <a:lnTo>
                  <a:pt x="1619" y="810"/>
                </a:lnTo>
                <a:lnTo>
                  <a:pt x="809" y="1620"/>
                </a:lnTo>
                <a:close/>
              </a:path>
            </a:pathLst>
          </a:custGeom>
          <a:solidFill>
            <a:srgbClr val="961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2" name="Freeform 7"/>
          <p:cNvSpPr/>
          <p:nvPr/>
        </p:nvSpPr>
        <p:spPr bwMode="auto">
          <a:xfrm>
            <a:off x="2585992" y="2904938"/>
            <a:ext cx="2230865" cy="2232243"/>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CC0000"/>
          </a:solidFill>
          <a:ln>
            <a:noFill/>
          </a:ln>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3" name="Freeform 3301"/>
          <p:cNvSpPr/>
          <p:nvPr/>
        </p:nvSpPr>
        <p:spPr bwMode="auto">
          <a:xfrm>
            <a:off x="2904713" y="2135177"/>
            <a:ext cx="1450092" cy="1451439"/>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blipFill dpi="0" rotWithShape="1">
            <a:blip r:embed="rId1" cstate="print"/>
            <a:srcRect/>
            <a:stretch>
              <a:fillRect/>
            </a:stretch>
          </a:blipFill>
          <a:ln>
            <a:noFill/>
          </a:ln>
          <a:effectLst>
            <a:outerShdw blurRad="381000" dist="101600" dir="2700000" algn="ctr" rotWithShape="0">
              <a:srgbClr val="000000">
                <a:alpha val="30000"/>
              </a:srgbClr>
            </a:outerShdw>
          </a:effec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630247" y="2436126"/>
            <a:ext cx="3169286" cy="3171244"/>
            <a:chOff x="265239" y="1114832"/>
            <a:chExt cx="2796817" cy="2798546"/>
          </a:xfrm>
          <a:effectLst>
            <a:outerShdw blurRad="381000" dist="101600" dir="2700000" algn="ctr" rotWithShape="0">
              <a:srgbClr val="000000">
                <a:alpha val="30000"/>
              </a:srgbClr>
            </a:outerShdw>
          </a:effectLst>
        </p:grpSpPr>
        <p:sp>
          <p:nvSpPr>
            <p:cNvPr id="15" name="Freeform 3297"/>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444500" dist="63500" dir="2700000" algn="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6" name="Freeform 3297"/>
            <p:cNvSpPr/>
            <p:nvPr/>
          </p:nvSpPr>
          <p:spPr bwMode="auto">
            <a:xfrm>
              <a:off x="381083" y="1211088"/>
              <a:ext cx="2580144" cy="2581737"/>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1">
              <a:blip r:embed="rId2" cstate="print"/>
              <a:srcRect/>
              <a:stretch>
                <a:fillRect/>
              </a:stretch>
            </a:blipFill>
            <a:ln>
              <a:noFill/>
            </a:ln>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grpSp>
      <p:sp>
        <p:nvSpPr>
          <p:cNvPr id="17" name="Freeform 3301"/>
          <p:cNvSpPr/>
          <p:nvPr/>
        </p:nvSpPr>
        <p:spPr bwMode="auto">
          <a:xfrm>
            <a:off x="2923833" y="4295417"/>
            <a:ext cx="1781080" cy="1782736"/>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blipFill dpi="0" rotWithShape="1">
            <a:blip r:embed="rId3" cstate="print"/>
            <a:srcRect/>
            <a:stretch>
              <a:fillRect/>
            </a:stretch>
          </a:blipFill>
          <a:ln>
            <a:noFill/>
          </a:ln>
          <a:effectLst>
            <a:outerShdw blurRad="381000" dist="101600" dir="2700000" algn="ctr" rotWithShape="0">
              <a:srgbClr val="000000">
                <a:alpha val="30000"/>
              </a:srgbClr>
            </a:outerShdw>
          </a:effec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6374474" y="5137181"/>
            <a:ext cx="4520276" cy="400110"/>
          </a:xfrm>
          <a:prstGeom prst="rect">
            <a:avLst/>
          </a:prstGeom>
        </p:spPr>
        <p:txBody>
          <a:bodyPr wrap="none">
            <a:spAutoFit/>
          </a:bodyPr>
          <a:lstStyle/>
          <a:p/>
        </p:txBody>
      </p:sp>
      <p:sp>
        <p:nvSpPr>
          <p:cNvPr id="31" name="矩形 30"/>
          <p:cNvSpPr/>
          <p:nvPr/>
        </p:nvSpPr>
        <p:spPr>
          <a:xfrm>
            <a:off x="6337343" y="3240046"/>
            <a:ext cx="2574472" cy="317478"/>
          </a:xfrm>
          <a:prstGeom prst="rect">
            <a:avLst/>
          </a:prstGeom>
          <a:noFill/>
          <a:ln w="12700" cap="flat" cmpd="sng" algn="ctr">
            <a:noFill/>
            <a:prstDash val="solid"/>
            <a:miter lim="800000"/>
          </a:ln>
          <a:effectLst/>
        </p:spPr>
        <p:txBody>
          <a:bodyPr lIns="68413" tIns="34206" rIns="68413" bIns="34206" spcCol="0" rtlCol="0" anchor="ctr"/>
          <a:lstStyle/>
          <a:p>
            <a:pPr marL="0" marR="0" lvl="0" indent="0" algn="ctr" defTabSz="911225"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2" name="TextBox 32"/>
          <p:cNvSpPr txBox="1"/>
          <p:nvPr/>
        </p:nvSpPr>
        <p:spPr>
          <a:xfrm>
            <a:off x="6391449" y="3440990"/>
            <a:ext cx="2417467" cy="376857"/>
          </a:xfrm>
          <a:prstGeom prst="rect">
            <a:avLst/>
          </a:prstGeom>
          <a:noFill/>
        </p:spPr>
        <p:txBody>
          <a:bodyPr wrap="square" lIns="68413" tIns="34206" rIns="68413" bIns="34206" rtlCol="0">
            <a:spAutoFit/>
          </a:bodyPr>
          <a:lstStyle/>
          <a:p>
            <a:pPr algn="just">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民族：汉</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337336" y="3625703"/>
            <a:ext cx="2844576" cy="317478"/>
          </a:xfrm>
          <a:prstGeom prst="rect">
            <a:avLst/>
          </a:prstGeom>
          <a:noFill/>
          <a:ln w="12700" cap="flat" cmpd="sng" algn="ctr">
            <a:noFill/>
            <a:prstDash val="solid"/>
            <a:miter lim="800000"/>
          </a:ln>
          <a:effectLst/>
        </p:spPr>
        <p:txBody>
          <a:bodyPr lIns="68413" tIns="34206" rIns="68413" bIns="34206" spcCol="0" rtlCol="0" anchor="ctr"/>
          <a:lstStyle/>
          <a:p>
            <a:pPr marL="0" marR="0" lvl="0" indent="0" algn="ctr" defTabSz="911225"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4" name="TextBox 34"/>
          <p:cNvSpPr txBox="1"/>
          <p:nvPr/>
        </p:nvSpPr>
        <p:spPr>
          <a:xfrm>
            <a:off x="6382442" y="3867095"/>
            <a:ext cx="3330622" cy="376857"/>
          </a:xfrm>
          <a:prstGeom prst="rect">
            <a:avLst/>
          </a:prstGeom>
          <a:noFill/>
        </p:spPr>
        <p:txBody>
          <a:bodyPr wrap="square" lIns="68413" tIns="34206" rIns="68413" bIns="34206" rtlCol="0">
            <a:spAutoFit/>
          </a:bodyPr>
          <a:lstStyle>
            <a:defPPr>
              <a:defRPr lang="zh-CN"/>
            </a:defPPr>
            <a:lvl1pPr>
              <a:defRPr sz="1465">
                <a:solidFill>
                  <a:schemeClr val="tx2">
                    <a:lumMod val="75000"/>
                  </a:schemeClr>
                </a:solidFill>
                <a:latin typeface="微软雅黑" panose="020B0503020204020204" pitchFamily="34" charset="-122"/>
                <a:ea typeface="微软雅黑" panose="020B0503020204020204" pitchFamily="34" charset="-122"/>
              </a:defRPr>
            </a:lvl1pPr>
          </a:lstStyle>
          <a:p>
            <a:pPr algn="just">
              <a:defRPr/>
            </a:pPr>
            <a:r>
              <a:rPr lang="zh-CN" altLang="en-US" sz="2000" dirty="0">
                <a:solidFill>
                  <a:schemeClr val="tx1">
                    <a:lumMod val="75000"/>
                    <a:lumOff val="25000"/>
                  </a:schemeClr>
                </a:solidFill>
              </a:rPr>
              <a:t>出生：</a:t>
            </a:r>
            <a:r>
              <a:rPr lang="en-US" altLang="zh-CN" sz="2000" dirty="0">
                <a:solidFill>
                  <a:schemeClr val="tx1">
                    <a:lumMod val="75000"/>
                    <a:lumOff val="25000"/>
                  </a:schemeClr>
                </a:solidFill>
              </a:rPr>
              <a:t>201X</a:t>
            </a:r>
            <a:r>
              <a:rPr lang="zh-CN" altLang="en-US" sz="2000" dirty="0">
                <a:solidFill>
                  <a:schemeClr val="tx1">
                    <a:lumMod val="75000"/>
                    <a:lumOff val="25000"/>
                  </a:schemeClr>
                </a:solidFill>
              </a:rPr>
              <a:t>年</a:t>
            </a:r>
            <a:r>
              <a:rPr lang="en-US" altLang="zh-CN" sz="2000" dirty="0">
                <a:solidFill>
                  <a:schemeClr val="tx1">
                    <a:lumMod val="75000"/>
                    <a:lumOff val="25000"/>
                  </a:schemeClr>
                </a:solidFill>
              </a:rPr>
              <a:t>7</a:t>
            </a:r>
            <a:r>
              <a:rPr lang="zh-CN" altLang="en-US" sz="2000" dirty="0">
                <a:solidFill>
                  <a:schemeClr val="tx1">
                    <a:lumMod val="75000"/>
                    <a:lumOff val="25000"/>
                  </a:schemeClr>
                </a:solidFill>
              </a:rPr>
              <a:t>月</a:t>
            </a:r>
            <a:r>
              <a:rPr lang="en-US" altLang="zh-CN" sz="2000" dirty="0">
                <a:solidFill>
                  <a:schemeClr val="tx1">
                    <a:lumMod val="75000"/>
                    <a:lumOff val="25000"/>
                  </a:schemeClr>
                </a:solidFill>
              </a:rPr>
              <a:t>20</a:t>
            </a:r>
            <a:r>
              <a:rPr lang="zh-CN" altLang="en-US" sz="2000" dirty="0">
                <a:solidFill>
                  <a:schemeClr val="tx1">
                    <a:lumMod val="75000"/>
                    <a:lumOff val="25000"/>
                  </a:schemeClr>
                </a:solidFill>
              </a:rPr>
              <a:t>日</a:t>
            </a:r>
            <a:endParaRPr lang="zh-CN" altLang="en-US" sz="2000" dirty="0">
              <a:solidFill>
                <a:schemeClr val="tx1">
                  <a:lumMod val="75000"/>
                  <a:lumOff val="25000"/>
                </a:schemeClr>
              </a:solidFill>
            </a:endParaRPr>
          </a:p>
        </p:txBody>
      </p:sp>
      <p:sp>
        <p:nvSpPr>
          <p:cNvPr id="35" name="TextBox 36"/>
          <p:cNvSpPr txBox="1"/>
          <p:nvPr/>
        </p:nvSpPr>
        <p:spPr>
          <a:xfrm>
            <a:off x="6382442" y="4307292"/>
            <a:ext cx="2724971" cy="376857"/>
          </a:xfrm>
          <a:prstGeom prst="rect">
            <a:avLst/>
          </a:prstGeom>
          <a:noFill/>
        </p:spPr>
        <p:txBody>
          <a:bodyPr wrap="square" lIns="68413" tIns="34206" rIns="68413" bIns="34206" rtlCol="0">
            <a:spAutoFit/>
          </a:bodyPr>
          <a:lstStyle>
            <a:defPPr>
              <a:defRPr lang="zh-CN"/>
            </a:defPPr>
            <a:lvl1pPr>
              <a:defRPr sz="1465">
                <a:solidFill>
                  <a:schemeClr val="tx2">
                    <a:lumMod val="75000"/>
                  </a:schemeClr>
                </a:solidFill>
                <a:latin typeface="微软雅黑" panose="020B0503020204020204" pitchFamily="34" charset="-122"/>
                <a:ea typeface="微软雅黑" panose="020B0503020204020204" pitchFamily="34" charset="-122"/>
              </a:defRPr>
            </a:lvl1pPr>
          </a:lstStyle>
          <a:p>
            <a:pPr algn="just">
              <a:defRPr/>
            </a:pPr>
            <a:r>
              <a:rPr lang="zh-CN" altLang="en-US" sz="2000" dirty="0">
                <a:solidFill>
                  <a:schemeClr val="tx1">
                    <a:lumMod val="75000"/>
                    <a:lumOff val="25000"/>
                  </a:schemeClr>
                </a:solidFill>
              </a:rPr>
              <a:t>籍贯：中国</a:t>
            </a:r>
            <a:endParaRPr lang="zh-CN" altLang="en-US" sz="2000" dirty="0">
              <a:solidFill>
                <a:schemeClr val="tx1">
                  <a:lumMod val="75000"/>
                  <a:lumOff val="25000"/>
                </a:schemeClr>
              </a:solidFill>
            </a:endParaRPr>
          </a:p>
        </p:txBody>
      </p:sp>
      <p:sp>
        <p:nvSpPr>
          <p:cNvPr id="36" name="矩形 35"/>
          <p:cNvSpPr/>
          <p:nvPr/>
        </p:nvSpPr>
        <p:spPr>
          <a:xfrm>
            <a:off x="6337359" y="4912092"/>
            <a:ext cx="3166975" cy="317478"/>
          </a:xfrm>
          <a:prstGeom prst="rect">
            <a:avLst/>
          </a:prstGeom>
          <a:noFill/>
          <a:ln w="12700" cap="flat" cmpd="sng" algn="ctr">
            <a:noFill/>
            <a:prstDash val="solid"/>
            <a:miter lim="800000"/>
          </a:ln>
          <a:effectLst/>
        </p:spPr>
        <p:txBody>
          <a:bodyPr lIns="68413" tIns="34206" rIns="68413" bIns="34206" spcCol="0" rtlCol="0" anchor="ctr"/>
          <a:lstStyle/>
          <a:p>
            <a:pPr marL="0" marR="0" lvl="0" indent="0" algn="ctr" defTabSz="911225"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6337360" y="2810224"/>
            <a:ext cx="3166975" cy="317478"/>
          </a:xfrm>
          <a:prstGeom prst="rect">
            <a:avLst/>
          </a:prstGeom>
          <a:noFill/>
          <a:ln w="12700" cap="flat" cmpd="sng" algn="ctr">
            <a:noFill/>
            <a:prstDash val="solid"/>
            <a:miter lim="800000"/>
          </a:ln>
          <a:effectLst/>
        </p:spPr>
        <p:txBody>
          <a:bodyPr lIns="68413" tIns="34206" rIns="68413" bIns="34206" spcCol="0" rtlCol="0" anchor="ctr"/>
          <a:lstStyle/>
          <a:p>
            <a:pPr marL="0" marR="0" lvl="0" indent="0" algn="ctr" defTabSz="911225"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8" name="TextBox 40"/>
          <p:cNvSpPr txBox="1"/>
          <p:nvPr/>
        </p:nvSpPr>
        <p:spPr>
          <a:xfrm>
            <a:off x="6391449" y="3020343"/>
            <a:ext cx="3534955" cy="376857"/>
          </a:xfrm>
          <a:prstGeom prst="rect">
            <a:avLst/>
          </a:prstGeom>
          <a:noFill/>
        </p:spPr>
        <p:txBody>
          <a:bodyPr wrap="square" lIns="68413" tIns="34206" rIns="68413" bIns="34206" rtlCol="0">
            <a:spAutoFit/>
          </a:bodyPr>
          <a:lstStyle/>
          <a:p>
            <a:pPr algn="just">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手机：</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123456789</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42"/>
          <p:cNvSpPr txBox="1"/>
          <p:nvPr/>
        </p:nvSpPr>
        <p:spPr>
          <a:xfrm>
            <a:off x="6391449" y="5588976"/>
            <a:ext cx="2970744" cy="376857"/>
          </a:xfrm>
          <a:prstGeom prst="rect">
            <a:avLst/>
          </a:prstGeom>
          <a:noFill/>
        </p:spPr>
        <p:txBody>
          <a:bodyPr wrap="square" lIns="68413" tIns="34206" rIns="68413" bIns="34206" rtlCol="0">
            <a:spAutoFit/>
          </a:bodyPr>
          <a:lstStyle/>
          <a:p>
            <a:pPr defTabSz="911225">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微信：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1183118103</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40"/>
          <p:cNvSpPr txBox="1"/>
          <p:nvPr/>
        </p:nvSpPr>
        <p:spPr>
          <a:xfrm>
            <a:off x="6415844" y="2612384"/>
            <a:ext cx="2417470" cy="374650"/>
          </a:xfrm>
          <a:prstGeom prst="rect">
            <a:avLst/>
          </a:prstGeom>
          <a:noFill/>
        </p:spPr>
        <p:txBody>
          <a:bodyPr wrap="square" lIns="68413" tIns="34206" rIns="68413" bIns="34206" rtlCol="0">
            <a:spAutoFit/>
          </a:bodyPr>
          <a:lstStyle/>
          <a:p>
            <a:pPr algn="just" defTabSz="914400">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姓名：小Q</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34"/>
          <p:cNvSpPr txBox="1"/>
          <p:nvPr/>
        </p:nvSpPr>
        <p:spPr>
          <a:xfrm>
            <a:off x="6391449" y="4736455"/>
            <a:ext cx="2544903" cy="376857"/>
          </a:xfrm>
          <a:prstGeom prst="rect">
            <a:avLst/>
          </a:prstGeom>
          <a:noFill/>
        </p:spPr>
        <p:txBody>
          <a:bodyPr wrap="square" lIns="68413" tIns="34206" rIns="68413" bIns="34206" rtlCol="0">
            <a:spAutoFit/>
          </a:bodyPr>
          <a:lstStyle>
            <a:defPPr>
              <a:defRPr lang="zh-CN"/>
            </a:defPPr>
            <a:lvl1pPr>
              <a:defRPr sz="1465">
                <a:solidFill>
                  <a:schemeClr val="tx2">
                    <a:lumMod val="75000"/>
                  </a:schemeClr>
                </a:solidFill>
                <a:latin typeface="微软雅黑" panose="020B0503020204020204" pitchFamily="34" charset="-122"/>
                <a:ea typeface="微软雅黑" panose="020B0503020204020204" pitchFamily="34" charset="-122"/>
              </a:defRPr>
            </a:lvl1pPr>
          </a:lstStyle>
          <a:p>
            <a:pPr algn="just">
              <a:defRPr/>
            </a:pPr>
            <a:r>
              <a:rPr lang="zh-CN" altLang="en-US" sz="2000" dirty="0">
                <a:solidFill>
                  <a:schemeClr val="tx1">
                    <a:lumMod val="75000"/>
                    <a:lumOff val="25000"/>
                  </a:schemeClr>
                </a:solidFill>
              </a:rPr>
              <a:t>政治面貌：党员</a:t>
            </a:r>
            <a:endParaRPr lang="zh-CN" altLang="en-US" sz="2000" dirty="0">
              <a:solidFill>
                <a:schemeClr val="tx1">
                  <a:lumMod val="75000"/>
                  <a:lumOff val="25000"/>
                </a:schemeClr>
              </a:solidFill>
            </a:endParaRPr>
          </a:p>
        </p:txBody>
      </p:sp>
      <p:sp>
        <p:nvSpPr>
          <p:cNvPr id="42" name="文本框 41"/>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43" name="组合 42"/>
          <p:cNvGrpSpPr/>
          <p:nvPr/>
        </p:nvGrpSpPr>
        <p:grpSpPr>
          <a:xfrm>
            <a:off x="630247" y="605388"/>
            <a:ext cx="515759" cy="359482"/>
            <a:chOff x="4756467" y="436097"/>
            <a:chExt cx="624817" cy="479276"/>
          </a:xfrm>
        </p:grpSpPr>
        <p:sp>
          <p:nvSpPr>
            <p:cNvPr id="44" name="箭头: V 形 43"/>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5" name="箭头: V 形 44"/>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2" presetClass="entr" presetSubtype="12" fill="hold" grpId="0" nodeType="afterEffect" p14:presetBounceEnd="44000">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14:bounceEnd="44000">
                                          <p:cBhvr additive="base">
                                            <p:cTn id="25" dur="1000" fill="hold"/>
                                            <p:tgtEl>
                                              <p:spTgt spid="13"/>
                                            </p:tgtEl>
                                            <p:attrNameLst>
                                              <p:attrName>ppt_x</p:attrName>
                                            </p:attrNameLst>
                                          </p:cBhvr>
                                          <p:tavLst>
                                            <p:tav tm="0">
                                              <p:val>
                                                <p:strVal val="0-#ppt_w/2"/>
                                              </p:val>
                                            </p:tav>
                                            <p:tav tm="100000">
                                              <p:val>
                                                <p:strVal val="#ppt_x"/>
                                              </p:val>
                                            </p:tav>
                                          </p:tavLst>
                                        </p:anim>
                                        <p:anim calcmode="lin" valueType="num" p14:bounceEnd="44000">
                                          <p:cBhvr additive="base">
                                            <p:cTn id="26" dur="10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14:presetBounceEnd="44000">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14:bounceEnd="44000">
                                          <p:cBhvr additive="base">
                                            <p:cTn id="29" dur="1000" fill="hold"/>
                                            <p:tgtEl>
                                              <p:spTgt spid="14"/>
                                            </p:tgtEl>
                                            <p:attrNameLst>
                                              <p:attrName>ppt_x</p:attrName>
                                            </p:attrNameLst>
                                          </p:cBhvr>
                                          <p:tavLst>
                                            <p:tav tm="0">
                                              <p:val>
                                                <p:strVal val="0-#ppt_w/2"/>
                                              </p:val>
                                            </p:tav>
                                            <p:tav tm="100000">
                                              <p:val>
                                                <p:strVal val="#ppt_x"/>
                                              </p:val>
                                            </p:tav>
                                          </p:tavLst>
                                        </p:anim>
                                        <p:anim calcmode="lin" valueType="num" p14:bounceEnd="44000">
                                          <p:cBhvr additive="base">
                                            <p:cTn id="30" dur="10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14:presetBounceEnd="44000">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14:bounceEnd="44000">
                                          <p:cBhvr additive="base">
                                            <p:cTn id="33" dur="1000" fill="hold"/>
                                            <p:tgtEl>
                                              <p:spTgt spid="17"/>
                                            </p:tgtEl>
                                            <p:attrNameLst>
                                              <p:attrName>ppt_x</p:attrName>
                                            </p:attrNameLst>
                                          </p:cBhvr>
                                          <p:tavLst>
                                            <p:tav tm="0">
                                              <p:val>
                                                <p:strVal val="0-#ppt_w/2"/>
                                              </p:val>
                                            </p:tav>
                                            <p:tav tm="100000">
                                              <p:val>
                                                <p:strVal val="#ppt_x"/>
                                              </p:val>
                                            </p:tav>
                                          </p:tavLst>
                                        </p:anim>
                                        <p:anim calcmode="lin" valueType="num" p14:bounceEnd="44000">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2" presetClass="entr" presetSubtype="12"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0-#ppt_w/2"/>
                                              </p:val>
                                            </p:tav>
                                            <p:tav tm="100000">
                                              <p:val>
                                                <p:strVal val="#ppt_x"/>
                                              </p:val>
                                            </p:tav>
                                          </p:tavLst>
                                        </p:anim>
                                        <p:anim calcmode="lin" valueType="num">
                                          <p:cBhvr additive="base">
                                            <p:cTn id="30" dur="10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0-#ppt_w/2"/>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f020d73-fb0a-4ddd-b254-8524909b4f92"/>
          <p:cNvGrpSpPr>
            <a:grpSpLocks noChangeAspect="1"/>
          </p:cNvGrpSpPr>
          <p:nvPr/>
        </p:nvGrpSpPr>
        <p:grpSpPr>
          <a:xfrm>
            <a:off x="1578484" y="1826129"/>
            <a:ext cx="5519592" cy="4028286"/>
            <a:chOff x="1451485" y="1572129"/>
            <a:chExt cx="5519592" cy="4028286"/>
          </a:xfrm>
        </p:grpSpPr>
        <p:grpSp>
          <p:nvGrpSpPr>
            <p:cNvPr id="7" name="Group 1"/>
            <p:cNvGrpSpPr/>
            <p:nvPr/>
          </p:nvGrpSpPr>
          <p:grpSpPr>
            <a:xfrm>
              <a:off x="1451485" y="1639322"/>
              <a:ext cx="4048536" cy="3874448"/>
              <a:chOff x="983432" y="1156712"/>
              <a:chExt cx="5186001" cy="4963002"/>
            </a:xfrm>
          </p:grpSpPr>
          <p:sp>
            <p:nvSpPr>
              <p:cNvPr id="38" name="Oval 3"/>
              <p:cNvSpPr/>
              <p:nvPr/>
            </p:nvSpPr>
            <p:spPr bwMode="auto">
              <a:xfrm rot="900000">
                <a:off x="1489772" y="1720932"/>
                <a:ext cx="4144434" cy="4144434"/>
              </a:xfrm>
              <a:prstGeom prst="ellipse">
                <a:avLst/>
              </a:prstGeom>
              <a:noFill/>
              <a:ln w="6350" cap="flat">
                <a:solidFill>
                  <a:srgbClr val="44546A"/>
                </a:solidFill>
                <a:prstDash val="dash"/>
                <a:miter lim="800000"/>
              </a:ln>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nvGrpSpPr>
              <p:cNvPr id="39" name="Group 57"/>
              <p:cNvGrpSpPr/>
              <p:nvPr/>
            </p:nvGrpSpPr>
            <p:grpSpPr>
              <a:xfrm>
                <a:off x="983432" y="1156712"/>
                <a:ext cx="5186001" cy="4963002"/>
                <a:chOff x="983432" y="1156712"/>
                <a:chExt cx="5186001" cy="4963002"/>
              </a:xfrm>
            </p:grpSpPr>
            <p:sp>
              <p:nvSpPr>
                <p:cNvPr id="40" name="Freeform: Shape 4"/>
                <p:cNvSpPr/>
                <p:nvPr/>
              </p:nvSpPr>
              <p:spPr bwMode="auto">
                <a:xfrm rot="900000">
                  <a:off x="3816927" y="1800639"/>
                  <a:ext cx="1092164" cy="2225915"/>
                </a:xfrm>
                <a:custGeom>
                  <a:avLst/>
                  <a:gdLst>
                    <a:gd name="T0" fmla="*/ 239 w 316"/>
                    <a:gd name="T1" fmla="*/ 120 h 644"/>
                    <a:gd name="T2" fmla="*/ 56 w 316"/>
                    <a:gd name="T3" fmla="*/ 16 h 644"/>
                    <a:gd name="T4" fmla="*/ 58 w 316"/>
                    <a:gd name="T5" fmla="*/ 0 h 644"/>
                    <a:gd name="T6" fmla="*/ 0 w 316"/>
                    <a:gd name="T7" fmla="*/ 27 h 644"/>
                    <a:gd name="T8" fmla="*/ 52 w 316"/>
                    <a:gd name="T9" fmla="*/ 64 h 644"/>
                    <a:gd name="T10" fmla="*/ 53 w 316"/>
                    <a:gd name="T11" fmla="*/ 48 h 644"/>
                    <a:gd name="T12" fmla="*/ 284 w 316"/>
                    <a:gd name="T13" fmla="*/ 328 h 644"/>
                    <a:gd name="T14" fmla="*/ 0 w 316"/>
                    <a:gd name="T15" fmla="*/ 612 h 644"/>
                    <a:gd name="T16" fmla="*/ 0 w 316"/>
                    <a:gd name="T17" fmla="*/ 644 h 644"/>
                    <a:gd name="T18" fmla="*/ 316 w 316"/>
                    <a:gd name="T19" fmla="*/ 328 h 644"/>
                    <a:gd name="T20" fmla="*/ 239 w 316"/>
                    <a:gd name="T21" fmla="*/ 12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644">
                      <a:moveTo>
                        <a:pt x="239" y="120"/>
                      </a:moveTo>
                      <a:cubicBezTo>
                        <a:pt x="192" y="66"/>
                        <a:pt x="127" y="29"/>
                        <a:pt x="56" y="16"/>
                      </a:cubicBezTo>
                      <a:cubicBezTo>
                        <a:pt x="58" y="0"/>
                        <a:pt x="58" y="0"/>
                        <a:pt x="58" y="0"/>
                      </a:cubicBezTo>
                      <a:cubicBezTo>
                        <a:pt x="0" y="27"/>
                        <a:pt x="0" y="27"/>
                        <a:pt x="0" y="27"/>
                      </a:cubicBezTo>
                      <a:cubicBezTo>
                        <a:pt x="52" y="64"/>
                        <a:pt x="52" y="64"/>
                        <a:pt x="52" y="64"/>
                      </a:cubicBezTo>
                      <a:cubicBezTo>
                        <a:pt x="53" y="48"/>
                        <a:pt x="53" y="48"/>
                        <a:pt x="53" y="48"/>
                      </a:cubicBezTo>
                      <a:cubicBezTo>
                        <a:pt x="186" y="73"/>
                        <a:pt x="284" y="192"/>
                        <a:pt x="284" y="328"/>
                      </a:cubicBezTo>
                      <a:cubicBezTo>
                        <a:pt x="284" y="485"/>
                        <a:pt x="157" y="612"/>
                        <a:pt x="0" y="612"/>
                      </a:cubicBezTo>
                      <a:cubicBezTo>
                        <a:pt x="0" y="644"/>
                        <a:pt x="0" y="644"/>
                        <a:pt x="0" y="644"/>
                      </a:cubicBezTo>
                      <a:cubicBezTo>
                        <a:pt x="174" y="644"/>
                        <a:pt x="316" y="502"/>
                        <a:pt x="316" y="328"/>
                      </a:cubicBezTo>
                      <a:cubicBezTo>
                        <a:pt x="316" y="251"/>
                        <a:pt x="289" y="178"/>
                        <a:pt x="239" y="120"/>
                      </a:cubicBezTo>
                      <a:close/>
                    </a:path>
                  </a:pathLst>
                </a:custGeom>
                <a:solidFill>
                  <a:srgbClr val="44546A">
                    <a:lumMod val="20000"/>
                    <a:lumOff val="80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1" name="Freeform: Shape 5"/>
                <p:cNvSpPr/>
                <p:nvPr/>
              </p:nvSpPr>
              <p:spPr bwMode="auto">
                <a:xfrm rot="900000">
                  <a:off x="1776122" y="2135694"/>
                  <a:ext cx="2144545" cy="1459232"/>
                </a:xfrm>
                <a:custGeom>
                  <a:avLst/>
                  <a:gdLst>
                    <a:gd name="T0" fmla="*/ 576 w 621"/>
                    <a:gd name="T1" fmla="*/ 181 h 422"/>
                    <a:gd name="T2" fmla="*/ 392 w 621"/>
                    <a:gd name="T3" fmla="*/ 23 h 422"/>
                    <a:gd name="T4" fmla="*/ 171 w 621"/>
                    <a:gd name="T5" fmla="*/ 33 h 422"/>
                    <a:gd name="T6" fmla="*/ 15 w 621"/>
                    <a:gd name="T7" fmla="*/ 174 h 422"/>
                    <a:gd name="T8" fmla="*/ 0 w 621"/>
                    <a:gd name="T9" fmla="*/ 168 h 422"/>
                    <a:gd name="T10" fmla="*/ 8 w 621"/>
                    <a:gd name="T11" fmla="*/ 231 h 422"/>
                    <a:gd name="T12" fmla="*/ 59 w 621"/>
                    <a:gd name="T13" fmla="*/ 193 h 422"/>
                    <a:gd name="T14" fmla="*/ 44 w 621"/>
                    <a:gd name="T15" fmla="*/ 187 h 422"/>
                    <a:gd name="T16" fmla="*/ 382 w 621"/>
                    <a:gd name="T17" fmla="*/ 54 h 422"/>
                    <a:gd name="T18" fmla="*/ 547 w 621"/>
                    <a:gd name="T19" fmla="*/ 195 h 422"/>
                    <a:gd name="T20" fmla="*/ 565 w 621"/>
                    <a:gd name="T21" fmla="*/ 412 h 422"/>
                    <a:gd name="T22" fmla="*/ 595 w 621"/>
                    <a:gd name="T23" fmla="*/ 422 h 422"/>
                    <a:gd name="T24" fmla="*/ 576 w 621"/>
                    <a:gd name="T25" fmla="*/ 18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422">
                      <a:moveTo>
                        <a:pt x="576" y="181"/>
                      </a:moveTo>
                      <a:cubicBezTo>
                        <a:pt x="538" y="105"/>
                        <a:pt x="472" y="49"/>
                        <a:pt x="392" y="23"/>
                      </a:cubicBezTo>
                      <a:cubicBezTo>
                        <a:pt x="319" y="0"/>
                        <a:pt x="241" y="3"/>
                        <a:pt x="171" y="33"/>
                      </a:cubicBezTo>
                      <a:cubicBezTo>
                        <a:pt x="104" y="61"/>
                        <a:pt x="49" y="111"/>
                        <a:pt x="15" y="174"/>
                      </a:cubicBezTo>
                      <a:cubicBezTo>
                        <a:pt x="0" y="168"/>
                        <a:pt x="0" y="168"/>
                        <a:pt x="0" y="168"/>
                      </a:cubicBezTo>
                      <a:cubicBezTo>
                        <a:pt x="8" y="231"/>
                        <a:pt x="8" y="231"/>
                        <a:pt x="8" y="231"/>
                      </a:cubicBezTo>
                      <a:cubicBezTo>
                        <a:pt x="59" y="193"/>
                        <a:pt x="59" y="193"/>
                        <a:pt x="59" y="193"/>
                      </a:cubicBezTo>
                      <a:cubicBezTo>
                        <a:pt x="44" y="187"/>
                        <a:pt x="44" y="187"/>
                        <a:pt x="44" y="187"/>
                      </a:cubicBezTo>
                      <a:cubicBezTo>
                        <a:pt x="109" y="69"/>
                        <a:pt x="252" y="12"/>
                        <a:pt x="382" y="54"/>
                      </a:cubicBezTo>
                      <a:cubicBezTo>
                        <a:pt x="454" y="77"/>
                        <a:pt x="513" y="127"/>
                        <a:pt x="547" y="195"/>
                      </a:cubicBezTo>
                      <a:cubicBezTo>
                        <a:pt x="582" y="263"/>
                        <a:pt x="588" y="340"/>
                        <a:pt x="565" y="412"/>
                      </a:cubicBezTo>
                      <a:cubicBezTo>
                        <a:pt x="595" y="422"/>
                        <a:pt x="595" y="422"/>
                        <a:pt x="595" y="422"/>
                      </a:cubicBezTo>
                      <a:cubicBezTo>
                        <a:pt x="621" y="342"/>
                        <a:pt x="614" y="256"/>
                        <a:pt x="576" y="181"/>
                      </a:cubicBezTo>
                      <a:close/>
                    </a:path>
                  </a:pathLst>
                </a:custGeom>
                <a:solidFill>
                  <a:srgbClr val="44546A">
                    <a:lumMod val="20000"/>
                    <a:lumOff val="80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2" name="Freeform: Shape 6"/>
                <p:cNvSpPr/>
                <p:nvPr/>
              </p:nvSpPr>
              <p:spPr bwMode="auto">
                <a:xfrm rot="900000">
                  <a:off x="1701220" y="3154414"/>
                  <a:ext cx="1753971" cy="2081258"/>
                </a:xfrm>
                <a:custGeom>
                  <a:avLst/>
                  <a:gdLst>
                    <a:gd name="T0" fmla="*/ 66 w 508"/>
                    <a:gd name="T1" fmla="*/ 172 h 602"/>
                    <a:gd name="T2" fmla="*/ 6 w 508"/>
                    <a:gd name="T3" fmla="*/ 385 h 602"/>
                    <a:gd name="T4" fmla="*/ 93 w 508"/>
                    <a:gd name="T5" fmla="*/ 577 h 602"/>
                    <a:gd name="T6" fmla="*/ 83 w 508"/>
                    <a:gd name="T7" fmla="*/ 589 h 602"/>
                    <a:gd name="T8" fmla="*/ 145 w 508"/>
                    <a:gd name="T9" fmla="*/ 602 h 602"/>
                    <a:gd name="T10" fmla="*/ 125 w 508"/>
                    <a:gd name="T11" fmla="*/ 541 h 602"/>
                    <a:gd name="T12" fmla="*/ 114 w 508"/>
                    <a:gd name="T13" fmla="*/ 553 h 602"/>
                    <a:gd name="T14" fmla="*/ 92 w 508"/>
                    <a:gd name="T15" fmla="*/ 191 h 602"/>
                    <a:gd name="T16" fmla="*/ 277 w 508"/>
                    <a:gd name="T17" fmla="*/ 77 h 602"/>
                    <a:gd name="T18" fmla="*/ 489 w 508"/>
                    <a:gd name="T19" fmla="*/ 128 h 602"/>
                    <a:gd name="T20" fmla="*/ 508 w 508"/>
                    <a:gd name="T21" fmla="*/ 102 h 602"/>
                    <a:gd name="T22" fmla="*/ 66 w 508"/>
                    <a:gd name="T23" fmla="*/ 1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602">
                      <a:moveTo>
                        <a:pt x="66" y="172"/>
                      </a:moveTo>
                      <a:cubicBezTo>
                        <a:pt x="21" y="234"/>
                        <a:pt x="0" y="310"/>
                        <a:pt x="6" y="385"/>
                      </a:cubicBezTo>
                      <a:cubicBezTo>
                        <a:pt x="13" y="458"/>
                        <a:pt x="43" y="525"/>
                        <a:pt x="93" y="577"/>
                      </a:cubicBezTo>
                      <a:cubicBezTo>
                        <a:pt x="83" y="589"/>
                        <a:pt x="83" y="589"/>
                        <a:pt x="83" y="589"/>
                      </a:cubicBezTo>
                      <a:cubicBezTo>
                        <a:pt x="145" y="602"/>
                        <a:pt x="145" y="602"/>
                        <a:pt x="145" y="602"/>
                      </a:cubicBezTo>
                      <a:cubicBezTo>
                        <a:pt x="125" y="541"/>
                        <a:pt x="125" y="541"/>
                        <a:pt x="125" y="541"/>
                      </a:cubicBezTo>
                      <a:cubicBezTo>
                        <a:pt x="114" y="553"/>
                        <a:pt x="114" y="553"/>
                        <a:pt x="114" y="553"/>
                      </a:cubicBezTo>
                      <a:cubicBezTo>
                        <a:pt x="22" y="455"/>
                        <a:pt x="12" y="301"/>
                        <a:pt x="92" y="191"/>
                      </a:cubicBezTo>
                      <a:cubicBezTo>
                        <a:pt x="136" y="130"/>
                        <a:pt x="202" y="89"/>
                        <a:pt x="277" y="77"/>
                      </a:cubicBezTo>
                      <a:cubicBezTo>
                        <a:pt x="353" y="65"/>
                        <a:pt x="428" y="83"/>
                        <a:pt x="489" y="128"/>
                      </a:cubicBezTo>
                      <a:cubicBezTo>
                        <a:pt x="508" y="102"/>
                        <a:pt x="508" y="102"/>
                        <a:pt x="508" y="102"/>
                      </a:cubicBezTo>
                      <a:cubicBezTo>
                        <a:pt x="367" y="0"/>
                        <a:pt x="168" y="31"/>
                        <a:pt x="66" y="172"/>
                      </a:cubicBezTo>
                      <a:close/>
                    </a:path>
                  </a:pathLst>
                </a:custGeom>
                <a:solidFill>
                  <a:srgbClr val="44546A">
                    <a:lumMod val="20000"/>
                    <a:lumOff val="80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3" name="Freeform: Shape 7"/>
                <p:cNvSpPr/>
                <p:nvPr/>
              </p:nvSpPr>
              <p:spPr bwMode="auto">
                <a:xfrm rot="900000">
                  <a:off x="2679904" y="3792505"/>
                  <a:ext cx="1847997" cy="1979998"/>
                </a:xfrm>
                <a:custGeom>
                  <a:avLst/>
                  <a:gdLst>
                    <a:gd name="T0" fmla="*/ 535 w 535"/>
                    <a:gd name="T1" fmla="*/ 500 h 573"/>
                    <a:gd name="T2" fmla="*/ 471 w 535"/>
                    <a:gd name="T3" fmla="*/ 501 h 573"/>
                    <a:gd name="T4" fmla="*/ 479 w 535"/>
                    <a:gd name="T5" fmla="*/ 514 h 573"/>
                    <a:gd name="T6" fmla="*/ 128 w 535"/>
                    <a:gd name="T7" fmla="*/ 424 h 573"/>
                    <a:gd name="T8" fmla="*/ 77 w 535"/>
                    <a:gd name="T9" fmla="*/ 212 h 573"/>
                    <a:gd name="T10" fmla="*/ 191 w 535"/>
                    <a:gd name="T11" fmla="*/ 26 h 573"/>
                    <a:gd name="T12" fmla="*/ 172 w 535"/>
                    <a:gd name="T13" fmla="*/ 0 h 573"/>
                    <a:gd name="T14" fmla="*/ 102 w 535"/>
                    <a:gd name="T15" fmla="*/ 443 h 573"/>
                    <a:gd name="T16" fmla="*/ 287 w 535"/>
                    <a:gd name="T17" fmla="*/ 565 h 573"/>
                    <a:gd name="T18" fmla="*/ 359 w 535"/>
                    <a:gd name="T19" fmla="*/ 573 h 573"/>
                    <a:gd name="T20" fmla="*/ 496 w 535"/>
                    <a:gd name="T21" fmla="*/ 542 h 573"/>
                    <a:gd name="T22" fmla="*/ 504 w 535"/>
                    <a:gd name="T23" fmla="*/ 555 h 573"/>
                    <a:gd name="T24" fmla="*/ 535 w 535"/>
                    <a:gd name="T25" fmla="*/ 5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573">
                      <a:moveTo>
                        <a:pt x="535" y="500"/>
                      </a:moveTo>
                      <a:cubicBezTo>
                        <a:pt x="471" y="501"/>
                        <a:pt x="471" y="501"/>
                        <a:pt x="471" y="501"/>
                      </a:cubicBezTo>
                      <a:cubicBezTo>
                        <a:pt x="479" y="514"/>
                        <a:pt x="479" y="514"/>
                        <a:pt x="479" y="514"/>
                      </a:cubicBezTo>
                      <a:cubicBezTo>
                        <a:pt x="357" y="572"/>
                        <a:pt x="208" y="534"/>
                        <a:pt x="128" y="424"/>
                      </a:cubicBezTo>
                      <a:cubicBezTo>
                        <a:pt x="83" y="362"/>
                        <a:pt x="65" y="287"/>
                        <a:pt x="77" y="212"/>
                      </a:cubicBezTo>
                      <a:cubicBezTo>
                        <a:pt x="89" y="137"/>
                        <a:pt x="130" y="71"/>
                        <a:pt x="191" y="26"/>
                      </a:cubicBezTo>
                      <a:cubicBezTo>
                        <a:pt x="172" y="0"/>
                        <a:pt x="172" y="0"/>
                        <a:pt x="172" y="0"/>
                      </a:cubicBezTo>
                      <a:cubicBezTo>
                        <a:pt x="31" y="103"/>
                        <a:pt x="0" y="301"/>
                        <a:pt x="102" y="443"/>
                      </a:cubicBezTo>
                      <a:cubicBezTo>
                        <a:pt x="147" y="504"/>
                        <a:pt x="212" y="548"/>
                        <a:pt x="287" y="565"/>
                      </a:cubicBezTo>
                      <a:cubicBezTo>
                        <a:pt x="310" y="570"/>
                        <a:pt x="335" y="573"/>
                        <a:pt x="359" y="573"/>
                      </a:cubicBezTo>
                      <a:cubicBezTo>
                        <a:pt x="406" y="573"/>
                        <a:pt x="453" y="563"/>
                        <a:pt x="496" y="542"/>
                      </a:cubicBezTo>
                      <a:cubicBezTo>
                        <a:pt x="504" y="555"/>
                        <a:pt x="504" y="555"/>
                        <a:pt x="504" y="555"/>
                      </a:cubicBezTo>
                      <a:lnTo>
                        <a:pt x="535" y="500"/>
                      </a:lnTo>
                      <a:close/>
                    </a:path>
                  </a:pathLst>
                </a:custGeom>
                <a:solidFill>
                  <a:srgbClr val="44546A">
                    <a:lumMod val="20000"/>
                    <a:lumOff val="80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4" name="Freeform: Shape 8"/>
                <p:cNvSpPr/>
                <p:nvPr/>
              </p:nvSpPr>
              <p:spPr bwMode="auto">
                <a:xfrm rot="900000">
                  <a:off x="3458941" y="3417383"/>
                  <a:ext cx="2175286" cy="1415835"/>
                </a:xfrm>
                <a:custGeom>
                  <a:avLst/>
                  <a:gdLst>
                    <a:gd name="T0" fmla="*/ 630 w 630"/>
                    <a:gd name="T1" fmla="*/ 47 h 410"/>
                    <a:gd name="T2" fmla="*/ 587 w 630"/>
                    <a:gd name="T3" fmla="*/ 0 h 410"/>
                    <a:gd name="T4" fmla="*/ 568 w 630"/>
                    <a:gd name="T5" fmla="*/ 61 h 410"/>
                    <a:gd name="T6" fmla="*/ 583 w 630"/>
                    <a:gd name="T7" fmla="*/ 58 h 410"/>
                    <a:gd name="T8" fmla="*/ 389 w 630"/>
                    <a:gd name="T9" fmla="*/ 364 h 410"/>
                    <a:gd name="T10" fmla="*/ 171 w 630"/>
                    <a:gd name="T11" fmla="*/ 347 h 410"/>
                    <a:gd name="T12" fmla="*/ 30 w 630"/>
                    <a:gd name="T13" fmla="*/ 181 h 410"/>
                    <a:gd name="T14" fmla="*/ 0 w 630"/>
                    <a:gd name="T15" fmla="*/ 191 h 410"/>
                    <a:gd name="T16" fmla="*/ 157 w 630"/>
                    <a:gd name="T17" fmla="*/ 375 h 410"/>
                    <a:gd name="T18" fmla="*/ 300 w 630"/>
                    <a:gd name="T19" fmla="*/ 410 h 410"/>
                    <a:gd name="T20" fmla="*/ 399 w 630"/>
                    <a:gd name="T21" fmla="*/ 394 h 410"/>
                    <a:gd name="T22" fmla="*/ 572 w 630"/>
                    <a:gd name="T23" fmla="*/ 257 h 410"/>
                    <a:gd name="T24" fmla="*/ 614 w 630"/>
                    <a:gd name="T25" fmla="*/ 51 h 410"/>
                    <a:gd name="T26" fmla="*/ 630 w 630"/>
                    <a:gd name="T27" fmla="*/ 4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410">
                      <a:moveTo>
                        <a:pt x="630" y="47"/>
                      </a:moveTo>
                      <a:cubicBezTo>
                        <a:pt x="587" y="0"/>
                        <a:pt x="587" y="0"/>
                        <a:pt x="587" y="0"/>
                      </a:cubicBezTo>
                      <a:cubicBezTo>
                        <a:pt x="568" y="61"/>
                        <a:pt x="568" y="61"/>
                        <a:pt x="568" y="61"/>
                      </a:cubicBezTo>
                      <a:cubicBezTo>
                        <a:pt x="583" y="58"/>
                        <a:pt x="583" y="58"/>
                        <a:pt x="583" y="58"/>
                      </a:cubicBezTo>
                      <a:cubicBezTo>
                        <a:pt x="600" y="192"/>
                        <a:pt x="518" y="322"/>
                        <a:pt x="389" y="364"/>
                      </a:cubicBezTo>
                      <a:cubicBezTo>
                        <a:pt x="316" y="388"/>
                        <a:pt x="239" y="381"/>
                        <a:pt x="171" y="347"/>
                      </a:cubicBezTo>
                      <a:cubicBezTo>
                        <a:pt x="104" y="312"/>
                        <a:pt x="53" y="254"/>
                        <a:pt x="30" y="181"/>
                      </a:cubicBezTo>
                      <a:cubicBezTo>
                        <a:pt x="0" y="191"/>
                        <a:pt x="0" y="191"/>
                        <a:pt x="0" y="191"/>
                      </a:cubicBezTo>
                      <a:cubicBezTo>
                        <a:pt x="26" y="272"/>
                        <a:pt x="82" y="337"/>
                        <a:pt x="157" y="375"/>
                      </a:cubicBezTo>
                      <a:cubicBezTo>
                        <a:pt x="202" y="398"/>
                        <a:pt x="251" y="410"/>
                        <a:pt x="300" y="410"/>
                      </a:cubicBezTo>
                      <a:cubicBezTo>
                        <a:pt x="333" y="410"/>
                        <a:pt x="366" y="405"/>
                        <a:pt x="399" y="394"/>
                      </a:cubicBezTo>
                      <a:cubicBezTo>
                        <a:pt x="471" y="371"/>
                        <a:pt x="532" y="322"/>
                        <a:pt x="572" y="257"/>
                      </a:cubicBezTo>
                      <a:cubicBezTo>
                        <a:pt x="609" y="195"/>
                        <a:pt x="624" y="122"/>
                        <a:pt x="614" y="51"/>
                      </a:cubicBezTo>
                      <a:lnTo>
                        <a:pt x="630" y="47"/>
                      </a:lnTo>
                      <a:close/>
                    </a:path>
                  </a:pathLst>
                </a:custGeom>
                <a:solidFill>
                  <a:srgbClr val="44546A">
                    <a:lumMod val="20000"/>
                    <a:lumOff val="80000"/>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5" name="Oval 10"/>
                <p:cNvSpPr/>
                <p:nvPr/>
              </p:nvSpPr>
              <p:spPr bwMode="auto">
                <a:xfrm rot="900000">
                  <a:off x="2688355" y="2919986"/>
                  <a:ext cx="1748546" cy="1748548"/>
                </a:xfrm>
                <a:prstGeom prst="ellipse">
                  <a:avLst/>
                </a:prstGeom>
                <a:solidFill>
                  <a:sysClr val="window" lastClr="FFFFFF"/>
                </a:solidFill>
                <a:ln w="76200" cap="flat">
                  <a:solidFill>
                    <a:srgbClr val="44546A">
                      <a:lumMod val="40000"/>
                      <a:lumOff val="6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nvGrpSpPr>
                <p:cNvPr id="46" name="Group 11"/>
                <p:cNvGrpSpPr/>
                <p:nvPr/>
              </p:nvGrpSpPr>
              <p:grpSpPr>
                <a:xfrm>
                  <a:off x="3297952" y="3302522"/>
                  <a:ext cx="516680" cy="494799"/>
                  <a:chOff x="5699125" y="234951"/>
                  <a:chExt cx="487363" cy="466725"/>
                </a:xfrm>
                <a:solidFill>
                  <a:srgbClr val="B63838"/>
                </a:solidFill>
                <a:effectLst/>
              </p:grpSpPr>
              <p:sp>
                <p:nvSpPr>
                  <p:cNvPr id="53" name="Freeform: Shape 14"/>
                  <p:cNvSpPr/>
                  <p:nvPr/>
                </p:nvSpPr>
                <p:spPr bwMode="auto">
                  <a:xfrm>
                    <a:off x="5700713" y="234951"/>
                    <a:ext cx="485775" cy="239713"/>
                  </a:xfrm>
                  <a:custGeom>
                    <a:avLst/>
                    <a:gdLst>
                      <a:gd name="T0" fmla="*/ 16 w 727"/>
                      <a:gd name="T1" fmla="*/ 357 h 357"/>
                      <a:gd name="T2" fmla="*/ 22 w 727"/>
                      <a:gd name="T3" fmla="*/ 356 h 357"/>
                      <a:gd name="T4" fmla="*/ 251 w 727"/>
                      <a:gd name="T5" fmla="*/ 260 h 357"/>
                      <a:gd name="T6" fmla="*/ 493 w 727"/>
                      <a:gd name="T7" fmla="*/ 210 h 357"/>
                      <a:gd name="T8" fmla="*/ 661 w 727"/>
                      <a:gd name="T9" fmla="*/ 72 h 357"/>
                      <a:gd name="T10" fmla="*/ 688 w 727"/>
                      <a:gd name="T11" fmla="*/ 104 h 357"/>
                      <a:gd name="T12" fmla="*/ 727 w 727"/>
                      <a:gd name="T13" fmla="*/ 0 h 357"/>
                      <a:gd name="T14" fmla="*/ 617 w 727"/>
                      <a:gd name="T15" fmla="*/ 18 h 357"/>
                      <a:gd name="T16" fmla="*/ 644 w 727"/>
                      <a:gd name="T17" fmla="*/ 51 h 357"/>
                      <a:gd name="T18" fmla="*/ 481 w 727"/>
                      <a:gd name="T19" fmla="*/ 184 h 357"/>
                      <a:gd name="T20" fmla="*/ 244 w 727"/>
                      <a:gd name="T21" fmla="*/ 233 h 357"/>
                      <a:gd name="T22" fmla="*/ 11 w 727"/>
                      <a:gd name="T23" fmla="*/ 331 h 357"/>
                      <a:gd name="T24" fmla="*/ 3 w 727"/>
                      <a:gd name="T25" fmla="*/ 349 h 357"/>
                      <a:gd name="T26" fmla="*/ 16 w 727"/>
                      <a:gd name="T2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7" h="357">
                        <a:moveTo>
                          <a:pt x="16" y="357"/>
                        </a:moveTo>
                        <a:cubicBezTo>
                          <a:pt x="18" y="357"/>
                          <a:pt x="20" y="357"/>
                          <a:pt x="22" y="356"/>
                        </a:cubicBezTo>
                        <a:cubicBezTo>
                          <a:pt x="251" y="260"/>
                          <a:pt x="251" y="260"/>
                          <a:pt x="251" y="260"/>
                        </a:cubicBezTo>
                        <a:cubicBezTo>
                          <a:pt x="493" y="210"/>
                          <a:pt x="493" y="210"/>
                          <a:pt x="493" y="210"/>
                        </a:cubicBezTo>
                        <a:cubicBezTo>
                          <a:pt x="661" y="72"/>
                          <a:pt x="661" y="72"/>
                          <a:pt x="661" y="72"/>
                        </a:cubicBezTo>
                        <a:cubicBezTo>
                          <a:pt x="688" y="104"/>
                          <a:pt x="688" y="104"/>
                          <a:pt x="688" y="104"/>
                        </a:cubicBezTo>
                        <a:cubicBezTo>
                          <a:pt x="727" y="0"/>
                          <a:pt x="727" y="0"/>
                          <a:pt x="727" y="0"/>
                        </a:cubicBezTo>
                        <a:cubicBezTo>
                          <a:pt x="617" y="18"/>
                          <a:pt x="617" y="18"/>
                          <a:pt x="617" y="18"/>
                        </a:cubicBezTo>
                        <a:cubicBezTo>
                          <a:pt x="644" y="51"/>
                          <a:pt x="644" y="51"/>
                          <a:pt x="644" y="51"/>
                        </a:cubicBezTo>
                        <a:cubicBezTo>
                          <a:pt x="481" y="184"/>
                          <a:pt x="481" y="184"/>
                          <a:pt x="481" y="184"/>
                        </a:cubicBezTo>
                        <a:cubicBezTo>
                          <a:pt x="244" y="233"/>
                          <a:pt x="244" y="233"/>
                          <a:pt x="244" y="233"/>
                        </a:cubicBezTo>
                        <a:cubicBezTo>
                          <a:pt x="11" y="331"/>
                          <a:pt x="11" y="331"/>
                          <a:pt x="11" y="331"/>
                        </a:cubicBezTo>
                        <a:cubicBezTo>
                          <a:pt x="4" y="334"/>
                          <a:pt x="0" y="342"/>
                          <a:pt x="3" y="349"/>
                        </a:cubicBezTo>
                        <a:cubicBezTo>
                          <a:pt x="6" y="354"/>
                          <a:pt x="11" y="357"/>
                          <a:pt x="16" y="3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4" name="Rectangle 15"/>
                  <p:cNvSpPr/>
                  <p:nvPr/>
                </p:nvSpPr>
                <p:spPr bwMode="auto">
                  <a:xfrm>
                    <a:off x="5699125" y="549276"/>
                    <a:ext cx="92075" cy="152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5" name="Rectangle 16"/>
                  <p:cNvSpPr/>
                  <p:nvPr/>
                </p:nvSpPr>
                <p:spPr bwMode="auto">
                  <a:xfrm>
                    <a:off x="5826125" y="496888"/>
                    <a:ext cx="93663" cy="204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6" name="Rectangle 17"/>
                  <p:cNvSpPr/>
                  <p:nvPr/>
                </p:nvSpPr>
                <p:spPr bwMode="auto">
                  <a:xfrm>
                    <a:off x="5959475" y="469901"/>
                    <a:ext cx="93663" cy="231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7" name="Rectangle 18"/>
                  <p:cNvSpPr/>
                  <p:nvPr/>
                </p:nvSpPr>
                <p:spPr bwMode="auto">
                  <a:xfrm>
                    <a:off x="6092825" y="363538"/>
                    <a:ext cx="93663" cy="338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sp>
              <p:nvSpPr>
                <p:cNvPr id="47" name="TextBox 12"/>
                <p:cNvSpPr txBox="1"/>
                <p:nvPr/>
              </p:nvSpPr>
              <p:spPr>
                <a:xfrm>
                  <a:off x="3056553" y="3885337"/>
                  <a:ext cx="1025046" cy="433673"/>
                </a:xfrm>
                <a:prstGeom prst="rect">
                  <a:avLst/>
                </a:prstGeom>
                <a:noFill/>
                <a:effectLst/>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srgbClr val="B63838"/>
                      </a:solidFill>
                      <a:effectLst/>
                      <a:uLnTx/>
                      <a:uFillTx/>
                      <a:latin typeface="Arial" panose="020B0604020202020204"/>
                      <a:ea typeface="微软雅黑" panose="020B0503020204020204" pitchFamily="34" charset="-122"/>
                    </a:rPr>
                    <a:t>关键词</a:t>
                  </a:r>
                  <a:endParaRPr kumimoji="0" lang="zh-CN" altLang="en-US" sz="1600" b="1" i="0" u="none" strike="noStrike" kern="0" cap="none" spc="0" normalizeH="0" baseline="0" noProof="0">
                    <a:ln>
                      <a:noFill/>
                    </a:ln>
                    <a:solidFill>
                      <a:srgbClr val="B63838"/>
                    </a:solidFill>
                    <a:effectLst/>
                    <a:uLnTx/>
                    <a:uFillTx/>
                    <a:latin typeface="Arial" panose="020B0604020202020204"/>
                    <a:ea typeface="微软雅黑" panose="020B0503020204020204" pitchFamily="34" charset="-122"/>
                  </a:endParaRPr>
                </a:p>
              </p:txBody>
            </p:sp>
            <p:sp>
              <p:nvSpPr>
                <p:cNvPr id="48" name="Oval 20"/>
                <p:cNvSpPr/>
                <p:nvPr/>
              </p:nvSpPr>
              <p:spPr bwMode="auto">
                <a:xfrm>
                  <a:off x="3108300" y="1156712"/>
                  <a:ext cx="1007178" cy="1008985"/>
                </a:xfrm>
                <a:prstGeom prst="ellipse">
                  <a:avLst/>
                </a:prstGeom>
                <a:solidFill>
                  <a:srgbClr val="404040"/>
                </a:solidFill>
                <a:ln>
                  <a:noFill/>
                </a:ln>
                <a:effectLst/>
              </p:spPr>
              <p:txBody>
                <a:bodyPr vert="horz" wrap="none" lIns="0" tIns="0" rIns="0" bIns="0" anchor="ctr" anchorCtr="0"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01</a:t>
                  </a:r>
                  <a:endParaRPr kumimoji="0" lang="en-US" sz="32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sp>
              <p:nvSpPr>
                <p:cNvPr id="49" name="Freeform: Shape 23"/>
                <p:cNvSpPr/>
                <p:nvPr/>
              </p:nvSpPr>
              <p:spPr bwMode="auto">
                <a:xfrm>
                  <a:off x="983432" y="2523136"/>
                  <a:ext cx="1131943" cy="1130136"/>
                </a:xfrm>
                <a:custGeom>
                  <a:avLst/>
                  <a:gdLst>
                    <a:gd name="T0" fmla="*/ 209 w 328"/>
                    <a:gd name="T1" fmla="*/ 25 h 327"/>
                    <a:gd name="T2" fmla="*/ 25 w 328"/>
                    <a:gd name="T3" fmla="*/ 118 h 327"/>
                    <a:gd name="T4" fmla="*/ 119 w 328"/>
                    <a:gd name="T5" fmla="*/ 302 h 327"/>
                    <a:gd name="T6" fmla="*/ 303 w 328"/>
                    <a:gd name="T7" fmla="*/ 209 h 327"/>
                    <a:gd name="T8" fmla="*/ 209 w 328"/>
                    <a:gd name="T9" fmla="*/ 25 h 327"/>
                  </a:gdLst>
                  <a:ahLst/>
                  <a:cxnLst>
                    <a:cxn ang="0">
                      <a:pos x="T0" y="T1"/>
                    </a:cxn>
                    <a:cxn ang="0">
                      <a:pos x="T2" y="T3"/>
                    </a:cxn>
                    <a:cxn ang="0">
                      <a:pos x="T4" y="T5"/>
                    </a:cxn>
                    <a:cxn ang="0">
                      <a:pos x="T6" y="T7"/>
                    </a:cxn>
                    <a:cxn ang="0">
                      <a:pos x="T8" y="T9"/>
                    </a:cxn>
                  </a:cxnLst>
                  <a:rect l="0" t="0" r="r" b="b"/>
                  <a:pathLst>
                    <a:path w="328" h="327">
                      <a:moveTo>
                        <a:pt x="209" y="25"/>
                      </a:moveTo>
                      <a:cubicBezTo>
                        <a:pt x="132" y="0"/>
                        <a:pt x="50" y="42"/>
                        <a:pt x="25" y="118"/>
                      </a:cubicBezTo>
                      <a:cubicBezTo>
                        <a:pt x="0" y="195"/>
                        <a:pt x="42" y="277"/>
                        <a:pt x="119" y="302"/>
                      </a:cubicBezTo>
                      <a:cubicBezTo>
                        <a:pt x="196" y="327"/>
                        <a:pt x="278" y="285"/>
                        <a:pt x="303" y="209"/>
                      </a:cubicBezTo>
                      <a:cubicBezTo>
                        <a:pt x="328" y="132"/>
                        <a:pt x="286" y="50"/>
                        <a:pt x="209" y="25"/>
                      </a:cubicBezTo>
                      <a:close/>
                    </a:path>
                  </a:pathLst>
                </a:custGeom>
                <a:solidFill>
                  <a:srgbClr val="B63838"/>
                </a:solidFill>
                <a:ln>
                  <a:noFill/>
                </a:ln>
                <a:effectLst/>
              </p:spPr>
              <p:txBody>
                <a:bodyPr vert="horz" wrap="none" lIns="0" tIns="0" rIns="0" bIns="0" anchor="ctr" anchorCtr="0"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02</a:t>
                  </a:r>
                  <a:endParaRPr kumimoji="0" lang="en-US" sz="32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sp>
              <p:nvSpPr>
                <p:cNvPr id="50" name="Freeform: Shape 26"/>
                <p:cNvSpPr/>
                <p:nvPr/>
              </p:nvSpPr>
              <p:spPr bwMode="auto">
                <a:xfrm>
                  <a:off x="1697089" y="4919147"/>
                  <a:ext cx="1140985" cy="1142794"/>
                </a:xfrm>
                <a:custGeom>
                  <a:avLst/>
                  <a:gdLst>
                    <a:gd name="T0" fmla="*/ 47 w 330"/>
                    <a:gd name="T1" fmla="*/ 80 h 331"/>
                    <a:gd name="T2" fmla="*/ 79 w 330"/>
                    <a:gd name="T3" fmla="*/ 283 h 331"/>
                    <a:gd name="T4" fmla="*/ 283 w 330"/>
                    <a:gd name="T5" fmla="*/ 251 h 331"/>
                    <a:gd name="T6" fmla="*/ 251 w 330"/>
                    <a:gd name="T7" fmla="*/ 47 h 331"/>
                    <a:gd name="T8" fmla="*/ 47 w 330"/>
                    <a:gd name="T9" fmla="*/ 80 h 331"/>
                  </a:gdLst>
                  <a:ahLst/>
                  <a:cxnLst>
                    <a:cxn ang="0">
                      <a:pos x="T0" y="T1"/>
                    </a:cxn>
                    <a:cxn ang="0">
                      <a:pos x="T2" y="T3"/>
                    </a:cxn>
                    <a:cxn ang="0">
                      <a:pos x="T4" y="T5"/>
                    </a:cxn>
                    <a:cxn ang="0">
                      <a:pos x="T6" y="T7"/>
                    </a:cxn>
                    <a:cxn ang="0">
                      <a:pos x="T8" y="T9"/>
                    </a:cxn>
                  </a:cxnLst>
                  <a:rect l="0" t="0" r="r" b="b"/>
                  <a:pathLst>
                    <a:path w="330" h="331">
                      <a:moveTo>
                        <a:pt x="47" y="80"/>
                      </a:moveTo>
                      <a:cubicBezTo>
                        <a:pt x="0" y="145"/>
                        <a:pt x="14" y="236"/>
                        <a:pt x="79" y="283"/>
                      </a:cubicBezTo>
                      <a:cubicBezTo>
                        <a:pt x="145" y="331"/>
                        <a:pt x="236" y="316"/>
                        <a:pt x="283" y="251"/>
                      </a:cubicBezTo>
                      <a:cubicBezTo>
                        <a:pt x="330" y="186"/>
                        <a:pt x="316" y="95"/>
                        <a:pt x="251" y="47"/>
                      </a:cubicBezTo>
                      <a:cubicBezTo>
                        <a:pt x="186" y="0"/>
                        <a:pt x="94" y="14"/>
                        <a:pt x="47" y="80"/>
                      </a:cubicBezTo>
                      <a:close/>
                    </a:path>
                  </a:pathLst>
                </a:custGeom>
                <a:solidFill>
                  <a:srgbClr val="404040"/>
                </a:solidFill>
                <a:ln>
                  <a:noFill/>
                </a:ln>
                <a:effectLst/>
              </p:spPr>
              <p:txBody>
                <a:bodyPr vert="horz" wrap="none" lIns="0" tIns="0" rIns="0" bIns="0" anchor="ctr" anchorCtr="0"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03</a:t>
                  </a:r>
                  <a:endParaRPr kumimoji="0" lang="en-US" sz="32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sp>
              <p:nvSpPr>
                <p:cNvPr id="51" name="Freeform: Shape 29"/>
                <p:cNvSpPr/>
                <p:nvPr/>
              </p:nvSpPr>
              <p:spPr bwMode="auto">
                <a:xfrm>
                  <a:off x="4203470" y="4975112"/>
                  <a:ext cx="1142793" cy="1144602"/>
                </a:xfrm>
                <a:custGeom>
                  <a:avLst/>
                  <a:gdLst>
                    <a:gd name="T0" fmla="*/ 47 w 331"/>
                    <a:gd name="T1" fmla="*/ 252 h 331"/>
                    <a:gd name="T2" fmla="*/ 251 w 331"/>
                    <a:gd name="T3" fmla="*/ 284 h 331"/>
                    <a:gd name="T4" fmla="*/ 283 w 331"/>
                    <a:gd name="T5" fmla="*/ 80 h 331"/>
                    <a:gd name="T6" fmla="*/ 80 w 331"/>
                    <a:gd name="T7" fmla="*/ 48 h 331"/>
                    <a:gd name="T8" fmla="*/ 47 w 331"/>
                    <a:gd name="T9" fmla="*/ 252 h 331"/>
                  </a:gdLst>
                  <a:ahLst/>
                  <a:cxnLst>
                    <a:cxn ang="0">
                      <a:pos x="T0" y="T1"/>
                    </a:cxn>
                    <a:cxn ang="0">
                      <a:pos x="T2" y="T3"/>
                    </a:cxn>
                    <a:cxn ang="0">
                      <a:pos x="T4" y="T5"/>
                    </a:cxn>
                    <a:cxn ang="0">
                      <a:pos x="T6" y="T7"/>
                    </a:cxn>
                    <a:cxn ang="0">
                      <a:pos x="T8" y="T9"/>
                    </a:cxn>
                  </a:cxnLst>
                  <a:rect l="0" t="0" r="r" b="b"/>
                  <a:pathLst>
                    <a:path w="331" h="331">
                      <a:moveTo>
                        <a:pt x="47" y="252"/>
                      </a:moveTo>
                      <a:cubicBezTo>
                        <a:pt x="95" y="317"/>
                        <a:pt x="186" y="331"/>
                        <a:pt x="251" y="284"/>
                      </a:cubicBezTo>
                      <a:cubicBezTo>
                        <a:pt x="316" y="237"/>
                        <a:pt x="331" y="145"/>
                        <a:pt x="283" y="80"/>
                      </a:cubicBezTo>
                      <a:cubicBezTo>
                        <a:pt x="236" y="15"/>
                        <a:pt x="145" y="0"/>
                        <a:pt x="80" y="48"/>
                      </a:cubicBezTo>
                      <a:cubicBezTo>
                        <a:pt x="15" y="95"/>
                        <a:pt x="0" y="186"/>
                        <a:pt x="47" y="252"/>
                      </a:cubicBezTo>
                      <a:close/>
                    </a:path>
                  </a:pathLst>
                </a:custGeom>
                <a:solidFill>
                  <a:srgbClr val="B63838"/>
                </a:solidFill>
                <a:ln>
                  <a:noFill/>
                </a:ln>
                <a:effectLst/>
              </p:spPr>
              <p:txBody>
                <a:bodyPr vert="horz" wrap="none" lIns="0" tIns="0" rIns="0" bIns="0" anchor="ctr" anchorCtr="0"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04</a:t>
                  </a:r>
                  <a:endParaRPr kumimoji="0" lang="en-US" sz="32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sp>
              <p:nvSpPr>
                <p:cNvPr id="52" name="Freeform: Shape 32"/>
                <p:cNvSpPr/>
                <p:nvPr/>
              </p:nvSpPr>
              <p:spPr bwMode="auto">
                <a:xfrm>
                  <a:off x="5041106" y="2615903"/>
                  <a:ext cx="1128327" cy="1131944"/>
                </a:xfrm>
                <a:custGeom>
                  <a:avLst/>
                  <a:gdLst>
                    <a:gd name="T0" fmla="*/ 208 w 327"/>
                    <a:gd name="T1" fmla="*/ 303 h 328"/>
                    <a:gd name="T2" fmla="*/ 302 w 327"/>
                    <a:gd name="T3" fmla="*/ 119 h 328"/>
                    <a:gd name="T4" fmla="*/ 118 w 327"/>
                    <a:gd name="T5" fmla="*/ 25 h 328"/>
                    <a:gd name="T6" fmla="*/ 25 w 327"/>
                    <a:gd name="T7" fmla="*/ 209 h 328"/>
                    <a:gd name="T8" fmla="*/ 208 w 327"/>
                    <a:gd name="T9" fmla="*/ 303 h 328"/>
                  </a:gdLst>
                  <a:ahLst/>
                  <a:cxnLst>
                    <a:cxn ang="0">
                      <a:pos x="T0" y="T1"/>
                    </a:cxn>
                    <a:cxn ang="0">
                      <a:pos x="T2" y="T3"/>
                    </a:cxn>
                    <a:cxn ang="0">
                      <a:pos x="T4" y="T5"/>
                    </a:cxn>
                    <a:cxn ang="0">
                      <a:pos x="T6" y="T7"/>
                    </a:cxn>
                    <a:cxn ang="0">
                      <a:pos x="T8" y="T9"/>
                    </a:cxn>
                  </a:cxnLst>
                  <a:rect l="0" t="0" r="r" b="b"/>
                  <a:pathLst>
                    <a:path w="327" h="328">
                      <a:moveTo>
                        <a:pt x="208" y="303"/>
                      </a:moveTo>
                      <a:cubicBezTo>
                        <a:pt x="285" y="278"/>
                        <a:pt x="327" y="196"/>
                        <a:pt x="302" y="119"/>
                      </a:cubicBezTo>
                      <a:cubicBezTo>
                        <a:pt x="277" y="42"/>
                        <a:pt x="195" y="0"/>
                        <a:pt x="118" y="25"/>
                      </a:cubicBezTo>
                      <a:cubicBezTo>
                        <a:pt x="42" y="50"/>
                        <a:pt x="0" y="133"/>
                        <a:pt x="25" y="209"/>
                      </a:cubicBezTo>
                      <a:cubicBezTo>
                        <a:pt x="49" y="286"/>
                        <a:pt x="132" y="328"/>
                        <a:pt x="208" y="303"/>
                      </a:cubicBezTo>
                      <a:close/>
                    </a:path>
                  </a:pathLst>
                </a:custGeom>
                <a:solidFill>
                  <a:srgbClr val="404040"/>
                </a:solidFill>
                <a:ln>
                  <a:noFill/>
                </a:ln>
                <a:effectLst/>
              </p:spPr>
              <p:txBody>
                <a:bodyPr vert="horz" wrap="none" lIns="0" tIns="0" rIns="0" bIns="0" anchor="ctr" anchorCtr="0"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05</a:t>
                  </a:r>
                  <a:endParaRPr kumimoji="0" lang="en-US" sz="32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grpSp>
        </p:grpSp>
        <p:grpSp>
          <p:nvGrpSpPr>
            <p:cNvPr id="8" name="Group 47"/>
            <p:cNvGrpSpPr/>
            <p:nvPr/>
          </p:nvGrpSpPr>
          <p:grpSpPr>
            <a:xfrm>
              <a:off x="6341287" y="4976066"/>
              <a:ext cx="624349" cy="624349"/>
              <a:chOff x="2876776" y="4765908"/>
              <a:chExt cx="687003" cy="687003"/>
            </a:xfrm>
          </p:grpSpPr>
          <p:sp>
            <p:nvSpPr>
              <p:cNvPr id="36" name="Diamond 48"/>
              <p:cNvSpPr/>
              <p:nvPr/>
            </p:nvSpPr>
            <p:spPr>
              <a:xfrm>
                <a:off x="2876776" y="4765908"/>
                <a:ext cx="687003" cy="687003"/>
              </a:xfrm>
              <a:prstGeom prst="diamond">
                <a:avLst/>
              </a:prstGeom>
              <a:solidFill>
                <a:srgbClr val="40404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TextBox 49"/>
              <p:cNvSpPr txBox="1"/>
              <p:nvPr/>
            </p:nvSpPr>
            <p:spPr>
              <a:xfrm>
                <a:off x="2966985" y="4878576"/>
                <a:ext cx="506582" cy="440261"/>
              </a:xfrm>
              <a:prstGeom prst="rect">
                <a:avLst/>
              </a:prstGeom>
              <a:noFill/>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05</a:t>
                </a:r>
                <a:endParaRPr kumimoji="0" lang="en-US" sz="20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grpSp>
        <p:grpSp>
          <p:nvGrpSpPr>
            <p:cNvPr id="10" name="Group 44"/>
            <p:cNvGrpSpPr/>
            <p:nvPr/>
          </p:nvGrpSpPr>
          <p:grpSpPr>
            <a:xfrm>
              <a:off x="6346726" y="4125081"/>
              <a:ext cx="624349" cy="624349"/>
              <a:chOff x="2876776" y="4765908"/>
              <a:chExt cx="687003" cy="687003"/>
            </a:xfrm>
          </p:grpSpPr>
          <p:sp>
            <p:nvSpPr>
              <p:cNvPr id="32" name="Diamond 45"/>
              <p:cNvSpPr/>
              <p:nvPr/>
            </p:nvSpPr>
            <p:spPr>
              <a:xfrm>
                <a:off x="2876776" y="4765908"/>
                <a:ext cx="687003" cy="687003"/>
              </a:xfrm>
              <a:prstGeom prst="diamond">
                <a:avLst/>
              </a:prstGeom>
              <a:solidFill>
                <a:srgbClr val="B6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3" name="TextBox 46"/>
              <p:cNvSpPr txBox="1"/>
              <p:nvPr/>
            </p:nvSpPr>
            <p:spPr>
              <a:xfrm>
                <a:off x="2972277" y="4878576"/>
                <a:ext cx="495999" cy="440261"/>
              </a:xfrm>
              <a:prstGeom prst="rect">
                <a:avLst/>
              </a:prstGeom>
              <a:noFill/>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04</a:t>
                </a:r>
                <a:endParaRPr kumimoji="0" lang="en-US" sz="20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grpSp>
        <p:grpSp>
          <p:nvGrpSpPr>
            <p:cNvPr id="12" name="Group 41"/>
            <p:cNvGrpSpPr/>
            <p:nvPr/>
          </p:nvGrpSpPr>
          <p:grpSpPr>
            <a:xfrm>
              <a:off x="6346726" y="3274097"/>
              <a:ext cx="624349" cy="624349"/>
              <a:chOff x="2876776" y="4765908"/>
              <a:chExt cx="687003" cy="687003"/>
            </a:xfrm>
          </p:grpSpPr>
          <p:sp>
            <p:nvSpPr>
              <p:cNvPr id="28" name="Diamond 42"/>
              <p:cNvSpPr/>
              <p:nvPr/>
            </p:nvSpPr>
            <p:spPr>
              <a:xfrm>
                <a:off x="2876776" y="4765908"/>
                <a:ext cx="687003" cy="687003"/>
              </a:xfrm>
              <a:prstGeom prst="diamond">
                <a:avLst/>
              </a:prstGeom>
              <a:solidFill>
                <a:srgbClr val="40404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TextBox 43"/>
              <p:cNvSpPr txBox="1"/>
              <p:nvPr/>
            </p:nvSpPr>
            <p:spPr>
              <a:xfrm>
                <a:off x="2967866" y="4878576"/>
                <a:ext cx="504819" cy="440261"/>
              </a:xfrm>
              <a:prstGeom prst="rect">
                <a:avLst/>
              </a:prstGeom>
              <a:noFill/>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03</a:t>
                </a:r>
                <a:endParaRPr kumimoji="0" lang="en-US" sz="20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grpSp>
        <p:grpSp>
          <p:nvGrpSpPr>
            <p:cNvPr id="14" name="Group 38"/>
            <p:cNvGrpSpPr/>
            <p:nvPr/>
          </p:nvGrpSpPr>
          <p:grpSpPr>
            <a:xfrm>
              <a:off x="6346726" y="2423113"/>
              <a:ext cx="624349" cy="624349"/>
              <a:chOff x="2876776" y="4765908"/>
              <a:chExt cx="687003" cy="687003"/>
            </a:xfrm>
          </p:grpSpPr>
          <p:sp>
            <p:nvSpPr>
              <p:cNvPr id="24" name="Diamond 39"/>
              <p:cNvSpPr/>
              <p:nvPr/>
            </p:nvSpPr>
            <p:spPr>
              <a:xfrm>
                <a:off x="2876776" y="4765908"/>
                <a:ext cx="687003" cy="687003"/>
              </a:xfrm>
              <a:prstGeom prst="diamond">
                <a:avLst/>
              </a:prstGeom>
              <a:solidFill>
                <a:srgbClr val="B6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TextBox 40"/>
              <p:cNvSpPr txBox="1"/>
              <p:nvPr/>
            </p:nvSpPr>
            <p:spPr>
              <a:xfrm>
                <a:off x="2972277" y="4878576"/>
                <a:ext cx="495999" cy="440261"/>
              </a:xfrm>
              <a:prstGeom prst="rect">
                <a:avLst/>
              </a:prstGeom>
              <a:noFill/>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02</a:t>
                </a:r>
                <a:endParaRPr kumimoji="0" lang="en-US" sz="20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grpSp>
        <p:grpSp>
          <p:nvGrpSpPr>
            <p:cNvPr id="16" name="Group 35"/>
            <p:cNvGrpSpPr/>
            <p:nvPr/>
          </p:nvGrpSpPr>
          <p:grpSpPr>
            <a:xfrm>
              <a:off x="6346728" y="1572129"/>
              <a:ext cx="624349" cy="624349"/>
              <a:chOff x="2876776" y="4765908"/>
              <a:chExt cx="687003" cy="687003"/>
            </a:xfrm>
          </p:grpSpPr>
          <p:sp>
            <p:nvSpPr>
              <p:cNvPr id="20" name="Diamond 36"/>
              <p:cNvSpPr/>
              <p:nvPr/>
            </p:nvSpPr>
            <p:spPr>
              <a:xfrm>
                <a:off x="2876776" y="4765908"/>
                <a:ext cx="687003" cy="687003"/>
              </a:xfrm>
              <a:prstGeom prst="diamond">
                <a:avLst/>
              </a:prstGeom>
              <a:solidFill>
                <a:srgbClr val="40404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1" name="TextBox 37"/>
              <p:cNvSpPr txBox="1"/>
              <p:nvPr/>
            </p:nvSpPr>
            <p:spPr>
              <a:xfrm>
                <a:off x="2989034" y="4878576"/>
                <a:ext cx="462485" cy="440261"/>
              </a:xfrm>
              <a:prstGeom prst="rect">
                <a:avLst/>
              </a:prstGeom>
              <a:noFill/>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01</a:t>
                </a:r>
                <a:endParaRPr kumimoji="0" lang="en-US" sz="20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grpSp>
      </p:grpSp>
      <p:sp>
        <p:nvSpPr>
          <p:cNvPr id="58" name="文本框 57"/>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59" name="组合 58"/>
          <p:cNvGrpSpPr/>
          <p:nvPr/>
        </p:nvGrpSpPr>
        <p:grpSpPr>
          <a:xfrm>
            <a:off x="630247" y="605388"/>
            <a:ext cx="515759" cy="359482"/>
            <a:chOff x="4756467" y="436097"/>
            <a:chExt cx="624817" cy="479276"/>
          </a:xfrm>
        </p:grpSpPr>
        <p:sp>
          <p:nvSpPr>
            <p:cNvPr id="60" name="箭头: V 形 59"/>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1" name="箭头: V 形 60"/>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63" name="矩形 62"/>
          <p:cNvSpPr/>
          <p:nvPr/>
        </p:nvSpPr>
        <p:spPr>
          <a:xfrm>
            <a:off x="7417421" y="1887052"/>
            <a:ext cx="1723550" cy="400110"/>
          </a:xfrm>
          <a:prstGeom prst="rect">
            <a:avLst/>
          </a:prstGeom>
        </p:spPr>
        <p:txBody>
          <a:bodyPr wrap="none">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初步完成目标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矩形 63"/>
          <p:cNvSpPr/>
          <p:nvPr/>
        </p:nvSpPr>
        <p:spPr>
          <a:xfrm>
            <a:off x="7417421" y="2753427"/>
            <a:ext cx="1723549" cy="400110"/>
          </a:xfrm>
          <a:prstGeom prst="rect">
            <a:avLst/>
          </a:prstGeom>
        </p:spPr>
        <p:txBody>
          <a:bodyPr wrap="none">
            <a:spAutoFit/>
          </a:bodyPr>
          <a:lstStyle/>
          <a:p>
            <a:pPr defTabSz="1219200">
              <a:defRPr/>
            </a:pPr>
            <a:r>
              <a:rPr lang="zh-CN" altLang="en-US" sz="2000" b="1" dirty="0">
                <a:solidFill>
                  <a:srgbClr val="B63838"/>
                </a:solidFill>
                <a:latin typeface="微软雅黑" panose="020B0503020204020204" pitchFamily="34" charset="-122"/>
                <a:ea typeface="微软雅黑" panose="020B0503020204020204" pitchFamily="34" charset="-122"/>
              </a:rPr>
              <a:t>中段完成目标</a:t>
            </a:r>
            <a:endParaRPr lang="zh-CN" altLang="en-US" sz="2000" b="1" dirty="0">
              <a:solidFill>
                <a:srgbClr val="B63838"/>
              </a:solidFill>
              <a:latin typeface="微软雅黑" panose="020B0503020204020204" pitchFamily="34" charset="-122"/>
              <a:ea typeface="微软雅黑" panose="020B0503020204020204" pitchFamily="34" charset="-122"/>
            </a:endParaRPr>
          </a:p>
        </p:txBody>
      </p:sp>
      <p:sp>
        <p:nvSpPr>
          <p:cNvPr id="65" name="矩形 64"/>
          <p:cNvSpPr/>
          <p:nvPr/>
        </p:nvSpPr>
        <p:spPr>
          <a:xfrm>
            <a:off x="7417421" y="3674905"/>
            <a:ext cx="1210589" cy="400110"/>
          </a:xfrm>
          <a:prstGeom prst="rect">
            <a:avLst/>
          </a:prstGeom>
        </p:spPr>
        <p:txBody>
          <a:bodyPr wrap="none">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思考调整</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7417421" y="5367660"/>
            <a:ext cx="1210589" cy="400110"/>
          </a:xfrm>
          <a:prstGeom prst="rect">
            <a:avLst/>
          </a:prstGeom>
        </p:spPr>
        <p:txBody>
          <a:bodyPr wrap="none">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最终目标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TextBox 16"/>
          <p:cNvSpPr txBox="1"/>
          <p:nvPr/>
        </p:nvSpPr>
        <p:spPr>
          <a:xfrm>
            <a:off x="7417421" y="4544708"/>
            <a:ext cx="1487728" cy="400110"/>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000" b="1" dirty="0">
                <a:solidFill>
                  <a:srgbClr val="B63838"/>
                </a:solidFill>
                <a:latin typeface="微软雅黑" panose="020B0503020204020204" pitchFamily="34" charset="-122"/>
                <a:ea typeface="微软雅黑" panose="020B0503020204020204" pitchFamily="34" charset="-122"/>
                <a:sym typeface="inpin heiti" panose="00000500000000000000" pitchFamily="2" charset="-122"/>
              </a:rPr>
              <a:t>未来规划</a:t>
            </a:r>
            <a:endParaRPr lang="zh-CN" altLang="en-US" sz="2000" b="1" dirty="0">
              <a:solidFill>
                <a:srgbClr val="B63838"/>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f0ff1094-f6fd-4dda-ab45-2abe11862dda"/>
          <p:cNvGrpSpPr>
            <a:grpSpLocks noChangeAspect="1"/>
          </p:cNvGrpSpPr>
          <p:nvPr/>
        </p:nvGrpSpPr>
        <p:grpSpPr>
          <a:xfrm>
            <a:off x="0" y="1969777"/>
            <a:ext cx="12192000" cy="4888223"/>
            <a:chOff x="0" y="1228415"/>
            <a:chExt cx="12192000" cy="4888223"/>
          </a:xfrm>
        </p:grpSpPr>
        <p:sp>
          <p:nvSpPr>
            <p:cNvPr id="6" name="Rectangle: Top Corners Rounded 3"/>
            <p:cNvSpPr/>
            <p:nvPr/>
          </p:nvSpPr>
          <p:spPr>
            <a:xfrm>
              <a:off x="0" y="3972871"/>
              <a:ext cx="12192000" cy="2143767"/>
            </a:xfrm>
            <a:prstGeom prst="round2SameRect">
              <a:avLst/>
            </a:prstGeom>
            <a:solidFill>
              <a:srgbClr val="B6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TextBox 7"/>
            <p:cNvSpPr txBox="1"/>
            <p:nvPr/>
          </p:nvSpPr>
          <p:spPr>
            <a:xfrm>
              <a:off x="1468030" y="4307305"/>
              <a:ext cx="609141" cy="492379"/>
            </a:xfrm>
            <a:prstGeom prst="rect">
              <a:avLst/>
            </a:prstGeom>
            <a:noFill/>
          </p:spPr>
          <p:txBody>
            <a:bodyPr wrap="none" lIns="0" tIns="0" rIns="0" bIns="0" anchor="ctr">
              <a:normAutofit/>
            </a:bodyPr>
            <a:lstStyle/>
            <a:p>
              <a:pPr marL="0" marR="0" lvl="0" indent="0" algn="ctr" defTabSz="1219200" eaLnBrk="1" fontAlgn="auto" latinLnBrk="0" hangingPunct="1">
                <a:lnSpc>
                  <a:spcPct val="100000"/>
                </a:lnSpc>
                <a:spcBef>
                  <a:spcPct val="0"/>
                </a:spcBef>
                <a:spcAft>
                  <a:spcPts val="0"/>
                </a:spcAft>
                <a:buClrTx/>
                <a:buSzTx/>
                <a:buFontTx/>
                <a:buNone/>
                <a:defRPr/>
              </a:pPr>
              <a:r>
                <a:rPr kumimoji="0" lang="en-US" sz="2135" b="1" i="0" u="none" strike="noStrike" kern="0" cap="none" spc="0" normalizeH="0" baseline="0" noProof="0">
                  <a:ln>
                    <a:noFill/>
                  </a:ln>
                  <a:solidFill>
                    <a:prstClr val="white">
                      <a:lumMod val="85000"/>
                    </a:prstClr>
                  </a:solidFill>
                  <a:effectLst/>
                  <a:uLnTx/>
                  <a:uFillTx/>
                  <a:latin typeface="Arial" panose="020B0604020202020204"/>
                  <a:ea typeface="微软雅黑" panose="020B0503020204020204" pitchFamily="34" charset="-122"/>
                </a:rPr>
                <a:t>2015</a:t>
              </a:r>
              <a:endParaRPr kumimoji="0" lang="en-US" sz="2135" b="1" i="0" u="none" strike="noStrike" kern="0" cap="none" spc="0" normalizeH="0" baseline="0" noProof="0">
                <a:ln>
                  <a:noFill/>
                </a:ln>
                <a:solidFill>
                  <a:prstClr val="white">
                    <a:lumMod val="85000"/>
                  </a:prstClr>
                </a:solidFill>
                <a:effectLst/>
                <a:uLnTx/>
                <a:uFillTx/>
                <a:latin typeface="Arial" panose="020B0604020202020204"/>
                <a:ea typeface="微软雅黑" panose="020B0503020204020204" pitchFamily="34" charset="-122"/>
              </a:endParaRPr>
            </a:p>
          </p:txBody>
        </p:sp>
        <p:sp>
          <p:nvSpPr>
            <p:cNvPr id="8" name="TextBox 8"/>
            <p:cNvSpPr txBox="1"/>
            <p:nvPr/>
          </p:nvSpPr>
          <p:spPr>
            <a:xfrm>
              <a:off x="3575408" y="4307305"/>
              <a:ext cx="609141" cy="492379"/>
            </a:xfrm>
            <a:prstGeom prst="rect">
              <a:avLst/>
            </a:prstGeom>
            <a:noFill/>
          </p:spPr>
          <p:txBody>
            <a:bodyPr wrap="none" lIns="0" tIns="0" rIns="0" bIns="0" anchor="ctr">
              <a:normAutofit/>
            </a:bodyPr>
            <a:lstStyle/>
            <a:p>
              <a:pPr marL="0" marR="0" lvl="0" indent="0" algn="ctr" defTabSz="1219200" eaLnBrk="1" fontAlgn="auto" latinLnBrk="0" hangingPunct="1">
                <a:lnSpc>
                  <a:spcPct val="100000"/>
                </a:lnSpc>
                <a:spcBef>
                  <a:spcPct val="0"/>
                </a:spcBef>
                <a:spcAft>
                  <a:spcPts val="0"/>
                </a:spcAft>
                <a:buClrTx/>
                <a:buSzTx/>
                <a:buFontTx/>
                <a:buNone/>
                <a:defRPr/>
              </a:pPr>
              <a:r>
                <a:rPr kumimoji="0" lang="en-US" sz="2135" b="1" i="0" u="none" strike="noStrike" kern="0" cap="none" spc="0" normalizeH="0" baseline="0" noProof="0">
                  <a:ln>
                    <a:noFill/>
                  </a:ln>
                  <a:solidFill>
                    <a:prstClr val="white">
                      <a:lumMod val="85000"/>
                    </a:prstClr>
                  </a:solidFill>
                  <a:effectLst/>
                  <a:uLnTx/>
                  <a:uFillTx/>
                  <a:latin typeface="Arial" panose="020B0604020202020204"/>
                  <a:ea typeface="微软雅黑" panose="020B0503020204020204" pitchFamily="34" charset="-122"/>
                </a:rPr>
                <a:t>2016</a:t>
              </a:r>
              <a:endParaRPr kumimoji="0" lang="en-US" sz="2135" b="1" i="0" u="none" strike="noStrike" kern="0" cap="none" spc="0" normalizeH="0" baseline="0" noProof="0">
                <a:ln>
                  <a:noFill/>
                </a:ln>
                <a:solidFill>
                  <a:prstClr val="white">
                    <a:lumMod val="85000"/>
                  </a:prstClr>
                </a:solidFill>
                <a:effectLst/>
                <a:uLnTx/>
                <a:uFillTx/>
                <a:latin typeface="Arial" panose="020B0604020202020204"/>
                <a:ea typeface="微软雅黑" panose="020B0503020204020204" pitchFamily="34" charset="-122"/>
              </a:endParaRPr>
            </a:p>
          </p:txBody>
        </p:sp>
        <p:sp>
          <p:nvSpPr>
            <p:cNvPr id="9" name="TextBox 9"/>
            <p:cNvSpPr txBox="1"/>
            <p:nvPr/>
          </p:nvSpPr>
          <p:spPr>
            <a:xfrm>
              <a:off x="5682788" y="4307305"/>
              <a:ext cx="609141" cy="492379"/>
            </a:xfrm>
            <a:prstGeom prst="rect">
              <a:avLst/>
            </a:prstGeom>
            <a:noFill/>
          </p:spPr>
          <p:txBody>
            <a:bodyPr wrap="none" lIns="0" tIns="0" rIns="0" bIns="0" anchor="ctr">
              <a:normAutofit/>
            </a:bodyPr>
            <a:lstStyle/>
            <a:p>
              <a:pPr marL="0" marR="0" lvl="0" indent="0" algn="ctr" defTabSz="1219200" eaLnBrk="1" fontAlgn="auto" latinLnBrk="0" hangingPunct="1">
                <a:lnSpc>
                  <a:spcPct val="100000"/>
                </a:lnSpc>
                <a:spcBef>
                  <a:spcPct val="0"/>
                </a:spcBef>
                <a:spcAft>
                  <a:spcPts val="0"/>
                </a:spcAft>
                <a:buClrTx/>
                <a:buSzTx/>
                <a:buFontTx/>
                <a:buNone/>
                <a:defRPr/>
              </a:pPr>
              <a:r>
                <a:rPr kumimoji="0" lang="en-US" sz="2135" b="1" i="0" u="none" strike="noStrike" kern="0" cap="none" spc="0" normalizeH="0" baseline="0" noProof="0">
                  <a:ln>
                    <a:noFill/>
                  </a:ln>
                  <a:solidFill>
                    <a:prstClr val="white">
                      <a:lumMod val="85000"/>
                    </a:prstClr>
                  </a:solidFill>
                  <a:effectLst/>
                  <a:uLnTx/>
                  <a:uFillTx/>
                  <a:latin typeface="Arial" panose="020B0604020202020204"/>
                  <a:ea typeface="微软雅黑" panose="020B0503020204020204" pitchFamily="34" charset="-122"/>
                </a:rPr>
                <a:t>2017</a:t>
              </a:r>
              <a:endParaRPr kumimoji="0" lang="en-US" sz="2135" b="1" i="0" u="none" strike="noStrike" kern="0" cap="none" spc="0" normalizeH="0" baseline="0" noProof="0">
                <a:ln>
                  <a:noFill/>
                </a:ln>
                <a:solidFill>
                  <a:prstClr val="white">
                    <a:lumMod val="85000"/>
                  </a:prstClr>
                </a:solidFill>
                <a:effectLst/>
                <a:uLnTx/>
                <a:uFillTx/>
                <a:latin typeface="Arial" panose="020B0604020202020204"/>
                <a:ea typeface="微软雅黑" panose="020B0503020204020204" pitchFamily="34" charset="-122"/>
              </a:endParaRPr>
            </a:p>
          </p:txBody>
        </p:sp>
        <p:sp>
          <p:nvSpPr>
            <p:cNvPr id="10" name="TextBox 10"/>
            <p:cNvSpPr txBox="1"/>
            <p:nvPr/>
          </p:nvSpPr>
          <p:spPr>
            <a:xfrm>
              <a:off x="7790168" y="4307305"/>
              <a:ext cx="609141" cy="492379"/>
            </a:xfrm>
            <a:prstGeom prst="rect">
              <a:avLst/>
            </a:prstGeom>
            <a:noFill/>
          </p:spPr>
          <p:txBody>
            <a:bodyPr wrap="none" lIns="0" tIns="0" rIns="0" bIns="0" anchor="ctr">
              <a:normAutofit/>
            </a:bodyPr>
            <a:lstStyle/>
            <a:p>
              <a:pPr marL="0" marR="0" lvl="0" indent="0" algn="ctr" defTabSz="1219200" eaLnBrk="1" fontAlgn="auto" latinLnBrk="0" hangingPunct="1">
                <a:lnSpc>
                  <a:spcPct val="100000"/>
                </a:lnSpc>
                <a:spcBef>
                  <a:spcPct val="0"/>
                </a:spcBef>
                <a:spcAft>
                  <a:spcPts val="0"/>
                </a:spcAft>
                <a:buClrTx/>
                <a:buSzTx/>
                <a:buFontTx/>
                <a:buNone/>
                <a:defRPr/>
              </a:pPr>
              <a:r>
                <a:rPr kumimoji="0" lang="en-US" sz="2135" b="1" i="0" u="none" strike="noStrike" kern="0" cap="none" spc="0" normalizeH="0" baseline="0" noProof="0">
                  <a:ln>
                    <a:noFill/>
                  </a:ln>
                  <a:solidFill>
                    <a:prstClr val="white">
                      <a:lumMod val="85000"/>
                    </a:prstClr>
                  </a:solidFill>
                  <a:effectLst/>
                  <a:uLnTx/>
                  <a:uFillTx/>
                  <a:latin typeface="Arial" panose="020B0604020202020204"/>
                  <a:ea typeface="微软雅黑" panose="020B0503020204020204" pitchFamily="34" charset="-122"/>
                </a:rPr>
                <a:t>2018</a:t>
              </a:r>
              <a:endParaRPr kumimoji="0" lang="en-US" sz="2135" b="1" i="0" u="none" strike="noStrike" kern="0" cap="none" spc="0" normalizeH="0" baseline="0" noProof="0">
                <a:ln>
                  <a:noFill/>
                </a:ln>
                <a:solidFill>
                  <a:prstClr val="white">
                    <a:lumMod val="85000"/>
                  </a:prstClr>
                </a:solidFill>
                <a:effectLst/>
                <a:uLnTx/>
                <a:uFillTx/>
                <a:latin typeface="Arial" panose="020B0604020202020204"/>
                <a:ea typeface="微软雅黑" panose="020B0503020204020204" pitchFamily="34" charset="-122"/>
              </a:endParaRPr>
            </a:p>
          </p:txBody>
        </p:sp>
        <p:sp>
          <p:nvSpPr>
            <p:cNvPr id="11" name="TextBox 11"/>
            <p:cNvSpPr txBox="1"/>
            <p:nvPr/>
          </p:nvSpPr>
          <p:spPr>
            <a:xfrm>
              <a:off x="9897547" y="4307305"/>
              <a:ext cx="609141" cy="492379"/>
            </a:xfrm>
            <a:prstGeom prst="rect">
              <a:avLst/>
            </a:prstGeom>
            <a:noFill/>
            <a:ln>
              <a:noFill/>
            </a:ln>
          </p:spPr>
          <p:txBody>
            <a:bodyPr wrap="none" lIns="0" tIns="0" rIns="0" bIns="0" anchor="ctr">
              <a:normAutofit/>
            </a:bodyPr>
            <a:lstStyle/>
            <a:p>
              <a:pPr marL="0" marR="0" lvl="0" indent="0" algn="ctr" defTabSz="1219200" eaLnBrk="1" fontAlgn="auto" latinLnBrk="0" hangingPunct="1">
                <a:lnSpc>
                  <a:spcPct val="100000"/>
                </a:lnSpc>
                <a:spcBef>
                  <a:spcPct val="0"/>
                </a:spcBef>
                <a:spcAft>
                  <a:spcPts val="0"/>
                </a:spcAft>
                <a:buClrTx/>
                <a:buSzTx/>
                <a:buFontTx/>
                <a:buNone/>
                <a:defRPr/>
              </a:pPr>
              <a:r>
                <a:rPr kumimoji="0" lang="en-US" sz="2135" b="1" i="0" u="none" strike="noStrike" kern="0" cap="none" spc="0" normalizeH="0" baseline="0" noProof="0">
                  <a:ln>
                    <a:noFill/>
                  </a:ln>
                  <a:solidFill>
                    <a:prstClr val="white">
                      <a:lumMod val="85000"/>
                    </a:prstClr>
                  </a:solidFill>
                  <a:effectLst/>
                  <a:uLnTx/>
                  <a:uFillTx/>
                  <a:latin typeface="Arial" panose="020B0604020202020204"/>
                  <a:ea typeface="微软雅黑" panose="020B0503020204020204" pitchFamily="34" charset="-122"/>
                </a:rPr>
                <a:t>2019</a:t>
              </a:r>
              <a:endParaRPr kumimoji="0" lang="en-US" sz="2135" b="1" i="0" u="none" strike="noStrike" kern="0" cap="none" spc="0" normalizeH="0" baseline="0" noProof="0">
                <a:ln>
                  <a:noFill/>
                </a:ln>
                <a:solidFill>
                  <a:prstClr val="white">
                    <a:lumMod val="85000"/>
                  </a:prstClr>
                </a:solidFill>
                <a:effectLst/>
                <a:uLnTx/>
                <a:uFillTx/>
                <a:latin typeface="Arial" panose="020B0604020202020204"/>
                <a:ea typeface="微软雅黑" panose="020B0503020204020204" pitchFamily="34" charset="-122"/>
              </a:endParaRPr>
            </a:p>
          </p:txBody>
        </p:sp>
        <p:sp>
          <p:nvSpPr>
            <p:cNvPr id="12" name="Oval 12"/>
            <p:cNvSpPr>
              <a:spLocks noChangeAspect="1"/>
            </p:cNvSpPr>
            <p:nvPr/>
          </p:nvSpPr>
          <p:spPr>
            <a:xfrm>
              <a:off x="1515472" y="3729570"/>
              <a:ext cx="494008" cy="493997"/>
            </a:xfrm>
            <a:prstGeom prst="ellipse">
              <a:avLst/>
            </a:prstGeom>
            <a:solidFill>
              <a:sysClr val="window" lastClr="FFFFFF"/>
            </a:solidFill>
            <a:ln w="19050" cap="flat" cmpd="sng" algn="ctr">
              <a:solidFill>
                <a:srgbClr val="40404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13" name="Straight Connector 13"/>
            <p:cNvCxnSpPr/>
            <p:nvPr/>
          </p:nvCxnSpPr>
          <p:spPr>
            <a:xfrm>
              <a:off x="1762475" y="2743922"/>
              <a:ext cx="0" cy="1228949"/>
            </a:xfrm>
            <a:prstGeom prst="line">
              <a:avLst/>
            </a:prstGeom>
            <a:noFill/>
            <a:ln w="19050" cap="flat" cmpd="sng" algn="ctr">
              <a:solidFill>
                <a:srgbClr val="404040"/>
              </a:solidFill>
              <a:prstDash val="solid"/>
              <a:miter lim="800000"/>
              <a:headEnd type="oval"/>
              <a:tailEnd type="oval"/>
            </a:ln>
            <a:effectLst/>
          </p:spPr>
        </p:cxnSp>
        <p:sp>
          <p:nvSpPr>
            <p:cNvPr id="14" name="Oval 14"/>
            <p:cNvSpPr>
              <a:spLocks noChangeAspect="1"/>
            </p:cNvSpPr>
            <p:nvPr/>
          </p:nvSpPr>
          <p:spPr>
            <a:xfrm>
              <a:off x="3623425" y="3729570"/>
              <a:ext cx="494008" cy="493997"/>
            </a:xfrm>
            <a:prstGeom prst="ellipse">
              <a:avLst/>
            </a:prstGeom>
            <a:solidFill>
              <a:sysClr val="window" lastClr="FFFFFF"/>
            </a:solidFill>
            <a:ln w="19050" cap="flat" cmpd="sng" algn="ctr">
              <a:solidFill>
                <a:srgbClr val="B63838"/>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15" name="Straight Connector 15"/>
            <p:cNvCxnSpPr/>
            <p:nvPr/>
          </p:nvCxnSpPr>
          <p:spPr>
            <a:xfrm>
              <a:off x="3869656" y="2257666"/>
              <a:ext cx="0" cy="1715205"/>
            </a:xfrm>
            <a:prstGeom prst="line">
              <a:avLst/>
            </a:prstGeom>
            <a:noFill/>
            <a:ln w="19050" cap="flat" cmpd="sng" algn="ctr">
              <a:solidFill>
                <a:srgbClr val="B63838"/>
              </a:solidFill>
              <a:prstDash val="solid"/>
              <a:miter lim="800000"/>
              <a:headEnd type="oval"/>
              <a:tailEnd type="oval"/>
            </a:ln>
            <a:effectLst/>
          </p:spPr>
        </p:cxnSp>
        <p:sp>
          <p:nvSpPr>
            <p:cNvPr id="16" name="Oval 16"/>
            <p:cNvSpPr>
              <a:spLocks noChangeAspect="1"/>
            </p:cNvSpPr>
            <p:nvPr/>
          </p:nvSpPr>
          <p:spPr>
            <a:xfrm>
              <a:off x="5731379" y="3729570"/>
              <a:ext cx="494008" cy="493997"/>
            </a:xfrm>
            <a:prstGeom prst="ellipse">
              <a:avLst/>
            </a:prstGeom>
            <a:solidFill>
              <a:sysClr val="window" lastClr="FFFFFF"/>
            </a:solidFill>
            <a:ln w="19050" cap="flat" cmpd="sng" algn="ctr">
              <a:solidFill>
                <a:srgbClr val="40404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17" name="Straight Connector 17"/>
            <p:cNvCxnSpPr/>
            <p:nvPr/>
          </p:nvCxnSpPr>
          <p:spPr>
            <a:xfrm>
              <a:off x="5981843" y="1837151"/>
              <a:ext cx="0" cy="2135721"/>
            </a:xfrm>
            <a:prstGeom prst="line">
              <a:avLst/>
            </a:prstGeom>
            <a:noFill/>
            <a:ln w="19050" cap="flat" cmpd="sng" algn="ctr">
              <a:solidFill>
                <a:srgbClr val="404040"/>
              </a:solidFill>
              <a:prstDash val="solid"/>
              <a:miter lim="800000"/>
              <a:headEnd type="oval"/>
              <a:tailEnd type="oval"/>
            </a:ln>
            <a:effectLst/>
          </p:spPr>
        </p:cxnSp>
        <p:sp>
          <p:nvSpPr>
            <p:cNvPr id="18" name="Oval 18"/>
            <p:cNvSpPr>
              <a:spLocks noChangeAspect="1"/>
            </p:cNvSpPr>
            <p:nvPr/>
          </p:nvSpPr>
          <p:spPr>
            <a:xfrm>
              <a:off x="9947283" y="3729570"/>
              <a:ext cx="494008" cy="493997"/>
            </a:xfrm>
            <a:prstGeom prst="ellipse">
              <a:avLst/>
            </a:prstGeom>
            <a:solidFill>
              <a:sysClr val="window" lastClr="FFFFFF"/>
            </a:solidFill>
            <a:ln w="19050" cap="flat" cmpd="sng" algn="ctr">
              <a:solidFill>
                <a:srgbClr val="40404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19" name="Straight Connector 19"/>
            <p:cNvCxnSpPr/>
            <p:nvPr/>
          </p:nvCxnSpPr>
          <p:spPr>
            <a:xfrm>
              <a:off x="10186540" y="2743922"/>
              <a:ext cx="0" cy="1228949"/>
            </a:xfrm>
            <a:prstGeom prst="line">
              <a:avLst/>
            </a:prstGeom>
            <a:noFill/>
            <a:ln w="19050" cap="flat" cmpd="sng" algn="ctr">
              <a:solidFill>
                <a:srgbClr val="404040"/>
              </a:solidFill>
              <a:prstDash val="solid"/>
              <a:miter lim="800000"/>
              <a:headEnd type="oval"/>
              <a:tailEnd type="oval"/>
            </a:ln>
            <a:effectLst/>
          </p:spPr>
        </p:cxnSp>
        <p:sp>
          <p:nvSpPr>
            <p:cNvPr id="20" name="Oval 20"/>
            <p:cNvSpPr>
              <a:spLocks noChangeAspect="1"/>
            </p:cNvSpPr>
            <p:nvPr/>
          </p:nvSpPr>
          <p:spPr>
            <a:xfrm>
              <a:off x="7839331" y="3729570"/>
              <a:ext cx="494008" cy="493997"/>
            </a:xfrm>
            <a:prstGeom prst="ellipse">
              <a:avLst/>
            </a:prstGeom>
            <a:solidFill>
              <a:sysClr val="window" lastClr="FFFFFF"/>
            </a:solidFill>
            <a:ln w="19050" cap="flat" cmpd="sng" algn="ctr">
              <a:solidFill>
                <a:srgbClr val="B63838"/>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21" name="Straight Connector 21"/>
            <p:cNvCxnSpPr/>
            <p:nvPr/>
          </p:nvCxnSpPr>
          <p:spPr>
            <a:xfrm>
              <a:off x="8080683" y="2257666"/>
              <a:ext cx="0" cy="1715205"/>
            </a:xfrm>
            <a:prstGeom prst="line">
              <a:avLst/>
            </a:prstGeom>
            <a:noFill/>
            <a:ln w="19050" cap="flat" cmpd="sng" algn="ctr">
              <a:solidFill>
                <a:srgbClr val="B63838"/>
              </a:solidFill>
              <a:prstDash val="solid"/>
              <a:miter lim="800000"/>
              <a:headEnd type="oval"/>
              <a:tailEnd type="oval"/>
            </a:ln>
            <a:effectLst/>
          </p:spPr>
        </p:cxnSp>
        <p:sp>
          <p:nvSpPr>
            <p:cNvPr id="22" name="Rectangle: Top Corners Rounded 22"/>
            <p:cNvSpPr/>
            <p:nvPr/>
          </p:nvSpPr>
          <p:spPr>
            <a:xfrm>
              <a:off x="934431" y="3181453"/>
              <a:ext cx="1656087" cy="384047"/>
            </a:xfrm>
            <a:prstGeom prst="round2SameRect">
              <a:avLst/>
            </a:prstGeom>
            <a:solidFill>
              <a:srgbClr val="404040"/>
            </a:solidFill>
            <a:ln w="12700" cap="flat" cmpd="sng" algn="ctr">
              <a:solidFill>
                <a:srgbClr val="404040"/>
              </a:solidFill>
              <a:prstDash val="solid"/>
              <a:miter lim="800000"/>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rPr>
                <a:t>单击编辑标题</a:t>
              </a:r>
              <a:endPar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Rectangle: Top Corners Rounded 23"/>
            <p:cNvSpPr/>
            <p:nvPr/>
          </p:nvSpPr>
          <p:spPr>
            <a:xfrm>
              <a:off x="3046786" y="2951025"/>
              <a:ext cx="1656087" cy="384047"/>
            </a:xfrm>
            <a:prstGeom prst="round2SameRect">
              <a:avLst/>
            </a:prstGeom>
            <a:solidFill>
              <a:srgbClr val="B63838"/>
            </a:solidFill>
            <a:ln w="12700" cap="flat" cmpd="sng" algn="ctr">
              <a:solidFill>
                <a:srgbClr val="B63838"/>
              </a:solidFill>
              <a:prstDash val="solid"/>
              <a:miter lim="800000"/>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rPr>
                <a:t>单击编辑标题</a:t>
              </a:r>
              <a:endPar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Rectangle: Top Corners Rounded 24"/>
            <p:cNvSpPr/>
            <p:nvPr/>
          </p:nvSpPr>
          <p:spPr>
            <a:xfrm>
              <a:off x="5136866" y="2564904"/>
              <a:ext cx="1656087" cy="384047"/>
            </a:xfrm>
            <a:prstGeom prst="round2SameRect">
              <a:avLst/>
            </a:prstGeom>
            <a:solidFill>
              <a:srgbClr val="404040"/>
            </a:solidFill>
            <a:ln w="12700" cap="flat" cmpd="sng" algn="ctr">
              <a:solidFill>
                <a:srgbClr val="404040"/>
              </a:solidFill>
              <a:prstDash val="solid"/>
              <a:miter lim="800000"/>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rPr>
                <a:t>单击编辑标题</a:t>
              </a:r>
              <a:endPar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Rectangle: Top Corners Rounded 25"/>
            <p:cNvSpPr/>
            <p:nvPr/>
          </p:nvSpPr>
          <p:spPr>
            <a:xfrm>
              <a:off x="7235173" y="2951025"/>
              <a:ext cx="1656087" cy="384047"/>
            </a:xfrm>
            <a:prstGeom prst="round2SameRect">
              <a:avLst/>
            </a:prstGeom>
            <a:solidFill>
              <a:srgbClr val="B63838"/>
            </a:solidFill>
            <a:ln w="12700" cap="flat" cmpd="sng" algn="ctr">
              <a:solidFill>
                <a:srgbClr val="B63838"/>
              </a:solidFill>
              <a:prstDash val="solid"/>
              <a:miter lim="800000"/>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rPr>
                <a:t>单击编辑标题</a:t>
              </a:r>
              <a:endPar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6" name="Rectangle: Top Corners Rounded 26"/>
            <p:cNvSpPr/>
            <p:nvPr/>
          </p:nvSpPr>
          <p:spPr>
            <a:xfrm>
              <a:off x="9343499" y="3181453"/>
              <a:ext cx="1656087" cy="384047"/>
            </a:xfrm>
            <a:prstGeom prst="round2SameRect">
              <a:avLst/>
            </a:prstGeom>
            <a:solidFill>
              <a:srgbClr val="404040"/>
            </a:solidFill>
            <a:ln w="12700" cap="flat" cmpd="sng" algn="ctr">
              <a:solidFill>
                <a:srgbClr val="404040"/>
              </a:solidFill>
              <a:prstDash val="solid"/>
              <a:miter lim="800000"/>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rPr>
                <a:t>单击编辑标题</a:t>
              </a:r>
              <a:endPar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27" name="Group 50"/>
            <p:cNvGrpSpPr/>
            <p:nvPr/>
          </p:nvGrpSpPr>
          <p:grpSpPr>
            <a:xfrm>
              <a:off x="764524" y="4817936"/>
              <a:ext cx="2010190" cy="781369"/>
              <a:chOff x="764524" y="4817936"/>
              <a:chExt cx="2010190" cy="781369"/>
            </a:xfrm>
          </p:grpSpPr>
          <p:sp>
            <p:nvSpPr>
              <p:cNvPr id="45" name="TextBox 5"/>
              <p:cNvSpPr txBox="1"/>
              <p:nvPr/>
            </p:nvSpPr>
            <p:spPr>
              <a:xfrm>
                <a:off x="764524" y="4817936"/>
                <a:ext cx="2010190" cy="325410"/>
              </a:xfrm>
              <a:prstGeom prst="rect">
                <a:avLst/>
              </a:prstGeom>
              <a:noFill/>
            </p:spPr>
            <p:txBody>
              <a:bodyPr wrap="none" lIns="0" tIns="0" rIns="0" bIns="0" anchor="t">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sp>
            <p:nvSpPr>
              <p:cNvPr id="46" name="TextBox 6"/>
              <p:cNvSpPr txBox="1"/>
              <p:nvPr/>
            </p:nvSpPr>
            <p:spPr>
              <a:xfrm>
                <a:off x="764524" y="5143346"/>
                <a:ext cx="2010190" cy="455959"/>
              </a:xfrm>
              <a:prstGeom prst="rect">
                <a:avLst/>
              </a:prstGeom>
              <a:noFill/>
            </p:spPr>
            <p:txBody>
              <a:bodyPr wrap="square" lIns="0" tIns="0" rIns="0" bIns="0" anchor="t">
                <a:normAutofit fontScale="85000" lnSpcReduction="10000"/>
              </a:bodyPr>
              <a:lstStyle/>
              <a:p>
                <a:pPr marL="0" marR="0" lvl="0" indent="0" algn="ctr" defTabSz="1219200" eaLnBrk="1" fontAlgn="auto" latinLnBrk="0" hangingPunct="1">
                  <a:lnSpc>
                    <a:spcPct val="120000"/>
                  </a:lnSpc>
                  <a:spcBef>
                    <a:spcPct val="0"/>
                  </a:spcBef>
                  <a:spcAft>
                    <a:spcPts val="0"/>
                  </a:spcAft>
                  <a:buClrTx/>
                  <a:buSzTx/>
                  <a:buFontTx/>
                  <a:buNone/>
                  <a:defRPr/>
                </a:pPr>
                <a: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点击此处编辑内容点击此处编辑内容</a:t>
                </a:r>
                <a:b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br>
                <a: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点击此处编辑内容</a:t>
                </a:r>
                <a:endParaRPr kumimoji="0" lang="zh-CN" altLang="en-US" sz="105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grpSp>
        <p:grpSp>
          <p:nvGrpSpPr>
            <p:cNvPr id="28" name="Group 49"/>
            <p:cNvGrpSpPr/>
            <p:nvPr/>
          </p:nvGrpSpPr>
          <p:grpSpPr>
            <a:xfrm>
              <a:off x="2872988" y="4817936"/>
              <a:ext cx="2010190" cy="781369"/>
              <a:chOff x="2872988" y="4817936"/>
              <a:chExt cx="2010190" cy="781369"/>
            </a:xfrm>
          </p:grpSpPr>
          <p:sp>
            <p:nvSpPr>
              <p:cNvPr id="43" name="TextBox 28"/>
              <p:cNvSpPr txBox="1"/>
              <p:nvPr/>
            </p:nvSpPr>
            <p:spPr>
              <a:xfrm>
                <a:off x="2872988" y="4817936"/>
                <a:ext cx="2010190" cy="325410"/>
              </a:xfrm>
              <a:prstGeom prst="rect">
                <a:avLst/>
              </a:prstGeom>
              <a:noFill/>
            </p:spPr>
            <p:txBody>
              <a:bodyPr wrap="none" lIns="0" tIns="0" rIns="0" bIns="0" anchor="t">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sp>
            <p:nvSpPr>
              <p:cNvPr id="44" name="TextBox 29"/>
              <p:cNvSpPr txBox="1"/>
              <p:nvPr/>
            </p:nvSpPr>
            <p:spPr>
              <a:xfrm>
                <a:off x="2872988" y="5143346"/>
                <a:ext cx="2010190" cy="455959"/>
              </a:xfrm>
              <a:prstGeom prst="rect">
                <a:avLst/>
              </a:prstGeom>
              <a:noFill/>
            </p:spPr>
            <p:txBody>
              <a:bodyPr wrap="square" lIns="0" tIns="0" rIns="0" bIns="0" anchor="t">
                <a:normAutofit fontScale="85000" lnSpcReduction="10000"/>
              </a:bodyPr>
              <a:lstStyle/>
              <a:p>
                <a:pPr marL="0" marR="0" lvl="0" indent="0" algn="ctr" defTabSz="1219200" eaLnBrk="1" fontAlgn="auto" latinLnBrk="0" hangingPunct="1">
                  <a:lnSpc>
                    <a:spcPct val="120000"/>
                  </a:lnSpc>
                  <a:spcBef>
                    <a:spcPct val="0"/>
                  </a:spcBef>
                  <a:spcAft>
                    <a:spcPts val="0"/>
                  </a:spcAft>
                  <a:buClrTx/>
                  <a:buSzTx/>
                  <a:buFontTx/>
                  <a:buNone/>
                  <a:defRPr/>
                </a:pPr>
                <a: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点击此处编辑内容点击此处编辑内容</a:t>
                </a:r>
                <a:b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br>
                <a: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点击此处编辑内容</a:t>
                </a:r>
                <a:endParaRPr kumimoji="0" lang="zh-CN" altLang="en-US" sz="105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grpSp>
        <p:grpSp>
          <p:nvGrpSpPr>
            <p:cNvPr id="29" name="Group 48"/>
            <p:cNvGrpSpPr/>
            <p:nvPr/>
          </p:nvGrpSpPr>
          <p:grpSpPr>
            <a:xfrm>
              <a:off x="4981452" y="4817936"/>
              <a:ext cx="2010190" cy="781369"/>
              <a:chOff x="4981452" y="4817936"/>
              <a:chExt cx="2010190" cy="781369"/>
            </a:xfrm>
          </p:grpSpPr>
          <p:sp>
            <p:nvSpPr>
              <p:cNvPr id="41" name="TextBox 31"/>
              <p:cNvSpPr txBox="1"/>
              <p:nvPr/>
            </p:nvSpPr>
            <p:spPr>
              <a:xfrm>
                <a:off x="4981452" y="4817936"/>
                <a:ext cx="2010190" cy="325410"/>
              </a:xfrm>
              <a:prstGeom prst="rect">
                <a:avLst/>
              </a:prstGeom>
              <a:noFill/>
            </p:spPr>
            <p:txBody>
              <a:bodyPr wrap="none" lIns="0" tIns="0" rIns="0" bIns="0" anchor="t">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sp>
            <p:nvSpPr>
              <p:cNvPr id="42" name="TextBox 32"/>
              <p:cNvSpPr txBox="1"/>
              <p:nvPr/>
            </p:nvSpPr>
            <p:spPr>
              <a:xfrm>
                <a:off x="4981452" y="5143346"/>
                <a:ext cx="2010190" cy="455959"/>
              </a:xfrm>
              <a:prstGeom prst="rect">
                <a:avLst/>
              </a:prstGeom>
              <a:noFill/>
            </p:spPr>
            <p:txBody>
              <a:bodyPr wrap="square" lIns="0" tIns="0" rIns="0" bIns="0" anchor="t">
                <a:normAutofit fontScale="85000" lnSpcReduction="10000"/>
              </a:bodyPr>
              <a:lstStyle/>
              <a:p>
                <a:pPr marL="0" marR="0" lvl="0" indent="0" algn="ctr" defTabSz="1219200" eaLnBrk="1" fontAlgn="auto" latinLnBrk="0" hangingPunct="1">
                  <a:lnSpc>
                    <a:spcPct val="120000"/>
                  </a:lnSpc>
                  <a:spcBef>
                    <a:spcPct val="0"/>
                  </a:spcBef>
                  <a:spcAft>
                    <a:spcPts val="0"/>
                  </a:spcAft>
                  <a:buClrTx/>
                  <a:buSzTx/>
                  <a:buFontTx/>
                  <a:buNone/>
                  <a:defRPr/>
                </a:pPr>
                <a: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点击此处编辑内容点击此处编辑内容</a:t>
                </a:r>
                <a:b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br>
                <a: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点击此处编辑内容</a:t>
                </a:r>
                <a:endParaRPr kumimoji="0" lang="zh-CN" altLang="en-US" sz="105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grpSp>
        <p:grpSp>
          <p:nvGrpSpPr>
            <p:cNvPr id="30" name="Group 47"/>
            <p:cNvGrpSpPr/>
            <p:nvPr/>
          </p:nvGrpSpPr>
          <p:grpSpPr>
            <a:xfrm>
              <a:off x="7089916" y="4817936"/>
              <a:ext cx="2010190" cy="781369"/>
              <a:chOff x="7089916" y="4817936"/>
              <a:chExt cx="2010190" cy="781369"/>
            </a:xfrm>
          </p:grpSpPr>
          <p:sp>
            <p:nvSpPr>
              <p:cNvPr id="39" name="TextBox 34"/>
              <p:cNvSpPr txBox="1"/>
              <p:nvPr/>
            </p:nvSpPr>
            <p:spPr>
              <a:xfrm>
                <a:off x="7089916" y="4817936"/>
                <a:ext cx="2010190" cy="325410"/>
              </a:xfrm>
              <a:prstGeom prst="rect">
                <a:avLst/>
              </a:prstGeom>
              <a:noFill/>
            </p:spPr>
            <p:txBody>
              <a:bodyPr wrap="none" lIns="0" tIns="0" rIns="0" bIns="0" anchor="t">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sp>
            <p:nvSpPr>
              <p:cNvPr id="40" name="TextBox 35"/>
              <p:cNvSpPr txBox="1"/>
              <p:nvPr/>
            </p:nvSpPr>
            <p:spPr>
              <a:xfrm>
                <a:off x="7089916" y="5143346"/>
                <a:ext cx="2010190" cy="455959"/>
              </a:xfrm>
              <a:prstGeom prst="rect">
                <a:avLst/>
              </a:prstGeom>
              <a:noFill/>
            </p:spPr>
            <p:txBody>
              <a:bodyPr wrap="square" lIns="0" tIns="0" rIns="0" bIns="0" anchor="t">
                <a:normAutofit fontScale="85000" lnSpcReduction="10000"/>
              </a:bodyPr>
              <a:lstStyle/>
              <a:p>
                <a:pPr marL="0" marR="0" lvl="0" indent="0" algn="ctr" defTabSz="1219200" eaLnBrk="1" fontAlgn="auto" latinLnBrk="0" hangingPunct="1">
                  <a:lnSpc>
                    <a:spcPct val="120000"/>
                  </a:lnSpc>
                  <a:spcBef>
                    <a:spcPct val="0"/>
                  </a:spcBef>
                  <a:spcAft>
                    <a:spcPts val="0"/>
                  </a:spcAft>
                  <a:buClrTx/>
                  <a:buSzTx/>
                  <a:buFontTx/>
                  <a:buNone/>
                  <a:defRPr/>
                </a:pPr>
                <a: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点击此处编辑内容点击此处编辑内容</a:t>
                </a:r>
                <a:b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br>
                <a: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点击此处编辑内容</a:t>
                </a:r>
                <a:endParaRPr kumimoji="0" lang="zh-CN" altLang="en-US" sz="105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grpSp>
        <p:grpSp>
          <p:nvGrpSpPr>
            <p:cNvPr id="31" name="Group 46"/>
            <p:cNvGrpSpPr/>
            <p:nvPr/>
          </p:nvGrpSpPr>
          <p:grpSpPr>
            <a:xfrm>
              <a:off x="9198378" y="4817936"/>
              <a:ext cx="2010190" cy="781369"/>
              <a:chOff x="9198378" y="4817936"/>
              <a:chExt cx="2010190" cy="781369"/>
            </a:xfrm>
          </p:grpSpPr>
          <p:sp>
            <p:nvSpPr>
              <p:cNvPr id="37" name="TextBox 37"/>
              <p:cNvSpPr txBox="1"/>
              <p:nvPr/>
            </p:nvSpPr>
            <p:spPr>
              <a:xfrm>
                <a:off x="9198378" y="4817936"/>
                <a:ext cx="2010190" cy="325410"/>
              </a:xfrm>
              <a:prstGeom prst="rect">
                <a:avLst/>
              </a:prstGeom>
              <a:noFill/>
            </p:spPr>
            <p:txBody>
              <a:bodyPr wrap="none" lIns="0" tIns="0" rIns="0" bIns="0" anchor="t">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单击编辑标题</a:t>
                </a:r>
                <a:endPar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sp>
            <p:nvSpPr>
              <p:cNvPr id="38" name="TextBox 38"/>
              <p:cNvSpPr txBox="1"/>
              <p:nvPr/>
            </p:nvSpPr>
            <p:spPr>
              <a:xfrm>
                <a:off x="9198378" y="5143346"/>
                <a:ext cx="2010190" cy="455959"/>
              </a:xfrm>
              <a:prstGeom prst="rect">
                <a:avLst/>
              </a:prstGeom>
              <a:noFill/>
            </p:spPr>
            <p:txBody>
              <a:bodyPr wrap="square" lIns="0" tIns="0" rIns="0" bIns="0" anchor="t">
                <a:normAutofit fontScale="85000" lnSpcReduction="10000"/>
              </a:bodyPr>
              <a:lstStyle/>
              <a:p>
                <a:pPr marL="0" marR="0" lvl="0" indent="0" algn="ctr" defTabSz="1219200" eaLnBrk="1" fontAlgn="auto" latinLnBrk="0" hangingPunct="1">
                  <a:lnSpc>
                    <a:spcPct val="120000"/>
                  </a:lnSpc>
                  <a:spcBef>
                    <a:spcPct val="0"/>
                  </a:spcBef>
                  <a:spcAft>
                    <a:spcPts val="0"/>
                  </a:spcAft>
                  <a:buClrTx/>
                  <a:buSzTx/>
                  <a:buFontTx/>
                  <a:buNone/>
                  <a:defRPr/>
                </a:pPr>
                <a: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点击此处编辑内容点击此处编辑内容</a:t>
                </a:r>
                <a:b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br>
                <a:r>
                  <a:rPr kumimoji="0" lang="zh-CN" altLang="en-US" sz="105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rPr>
                  <a:t>点击此处编辑内容</a:t>
                </a:r>
                <a:endParaRPr kumimoji="0" lang="zh-CN" altLang="en-US" sz="105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grpSp>
        <p:sp>
          <p:nvSpPr>
            <p:cNvPr id="32" name="Freeform: Shape 39"/>
            <p:cNvSpPr/>
            <p:nvPr/>
          </p:nvSpPr>
          <p:spPr bwMode="auto">
            <a:xfrm>
              <a:off x="1451934" y="2048857"/>
              <a:ext cx="639821" cy="51598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404040"/>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33" name="Freeform: Shape 40"/>
            <p:cNvSpPr/>
            <p:nvPr/>
          </p:nvSpPr>
          <p:spPr bwMode="auto">
            <a:xfrm>
              <a:off x="3610665" y="1501808"/>
              <a:ext cx="544783" cy="536889"/>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B63838"/>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34" name="Freeform: Shape 41"/>
            <p:cNvSpPr/>
            <p:nvPr/>
          </p:nvSpPr>
          <p:spPr bwMode="auto">
            <a:xfrm>
              <a:off x="5683856" y="1228415"/>
              <a:ext cx="582896" cy="437172"/>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404040"/>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35" name="Freeform: Shape 42"/>
            <p:cNvSpPr/>
            <p:nvPr/>
          </p:nvSpPr>
          <p:spPr bwMode="auto">
            <a:xfrm>
              <a:off x="7843831" y="1645267"/>
              <a:ext cx="473703" cy="47370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B63838"/>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36" name="Freeform: Shape 43"/>
            <p:cNvSpPr/>
            <p:nvPr/>
          </p:nvSpPr>
          <p:spPr bwMode="auto">
            <a:xfrm>
              <a:off x="9931791" y="2083204"/>
              <a:ext cx="509499" cy="470845"/>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404040"/>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sp>
        <p:nvSpPr>
          <p:cNvPr id="47" name="文本框 46"/>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48" name="组合 47"/>
          <p:cNvGrpSpPr/>
          <p:nvPr/>
        </p:nvGrpSpPr>
        <p:grpSpPr>
          <a:xfrm>
            <a:off x="630247" y="605388"/>
            <a:ext cx="515759" cy="359482"/>
            <a:chOff x="4756467" y="436097"/>
            <a:chExt cx="624817" cy="479276"/>
          </a:xfrm>
        </p:grpSpPr>
        <p:sp>
          <p:nvSpPr>
            <p:cNvPr id="49" name="箭头: V 形 48"/>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50" name="箭头: V 形 49"/>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1552575" y="1406525"/>
            <a:ext cx="5024438" cy="4965700"/>
          </a:xfrm>
          <a:prstGeom prst="ellipse">
            <a:avLst/>
          </a:prstGeom>
          <a:noFill/>
          <a:ln w="9">
            <a:solidFill>
              <a:srgbClr val="B63838"/>
            </a:solidFill>
            <a:prstDash val="dash"/>
            <a:round/>
          </a:ln>
          <a:extLst>
            <a:ext uri="{909E8E84-426E-40DD-AFC4-6F175D3DCCD1}">
              <a14:hiddenFill xmlns:a14="http://schemas.microsoft.com/office/drawing/2010/main">
                <a:solidFill>
                  <a:srgbClr val="FFFFFF"/>
                </a:solidFill>
              </a14:hiddenFill>
            </a:ext>
          </a:extLst>
        </p:spPr>
        <p:txBody>
          <a:bodyPr lIns="90965" tIns="45482" rIns="90965" bIns="4548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09955" eaLnBrk="1" hangingPunct="1">
              <a:spcBef>
                <a:spcPct val="0"/>
              </a:spcBef>
              <a:buFont typeface="Arial" panose="020B0604020202020204" pitchFamily="34" charset="0"/>
              <a:buNone/>
              <a:defRPr/>
            </a:pPr>
            <a:endParaRPr lang="zh-CN" altLang="en-US" sz="1755" b="1">
              <a:solidFill>
                <a:srgbClr val="393939"/>
              </a:solidFill>
              <a:ea typeface="宋体" panose="02010600030101010101" pitchFamily="2" charset="-122"/>
            </a:endParaRPr>
          </a:p>
        </p:txBody>
      </p:sp>
      <p:sp>
        <p:nvSpPr>
          <p:cNvPr id="3" name="Oval 10"/>
          <p:cNvSpPr>
            <a:spLocks noChangeArrowheads="1"/>
          </p:cNvSpPr>
          <p:nvPr/>
        </p:nvSpPr>
        <p:spPr bwMode="auto">
          <a:xfrm>
            <a:off x="5318125" y="1631950"/>
            <a:ext cx="585788" cy="577850"/>
          </a:xfrm>
          <a:prstGeom prst="ellipse">
            <a:avLst/>
          </a:prstGeom>
          <a:solidFill>
            <a:srgbClr val="B63838"/>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09955" eaLnBrk="1" hangingPunct="1">
              <a:spcBef>
                <a:spcPct val="0"/>
              </a:spcBef>
              <a:buFont typeface="Arial" panose="020B0604020202020204" pitchFamily="34" charset="0"/>
              <a:buNone/>
              <a:defRPr/>
            </a:pPr>
            <a:r>
              <a:rPr lang="en-US" altLang="zh-CN" sz="2385">
                <a:solidFill>
                  <a:srgbClr val="FFFFFF"/>
                </a:solidFill>
                <a:latin typeface="Calibri" panose="020F0502020204030204"/>
              </a:rPr>
              <a:t>01</a:t>
            </a:r>
            <a:endParaRPr lang="zh-CN" altLang="en-US" sz="2385" dirty="0">
              <a:solidFill>
                <a:srgbClr val="FFFFFF"/>
              </a:solidFill>
              <a:latin typeface="Calibri" panose="020F0502020204030204"/>
            </a:endParaRPr>
          </a:p>
        </p:txBody>
      </p:sp>
      <p:sp>
        <p:nvSpPr>
          <p:cNvPr id="4" name="Oval 11"/>
          <p:cNvSpPr>
            <a:spLocks noChangeArrowheads="1"/>
          </p:cNvSpPr>
          <p:nvPr/>
        </p:nvSpPr>
        <p:spPr bwMode="auto">
          <a:xfrm>
            <a:off x="5318125" y="5567363"/>
            <a:ext cx="585788" cy="577850"/>
          </a:xfrm>
          <a:prstGeom prst="ellipse">
            <a:avLst/>
          </a:prstGeom>
          <a:solidFill>
            <a:srgbClr val="B63838"/>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09955" eaLnBrk="1" hangingPunct="1">
              <a:spcBef>
                <a:spcPct val="0"/>
              </a:spcBef>
              <a:buFont typeface="Arial" panose="020B0604020202020204" pitchFamily="34" charset="0"/>
              <a:buNone/>
              <a:defRPr/>
            </a:pPr>
            <a:r>
              <a:rPr lang="en-US" altLang="zh-CN" sz="2385">
                <a:solidFill>
                  <a:srgbClr val="FFFFFF"/>
                </a:solidFill>
                <a:latin typeface="Calibri" panose="020F0502020204030204"/>
              </a:rPr>
              <a:t>05</a:t>
            </a:r>
            <a:endParaRPr lang="zh-CN" altLang="en-US" sz="2385" dirty="0">
              <a:solidFill>
                <a:srgbClr val="FFFFFF"/>
              </a:solidFill>
              <a:latin typeface="Calibri" panose="020F0502020204030204"/>
            </a:endParaRPr>
          </a:p>
        </p:txBody>
      </p:sp>
      <p:sp>
        <p:nvSpPr>
          <p:cNvPr id="5" name="Oval 12"/>
          <p:cNvSpPr>
            <a:spLocks noChangeArrowheads="1"/>
          </p:cNvSpPr>
          <p:nvPr/>
        </p:nvSpPr>
        <p:spPr bwMode="auto">
          <a:xfrm>
            <a:off x="6022975" y="4652963"/>
            <a:ext cx="587375" cy="579437"/>
          </a:xfrm>
          <a:prstGeom prst="ellipse">
            <a:avLst/>
          </a:prstGeom>
          <a:solidFill>
            <a:srgbClr val="404040"/>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09955" eaLnBrk="1" hangingPunct="1">
              <a:spcBef>
                <a:spcPct val="0"/>
              </a:spcBef>
              <a:buFont typeface="Arial" panose="020B0604020202020204" pitchFamily="34" charset="0"/>
              <a:buNone/>
              <a:defRPr/>
            </a:pPr>
            <a:r>
              <a:rPr lang="en-US" altLang="zh-CN" sz="2385">
                <a:solidFill>
                  <a:srgbClr val="FFFFFF"/>
                </a:solidFill>
                <a:latin typeface="Calibri" panose="020F0502020204030204"/>
              </a:rPr>
              <a:t>04</a:t>
            </a:r>
            <a:endParaRPr lang="zh-CN" altLang="en-US" sz="2385" dirty="0">
              <a:solidFill>
                <a:srgbClr val="FFFFFF"/>
              </a:solidFill>
              <a:latin typeface="Calibri" panose="020F0502020204030204"/>
            </a:endParaRPr>
          </a:p>
        </p:txBody>
      </p:sp>
      <p:sp>
        <p:nvSpPr>
          <p:cNvPr id="6" name="Oval 13"/>
          <p:cNvSpPr>
            <a:spLocks noChangeArrowheads="1"/>
          </p:cNvSpPr>
          <p:nvPr/>
        </p:nvSpPr>
        <p:spPr bwMode="auto">
          <a:xfrm>
            <a:off x="6022975" y="2546350"/>
            <a:ext cx="587375" cy="577850"/>
          </a:xfrm>
          <a:prstGeom prst="ellipse">
            <a:avLst/>
          </a:prstGeom>
          <a:solidFill>
            <a:srgbClr val="404040"/>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09955" eaLnBrk="1" hangingPunct="1">
              <a:spcBef>
                <a:spcPct val="0"/>
              </a:spcBef>
              <a:buFont typeface="Arial" panose="020B0604020202020204" pitchFamily="34" charset="0"/>
              <a:buNone/>
              <a:defRPr/>
            </a:pPr>
            <a:r>
              <a:rPr lang="en-US" altLang="zh-CN" sz="2385">
                <a:solidFill>
                  <a:srgbClr val="FFFFFF"/>
                </a:solidFill>
                <a:latin typeface="Calibri" panose="020F0502020204030204"/>
              </a:rPr>
              <a:t>02</a:t>
            </a:r>
            <a:endParaRPr lang="zh-CN" altLang="en-US" sz="2385" dirty="0">
              <a:solidFill>
                <a:srgbClr val="FFFFFF"/>
              </a:solidFill>
              <a:latin typeface="Calibri" panose="020F0502020204030204"/>
            </a:endParaRPr>
          </a:p>
        </p:txBody>
      </p:sp>
      <p:sp>
        <p:nvSpPr>
          <p:cNvPr id="7" name="Oval 14"/>
          <p:cNvSpPr>
            <a:spLocks noChangeArrowheads="1"/>
          </p:cNvSpPr>
          <p:nvPr/>
        </p:nvSpPr>
        <p:spPr bwMode="auto">
          <a:xfrm>
            <a:off x="6251575" y="3598863"/>
            <a:ext cx="585788" cy="579437"/>
          </a:xfrm>
          <a:prstGeom prst="ellipse">
            <a:avLst/>
          </a:prstGeom>
          <a:solidFill>
            <a:srgbClr val="B63838"/>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09955" eaLnBrk="1" hangingPunct="1">
              <a:spcBef>
                <a:spcPct val="0"/>
              </a:spcBef>
              <a:buFont typeface="Arial" panose="020B0604020202020204" pitchFamily="34" charset="0"/>
              <a:buNone/>
              <a:defRPr/>
            </a:pPr>
            <a:r>
              <a:rPr lang="en-US" altLang="zh-CN" sz="2385">
                <a:solidFill>
                  <a:srgbClr val="FFFFFF"/>
                </a:solidFill>
                <a:latin typeface="Calibri" panose="020F0502020204030204"/>
              </a:rPr>
              <a:t>03</a:t>
            </a:r>
            <a:endParaRPr lang="zh-CN" altLang="en-US" sz="2385" dirty="0">
              <a:solidFill>
                <a:srgbClr val="FFFFFF"/>
              </a:solidFill>
              <a:latin typeface="Calibri" panose="020F0502020204030204"/>
            </a:endParaRPr>
          </a:p>
        </p:txBody>
      </p:sp>
      <p:pic>
        <p:nvPicPr>
          <p:cNvPr id="8" name="Picture 3" descr="C:\Users\Administrator\Desktop\图片2mm.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49437" y="1788772"/>
            <a:ext cx="4291013"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9"/>
          <p:cNvSpPr>
            <a:spLocks noChangeArrowheads="1"/>
          </p:cNvSpPr>
          <p:nvPr/>
        </p:nvSpPr>
        <p:spPr bwMode="auto">
          <a:xfrm>
            <a:off x="1033463" y="4165600"/>
            <a:ext cx="1592262" cy="1573213"/>
          </a:xfrm>
          <a:prstGeom prst="ellipse">
            <a:avLst/>
          </a:prstGeom>
          <a:solidFill>
            <a:srgbClr val="B63838"/>
          </a:solidFill>
          <a:ln>
            <a:noFill/>
          </a:ln>
        </p:spPr>
        <p:txBody>
          <a:bodyPr lIns="90965" tIns="45482" rIns="90965" bIns="4548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09955" eaLnBrk="1" hangingPunct="1">
              <a:spcBef>
                <a:spcPct val="0"/>
              </a:spcBef>
              <a:buFont typeface="Arial" panose="020B0604020202020204" pitchFamily="34" charset="0"/>
              <a:buNone/>
              <a:defRPr/>
            </a:pPr>
            <a:endParaRPr lang="zh-CN" altLang="en-US" sz="1755" b="1">
              <a:solidFill>
                <a:srgbClr val="325F0B"/>
              </a:solidFill>
              <a:ea typeface="宋体" panose="02010600030101010101" pitchFamily="2" charset="-122"/>
            </a:endParaRPr>
          </a:p>
        </p:txBody>
      </p:sp>
      <p:sp>
        <p:nvSpPr>
          <p:cNvPr id="10" name="TextBox 18"/>
          <p:cNvSpPr txBox="1">
            <a:spLocks noChangeArrowheads="1"/>
          </p:cNvSpPr>
          <p:nvPr/>
        </p:nvSpPr>
        <p:spPr bwMode="auto">
          <a:xfrm>
            <a:off x="1365250" y="4500563"/>
            <a:ext cx="92868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65" tIns="45482" rIns="90965" bIns="4548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09955" eaLnBrk="1" hangingPunct="1">
              <a:spcBef>
                <a:spcPct val="0"/>
              </a:spcBef>
              <a:buFont typeface="Arial" panose="020B0604020202020204" pitchFamily="34" charset="0"/>
              <a:buNone/>
              <a:defRPr/>
            </a:pPr>
            <a:r>
              <a:rPr lang="zh-CN" altLang="en-US" sz="2510" b="1">
                <a:solidFill>
                  <a:srgbClr val="FFFFFF"/>
                </a:solidFill>
                <a:latin typeface="微软雅黑" panose="020B0503020204020204" pitchFamily="34" charset="-122"/>
              </a:rPr>
              <a:t>经验总结</a:t>
            </a:r>
            <a:endParaRPr lang="en-US" altLang="zh-CN" sz="2510" b="1" dirty="0">
              <a:solidFill>
                <a:srgbClr val="FFFFFF"/>
              </a:solidFill>
              <a:latin typeface="微软雅黑" panose="020B0503020204020204" pitchFamily="34" charset="-122"/>
            </a:endParaRPr>
          </a:p>
        </p:txBody>
      </p:sp>
      <p:sp>
        <p:nvSpPr>
          <p:cNvPr id="11" name="矩形 1"/>
          <p:cNvSpPr>
            <a:spLocks noChangeArrowheads="1"/>
          </p:cNvSpPr>
          <p:nvPr/>
        </p:nvSpPr>
        <p:spPr bwMode="auto">
          <a:xfrm>
            <a:off x="6202363" y="1443038"/>
            <a:ext cx="4140200" cy="69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0" tIns="45496" rIns="90990" bIns="45496">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09955">
              <a:lnSpc>
                <a:spcPct val="150000"/>
              </a:lnSpc>
              <a:buFont typeface="Arial" panose="020B0604020202020204" pitchFamily="34" charset="0"/>
              <a:buNone/>
              <a:defRPr/>
            </a:pPr>
            <a:r>
              <a:rPr lang="zh-CN" altLang="en-US" sz="1380">
                <a:solidFill>
                  <a:prstClr val="black">
                    <a:lumMod val="85000"/>
                    <a:lumOff val="1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80">
                <a:solidFill>
                  <a:prstClr val="black">
                    <a:lumMod val="85000"/>
                    <a:lumOff val="15000"/>
                  </a:prstClr>
                </a:solidFill>
                <a:latin typeface="微软雅黑" panose="020B0503020204020204" pitchFamily="34" charset="-122"/>
                <a:ea typeface="微软雅黑" panose="020B0503020204020204" pitchFamily="34" charset="-122"/>
              </a:rPr>
              <a:t>200,</a:t>
            </a:r>
            <a:r>
              <a:rPr lang="zh-CN" altLang="en-US" sz="1380">
                <a:solidFill>
                  <a:prstClr val="black">
                    <a:lumMod val="85000"/>
                    <a:lumOff val="15000"/>
                  </a:prstClr>
                </a:solidFill>
                <a:latin typeface="微软雅黑" panose="020B0503020204020204" pitchFamily="34" charset="-122"/>
                <a:ea typeface="微软雅黑" panose="020B0503020204020204" pitchFamily="34" charset="-122"/>
              </a:rPr>
              <a:t>添加适当的文字，添加适当的文字</a:t>
            </a:r>
            <a:endParaRPr lang="en-US" altLang="zh-CN" sz="1380" dirty="0">
              <a:solidFill>
                <a:prstClr val="black">
                  <a:lumMod val="85000"/>
                  <a:lumOff val="15000"/>
                </a:prstClr>
              </a:solidFill>
              <a:latin typeface="微软雅黑" panose="020B0503020204020204" pitchFamily="34" charset="-122"/>
              <a:ea typeface="微软雅黑" panose="020B0503020204020204" pitchFamily="34" charset="-122"/>
              <a:sym typeface="华文宋体" pitchFamily="2" charset="-122"/>
            </a:endParaRPr>
          </a:p>
        </p:txBody>
      </p:sp>
      <p:sp>
        <p:nvSpPr>
          <p:cNvPr id="12" name="矩形 1"/>
          <p:cNvSpPr>
            <a:spLocks noChangeArrowheads="1"/>
          </p:cNvSpPr>
          <p:nvPr/>
        </p:nvSpPr>
        <p:spPr bwMode="auto">
          <a:xfrm>
            <a:off x="6932613" y="2455863"/>
            <a:ext cx="3824287" cy="69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0" tIns="45496" rIns="90990" bIns="45496">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09955">
              <a:lnSpc>
                <a:spcPct val="150000"/>
              </a:lnSpc>
              <a:buFont typeface="Arial" panose="020B0604020202020204" pitchFamily="34" charset="0"/>
              <a:buNone/>
              <a:defRPr/>
            </a:pPr>
            <a:r>
              <a:rPr lang="zh-CN" altLang="en-US" sz="1380">
                <a:solidFill>
                  <a:prstClr val="black">
                    <a:lumMod val="85000"/>
                    <a:lumOff val="1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80">
                <a:solidFill>
                  <a:prstClr val="black">
                    <a:lumMod val="85000"/>
                    <a:lumOff val="15000"/>
                  </a:prstClr>
                </a:solidFill>
                <a:latin typeface="微软雅黑" panose="020B0503020204020204" pitchFamily="34" charset="-122"/>
                <a:ea typeface="微软雅黑" panose="020B0503020204020204" pitchFamily="34" charset="-122"/>
              </a:rPr>
              <a:t>200,</a:t>
            </a:r>
            <a:r>
              <a:rPr lang="zh-CN" altLang="en-US" sz="1380">
                <a:solidFill>
                  <a:prstClr val="black">
                    <a:lumMod val="85000"/>
                    <a:lumOff val="15000"/>
                  </a:prstClr>
                </a:solidFill>
                <a:latin typeface="微软雅黑" panose="020B0503020204020204" pitchFamily="34" charset="-122"/>
                <a:ea typeface="微软雅黑" panose="020B0503020204020204" pitchFamily="34" charset="-122"/>
              </a:rPr>
              <a:t>添加适当的文字，添加适当的文字</a:t>
            </a:r>
            <a:endParaRPr lang="en-US" altLang="zh-CN" sz="1380" dirty="0">
              <a:solidFill>
                <a:prstClr val="black">
                  <a:lumMod val="85000"/>
                  <a:lumOff val="15000"/>
                </a:prstClr>
              </a:solidFill>
              <a:latin typeface="微软雅黑" panose="020B0503020204020204" pitchFamily="34" charset="-122"/>
              <a:ea typeface="微软雅黑" panose="020B0503020204020204" pitchFamily="34" charset="-122"/>
              <a:sym typeface="华文宋体" pitchFamily="2" charset="-122"/>
            </a:endParaRPr>
          </a:p>
        </p:txBody>
      </p:sp>
      <p:sp>
        <p:nvSpPr>
          <p:cNvPr id="13" name="矩形 1"/>
          <p:cNvSpPr>
            <a:spLocks noChangeArrowheads="1"/>
          </p:cNvSpPr>
          <p:nvPr/>
        </p:nvSpPr>
        <p:spPr bwMode="auto">
          <a:xfrm>
            <a:off x="7085013" y="3576638"/>
            <a:ext cx="3824287" cy="69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0" tIns="45496" rIns="90990" bIns="45496">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09955">
              <a:lnSpc>
                <a:spcPct val="150000"/>
              </a:lnSpc>
              <a:buFont typeface="Arial" panose="020B0604020202020204" pitchFamily="34" charset="0"/>
              <a:buNone/>
              <a:defRPr/>
            </a:pPr>
            <a:r>
              <a:rPr lang="zh-CN" altLang="en-US" sz="1380">
                <a:solidFill>
                  <a:prstClr val="black">
                    <a:lumMod val="85000"/>
                    <a:lumOff val="1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80">
                <a:solidFill>
                  <a:prstClr val="black">
                    <a:lumMod val="85000"/>
                    <a:lumOff val="15000"/>
                  </a:prstClr>
                </a:solidFill>
                <a:latin typeface="微软雅黑" panose="020B0503020204020204" pitchFamily="34" charset="-122"/>
                <a:ea typeface="微软雅黑" panose="020B0503020204020204" pitchFamily="34" charset="-122"/>
              </a:rPr>
              <a:t>200,</a:t>
            </a:r>
            <a:r>
              <a:rPr lang="zh-CN" altLang="en-US" sz="1380">
                <a:solidFill>
                  <a:prstClr val="black">
                    <a:lumMod val="85000"/>
                    <a:lumOff val="15000"/>
                  </a:prstClr>
                </a:solidFill>
                <a:latin typeface="微软雅黑" panose="020B0503020204020204" pitchFamily="34" charset="-122"/>
                <a:ea typeface="微软雅黑" panose="020B0503020204020204" pitchFamily="34" charset="-122"/>
              </a:rPr>
              <a:t>添加适当的文字，添加适当的文字</a:t>
            </a:r>
            <a:endParaRPr lang="en-US" altLang="zh-CN" sz="1380" dirty="0">
              <a:solidFill>
                <a:prstClr val="black">
                  <a:lumMod val="85000"/>
                  <a:lumOff val="15000"/>
                </a:prstClr>
              </a:solidFill>
              <a:latin typeface="微软雅黑" panose="020B0503020204020204" pitchFamily="34" charset="-122"/>
              <a:ea typeface="微软雅黑" panose="020B0503020204020204" pitchFamily="34" charset="-122"/>
              <a:sym typeface="华文宋体" pitchFamily="2" charset="-122"/>
            </a:endParaRPr>
          </a:p>
        </p:txBody>
      </p:sp>
      <p:sp>
        <p:nvSpPr>
          <p:cNvPr id="14" name="矩形 1"/>
          <p:cNvSpPr>
            <a:spLocks noChangeArrowheads="1"/>
          </p:cNvSpPr>
          <p:nvPr/>
        </p:nvSpPr>
        <p:spPr bwMode="auto">
          <a:xfrm>
            <a:off x="6932613" y="4622800"/>
            <a:ext cx="3824287" cy="69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0" tIns="45496" rIns="90990" bIns="45496">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09955">
              <a:lnSpc>
                <a:spcPct val="150000"/>
              </a:lnSpc>
              <a:buFont typeface="Arial" panose="020B0604020202020204" pitchFamily="34" charset="0"/>
              <a:buNone/>
              <a:defRPr/>
            </a:pPr>
            <a:r>
              <a:rPr lang="zh-CN" altLang="en-US" sz="1380">
                <a:solidFill>
                  <a:prstClr val="black">
                    <a:lumMod val="85000"/>
                    <a:lumOff val="1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80">
                <a:solidFill>
                  <a:prstClr val="black">
                    <a:lumMod val="85000"/>
                    <a:lumOff val="15000"/>
                  </a:prstClr>
                </a:solidFill>
                <a:latin typeface="微软雅黑" panose="020B0503020204020204" pitchFamily="34" charset="-122"/>
                <a:ea typeface="微软雅黑" panose="020B0503020204020204" pitchFamily="34" charset="-122"/>
              </a:rPr>
              <a:t>200,</a:t>
            </a:r>
            <a:r>
              <a:rPr lang="zh-CN" altLang="en-US" sz="1380">
                <a:solidFill>
                  <a:prstClr val="black">
                    <a:lumMod val="85000"/>
                    <a:lumOff val="15000"/>
                  </a:prstClr>
                </a:solidFill>
                <a:latin typeface="微软雅黑" panose="020B0503020204020204" pitchFamily="34" charset="-122"/>
                <a:ea typeface="微软雅黑" panose="020B0503020204020204" pitchFamily="34" charset="-122"/>
              </a:rPr>
              <a:t>添加适当的文字，添加适当的文字</a:t>
            </a:r>
            <a:endParaRPr lang="en-US" altLang="zh-CN" sz="1380" dirty="0">
              <a:solidFill>
                <a:prstClr val="black">
                  <a:lumMod val="85000"/>
                  <a:lumOff val="15000"/>
                </a:prstClr>
              </a:solidFill>
              <a:latin typeface="微软雅黑" panose="020B0503020204020204" pitchFamily="34" charset="-122"/>
              <a:ea typeface="微软雅黑" panose="020B0503020204020204" pitchFamily="34" charset="-122"/>
              <a:sym typeface="华文宋体" pitchFamily="2" charset="-122"/>
            </a:endParaRPr>
          </a:p>
        </p:txBody>
      </p:sp>
      <p:sp>
        <p:nvSpPr>
          <p:cNvPr id="15" name="矩形 1"/>
          <p:cNvSpPr>
            <a:spLocks noChangeArrowheads="1"/>
          </p:cNvSpPr>
          <p:nvPr/>
        </p:nvSpPr>
        <p:spPr bwMode="auto">
          <a:xfrm>
            <a:off x="6202363" y="5540375"/>
            <a:ext cx="4140200" cy="69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0" tIns="45496" rIns="90990" bIns="45496">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09955">
              <a:lnSpc>
                <a:spcPct val="150000"/>
              </a:lnSpc>
              <a:buFont typeface="Arial" panose="020B0604020202020204" pitchFamily="34" charset="0"/>
              <a:buNone/>
              <a:defRPr/>
            </a:pPr>
            <a:r>
              <a:rPr lang="zh-CN" altLang="en-US" sz="1380" dirty="0">
                <a:solidFill>
                  <a:prstClr val="black">
                    <a:lumMod val="85000"/>
                    <a:lumOff val="1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80" dirty="0">
                <a:solidFill>
                  <a:prstClr val="black">
                    <a:lumMod val="85000"/>
                    <a:lumOff val="15000"/>
                  </a:prstClr>
                </a:solidFill>
                <a:latin typeface="微软雅黑" panose="020B0503020204020204" pitchFamily="34" charset="-122"/>
                <a:ea typeface="微软雅黑" panose="020B0503020204020204" pitchFamily="34" charset="-122"/>
              </a:rPr>
              <a:t>200,</a:t>
            </a:r>
            <a:r>
              <a:rPr lang="zh-CN" altLang="en-US" sz="1380" dirty="0">
                <a:solidFill>
                  <a:prstClr val="black">
                    <a:lumMod val="85000"/>
                    <a:lumOff val="15000"/>
                  </a:prstClr>
                </a:solidFill>
                <a:latin typeface="微软雅黑" panose="020B0503020204020204" pitchFamily="34" charset="-122"/>
                <a:ea typeface="微软雅黑" panose="020B0503020204020204" pitchFamily="34" charset="-122"/>
              </a:rPr>
              <a:t>添加适当的文字，添加适当的文字</a:t>
            </a:r>
            <a:endParaRPr lang="en-US" altLang="zh-CN" sz="1380" dirty="0">
              <a:solidFill>
                <a:prstClr val="black">
                  <a:lumMod val="85000"/>
                  <a:lumOff val="15000"/>
                </a:prstClr>
              </a:solidFill>
              <a:latin typeface="微软雅黑" panose="020B0503020204020204" pitchFamily="34" charset="-122"/>
              <a:ea typeface="微软雅黑" panose="020B0503020204020204" pitchFamily="34" charset="-122"/>
              <a:sym typeface="华文宋体" pitchFamily="2" charset="-122"/>
            </a:endParaRPr>
          </a:p>
        </p:txBody>
      </p:sp>
      <p:sp>
        <p:nvSpPr>
          <p:cNvPr id="16" name="文本框 15"/>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17" name="组合 16"/>
          <p:cNvGrpSpPr/>
          <p:nvPr/>
        </p:nvGrpSpPr>
        <p:grpSpPr>
          <a:xfrm>
            <a:off x="630247" y="605388"/>
            <a:ext cx="515759" cy="359482"/>
            <a:chOff x="4756467" y="436097"/>
            <a:chExt cx="624817" cy="479276"/>
          </a:xfrm>
        </p:grpSpPr>
        <p:sp>
          <p:nvSpPr>
            <p:cNvPr id="18" name="箭头: V 形 17"/>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9" name="箭头: V 形 18"/>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1"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2)">
                                      <p:cBhvr>
                                        <p:cTn id="11" dur="750"/>
                                        <p:tgtEl>
                                          <p:spTgt spid="2"/>
                                        </p:tgtEl>
                                      </p:cBhvr>
                                    </p:animEffect>
                                  </p:childTnLst>
                                </p:cTn>
                              </p:par>
                            </p:childTnLst>
                          </p:cTn>
                        </p:par>
                        <p:par>
                          <p:cTn id="12" fill="hold">
                            <p:stCondLst>
                              <p:cond delay="2000"/>
                            </p:stCondLst>
                            <p:childTnLst>
                              <p:par>
                                <p:cTn id="13" presetID="5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Scale>
                                      <p:cBhvr>
                                        <p:cTn id="1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9"/>
                                        </p:tgtEl>
                                        <p:attrNameLst>
                                          <p:attrName>ppt_x</p:attrName>
                                          <p:attrName>ppt_y</p:attrName>
                                        </p:attrNameLst>
                                      </p:cBhvr>
                                      <p:rCtr x="0" y="0"/>
                                    </p:animMotion>
                                    <p:animEffect transition="in" filter="fade">
                                      <p:cBhvr>
                                        <p:cTn id="17" dur="1000"/>
                                        <p:tgtEl>
                                          <p:spTgt spid="9"/>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Scale>
                                      <p:cBhvr>
                                        <p:cTn id="2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10"/>
                                        </p:tgtEl>
                                        <p:attrNameLst>
                                          <p:attrName>ppt_x</p:attrName>
                                          <p:attrName>ppt_y</p:attrName>
                                        </p:attrNameLst>
                                      </p:cBhvr>
                                      <p:rCtr x="0" y="0"/>
                                    </p:animMotion>
                                    <p:animEffect transition="in" filter="fade">
                                      <p:cBhvr>
                                        <p:cTn id="22" dur="1000"/>
                                        <p:tgtEl>
                                          <p:spTgt spid="10"/>
                                        </p:tgtEl>
                                      </p:cBhvr>
                                    </p:animEffect>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35" presetClass="path" presetSubtype="0" accel="50000" decel="50000" fill="hold" grpId="1" nodeType="withEffect">
                                  <p:stCondLst>
                                    <p:cond delay="0"/>
                                  </p:stCondLst>
                                  <p:childTnLst>
                                    <p:animMotion origin="layout" path="M -3.05556E-6 -1.97531E-6 L -0.17361 0.29043 " pathEditMode="relative" rAng="0" ptsTypes="AA">
                                      <p:cBhvr>
                                        <p:cTn id="35" dur="500" spd="-99900" fill="hold"/>
                                        <p:tgtEl>
                                          <p:spTgt spid="3"/>
                                        </p:tgtEl>
                                        <p:attrNameLst>
                                          <p:attrName>ppt_x</p:attrName>
                                          <p:attrName>ppt_y</p:attrName>
                                        </p:attrNameLst>
                                      </p:cBhvr>
                                      <p:rCtr x="-8681" y="14506"/>
                                    </p:animMotion>
                                  </p:childTnLst>
                                </p:cTn>
                              </p:par>
                              <p:par>
                                <p:cTn id="36" presetID="35" presetClass="path" presetSubtype="0" accel="50000" decel="50000" fill="hold" grpId="1" nodeType="withEffect">
                                  <p:stCondLst>
                                    <p:cond delay="0"/>
                                  </p:stCondLst>
                                  <p:childTnLst>
                                    <p:animMotion origin="layout" path="M 4.44444E-6 1.48148E-6 L -0.23143 0.15555 " pathEditMode="relative" rAng="0" ptsTypes="AA">
                                      <p:cBhvr>
                                        <p:cTn id="37" dur="500" spd="-99900" fill="hold"/>
                                        <p:tgtEl>
                                          <p:spTgt spid="6"/>
                                        </p:tgtEl>
                                        <p:attrNameLst>
                                          <p:attrName>ppt_x</p:attrName>
                                          <p:attrName>ppt_y</p:attrName>
                                        </p:attrNameLst>
                                      </p:cBhvr>
                                      <p:rCtr x="-11580" y="7778"/>
                                    </p:animMotion>
                                  </p:childTnLst>
                                </p:cTn>
                              </p:par>
                              <p:par>
                                <p:cTn id="38" presetID="35" presetClass="path" presetSubtype="0" accel="50000" decel="50000" fill="hold" grpId="1" nodeType="withEffect">
                                  <p:stCondLst>
                                    <p:cond delay="0"/>
                                  </p:stCondLst>
                                  <p:childTnLst>
                                    <p:animMotion origin="layout" path="M -1.94444E-6 -4.07407E-6 L -0.25 -4.07407E-6 " pathEditMode="relative" rAng="0" ptsTypes="AA">
                                      <p:cBhvr>
                                        <p:cTn id="39" dur="500" spd="-99900" fill="hold"/>
                                        <p:tgtEl>
                                          <p:spTgt spid="7"/>
                                        </p:tgtEl>
                                        <p:attrNameLst>
                                          <p:attrName>ppt_x</p:attrName>
                                          <p:attrName>ppt_y</p:attrName>
                                        </p:attrNameLst>
                                      </p:cBhvr>
                                      <p:rCtr x="-12500" y="0"/>
                                    </p:animMotion>
                                  </p:childTnLst>
                                </p:cTn>
                              </p:par>
                              <p:par>
                                <p:cTn id="40" presetID="35" presetClass="path" presetSubtype="0" accel="50000" decel="50000" fill="hold" grpId="1" nodeType="withEffect">
                                  <p:stCondLst>
                                    <p:cond delay="0"/>
                                  </p:stCondLst>
                                  <p:childTnLst>
                                    <p:animMotion origin="layout" path="M 4.44444E-6 3.7037E-7 L -0.23143 -0.15556 " pathEditMode="relative" rAng="0" ptsTypes="AA">
                                      <p:cBhvr>
                                        <p:cTn id="41" dur="500" spd="-99900" fill="hold"/>
                                        <p:tgtEl>
                                          <p:spTgt spid="5"/>
                                        </p:tgtEl>
                                        <p:attrNameLst>
                                          <p:attrName>ppt_x</p:attrName>
                                          <p:attrName>ppt_y</p:attrName>
                                        </p:attrNameLst>
                                      </p:cBhvr>
                                      <p:rCtr x="-11580" y="-7778"/>
                                    </p:animMotion>
                                  </p:childTnLst>
                                </p:cTn>
                              </p:par>
                              <p:par>
                                <p:cTn id="42" presetID="35" presetClass="path" presetSubtype="0" accel="50000" decel="50000" fill="hold" grpId="1" nodeType="withEffect">
                                  <p:stCondLst>
                                    <p:cond delay="0"/>
                                  </p:stCondLst>
                                  <p:childTnLst>
                                    <p:animMotion origin="layout" path="M -3.05556E-6 -4.81481E-6 L -0.17361 -0.29043 " pathEditMode="relative" rAng="0" ptsTypes="AA">
                                      <p:cBhvr>
                                        <p:cTn id="43" dur="500" spd="-99900" fill="hold"/>
                                        <p:tgtEl>
                                          <p:spTgt spid="4"/>
                                        </p:tgtEl>
                                        <p:attrNameLst>
                                          <p:attrName>ppt_x</p:attrName>
                                          <p:attrName>ppt_y</p:attrName>
                                        </p:attrNameLst>
                                      </p:cBhvr>
                                      <p:rCtr x="-8681" y="-14537"/>
                                    </p:animMotion>
                                  </p:childTnLst>
                                </p:cTn>
                              </p:par>
                            </p:childTnLst>
                          </p:cTn>
                        </p:par>
                        <p:par>
                          <p:cTn id="44" fill="hold">
                            <p:stCondLst>
                              <p:cond delay="3000"/>
                            </p:stCondLst>
                            <p:childTnLst>
                              <p:par>
                                <p:cTn id="45" presetID="2" presetClass="entr" presetSubtype="2" decel="5330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750" fill="hold"/>
                                        <p:tgtEl>
                                          <p:spTgt spid="11"/>
                                        </p:tgtEl>
                                        <p:attrNameLst>
                                          <p:attrName>ppt_x</p:attrName>
                                        </p:attrNameLst>
                                      </p:cBhvr>
                                      <p:tavLst>
                                        <p:tav tm="0">
                                          <p:val>
                                            <p:strVal val="1+#ppt_w/2"/>
                                          </p:val>
                                        </p:tav>
                                        <p:tav tm="100000">
                                          <p:val>
                                            <p:strVal val="#ppt_x"/>
                                          </p:val>
                                        </p:tav>
                                      </p:tavLst>
                                    </p:anim>
                                    <p:anim calcmode="lin" valueType="num">
                                      <p:cBhvr additive="base">
                                        <p:cTn id="48" dur="75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2" decel="53300" fill="hold" grpId="0" nodeType="withEffect">
                                  <p:stCondLst>
                                    <p:cond delay="25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750" fill="hold"/>
                                        <p:tgtEl>
                                          <p:spTgt spid="12"/>
                                        </p:tgtEl>
                                        <p:attrNameLst>
                                          <p:attrName>ppt_x</p:attrName>
                                        </p:attrNameLst>
                                      </p:cBhvr>
                                      <p:tavLst>
                                        <p:tav tm="0">
                                          <p:val>
                                            <p:strVal val="1+#ppt_w/2"/>
                                          </p:val>
                                        </p:tav>
                                        <p:tav tm="100000">
                                          <p:val>
                                            <p:strVal val="#ppt_x"/>
                                          </p:val>
                                        </p:tav>
                                      </p:tavLst>
                                    </p:anim>
                                    <p:anim calcmode="lin" valueType="num">
                                      <p:cBhvr additive="base">
                                        <p:cTn id="52" dur="75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decel="53300" fill="hold" grpId="0" nodeType="withEffect">
                                  <p:stCondLst>
                                    <p:cond delay="50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1+#ppt_w/2"/>
                                          </p:val>
                                        </p:tav>
                                        <p:tav tm="100000">
                                          <p:val>
                                            <p:strVal val="#ppt_x"/>
                                          </p:val>
                                        </p:tav>
                                      </p:tavLst>
                                    </p:anim>
                                    <p:anim calcmode="lin" valueType="num">
                                      <p:cBhvr additive="base">
                                        <p:cTn id="56" dur="75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2" decel="53300" fill="hold" grpId="0" nodeType="withEffect">
                                  <p:stCondLst>
                                    <p:cond delay="75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750" fill="hold"/>
                                        <p:tgtEl>
                                          <p:spTgt spid="14"/>
                                        </p:tgtEl>
                                        <p:attrNameLst>
                                          <p:attrName>ppt_x</p:attrName>
                                        </p:attrNameLst>
                                      </p:cBhvr>
                                      <p:tavLst>
                                        <p:tav tm="0">
                                          <p:val>
                                            <p:strVal val="1+#ppt_w/2"/>
                                          </p:val>
                                        </p:tav>
                                        <p:tav tm="100000">
                                          <p:val>
                                            <p:strVal val="#ppt_x"/>
                                          </p:val>
                                        </p:tav>
                                      </p:tavLst>
                                    </p:anim>
                                    <p:anim calcmode="lin" valueType="num">
                                      <p:cBhvr additive="base">
                                        <p:cTn id="60" dur="75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2" decel="53300" fill="hold" grpId="0" nodeType="withEffect">
                                  <p:stCondLst>
                                    <p:cond delay="100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1+#ppt_w/2"/>
                                          </p:val>
                                        </p:tav>
                                        <p:tav tm="100000">
                                          <p:val>
                                            <p:strVal val="#ppt_x"/>
                                          </p:val>
                                        </p:tav>
                                      </p:tavLst>
                                    </p:anim>
                                    <p:anim calcmode="lin" valueType="num">
                                      <p:cBhvr additive="base">
                                        <p:cTn id="64"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autoUpdateAnimBg="0"/>
      <p:bldP spid="3" grpId="1" animBg="1" autoUpdateAnimBg="0"/>
      <p:bldP spid="4" grpId="0" animBg="1" autoUpdateAnimBg="0"/>
      <p:bldP spid="4" grpId="1" animBg="1" autoUpdateAnimBg="0"/>
      <p:bldP spid="5" grpId="0" animBg="1" autoUpdateAnimBg="0"/>
      <p:bldP spid="5" grpId="1" animBg="1" autoUpdateAnimBg="0"/>
      <p:bldP spid="6" grpId="0" animBg="1" autoUpdateAnimBg="0"/>
      <p:bldP spid="6" grpId="1" animBg="1" autoUpdateAnimBg="0"/>
      <p:bldP spid="7" grpId="0" animBg="1" autoUpdateAnimBg="0"/>
      <p:bldP spid="7" grpId="1" animBg="1" autoUpdateAnimBg="0"/>
      <p:bldP spid="9" grpId="0" animBg="1" autoUpdateAnimBg="0"/>
      <p:bldP spid="10" grpId="0" autoUpdateAnimBg="0"/>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5545502"/>
            <a:ext cx="12192001" cy="13123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45721" y="457200"/>
            <a:ext cx="6431280" cy="6431280"/>
          </a:xfrm>
          <a:prstGeom prst="rect">
            <a:avLst/>
          </a:prstGeom>
        </p:spPr>
      </p:pic>
      <p:sp>
        <p:nvSpPr>
          <p:cNvPr id="5" name="矩形 4"/>
          <p:cNvSpPr/>
          <p:nvPr/>
        </p:nvSpPr>
        <p:spPr>
          <a:xfrm flipH="1">
            <a:off x="6683749" y="4180404"/>
            <a:ext cx="4747838" cy="700576"/>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每个人都是独立的个体每个人都有自己的想法就像世界上没有同一片叶子一样你要有自己的生活每个人都是独立的</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968518" y="2212750"/>
            <a:ext cx="4178300" cy="1200329"/>
          </a:xfrm>
          <a:prstGeom prst="rect">
            <a:avLst/>
          </a:prstGeom>
          <a:noFill/>
        </p:spPr>
        <p:txBody>
          <a:bodyPr wrap="square" rtlCol="0">
            <a:spAutoFit/>
          </a:bodyPr>
          <a:lstStyle/>
          <a:p>
            <a:r>
              <a:rPr lang="zh-CN" altLang="en-US" sz="7200" b="1" spc="600" dirty="0">
                <a:ln>
                  <a:solidFill>
                    <a:srgbClr val="B63838"/>
                  </a:solidFill>
                </a:ln>
                <a:solidFill>
                  <a:srgbClr val="B63838"/>
                </a:solidFill>
                <a:latin typeface="微软雅黑" panose="020B0503020204020204" pitchFamily="34" charset="-122"/>
                <a:ea typeface="微软雅黑" panose="020B0503020204020204" pitchFamily="34" charset="-122"/>
              </a:rPr>
              <a:t>谢谢大家</a:t>
            </a:r>
            <a:endParaRPr lang="zh-CN" altLang="en-US" sz="7200" b="1" spc="600" dirty="0">
              <a:ln>
                <a:solidFill>
                  <a:srgbClr val="B63838"/>
                </a:solidFill>
              </a:ln>
              <a:solidFill>
                <a:srgbClr val="B6383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rot="5400000">
            <a:off x="3578969" y="4291161"/>
            <a:ext cx="844550" cy="728662"/>
          </a:xfrm>
          <a:prstGeom prst="hexagon">
            <a:avLst>
              <a:gd name="adj" fmla="val 30879"/>
              <a:gd name="vf" fmla="val 115470"/>
            </a:avLst>
          </a:prstGeom>
          <a:solidFill>
            <a:srgbClr val="B63838"/>
          </a:solidFill>
          <a:ln w="381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dirty="0">
              <a:solidFill>
                <a:schemeClr val="accent5">
                  <a:lumMod val="50000"/>
                </a:schemeClr>
              </a:solidFill>
              <a:latin typeface="字魂59号-创粗黑" panose="00000500000000000000" pitchFamily="2" charset="-122"/>
              <a:ea typeface="字魂59号-创粗黑" panose="00000500000000000000" pitchFamily="2" charset="-122"/>
            </a:endParaRPr>
          </a:p>
        </p:txBody>
      </p:sp>
      <p:sp>
        <p:nvSpPr>
          <p:cNvPr id="3" name="六边形 2"/>
          <p:cNvSpPr/>
          <p:nvPr/>
        </p:nvSpPr>
        <p:spPr>
          <a:xfrm rot="5400000">
            <a:off x="1358057" y="2427436"/>
            <a:ext cx="1184275" cy="1020762"/>
          </a:xfrm>
          <a:prstGeom prst="hexagon">
            <a:avLst>
              <a:gd name="adj" fmla="val 30879"/>
              <a:gd name="vf" fmla="val 115470"/>
            </a:avLst>
          </a:prstGeom>
          <a:solidFill>
            <a:srgbClr val="404040"/>
          </a:solidFill>
          <a:ln w="381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dirty="0">
              <a:solidFill>
                <a:schemeClr val="accent5">
                  <a:lumMod val="50000"/>
                </a:schemeClr>
              </a:solidFill>
              <a:latin typeface="字魂59号-创粗黑" panose="00000500000000000000" pitchFamily="2" charset="-122"/>
              <a:ea typeface="字魂59号-创粗黑" panose="00000500000000000000" pitchFamily="2" charset="-122"/>
            </a:endParaRPr>
          </a:p>
        </p:txBody>
      </p:sp>
      <p:sp>
        <p:nvSpPr>
          <p:cNvPr id="4" name="六边形 3"/>
          <p:cNvSpPr/>
          <p:nvPr/>
        </p:nvSpPr>
        <p:spPr>
          <a:xfrm rot="5400000">
            <a:off x="357139" y="3690293"/>
            <a:ext cx="922337" cy="795337"/>
          </a:xfrm>
          <a:prstGeom prst="hexagon">
            <a:avLst>
              <a:gd name="adj" fmla="val 30879"/>
              <a:gd name="vf" fmla="val 115470"/>
            </a:avLst>
          </a:prstGeom>
          <a:solidFill>
            <a:srgbClr val="C00000"/>
          </a:solidFill>
          <a:ln w="381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dirty="0">
              <a:solidFill>
                <a:schemeClr val="accent5">
                  <a:lumMod val="50000"/>
                </a:schemeClr>
              </a:solidFill>
              <a:latin typeface="字魂59号-创粗黑" panose="00000500000000000000" pitchFamily="2" charset="-122"/>
              <a:ea typeface="字魂59号-创粗黑" panose="00000500000000000000" pitchFamily="2" charset="-122"/>
            </a:endParaRPr>
          </a:p>
        </p:txBody>
      </p:sp>
      <p:grpSp>
        <p:nvGrpSpPr>
          <p:cNvPr id="5" name="组合 101"/>
          <p:cNvGrpSpPr/>
          <p:nvPr/>
        </p:nvGrpSpPr>
        <p:grpSpPr bwMode="auto">
          <a:xfrm>
            <a:off x="2647901" y="1929755"/>
            <a:ext cx="1241425" cy="1439863"/>
            <a:chOff x="2803652" y="1116161"/>
            <a:chExt cx="1241260" cy="1439861"/>
          </a:xfrm>
        </p:grpSpPr>
        <p:sp>
          <p:nvSpPr>
            <p:cNvPr id="6" name="六边形 5"/>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dirty="0">
                <a:solidFill>
                  <a:schemeClr val="tx1">
                    <a:lumMod val="75000"/>
                    <a:lumOff val="25000"/>
                  </a:schemeClr>
                </a:solidFill>
                <a:latin typeface="字魂59号-创粗黑" panose="00000500000000000000" pitchFamily="2" charset="-122"/>
                <a:ea typeface="字魂59号-创粗黑" panose="00000500000000000000" pitchFamily="2" charset="-122"/>
              </a:endParaRPr>
            </a:p>
          </p:txBody>
        </p:sp>
        <p:sp>
          <p:nvSpPr>
            <p:cNvPr id="7" name="Title 3"/>
            <p:cNvSpPr txBox="1"/>
            <p:nvPr/>
          </p:nvSpPr>
          <p:spPr>
            <a:xfrm>
              <a:off x="3056114" y="1517664"/>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chemeClr val="tx1">
                      <a:lumMod val="75000"/>
                      <a:lumOff val="25000"/>
                    </a:schemeClr>
                  </a:solidFill>
                  <a:effectLst>
                    <a:innerShdw blurRad="63500" dist="50800" dir="13500000">
                      <a:prstClr val="black">
                        <a:alpha val="50000"/>
                      </a:prstClr>
                    </a:innerShdw>
                  </a:effectLst>
                  <a:latin typeface="字魂59号-创粗黑" panose="00000500000000000000" pitchFamily="2" charset="-122"/>
                  <a:ea typeface="字魂59号-创粗黑" panose="00000500000000000000" pitchFamily="2" charset="-122"/>
                </a:rPr>
                <a:t>01</a:t>
              </a:r>
              <a:endParaRPr lang="en-US" sz="3600" b="1" dirty="0">
                <a:solidFill>
                  <a:schemeClr val="tx1">
                    <a:lumMod val="75000"/>
                    <a:lumOff val="25000"/>
                  </a:schemeClr>
                </a:solidFill>
                <a:effectLst>
                  <a:innerShdw blurRad="63500" dist="50800" dir="13500000">
                    <a:prstClr val="black">
                      <a:alpha val="50000"/>
                    </a:prstClr>
                  </a:innerShdw>
                </a:effectLst>
                <a:latin typeface="字魂59号-创粗黑" panose="00000500000000000000" pitchFamily="2" charset="-122"/>
                <a:ea typeface="字魂59号-创粗黑" panose="00000500000000000000" pitchFamily="2" charset="-122"/>
              </a:endParaRPr>
            </a:p>
          </p:txBody>
        </p:sp>
      </p:grpSp>
      <p:grpSp>
        <p:nvGrpSpPr>
          <p:cNvPr id="8" name="组合 104"/>
          <p:cNvGrpSpPr/>
          <p:nvPr/>
        </p:nvGrpSpPr>
        <p:grpSpPr bwMode="auto">
          <a:xfrm>
            <a:off x="1949401" y="3158480"/>
            <a:ext cx="1241425" cy="1439863"/>
            <a:chOff x="2105727" y="2344988"/>
            <a:chExt cx="1241260" cy="1439861"/>
          </a:xfrm>
        </p:grpSpPr>
        <p:sp>
          <p:nvSpPr>
            <p:cNvPr id="9" name="六边形 8"/>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dirty="0">
                <a:solidFill>
                  <a:schemeClr val="tx1">
                    <a:lumMod val="75000"/>
                    <a:lumOff val="25000"/>
                  </a:schemeClr>
                </a:solidFill>
                <a:latin typeface="字魂59号-创粗黑" panose="00000500000000000000" pitchFamily="2" charset="-122"/>
                <a:ea typeface="字魂59号-创粗黑" panose="00000500000000000000" pitchFamily="2" charset="-122"/>
              </a:endParaRPr>
            </a:p>
          </p:txBody>
        </p:sp>
        <p:sp>
          <p:nvSpPr>
            <p:cNvPr id="10" name="Title 3"/>
            <p:cNvSpPr txBox="1"/>
            <p:nvPr/>
          </p:nvSpPr>
          <p:spPr>
            <a:xfrm>
              <a:off x="2343729" y="2746341"/>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chemeClr val="tx1">
                      <a:lumMod val="75000"/>
                      <a:lumOff val="25000"/>
                    </a:schemeClr>
                  </a:solidFill>
                  <a:effectLst>
                    <a:innerShdw blurRad="63500" dist="50800" dir="13500000">
                      <a:prstClr val="black">
                        <a:alpha val="50000"/>
                      </a:prstClr>
                    </a:innerShdw>
                  </a:effectLst>
                  <a:latin typeface="字魂59号-创粗黑" panose="00000500000000000000" pitchFamily="2" charset="-122"/>
                  <a:ea typeface="字魂59号-创粗黑" panose="00000500000000000000" pitchFamily="2" charset="-122"/>
                </a:rPr>
                <a:t>02</a:t>
              </a:r>
              <a:endParaRPr lang="en-US" sz="3600" b="1" dirty="0">
                <a:solidFill>
                  <a:schemeClr val="tx1">
                    <a:lumMod val="75000"/>
                    <a:lumOff val="25000"/>
                  </a:schemeClr>
                </a:solidFill>
                <a:effectLst>
                  <a:innerShdw blurRad="63500" dist="50800" dir="13500000">
                    <a:prstClr val="black">
                      <a:alpha val="50000"/>
                    </a:prstClr>
                  </a:innerShdw>
                </a:effectLst>
                <a:latin typeface="字魂59号-创粗黑" panose="00000500000000000000" pitchFamily="2" charset="-122"/>
                <a:ea typeface="字魂59号-创粗黑" panose="00000500000000000000" pitchFamily="2" charset="-122"/>
              </a:endParaRPr>
            </a:p>
          </p:txBody>
        </p:sp>
      </p:grpSp>
      <p:grpSp>
        <p:nvGrpSpPr>
          <p:cNvPr id="11" name="组合 107"/>
          <p:cNvGrpSpPr/>
          <p:nvPr/>
        </p:nvGrpSpPr>
        <p:grpSpPr bwMode="auto">
          <a:xfrm>
            <a:off x="2647901" y="4358630"/>
            <a:ext cx="1241425" cy="1439863"/>
            <a:chOff x="2803652" y="3545528"/>
            <a:chExt cx="1241260" cy="1439861"/>
          </a:xfrm>
        </p:grpSpPr>
        <p:sp>
          <p:nvSpPr>
            <p:cNvPr id="12" name="六边形 11"/>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dirty="0">
                <a:solidFill>
                  <a:schemeClr val="tx1">
                    <a:lumMod val="75000"/>
                    <a:lumOff val="25000"/>
                  </a:schemeClr>
                </a:solidFill>
                <a:latin typeface="字魂59号-创粗黑" panose="00000500000000000000" pitchFamily="2" charset="-122"/>
                <a:ea typeface="字魂59号-创粗黑" panose="00000500000000000000" pitchFamily="2" charset="-122"/>
              </a:endParaRPr>
            </a:p>
          </p:txBody>
        </p:sp>
        <p:sp>
          <p:nvSpPr>
            <p:cNvPr id="13" name="Title 3"/>
            <p:cNvSpPr txBox="1"/>
            <p:nvPr/>
          </p:nvSpPr>
          <p:spPr>
            <a:xfrm>
              <a:off x="3025931" y="3946882"/>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chemeClr val="tx1">
                      <a:lumMod val="75000"/>
                      <a:lumOff val="25000"/>
                    </a:schemeClr>
                  </a:solidFill>
                  <a:effectLst>
                    <a:innerShdw blurRad="63500" dist="50800" dir="13500000">
                      <a:prstClr val="black">
                        <a:alpha val="50000"/>
                      </a:prstClr>
                    </a:innerShdw>
                  </a:effectLst>
                  <a:latin typeface="字魂59号-创粗黑" panose="00000500000000000000" pitchFamily="2" charset="-122"/>
                  <a:ea typeface="字魂59号-创粗黑" panose="00000500000000000000" pitchFamily="2" charset="-122"/>
                </a:rPr>
                <a:t>04</a:t>
              </a:r>
              <a:endParaRPr lang="en-US" sz="3600" b="1" dirty="0">
                <a:solidFill>
                  <a:schemeClr val="tx1">
                    <a:lumMod val="75000"/>
                    <a:lumOff val="25000"/>
                  </a:schemeClr>
                </a:solidFill>
                <a:effectLst>
                  <a:innerShdw blurRad="63500" dist="50800" dir="13500000">
                    <a:prstClr val="black">
                      <a:alpha val="50000"/>
                    </a:prstClr>
                  </a:innerShdw>
                </a:effectLst>
                <a:latin typeface="字魂59号-创粗黑" panose="00000500000000000000" pitchFamily="2" charset="-122"/>
                <a:ea typeface="字魂59号-创粗黑" panose="00000500000000000000" pitchFamily="2" charset="-122"/>
              </a:endParaRPr>
            </a:p>
          </p:txBody>
        </p:sp>
      </p:grpSp>
      <p:sp>
        <p:nvSpPr>
          <p:cNvPr id="26" name="文本框 25"/>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27" name="组合 26"/>
          <p:cNvGrpSpPr/>
          <p:nvPr/>
        </p:nvGrpSpPr>
        <p:grpSpPr>
          <a:xfrm>
            <a:off x="630247" y="605388"/>
            <a:ext cx="515759" cy="359482"/>
            <a:chOff x="4756467" y="436097"/>
            <a:chExt cx="624817" cy="479276"/>
          </a:xfrm>
        </p:grpSpPr>
        <p:sp>
          <p:nvSpPr>
            <p:cNvPr id="28" name="箭头: V 形 27"/>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9" name="箭头: V 形 28"/>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cxnSp>
        <p:nvCxnSpPr>
          <p:cNvPr id="30" name="直接连接符 29"/>
          <p:cNvCxnSpPr/>
          <p:nvPr/>
        </p:nvCxnSpPr>
        <p:spPr>
          <a:xfrm>
            <a:off x="5799682" y="1993082"/>
            <a:ext cx="0" cy="988082"/>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655666" y="1771137"/>
            <a:ext cx="331970" cy="331970"/>
            <a:chOff x="304800" y="673100"/>
            <a:chExt cx="4000500" cy="4000500"/>
          </a:xfrm>
          <a:effectLst>
            <a:outerShdw blurRad="317500" dist="190500" dir="8100000" algn="tr" rotWithShape="0">
              <a:prstClr val="black">
                <a:alpha val="50000"/>
              </a:prstClr>
            </a:outerShdw>
          </a:effectLst>
        </p:grpSpPr>
        <p:sp>
          <p:nvSpPr>
            <p:cNvPr id="32"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34" name="矩形 33"/>
          <p:cNvSpPr/>
          <p:nvPr/>
        </p:nvSpPr>
        <p:spPr>
          <a:xfrm>
            <a:off x="6087715" y="1718796"/>
            <a:ext cx="2581138" cy="369324"/>
          </a:xfrm>
          <a:prstGeom prst="rect">
            <a:avLst/>
          </a:prstGeom>
        </p:spPr>
        <p:txBody>
          <a:bodyPr wrap="none" lIns="91431" tIns="45716" rIns="91431" bIns="45716">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2010-2014</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本科毕业于</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6087714" y="2083742"/>
            <a:ext cx="3456384" cy="51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1200" dirty="0">
              <a:solidFill>
                <a:schemeClr val="tx1">
                  <a:lumMod val="50000"/>
                  <a:lumOff val="50000"/>
                </a:schemeClr>
              </a:solidFill>
              <a:sym typeface="微软雅黑" panose="020B0503020204020204" pitchFamily="34" charset="-122"/>
            </a:endParaRPr>
          </a:p>
        </p:txBody>
      </p:sp>
      <p:cxnSp>
        <p:nvCxnSpPr>
          <p:cNvPr id="36" name="直接连接符 35"/>
          <p:cNvCxnSpPr/>
          <p:nvPr/>
        </p:nvCxnSpPr>
        <p:spPr>
          <a:xfrm>
            <a:off x="5799682" y="3145210"/>
            <a:ext cx="0" cy="988082"/>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5655666" y="2923265"/>
            <a:ext cx="331970" cy="331970"/>
            <a:chOff x="304800" y="673100"/>
            <a:chExt cx="4000500" cy="4000500"/>
          </a:xfrm>
          <a:effectLst>
            <a:outerShdw blurRad="317500" dist="190500" dir="8100000" algn="tr" rotWithShape="0">
              <a:prstClr val="black">
                <a:alpha val="50000"/>
              </a:prstClr>
            </a:outerShdw>
          </a:effectLst>
        </p:grpSpPr>
        <p:sp>
          <p:nvSpPr>
            <p:cNvPr id="38"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40" name="矩形 39"/>
          <p:cNvSpPr/>
          <p:nvPr/>
        </p:nvSpPr>
        <p:spPr>
          <a:xfrm>
            <a:off x="6087715" y="2870924"/>
            <a:ext cx="2581138" cy="369324"/>
          </a:xfrm>
          <a:prstGeom prst="rect">
            <a:avLst/>
          </a:prstGeom>
        </p:spPr>
        <p:txBody>
          <a:bodyPr wrap="none" lIns="91431" tIns="45716" rIns="91431" bIns="45716">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2007-2010</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高中毕业于</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6087714" y="3235870"/>
            <a:ext cx="3456384" cy="51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1200" dirty="0">
              <a:solidFill>
                <a:schemeClr val="tx1">
                  <a:lumMod val="50000"/>
                  <a:lumOff val="50000"/>
                </a:schemeClr>
              </a:solidFill>
              <a:sym typeface="微软雅黑" panose="020B0503020204020204" pitchFamily="34" charset="-122"/>
            </a:endParaRPr>
          </a:p>
        </p:txBody>
      </p:sp>
      <p:cxnSp>
        <p:nvCxnSpPr>
          <p:cNvPr id="42" name="直接连接符 41"/>
          <p:cNvCxnSpPr/>
          <p:nvPr/>
        </p:nvCxnSpPr>
        <p:spPr>
          <a:xfrm>
            <a:off x="5799682" y="4297338"/>
            <a:ext cx="0" cy="988082"/>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5655666" y="4075393"/>
            <a:ext cx="331970" cy="331970"/>
            <a:chOff x="304800" y="673100"/>
            <a:chExt cx="4000500" cy="4000500"/>
          </a:xfrm>
          <a:effectLst>
            <a:outerShdw blurRad="317500" dist="190500" dir="8100000" algn="tr" rotWithShape="0">
              <a:prstClr val="black">
                <a:alpha val="50000"/>
              </a:prstClr>
            </a:outerShdw>
          </a:effectLst>
        </p:grpSpPr>
        <p:sp>
          <p:nvSpPr>
            <p:cNvPr id="44"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6087715" y="4023052"/>
            <a:ext cx="2581138" cy="369324"/>
          </a:xfrm>
          <a:prstGeom prst="rect">
            <a:avLst/>
          </a:prstGeom>
        </p:spPr>
        <p:txBody>
          <a:bodyPr wrap="none" lIns="91431" tIns="45716" rIns="91431" bIns="45716">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2004-2007</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初中毕业于</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6087714" y="4387998"/>
            <a:ext cx="3456384" cy="51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1200" dirty="0">
              <a:solidFill>
                <a:schemeClr val="tx1">
                  <a:lumMod val="50000"/>
                  <a:lumOff val="50000"/>
                </a:schemeClr>
              </a:solidFill>
              <a:sym typeface="微软雅黑" panose="020B0503020204020204" pitchFamily="34" charset="-122"/>
            </a:endParaRPr>
          </a:p>
        </p:txBody>
      </p:sp>
      <p:grpSp>
        <p:nvGrpSpPr>
          <p:cNvPr id="48" name="组合 47"/>
          <p:cNvGrpSpPr/>
          <p:nvPr/>
        </p:nvGrpSpPr>
        <p:grpSpPr>
          <a:xfrm>
            <a:off x="5655666" y="5169474"/>
            <a:ext cx="331970" cy="331970"/>
            <a:chOff x="304800" y="673100"/>
            <a:chExt cx="4000500" cy="4000500"/>
          </a:xfrm>
          <a:effectLst>
            <a:outerShdw blurRad="317500" dist="190500" dir="8100000" algn="tr" rotWithShape="0">
              <a:prstClr val="black">
                <a:alpha val="50000"/>
              </a:prstClr>
            </a:outerShdw>
          </a:effectLst>
        </p:grpSpPr>
        <p:sp>
          <p:nvSpPr>
            <p:cNvPr id="49"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0" name="椭圆 4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51" name="矩形 50"/>
          <p:cNvSpPr/>
          <p:nvPr/>
        </p:nvSpPr>
        <p:spPr>
          <a:xfrm>
            <a:off x="6087715" y="5175180"/>
            <a:ext cx="2581138" cy="369324"/>
          </a:xfrm>
          <a:prstGeom prst="rect">
            <a:avLst/>
          </a:prstGeom>
        </p:spPr>
        <p:txBody>
          <a:bodyPr wrap="none" lIns="91431" tIns="45716" rIns="91431" bIns="45716">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2001-2004</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小学毕业于</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6087714" y="5540126"/>
            <a:ext cx="3456384" cy="51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1200" dirty="0">
              <a:solidFill>
                <a:schemeClr val="tx1">
                  <a:lumMod val="50000"/>
                  <a:lumOff val="50000"/>
                </a:schemeClr>
              </a:solidFill>
              <a:sym typeface="微软雅黑" panose="020B0503020204020204" pitchFamily="34" charset="-122"/>
            </a:endParaRPr>
          </a:p>
        </p:txBody>
      </p:sp>
      <p:grpSp>
        <p:nvGrpSpPr>
          <p:cNvPr id="53" name="组合 104"/>
          <p:cNvGrpSpPr/>
          <p:nvPr/>
        </p:nvGrpSpPr>
        <p:grpSpPr bwMode="auto">
          <a:xfrm>
            <a:off x="3318654" y="3072114"/>
            <a:ext cx="1241425" cy="1439863"/>
            <a:chOff x="2105726" y="2344987"/>
            <a:chExt cx="1241260" cy="1439861"/>
          </a:xfrm>
        </p:grpSpPr>
        <p:sp>
          <p:nvSpPr>
            <p:cNvPr id="54" name="六边形 53"/>
            <p:cNvSpPr/>
            <p:nvPr/>
          </p:nvSpPr>
          <p:spPr>
            <a:xfrm rot="5400000">
              <a:off x="2006425"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dirty="0">
                <a:solidFill>
                  <a:schemeClr val="tx1">
                    <a:lumMod val="75000"/>
                    <a:lumOff val="25000"/>
                  </a:schemeClr>
                </a:solidFill>
                <a:latin typeface="字魂59号-创粗黑" panose="00000500000000000000" pitchFamily="2" charset="-122"/>
                <a:ea typeface="字魂59号-创粗黑" panose="00000500000000000000" pitchFamily="2" charset="-122"/>
              </a:endParaRPr>
            </a:p>
          </p:txBody>
        </p:sp>
        <p:sp>
          <p:nvSpPr>
            <p:cNvPr id="55" name="Title 3"/>
            <p:cNvSpPr txBox="1"/>
            <p:nvPr/>
          </p:nvSpPr>
          <p:spPr>
            <a:xfrm>
              <a:off x="2343729" y="2746341"/>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chemeClr val="tx1">
                      <a:lumMod val="75000"/>
                      <a:lumOff val="25000"/>
                    </a:schemeClr>
                  </a:solidFill>
                  <a:effectLst>
                    <a:innerShdw blurRad="63500" dist="50800" dir="13500000">
                      <a:prstClr val="black">
                        <a:alpha val="50000"/>
                      </a:prstClr>
                    </a:innerShdw>
                  </a:effectLst>
                  <a:latin typeface="字魂59号-创粗黑" panose="00000500000000000000" pitchFamily="2" charset="-122"/>
                  <a:ea typeface="字魂59号-创粗黑" panose="00000500000000000000" pitchFamily="2" charset="-122"/>
                </a:rPr>
                <a:t>03</a:t>
              </a:r>
              <a:endParaRPr lang="en-US" sz="3600" b="1" dirty="0">
                <a:solidFill>
                  <a:schemeClr val="tx1">
                    <a:lumMod val="75000"/>
                    <a:lumOff val="25000"/>
                  </a:schemeClr>
                </a:solidFill>
                <a:effectLst>
                  <a:innerShdw blurRad="63500" dist="50800" dir="13500000">
                    <a:prstClr val="black">
                      <a:alpha val="50000"/>
                    </a:prstClr>
                  </a:innerShdw>
                </a:effectLst>
                <a:latin typeface="字魂59号-创粗黑" panose="00000500000000000000" pitchFamily="2" charset="-122"/>
                <a:ea typeface="字魂59号-创粗黑"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90"/>
                                          </p:val>
                                        </p:tav>
                                        <p:tav tm="100000">
                                          <p:val>
                                            <p:fltVal val="0"/>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9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 calcmode="lin" valueType="num">
                                      <p:cBhvr>
                                        <p:cTn id="33" dur="500" fill="hold"/>
                                        <p:tgtEl>
                                          <p:spTgt spid="3"/>
                                        </p:tgtEl>
                                        <p:attrNameLst>
                                          <p:attrName>style.rotation</p:attrName>
                                        </p:attrNameLst>
                                      </p:cBhvr>
                                      <p:tavLst>
                                        <p:tav tm="0">
                                          <p:val>
                                            <p:fltVal val="90"/>
                                          </p:val>
                                        </p:tav>
                                        <p:tav tm="100000">
                                          <p:val>
                                            <p:fltVal val="0"/>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 calcmode="lin" valueType="num">
                                      <p:cBhvr>
                                        <p:cTn id="41" dur="500" fill="hold"/>
                                        <p:tgtEl>
                                          <p:spTgt spid="4"/>
                                        </p:tgtEl>
                                        <p:attrNameLst>
                                          <p:attrName>style.rotation</p:attrName>
                                        </p:attrNameLst>
                                      </p:cBhvr>
                                      <p:tavLst>
                                        <p:tav tm="0">
                                          <p:val>
                                            <p:fltVal val="90"/>
                                          </p:val>
                                        </p:tav>
                                        <p:tav tm="100000">
                                          <p:val>
                                            <p:fltVal val="0"/>
                                          </p:val>
                                        </p:tav>
                                      </p:tavLst>
                                    </p:anim>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 calcmode="lin" valueType="num">
                                      <p:cBhvr>
                                        <p:cTn id="49" dur="500" fill="hold"/>
                                        <p:tgtEl>
                                          <p:spTgt spid="2"/>
                                        </p:tgtEl>
                                        <p:attrNameLst>
                                          <p:attrName>style.rotation</p:attrName>
                                        </p:attrNameLst>
                                      </p:cBhvr>
                                      <p:tavLst>
                                        <p:tav tm="0">
                                          <p:val>
                                            <p:fltVal val="90"/>
                                          </p:val>
                                        </p:tav>
                                        <p:tav tm="100000">
                                          <p:val>
                                            <p:fltVal val="0"/>
                                          </p:val>
                                        </p:tav>
                                      </p:tavLst>
                                    </p:anim>
                                    <p:animEffect transition="in" filter="fade">
                                      <p:cBhvr>
                                        <p:cTn id="50" dur="500"/>
                                        <p:tgtEl>
                                          <p:spTgt spid="2"/>
                                        </p:tgtEl>
                                      </p:cBhvr>
                                    </p:animEffect>
                                  </p:childTnLst>
                                </p:cTn>
                              </p:par>
                              <p:par>
                                <p:cTn id="51" presetID="1" presetClass="entr" presetSubtype="0" fill="hold" nodeType="withEffect">
                                  <p:stCondLst>
                                    <p:cond delay="250"/>
                                  </p:stCondLst>
                                  <p:childTnLst>
                                    <p:set>
                                      <p:cBhvr>
                                        <p:cTn id="52" dur="1" fill="hold">
                                          <p:stCondLst>
                                            <p:cond delay="0"/>
                                          </p:stCondLst>
                                        </p:cTn>
                                        <p:tgtEl>
                                          <p:spTgt spid="31"/>
                                        </p:tgtEl>
                                        <p:attrNameLst>
                                          <p:attrName>style.visibility</p:attrName>
                                        </p:attrNameLst>
                                      </p:cBhvr>
                                      <p:to>
                                        <p:strVal val="visible"/>
                                      </p:to>
                                    </p:set>
                                  </p:childTnLst>
                                </p:cTn>
                              </p:par>
                              <p:par>
                                <p:cTn id="53" presetID="53" presetClass="entr" presetSubtype="16" fill="hold" nodeType="withEffect">
                                  <p:stCondLst>
                                    <p:cond delay="250"/>
                                  </p:stCondLst>
                                  <p:childTnLst>
                                    <p:set>
                                      <p:cBhvr>
                                        <p:cTn id="54" dur="1" fill="hold">
                                          <p:stCondLst>
                                            <p:cond delay="0"/>
                                          </p:stCondLst>
                                        </p:cTn>
                                        <p:tgtEl>
                                          <p:spTgt spid="31"/>
                                        </p:tgtEl>
                                        <p:attrNameLst>
                                          <p:attrName>style.visibility</p:attrName>
                                        </p:attrNameLst>
                                      </p:cBhvr>
                                      <p:to>
                                        <p:strVal val="visible"/>
                                      </p:to>
                                    </p:set>
                                    <p:anim calcmode="lin" valueType="num">
                                      <p:cBhvr>
                                        <p:cTn id="55" dur="1000" fill="hold"/>
                                        <p:tgtEl>
                                          <p:spTgt spid="31"/>
                                        </p:tgtEl>
                                        <p:attrNameLst>
                                          <p:attrName>ppt_w</p:attrName>
                                        </p:attrNameLst>
                                      </p:cBhvr>
                                      <p:tavLst>
                                        <p:tav tm="0">
                                          <p:val>
                                            <p:fltVal val="0"/>
                                          </p:val>
                                        </p:tav>
                                        <p:tav tm="100000">
                                          <p:val>
                                            <p:strVal val="#ppt_w"/>
                                          </p:val>
                                        </p:tav>
                                      </p:tavLst>
                                    </p:anim>
                                    <p:anim calcmode="lin" valueType="num">
                                      <p:cBhvr>
                                        <p:cTn id="56" dur="1000" fill="hold"/>
                                        <p:tgtEl>
                                          <p:spTgt spid="31"/>
                                        </p:tgtEl>
                                        <p:attrNameLst>
                                          <p:attrName>ppt_h</p:attrName>
                                        </p:attrNameLst>
                                      </p:cBhvr>
                                      <p:tavLst>
                                        <p:tav tm="0">
                                          <p:val>
                                            <p:fltVal val="0"/>
                                          </p:val>
                                        </p:tav>
                                        <p:tav tm="100000">
                                          <p:val>
                                            <p:strVal val="#ppt_h"/>
                                          </p:val>
                                        </p:tav>
                                      </p:tavLst>
                                    </p:anim>
                                    <p:animEffect transition="in" filter="fade">
                                      <p:cBhvr>
                                        <p:cTn id="57" dur="1000"/>
                                        <p:tgtEl>
                                          <p:spTgt spid="31"/>
                                        </p:tgtEl>
                                      </p:cBhvr>
                                    </p:animEffect>
                                  </p:childTnLst>
                                </p:cTn>
                              </p:par>
                              <p:par>
                                <p:cTn id="58" presetID="64" presetClass="path" presetSubtype="0" fill="hold" nodeType="withEffect">
                                  <p:stCondLst>
                                    <p:cond delay="250"/>
                                  </p:stCondLst>
                                  <p:childTnLst>
                                    <p:animMotion origin="layout" path="M -2.33303E-6 -4.81481E-6 L -0.90301 -0.31504 " pathEditMode="relative" rAng="0" ptsTypes="AA">
                                      <p:cBhvr>
                                        <p:cTn id="59" dur="1000" spd="-100000" fill="hold"/>
                                        <p:tgtEl>
                                          <p:spTgt spid="31"/>
                                        </p:tgtEl>
                                        <p:attrNameLst>
                                          <p:attrName>ppt_x</p:attrName>
                                          <p:attrName>ppt_y</p:attrName>
                                        </p:attrNameLst>
                                      </p:cBhvr>
                                      <p:rCtr x="-45150" y="-15764"/>
                                    </p:animMotion>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up)">
                                      <p:cBhvr>
                                        <p:cTn id="63" dur="500"/>
                                        <p:tgtEl>
                                          <p:spTgt spid="3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400"/>
                                        <p:tgtEl>
                                          <p:spTgt spid="34"/>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400"/>
                                        <p:tgtEl>
                                          <p:spTgt spid="35"/>
                                        </p:tgtEl>
                                      </p:cBhvr>
                                    </p:animEffect>
                                  </p:childTnLst>
                                </p:cTn>
                              </p:par>
                              <p:par>
                                <p:cTn id="72" presetID="1" presetClass="entr" presetSubtype="0"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childTnLst>
                                </p:cTn>
                              </p:par>
                              <p:par>
                                <p:cTn id="74" presetID="53" presetClass="entr" presetSubtype="16"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1000" fill="hold"/>
                                        <p:tgtEl>
                                          <p:spTgt spid="37"/>
                                        </p:tgtEl>
                                        <p:attrNameLst>
                                          <p:attrName>ppt_w</p:attrName>
                                        </p:attrNameLst>
                                      </p:cBhvr>
                                      <p:tavLst>
                                        <p:tav tm="0">
                                          <p:val>
                                            <p:fltVal val="0"/>
                                          </p:val>
                                        </p:tav>
                                        <p:tav tm="100000">
                                          <p:val>
                                            <p:strVal val="#ppt_w"/>
                                          </p:val>
                                        </p:tav>
                                      </p:tavLst>
                                    </p:anim>
                                    <p:anim calcmode="lin" valueType="num">
                                      <p:cBhvr>
                                        <p:cTn id="77" dur="1000" fill="hold"/>
                                        <p:tgtEl>
                                          <p:spTgt spid="37"/>
                                        </p:tgtEl>
                                        <p:attrNameLst>
                                          <p:attrName>ppt_h</p:attrName>
                                        </p:attrNameLst>
                                      </p:cBhvr>
                                      <p:tavLst>
                                        <p:tav tm="0">
                                          <p:val>
                                            <p:fltVal val="0"/>
                                          </p:val>
                                        </p:tav>
                                        <p:tav tm="100000">
                                          <p:val>
                                            <p:strVal val="#ppt_h"/>
                                          </p:val>
                                        </p:tav>
                                      </p:tavLst>
                                    </p:anim>
                                    <p:animEffect transition="in" filter="fade">
                                      <p:cBhvr>
                                        <p:cTn id="78" dur="1000"/>
                                        <p:tgtEl>
                                          <p:spTgt spid="37"/>
                                        </p:tgtEl>
                                      </p:cBhvr>
                                    </p:animEffect>
                                  </p:childTnLst>
                                </p:cTn>
                              </p:par>
                              <p:par>
                                <p:cTn id="79" presetID="64" presetClass="path" presetSubtype="0" fill="hold" nodeType="withEffect">
                                  <p:stCondLst>
                                    <p:cond delay="0"/>
                                  </p:stCondLst>
                                  <p:childTnLst>
                                    <p:animMotion origin="layout" path="M -1.13657E-6 -3.7037E-7 L -0.90301 -0.31505 " pathEditMode="relative" rAng="0" ptsTypes="AA">
                                      <p:cBhvr>
                                        <p:cTn id="80" dur="1000" spd="-100000" fill="hold"/>
                                        <p:tgtEl>
                                          <p:spTgt spid="37"/>
                                        </p:tgtEl>
                                        <p:attrNameLst>
                                          <p:attrName>ppt_x</p:attrName>
                                          <p:attrName>ppt_y</p:attrName>
                                        </p:attrNameLst>
                                      </p:cBhvr>
                                      <p:rCtr x="-45150" y="-15764"/>
                                    </p:animMotion>
                                  </p:childTnLst>
                                </p:cTn>
                              </p:par>
                            </p:childTnLst>
                          </p:cTn>
                        </p:par>
                        <p:par>
                          <p:cTn id="81" fill="hold">
                            <p:stCondLst>
                              <p:cond delay="2000"/>
                            </p:stCondLst>
                            <p:childTnLst>
                              <p:par>
                                <p:cTn id="82" presetID="22" presetClass="entr" presetSubtype="1"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up)">
                                      <p:cBhvr>
                                        <p:cTn id="84" dur="500"/>
                                        <p:tgtEl>
                                          <p:spTgt spid="36"/>
                                        </p:tgtEl>
                                      </p:cBhvr>
                                    </p:animEffect>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400"/>
                                        <p:tgtEl>
                                          <p:spTgt spid="40"/>
                                        </p:tgtEl>
                                      </p:cBhvr>
                                    </p:animEffect>
                                  </p:childTnLst>
                                </p:cTn>
                              </p:par>
                            </p:childTnLst>
                          </p:cTn>
                        </p:par>
                        <p:par>
                          <p:cTn id="89" fill="hold">
                            <p:stCondLst>
                              <p:cond delay="3000"/>
                            </p:stCondLst>
                            <p:childTnLst>
                              <p:par>
                                <p:cTn id="90" presetID="22" presetClass="entr" presetSubtype="8"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left)">
                                      <p:cBhvr>
                                        <p:cTn id="92" dur="400"/>
                                        <p:tgtEl>
                                          <p:spTgt spid="41"/>
                                        </p:tgtEl>
                                      </p:cBhvr>
                                    </p:animEffect>
                                  </p:childTnLst>
                                </p:cTn>
                              </p:par>
                              <p:par>
                                <p:cTn id="93" presetID="1" presetClass="entr" presetSubtype="0" fill="hold"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par>
                                <p:cTn id="95" presetID="53" presetClass="entr" presetSubtype="16"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1000" fill="hold"/>
                                        <p:tgtEl>
                                          <p:spTgt spid="43"/>
                                        </p:tgtEl>
                                        <p:attrNameLst>
                                          <p:attrName>ppt_w</p:attrName>
                                        </p:attrNameLst>
                                      </p:cBhvr>
                                      <p:tavLst>
                                        <p:tav tm="0">
                                          <p:val>
                                            <p:fltVal val="0"/>
                                          </p:val>
                                        </p:tav>
                                        <p:tav tm="100000">
                                          <p:val>
                                            <p:strVal val="#ppt_w"/>
                                          </p:val>
                                        </p:tav>
                                      </p:tavLst>
                                    </p:anim>
                                    <p:anim calcmode="lin" valueType="num">
                                      <p:cBhvr>
                                        <p:cTn id="98" dur="1000" fill="hold"/>
                                        <p:tgtEl>
                                          <p:spTgt spid="43"/>
                                        </p:tgtEl>
                                        <p:attrNameLst>
                                          <p:attrName>ppt_h</p:attrName>
                                        </p:attrNameLst>
                                      </p:cBhvr>
                                      <p:tavLst>
                                        <p:tav tm="0">
                                          <p:val>
                                            <p:fltVal val="0"/>
                                          </p:val>
                                        </p:tav>
                                        <p:tav tm="100000">
                                          <p:val>
                                            <p:strVal val="#ppt_h"/>
                                          </p:val>
                                        </p:tav>
                                      </p:tavLst>
                                    </p:anim>
                                    <p:animEffect transition="in" filter="fade">
                                      <p:cBhvr>
                                        <p:cTn id="99" dur="1000"/>
                                        <p:tgtEl>
                                          <p:spTgt spid="43"/>
                                        </p:tgtEl>
                                      </p:cBhvr>
                                    </p:animEffect>
                                  </p:childTnLst>
                                </p:cTn>
                              </p:par>
                              <p:par>
                                <p:cTn id="100" presetID="64" presetClass="path" presetSubtype="0" fill="hold" nodeType="withEffect">
                                  <p:stCondLst>
                                    <p:cond delay="0"/>
                                  </p:stCondLst>
                                  <p:childTnLst>
                                    <p:animMotion origin="layout" path="M -1.13657E-6 2.22222E-6 L -0.90301 -0.31505 " pathEditMode="relative" rAng="0" ptsTypes="AA">
                                      <p:cBhvr>
                                        <p:cTn id="101" dur="1000" spd="-100000" fill="hold"/>
                                        <p:tgtEl>
                                          <p:spTgt spid="43"/>
                                        </p:tgtEl>
                                        <p:attrNameLst>
                                          <p:attrName>ppt_x</p:attrName>
                                          <p:attrName>ppt_y</p:attrName>
                                        </p:attrNameLst>
                                      </p:cBhvr>
                                      <p:rCtr x="-45150" y="-15764"/>
                                    </p:animMotion>
                                  </p:childTnLst>
                                </p:cTn>
                              </p:par>
                            </p:childTnLst>
                          </p:cTn>
                        </p:par>
                        <p:par>
                          <p:cTn id="102" fill="hold">
                            <p:stCondLst>
                              <p:cond delay="3500"/>
                            </p:stCondLst>
                            <p:childTnLst>
                              <p:par>
                                <p:cTn id="103" presetID="22" presetClass="entr" presetSubtype="1"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wipe(up)">
                                      <p:cBhvr>
                                        <p:cTn id="105" dur="500"/>
                                        <p:tgtEl>
                                          <p:spTgt spid="42"/>
                                        </p:tgtEl>
                                      </p:cBhvr>
                                    </p:animEffect>
                                  </p:childTnLst>
                                </p:cTn>
                              </p:par>
                            </p:childTnLst>
                          </p:cTn>
                        </p:par>
                        <p:par>
                          <p:cTn id="106" fill="hold">
                            <p:stCondLst>
                              <p:cond delay="4000"/>
                            </p:stCondLst>
                            <p:childTnLst>
                              <p:par>
                                <p:cTn id="107" presetID="22" presetClass="entr" presetSubtype="8" fill="hold" grpId="0" nodeType="after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wipe(left)">
                                      <p:cBhvr>
                                        <p:cTn id="109" dur="400"/>
                                        <p:tgtEl>
                                          <p:spTgt spid="46"/>
                                        </p:tgtEl>
                                      </p:cBhvr>
                                    </p:animEffect>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wipe(left)">
                                      <p:cBhvr>
                                        <p:cTn id="113" dur="400"/>
                                        <p:tgtEl>
                                          <p:spTgt spid="47"/>
                                        </p:tgtEl>
                                      </p:cBhvr>
                                    </p:animEffect>
                                  </p:childTnLst>
                                </p:cTn>
                              </p:par>
                              <p:par>
                                <p:cTn id="114" presetID="1" presetClass="entr" presetSubtype="0" fill="hold" nodeType="withEffect">
                                  <p:stCondLst>
                                    <p:cond delay="0"/>
                                  </p:stCondLst>
                                  <p:childTnLst>
                                    <p:set>
                                      <p:cBhvr>
                                        <p:cTn id="115" dur="1" fill="hold">
                                          <p:stCondLst>
                                            <p:cond delay="0"/>
                                          </p:stCondLst>
                                        </p:cTn>
                                        <p:tgtEl>
                                          <p:spTgt spid="48"/>
                                        </p:tgtEl>
                                        <p:attrNameLst>
                                          <p:attrName>style.visibility</p:attrName>
                                        </p:attrNameLst>
                                      </p:cBhvr>
                                      <p:to>
                                        <p:strVal val="visible"/>
                                      </p:to>
                                    </p:set>
                                  </p:childTnLst>
                                </p:cTn>
                              </p:par>
                              <p:par>
                                <p:cTn id="116" presetID="53" presetClass="entr" presetSubtype="16"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1000" fill="hold"/>
                                        <p:tgtEl>
                                          <p:spTgt spid="48"/>
                                        </p:tgtEl>
                                        <p:attrNameLst>
                                          <p:attrName>ppt_w</p:attrName>
                                        </p:attrNameLst>
                                      </p:cBhvr>
                                      <p:tavLst>
                                        <p:tav tm="0">
                                          <p:val>
                                            <p:fltVal val="0"/>
                                          </p:val>
                                        </p:tav>
                                        <p:tav tm="100000">
                                          <p:val>
                                            <p:strVal val="#ppt_w"/>
                                          </p:val>
                                        </p:tav>
                                      </p:tavLst>
                                    </p:anim>
                                    <p:anim calcmode="lin" valueType="num">
                                      <p:cBhvr>
                                        <p:cTn id="119" dur="1000" fill="hold"/>
                                        <p:tgtEl>
                                          <p:spTgt spid="48"/>
                                        </p:tgtEl>
                                        <p:attrNameLst>
                                          <p:attrName>ppt_h</p:attrName>
                                        </p:attrNameLst>
                                      </p:cBhvr>
                                      <p:tavLst>
                                        <p:tav tm="0">
                                          <p:val>
                                            <p:fltVal val="0"/>
                                          </p:val>
                                        </p:tav>
                                        <p:tav tm="100000">
                                          <p:val>
                                            <p:strVal val="#ppt_h"/>
                                          </p:val>
                                        </p:tav>
                                      </p:tavLst>
                                    </p:anim>
                                    <p:animEffect transition="in" filter="fade">
                                      <p:cBhvr>
                                        <p:cTn id="120" dur="1000"/>
                                        <p:tgtEl>
                                          <p:spTgt spid="48"/>
                                        </p:tgtEl>
                                      </p:cBhvr>
                                    </p:animEffect>
                                  </p:childTnLst>
                                </p:cTn>
                              </p:par>
                              <p:par>
                                <p:cTn id="121" presetID="64" presetClass="path" presetSubtype="0" fill="hold" nodeType="withEffect">
                                  <p:stCondLst>
                                    <p:cond delay="0"/>
                                  </p:stCondLst>
                                  <p:childTnLst>
                                    <p:animMotion origin="layout" path="M -1.13657E-6 4.81481E-6 L -0.90301 -0.31505 " pathEditMode="relative" rAng="0" ptsTypes="AA">
                                      <p:cBhvr>
                                        <p:cTn id="122" dur="1000" spd="-100000" fill="hold"/>
                                        <p:tgtEl>
                                          <p:spTgt spid="48"/>
                                        </p:tgtEl>
                                        <p:attrNameLst>
                                          <p:attrName>ppt_x</p:attrName>
                                          <p:attrName>ppt_y</p:attrName>
                                        </p:attrNameLst>
                                      </p:cBhvr>
                                      <p:rCtr x="-45150" y="-15764"/>
                                    </p:animMotion>
                                  </p:childTnLst>
                                </p:cTn>
                              </p:par>
                            </p:childTnLst>
                          </p:cTn>
                        </p:par>
                        <p:par>
                          <p:cTn id="123" fill="hold">
                            <p:stCondLst>
                              <p:cond delay="5000"/>
                            </p:stCondLst>
                            <p:childTnLst>
                              <p:par>
                                <p:cTn id="124" presetID="22" presetClass="entr" presetSubtype="8" fill="hold" grpId="0" nodeType="after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wipe(left)">
                                      <p:cBhvr>
                                        <p:cTn id="126" dur="400"/>
                                        <p:tgtEl>
                                          <p:spTgt spid="51"/>
                                        </p:tgtEl>
                                      </p:cBhvr>
                                    </p:animEffect>
                                  </p:childTnLst>
                                </p:cTn>
                              </p:par>
                            </p:childTnLst>
                          </p:cTn>
                        </p:par>
                        <p:par>
                          <p:cTn id="127" fill="hold">
                            <p:stCondLst>
                              <p:cond delay="5500"/>
                            </p:stCondLst>
                            <p:childTnLst>
                              <p:par>
                                <p:cTn id="128" presetID="22" presetClass="entr" presetSubtype="8"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left)">
                                      <p:cBhvr>
                                        <p:cTn id="130" dur="400"/>
                                        <p:tgtEl>
                                          <p:spTgt spid="52"/>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nodeType="click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 calcmode="lin" valueType="num">
                                      <p:cBhvr>
                                        <p:cTn id="137" dur="500" fill="hold"/>
                                        <p:tgtEl>
                                          <p:spTgt spid="53"/>
                                        </p:tgtEl>
                                        <p:attrNameLst>
                                          <p:attrName>style.rotation</p:attrName>
                                        </p:attrNameLst>
                                      </p:cBhvr>
                                      <p:tavLst>
                                        <p:tav tm="0">
                                          <p:val>
                                            <p:fltVal val="90"/>
                                          </p:val>
                                        </p:tav>
                                        <p:tav tm="100000">
                                          <p:val>
                                            <p:fltVal val="0"/>
                                          </p:val>
                                        </p:tav>
                                      </p:tavLst>
                                    </p:anim>
                                    <p:animEffect transition="in" filter="fade">
                                      <p:cBhvr>
                                        <p:cTn id="1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34" grpId="0"/>
      <p:bldP spid="35" grpId="0"/>
      <p:bldP spid="40" grpId="0"/>
      <p:bldP spid="41" grpId="0"/>
      <p:bldP spid="46" grpId="0"/>
      <p:bldP spid="47" grpId="0"/>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712" y="2246633"/>
            <a:ext cx="3288926" cy="2173640"/>
            <a:chOff x="755576" y="1491630"/>
            <a:chExt cx="2880000" cy="1800000"/>
          </a:xfrm>
          <a:effectLst>
            <a:outerShdw blurRad="381000" dist="101600" dir="2700000" algn="ctr" rotWithShape="0">
              <a:srgbClr val="000000">
                <a:alpha val="30000"/>
              </a:srgbClr>
            </a:outerShdw>
          </a:effectLst>
        </p:grpSpPr>
        <p:sp>
          <p:nvSpPr>
            <p:cNvPr id="3" name="矩形 2"/>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矩形 3"/>
            <p:cNvSpPr/>
            <p:nvPr/>
          </p:nvSpPr>
          <p:spPr>
            <a:xfrm>
              <a:off x="813012" y="1524499"/>
              <a:ext cx="2772000" cy="1728000"/>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 name="组合 4"/>
          <p:cNvGrpSpPr/>
          <p:nvPr/>
        </p:nvGrpSpPr>
        <p:grpSpPr>
          <a:xfrm>
            <a:off x="2177175" y="3954637"/>
            <a:ext cx="1817788" cy="1224136"/>
            <a:chOff x="755576" y="1491630"/>
            <a:chExt cx="2880000" cy="1800000"/>
          </a:xfrm>
          <a:effectLst>
            <a:outerShdw blurRad="381000" dist="101600" dir="2700000" algn="ctr" rotWithShape="0">
              <a:srgbClr val="000000">
                <a:alpha val="30000"/>
              </a:srgbClr>
            </a:outerShdw>
          </a:effectLst>
        </p:grpSpPr>
        <p:sp>
          <p:nvSpPr>
            <p:cNvPr id="6" name="矩形 5"/>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矩形 6"/>
            <p:cNvSpPr/>
            <p:nvPr/>
          </p:nvSpPr>
          <p:spPr>
            <a:xfrm>
              <a:off x="813012" y="1524498"/>
              <a:ext cx="2772000" cy="1728001"/>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8" name="文本框 7"/>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9" name="组合 8"/>
          <p:cNvGrpSpPr/>
          <p:nvPr/>
        </p:nvGrpSpPr>
        <p:grpSpPr>
          <a:xfrm>
            <a:off x="630247" y="605388"/>
            <a:ext cx="515759" cy="359482"/>
            <a:chOff x="4756467" y="436097"/>
            <a:chExt cx="624817" cy="479276"/>
          </a:xfrm>
        </p:grpSpPr>
        <p:sp>
          <p:nvSpPr>
            <p:cNvPr id="10" name="箭头: V 形 9"/>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1" name="箭头: V 形 10"/>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12" name="圆角矩形 30"/>
          <p:cNvSpPr>
            <a:spLocks noChangeArrowheads="1"/>
          </p:cNvSpPr>
          <p:nvPr/>
        </p:nvSpPr>
        <p:spPr bwMode="auto">
          <a:xfrm>
            <a:off x="5869012" y="1843413"/>
            <a:ext cx="2597150" cy="442912"/>
          </a:xfrm>
          <a:prstGeom prst="roundRect">
            <a:avLst>
              <a:gd name="adj" fmla="val 16667"/>
            </a:avLst>
          </a:prstGeom>
          <a:noFill/>
          <a:ln w="12700" cmpd="sng">
            <a:solidFill>
              <a:schemeClr val="tx1">
                <a:lumMod val="50000"/>
                <a:lumOff val="50000"/>
              </a:schemeClr>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262626"/>
              </a:solidFill>
            </a:endParaRPr>
          </a:p>
        </p:txBody>
      </p:sp>
      <p:sp>
        <p:nvSpPr>
          <p:cNvPr id="13" name="文本框 27"/>
          <p:cNvSpPr txBox="1">
            <a:spLocks noChangeArrowheads="1"/>
          </p:cNvSpPr>
          <p:nvPr/>
        </p:nvSpPr>
        <p:spPr bwMode="auto">
          <a:xfrm>
            <a:off x="6270649" y="1881513"/>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英语六级证书</a:t>
            </a:r>
            <a:endPar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7"/>
          <p:cNvSpPr>
            <a:spLocks noChangeArrowheads="1"/>
          </p:cNvSpPr>
          <p:nvPr/>
        </p:nvSpPr>
        <p:spPr bwMode="auto">
          <a:xfrm>
            <a:off x="6310337" y="2319663"/>
            <a:ext cx="413938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在此录入上述图表的综合说明，在此录入上述图表的综合描述说明。在此录入上述图表的综合说明，在此录入上述图表的综合描述说明</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5193134" y="1499035"/>
            <a:ext cx="1136464" cy="1136466"/>
            <a:chOff x="1129232" y="711771"/>
            <a:chExt cx="1228944" cy="1228944"/>
          </a:xfrm>
        </p:grpSpPr>
        <p:grpSp>
          <p:nvGrpSpPr>
            <p:cNvPr id="16" name="组合 15"/>
            <p:cNvGrpSpPr/>
            <p:nvPr/>
          </p:nvGrpSpPr>
          <p:grpSpPr>
            <a:xfrm flipH="1">
              <a:off x="1129232" y="711771"/>
              <a:ext cx="1228944" cy="1228944"/>
              <a:chOff x="2848131" y="1860029"/>
              <a:chExt cx="3807502" cy="3807502"/>
            </a:xfrm>
          </p:grpSpPr>
          <p:sp>
            <p:nvSpPr>
              <p:cNvPr id="19" name="椭圆 1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微软雅黑" panose="020B0503020204020204" pitchFamily="34" charset="-122"/>
                  <a:ea typeface="微软雅黑" panose="020B0503020204020204" pitchFamily="34" charset="-122"/>
                </a:endParaRPr>
              </a:p>
            </p:txBody>
          </p:sp>
          <p:sp>
            <p:nvSpPr>
              <p:cNvPr id="20" name="椭圆 19"/>
              <p:cNvSpPr/>
              <p:nvPr/>
            </p:nvSpPr>
            <p:spPr>
              <a:xfrm>
                <a:off x="2936814" y="1948725"/>
                <a:ext cx="3630123" cy="3630123"/>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微软雅黑" panose="020B0503020204020204" pitchFamily="34" charset="-122"/>
                  <a:ea typeface="微软雅黑" panose="020B0503020204020204" pitchFamily="34" charset="-122"/>
                </a:endParaRPr>
              </a:p>
            </p:txBody>
          </p:sp>
        </p:grpSp>
        <p:sp>
          <p:nvSpPr>
            <p:cNvPr id="17" name="椭圆 16"/>
            <p:cNvSpPr/>
            <p:nvPr/>
          </p:nvSpPr>
          <p:spPr>
            <a:xfrm>
              <a:off x="1278439" y="859618"/>
              <a:ext cx="937494" cy="937494"/>
            </a:xfrm>
            <a:prstGeom prst="ellipse">
              <a:avLst/>
            </a:prstGeom>
            <a:solidFill>
              <a:srgbClr val="CC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Impact MT Std" pitchFamily="34" charset="0"/>
                <a:ea typeface="微软雅黑" panose="020B0503020204020204" pitchFamily="34" charset="-122"/>
              </a:endParaRPr>
            </a:p>
          </p:txBody>
        </p:sp>
        <p:sp>
          <p:nvSpPr>
            <p:cNvPr id="18" name="文本框 4"/>
            <p:cNvSpPr txBox="1"/>
            <p:nvPr/>
          </p:nvSpPr>
          <p:spPr>
            <a:xfrm>
              <a:off x="1316264" y="1086225"/>
              <a:ext cx="865337" cy="499232"/>
            </a:xfrm>
            <a:prstGeom prst="rect">
              <a:avLst/>
            </a:prstGeom>
            <a:noFill/>
          </p:spPr>
          <p:txBody>
            <a:bodyPr wrap="none" rtlCol="0">
              <a:spAutoFit/>
            </a:bodyPr>
            <a:lstStyle/>
            <a:p>
              <a:pPr algn="ctr"/>
              <a:r>
                <a:rPr lang="zh-CN" altLang="en-US" sz="2400" dirty="0">
                  <a:solidFill>
                    <a:schemeClr val="bg1"/>
                  </a:solidFill>
                  <a:latin typeface="Impact MT Std" pitchFamily="34" charset="0"/>
                  <a:ea typeface="微软雅黑" panose="020B0503020204020204" pitchFamily="34" charset="-122"/>
                </a:rPr>
                <a:t>英语</a:t>
              </a:r>
              <a:endParaRPr lang="zh-CN" altLang="en-US" sz="2400" dirty="0">
                <a:solidFill>
                  <a:schemeClr val="bg1"/>
                </a:solidFill>
                <a:latin typeface="Impact MT Std" pitchFamily="34" charset="0"/>
                <a:ea typeface="微软雅黑" panose="020B0503020204020204" pitchFamily="34" charset="-122"/>
              </a:endParaRPr>
            </a:p>
          </p:txBody>
        </p:sp>
      </p:grpSp>
      <p:sp>
        <p:nvSpPr>
          <p:cNvPr id="21" name="圆角矩形 30"/>
          <p:cNvSpPr>
            <a:spLocks noChangeArrowheads="1"/>
          </p:cNvSpPr>
          <p:nvPr/>
        </p:nvSpPr>
        <p:spPr bwMode="auto">
          <a:xfrm>
            <a:off x="5869012" y="3340762"/>
            <a:ext cx="2597150" cy="442912"/>
          </a:xfrm>
          <a:prstGeom prst="roundRect">
            <a:avLst>
              <a:gd name="adj" fmla="val 16667"/>
            </a:avLst>
          </a:prstGeom>
          <a:noFill/>
          <a:ln w="12700" cmpd="sng">
            <a:solidFill>
              <a:schemeClr val="tx1">
                <a:lumMod val="50000"/>
                <a:lumOff val="50000"/>
              </a:schemeClr>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262626"/>
              </a:solidFill>
            </a:endParaRPr>
          </a:p>
        </p:txBody>
      </p:sp>
      <p:sp>
        <p:nvSpPr>
          <p:cNvPr id="22" name="文本框 27"/>
          <p:cNvSpPr txBox="1">
            <a:spLocks noChangeArrowheads="1"/>
          </p:cNvSpPr>
          <p:nvPr/>
        </p:nvSpPr>
        <p:spPr bwMode="auto">
          <a:xfrm>
            <a:off x="6270649" y="3378862"/>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普通话等级甲级</a:t>
            </a:r>
            <a:endPar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7"/>
          <p:cNvSpPr>
            <a:spLocks noChangeArrowheads="1"/>
          </p:cNvSpPr>
          <p:nvPr/>
        </p:nvSpPr>
        <p:spPr bwMode="auto">
          <a:xfrm>
            <a:off x="6310337" y="3817012"/>
            <a:ext cx="413938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在此录入上述图表的综合说明，在此录入上述图表的综合描述说明。在此录入上述图表的综合说明，在此录入上述图表的综合描述说明。</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23"/>
          <p:cNvGrpSpPr/>
          <p:nvPr/>
        </p:nvGrpSpPr>
        <p:grpSpPr>
          <a:xfrm>
            <a:off x="5193134" y="2996384"/>
            <a:ext cx="1136464" cy="1136466"/>
            <a:chOff x="1129232" y="711771"/>
            <a:chExt cx="1228944" cy="1228944"/>
          </a:xfrm>
        </p:grpSpPr>
        <p:grpSp>
          <p:nvGrpSpPr>
            <p:cNvPr id="25" name="组合 24"/>
            <p:cNvGrpSpPr/>
            <p:nvPr/>
          </p:nvGrpSpPr>
          <p:grpSpPr>
            <a:xfrm flipH="1">
              <a:off x="1129232" y="711771"/>
              <a:ext cx="1228944" cy="1228944"/>
              <a:chOff x="2848131" y="1860029"/>
              <a:chExt cx="3807502" cy="3807502"/>
            </a:xfrm>
          </p:grpSpPr>
          <p:sp>
            <p:nvSpPr>
              <p:cNvPr id="28" name="椭圆 27"/>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微软雅黑" panose="020B0503020204020204" pitchFamily="34" charset="-122"/>
                  <a:ea typeface="微软雅黑" panose="020B0503020204020204" pitchFamily="34" charset="-122"/>
                </a:endParaRPr>
              </a:p>
            </p:txBody>
          </p:sp>
          <p:sp>
            <p:nvSpPr>
              <p:cNvPr id="29" name="椭圆 28"/>
              <p:cNvSpPr/>
              <p:nvPr/>
            </p:nvSpPr>
            <p:spPr>
              <a:xfrm>
                <a:off x="2936814" y="1948725"/>
                <a:ext cx="3630123" cy="3630123"/>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微软雅黑" panose="020B0503020204020204" pitchFamily="34" charset="-122"/>
                  <a:ea typeface="微软雅黑" panose="020B0503020204020204" pitchFamily="34" charset="-122"/>
                </a:endParaRPr>
              </a:p>
            </p:txBody>
          </p:sp>
        </p:grpSp>
        <p:sp>
          <p:nvSpPr>
            <p:cNvPr id="26" name="椭圆 25"/>
            <p:cNvSpPr/>
            <p:nvPr/>
          </p:nvSpPr>
          <p:spPr>
            <a:xfrm>
              <a:off x="1278439" y="859618"/>
              <a:ext cx="937494" cy="937494"/>
            </a:xfrm>
            <a:prstGeom prst="ellipse">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Impact MT Std" pitchFamily="34" charset="0"/>
                <a:ea typeface="微软雅黑" panose="020B0503020204020204" pitchFamily="34" charset="-122"/>
              </a:endParaRPr>
            </a:p>
          </p:txBody>
        </p:sp>
        <p:sp>
          <p:nvSpPr>
            <p:cNvPr id="27" name="文本框 4"/>
            <p:cNvSpPr txBox="1"/>
            <p:nvPr/>
          </p:nvSpPr>
          <p:spPr>
            <a:xfrm>
              <a:off x="1316264" y="1086225"/>
              <a:ext cx="865337" cy="499232"/>
            </a:xfrm>
            <a:prstGeom prst="rect">
              <a:avLst/>
            </a:prstGeom>
            <a:noFill/>
          </p:spPr>
          <p:txBody>
            <a:bodyPr wrap="none" rtlCol="0">
              <a:spAutoFit/>
            </a:bodyPr>
            <a:lstStyle/>
            <a:p>
              <a:pPr algn="ctr"/>
              <a:r>
                <a:rPr lang="zh-CN" altLang="en-US" sz="2400" dirty="0">
                  <a:solidFill>
                    <a:schemeClr val="bg1"/>
                  </a:solidFill>
                  <a:latin typeface="Impact MT Std" pitchFamily="34" charset="0"/>
                  <a:ea typeface="微软雅黑" panose="020B0503020204020204" pitchFamily="34" charset="-122"/>
                </a:rPr>
                <a:t>国语</a:t>
              </a:r>
              <a:endParaRPr lang="zh-CN" altLang="en-US" sz="2400" dirty="0">
                <a:solidFill>
                  <a:schemeClr val="bg1"/>
                </a:solidFill>
                <a:latin typeface="Impact MT Std" pitchFamily="34" charset="0"/>
                <a:ea typeface="微软雅黑" panose="020B0503020204020204" pitchFamily="34" charset="-122"/>
              </a:endParaRPr>
            </a:p>
          </p:txBody>
        </p:sp>
      </p:grpSp>
      <p:sp>
        <p:nvSpPr>
          <p:cNvPr id="30" name="圆角矩形 30"/>
          <p:cNvSpPr>
            <a:spLocks noChangeArrowheads="1"/>
          </p:cNvSpPr>
          <p:nvPr/>
        </p:nvSpPr>
        <p:spPr bwMode="auto">
          <a:xfrm>
            <a:off x="5869012" y="4852930"/>
            <a:ext cx="2597150" cy="442912"/>
          </a:xfrm>
          <a:prstGeom prst="roundRect">
            <a:avLst>
              <a:gd name="adj" fmla="val 16667"/>
            </a:avLst>
          </a:prstGeom>
          <a:noFill/>
          <a:ln w="12700" cmpd="sng">
            <a:solidFill>
              <a:schemeClr val="tx1">
                <a:lumMod val="50000"/>
                <a:lumOff val="50000"/>
              </a:schemeClr>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262626"/>
              </a:solidFill>
            </a:endParaRPr>
          </a:p>
        </p:txBody>
      </p:sp>
      <p:sp>
        <p:nvSpPr>
          <p:cNvPr id="31" name="文本框 27"/>
          <p:cNvSpPr txBox="1">
            <a:spLocks noChangeArrowheads="1"/>
          </p:cNvSpPr>
          <p:nvPr/>
        </p:nvSpPr>
        <p:spPr bwMode="auto">
          <a:xfrm>
            <a:off x="6270649" y="4891030"/>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法语</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NI</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级证书</a:t>
            </a:r>
            <a:endPar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7"/>
          <p:cNvSpPr>
            <a:spLocks noChangeArrowheads="1"/>
          </p:cNvSpPr>
          <p:nvPr/>
        </p:nvSpPr>
        <p:spPr bwMode="auto">
          <a:xfrm>
            <a:off x="6310337" y="5329180"/>
            <a:ext cx="413938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在此录入上述图表的综合说明，在此录入上述图表的综合描述说明。在此录入上述图表的综合说明，在此录入上述图表的综合描述说明。</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 name="组合 32"/>
          <p:cNvGrpSpPr/>
          <p:nvPr/>
        </p:nvGrpSpPr>
        <p:grpSpPr>
          <a:xfrm>
            <a:off x="5193134" y="4508552"/>
            <a:ext cx="1136464" cy="1136466"/>
            <a:chOff x="1129232" y="711771"/>
            <a:chExt cx="1228944" cy="1228944"/>
          </a:xfrm>
        </p:grpSpPr>
        <p:grpSp>
          <p:nvGrpSpPr>
            <p:cNvPr id="34" name="组合 33"/>
            <p:cNvGrpSpPr/>
            <p:nvPr/>
          </p:nvGrpSpPr>
          <p:grpSpPr>
            <a:xfrm flipH="1">
              <a:off x="1129232" y="711771"/>
              <a:ext cx="1228944" cy="1228944"/>
              <a:chOff x="2848131" y="1860029"/>
              <a:chExt cx="3807502" cy="3807502"/>
            </a:xfrm>
          </p:grpSpPr>
          <p:sp>
            <p:nvSpPr>
              <p:cNvPr id="37" name="椭圆 3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微软雅黑" panose="020B0503020204020204" pitchFamily="34" charset="-122"/>
                  <a:ea typeface="微软雅黑" panose="020B0503020204020204" pitchFamily="34" charset="-122"/>
                </a:endParaRPr>
              </a:p>
            </p:txBody>
          </p:sp>
          <p:sp>
            <p:nvSpPr>
              <p:cNvPr id="38" name="椭圆 37"/>
              <p:cNvSpPr/>
              <p:nvPr/>
            </p:nvSpPr>
            <p:spPr>
              <a:xfrm>
                <a:off x="2936814" y="1948725"/>
                <a:ext cx="3630123" cy="3630123"/>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微软雅黑" panose="020B0503020204020204" pitchFamily="34" charset="-122"/>
                  <a:ea typeface="微软雅黑" panose="020B0503020204020204" pitchFamily="34" charset="-122"/>
                </a:endParaRPr>
              </a:p>
            </p:txBody>
          </p:sp>
        </p:grpSp>
        <p:sp>
          <p:nvSpPr>
            <p:cNvPr id="35" name="椭圆 34"/>
            <p:cNvSpPr/>
            <p:nvPr/>
          </p:nvSpPr>
          <p:spPr>
            <a:xfrm>
              <a:off x="1278439" y="859618"/>
              <a:ext cx="937494" cy="937494"/>
            </a:xfrm>
            <a:prstGeom prst="ellipse">
              <a:avLst/>
            </a:prstGeom>
            <a:solidFill>
              <a:srgbClr val="CC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Impact MT Std" pitchFamily="34" charset="0"/>
                <a:ea typeface="微软雅黑" panose="020B0503020204020204" pitchFamily="34" charset="-122"/>
              </a:endParaRPr>
            </a:p>
          </p:txBody>
        </p:sp>
        <p:sp>
          <p:nvSpPr>
            <p:cNvPr id="36" name="文本框 4"/>
            <p:cNvSpPr txBox="1"/>
            <p:nvPr/>
          </p:nvSpPr>
          <p:spPr>
            <a:xfrm>
              <a:off x="1316264" y="1086225"/>
              <a:ext cx="865337" cy="499232"/>
            </a:xfrm>
            <a:prstGeom prst="rect">
              <a:avLst/>
            </a:prstGeom>
            <a:noFill/>
          </p:spPr>
          <p:txBody>
            <a:bodyPr wrap="none" rtlCol="0">
              <a:spAutoFit/>
            </a:bodyPr>
            <a:lstStyle/>
            <a:p>
              <a:pPr algn="ctr"/>
              <a:r>
                <a:rPr lang="zh-CN" altLang="en-US" sz="2400" dirty="0">
                  <a:solidFill>
                    <a:schemeClr val="bg1"/>
                  </a:solidFill>
                  <a:latin typeface="Impact MT Std" pitchFamily="34" charset="0"/>
                  <a:ea typeface="微软雅黑" panose="020B0503020204020204" pitchFamily="34" charset="-122"/>
                </a:rPr>
                <a:t>法语</a:t>
              </a:r>
              <a:endParaRPr lang="zh-CN" altLang="en-US" sz="2400" dirty="0">
                <a:solidFill>
                  <a:schemeClr val="bg1"/>
                </a:solidFill>
                <a:latin typeface="Impact MT Std"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4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1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42" presetClass="entr" presetSubtype="0" fill="hold" nodeType="withEffect">
                                      <p:stCondLst>
                                        <p:cond delay="125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2" presetClass="entr" presetSubtype="4"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42" presetClass="entr" presetSubtype="0" fill="hold" nodeType="withEffect">
                                      <p:stCondLst>
                                        <p:cond delay="125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2" presetClass="entr" presetSubtype="4" fill="hold" grpId="0" nodeType="withEffect">
                                      <p:stCondLst>
                                        <p:cond delay="50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50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50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21" grpId="0" animBg="1"/>
          <p:bldP spid="22" grpId="0"/>
          <p:bldP spid="23" grpId="0"/>
          <p:bldP spid="30" grpId="0" animBg="1"/>
          <p:bldP spid="31" grpId="0"/>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1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42" presetClass="entr" presetSubtype="0" fill="hold" nodeType="withEffect">
                                      <p:stCondLst>
                                        <p:cond delay="125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2" presetClass="entr" presetSubtype="4"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42" presetClass="entr" presetSubtype="0" fill="hold" nodeType="withEffect">
                                      <p:stCondLst>
                                        <p:cond delay="125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2" presetClass="entr" presetSubtype="4" fill="hold" grpId="0" nodeType="withEffect">
                                      <p:stCondLst>
                                        <p:cond delay="50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50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50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21" grpId="0" animBg="1"/>
          <p:bldP spid="22" grpId="0"/>
          <p:bldP spid="23" grpId="0"/>
          <p:bldP spid="30" grpId="0" animBg="1"/>
          <p:bldP spid="31" grpId="0"/>
          <p:bldP spid="3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169135" y="2112960"/>
            <a:ext cx="5177306" cy="3063030"/>
            <a:chOff x="3235768" y="1736812"/>
            <a:chExt cx="5720464" cy="3384376"/>
          </a:xfrm>
        </p:grpSpPr>
        <p:grpSp>
          <p:nvGrpSpPr>
            <p:cNvPr id="53" name="组合 52"/>
            <p:cNvGrpSpPr/>
            <p:nvPr/>
          </p:nvGrpSpPr>
          <p:grpSpPr>
            <a:xfrm>
              <a:off x="3235768" y="1736812"/>
              <a:ext cx="3724550" cy="3210818"/>
              <a:chOff x="3235768" y="1736812"/>
              <a:chExt cx="3724550" cy="3210818"/>
            </a:xfrm>
          </p:grpSpPr>
          <p:sp>
            <p:nvSpPr>
              <p:cNvPr id="58" name="等腰三角形 57"/>
              <p:cNvSpPr/>
              <p:nvPr/>
            </p:nvSpPr>
            <p:spPr bwMode="auto">
              <a:xfrm flipV="1">
                <a:off x="3235768" y="1736812"/>
                <a:ext cx="3724550" cy="3210818"/>
              </a:xfrm>
              <a:prstGeom prst="triangle">
                <a:avLst/>
              </a:prstGeom>
              <a:solidFill>
                <a:srgbClr val="404040"/>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9" name="等腰三角形 58"/>
              <p:cNvSpPr/>
              <p:nvPr/>
            </p:nvSpPr>
            <p:spPr bwMode="auto">
              <a:xfrm flipV="1">
                <a:off x="3786742" y="2097316"/>
                <a:ext cx="2622602" cy="2260862"/>
              </a:xfrm>
              <a:prstGeom prst="triangle">
                <a:avLst/>
              </a:prstGeom>
              <a:solidFill>
                <a:sysClr val="window" lastClr="FFFFFF"/>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60" name="任意多边形: 形状 59"/>
              <p:cNvSpPr/>
              <p:nvPr/>
            </p:nvSpPr>
            <p:spPr bwMode="auto">
              <a:xfrm>
                <a:off x="4820517" y="2659092"/>
                <a:ext cx="555052" cy="555050"/>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rgbClr val="404040"/>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54" name="组合 53"/>
            <p:cNvGrpSpPr/>
            <p:nvPr/>
          </p:nvGrpSpPr>
          <p:grpSpPr>
            <a:xfrm>
              <a:off x="5231682" y="1910370"/>
              <a:ext cx="3724550" cy="3210818"/>
              <a:chOff x="5231682" y="1910370"/>
              <a:chExt cx="3724550" cy="3210818"/>
            </a:xfrm>
          </p:grpSpPr>
          <p:sp>
            <p:nvSpPr>
              <p:cNvPr id="55" name="等腰三角形 54"/>
              <p:cNvSpPr/>
              <p:nvPr/>
            </p:nvSpPr>
            <p:spPr bwMode="auto">
              <a:xfrm>
                <a:off x="5231682" y="1910370"/>
                <a:ext cx="3724550" cy="3210818"/>
              </a:xfrm>
              <a:prstGeom prst="triangle">
                <a:avLst/>
              </a:prstGeom>
              <a:solidFill>
                <a:srgbClr val="B63838"/>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6" name="等腰三角形 55"/>
              <p:cNvSpPr/>
              <p:nvPr/>
            </p:nvSpPr>
            <p:spPr bwMode="auto">
              <a:xfrm>
                <a:off x="5782656" y="2457820"/>
                <a:ext cx="2622602" cy="2260862"/>
              </a:xfrm>
              <a:prstGeom prst="triangle">
                <a:avLst/>
              </a:prstGeom>
              <a:solidFill>
                <a:sysClr val="window" lastClr="FFFFFF"/>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7" name="任意多边形: 形状 56"/>
              <p:cNvSpPr/>
              <p:nvPr/>
            </p:nvSpPr>
            <p:spPr bwMode="auto">
              <a:xfrm>
                <a:off x="6816431" y="3530691"/>
                <a:ext cx="555052" cy="555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3" y="19459"/>
                    </a:moveTo>
                    <a:cubicBezTo>
                      <a:pt x="3413" y="20724"/>
                      <a:pt x="4778" y="21600"/>
                      <a:pt x="6046" y="21600"/>
                    </a:cubicBezTo>
                    <a:cubicBezTo>
                      <a:pt x="7363" y="21600"/>
                      <a:pt x="8191" y="20724"/>
                      <a:pt x="8191" y="19459"/>
                    </a:cubicBezTo>
                    <a:cubicBezTo>
                      <a:pt x="8191" y="18146"/>
                      <a:pt x="7363" y="16832"/>
                      <a:pt x="6046" y="16832"/>
                    </a:cubicBezTo>
                    <a:cubicBezTo>
                      <a:pt x="4778" y="16832"/>
                      <a:pt x="3413" y="18146"/>
                      <a:pt x="3413" y="19459"/>
                    </a:cubicBezTo>
                    <a:close/>
                    <a:moveTo>
                      <a:pt x="15554" y="19459"/>
                    </a:moveTo>
                    <a:cubicBezTo>
                      <a:pt x="15554" y="20724"/>
                      <a:pt x="16822" y="21600"/>
                      <a:pt x="18138" y="21600"/>
                    </a:cubicBezTo>
                    <a:cubicBezTo>
                      <a:pt x="19455" y="21600"/>
                      <a:pt x="20332" y="20724"/>
                      <a:pt x="20332" y="19459"/>
                    </a:cubicBezTo>
                    <a:cubicBezTo>
                      <a:pt x="20332" y="18146"/>
                      <a:pt x="19455" y="16832"/>
                      <a:pt x="18138" y="16832"/>
                    </a:cubicBezTo>
                    <a:cubicBezTo>
                      <a:pt x="16822" y="16832"/>
                      <a:pt x="15554" y="18146"/>
                      <a:pt x="15554" y="19459"/>
                    </a:cubicBezTo>
                    <a:close/>
                    <a:moveTo>
                      <a:pt x="7753" y="13816"/>
                    </a:moveTo>
                    <a:cubicBezTo>
                      <a:pt x="21161" y="9924"/>
                      <a:pt x="21161" y="9924"/>
                      <a:pt x="21161" y="9924"/>
                    </a:cubicBezTo>
                    <a:cubicBezTo>
                      <a:pt x="21600" y="9924"/>
                      <a:pt x="21600" y="9486"/>
                      <a:pt x="21600" y="9097"/>
                    </a:cubicBezTo>
                    <a:cubicBezTo>
                      <a:pt x="21600" y="2627"/>
                      <a:pt x="21600" y="2627"/>
                      <a:pt x="21600" y="2627"/>
                    </a:cubicBezTo>
                    <a:cubicBezTo>
                      <a:pt x="4778" y="2627"/>
                      <a:pt x="4778" y="2627"/>
                      <a:pt x="4778" y="2627"/>
                    </a:cubicBezTo>
                    <a:cubicBezTo>
                      <a:pt x="4778" y="486"/>
                      <a:pt x="4778" y="486"/>
                      <a:pt x="4778" y="486"/>
                    </a:cubicBezTo>
                    <a:lnTo>
                      <a:pt x="4340" y="0"/>
                    </a:lnTo>
                    <a:cubicBezTo>
                      <a:pt x="439" y="0"/>
                      <a:pt x="439" y="0"/>
                      <a:pt x="439" y="0"/>
                    </a:cubicBezTo>
                    <a:cubicBezTo>
                      <a:pt x="0" y="0"/>
                      <a:pt x="0" y="486"/>
                      <a:pt x="0" y="486"/>
                    </a:cubicBezTo>
                    <a:cubicBezTo>
                      <a:pt x="0" y="2627"/>
                      <a:pt x="0" y="2627"/>
                      <a:pt x="0" y="2627"/>
                    </a:cubicBezTo>
                    <a:cubicBezTo>
                      <a:pt x="2194" y="2627"/>
                      <a:pt x="2194" y="2627"/>
                      <a:pt x="2194" y="2627"/>
                    </a:cubicBezTo>
                    <a:cubicBezTo>
                      <a:pt x="4778" y="13378"/>
                      <a:pt x="4778" y="13378"/>
                      <a:pt x="4778" y="13378"/>
                    </a:cubicBezTo>
                    <a:cubicBezTo>
                      <a:pt x="4778" y="14692"/>
                      <a:pt x="4778" y="14692"/>
                      <a:pt x="4778" y="14692"/>
                    </a:cubicBezTo>
                    <a:cubicBezTo>
                      <a:pt x="4778" y="16443"/>
                      <a:pt x="4778" y="16443"/>
                      <a:pt x="4778" y="16443"/>
                    </a:cubicBezTo>
                    <a:cubicBezTo>
                      <a:pt x="4778" y="16832"/>
                      <a:pt x="5168" y="16832"/>
                      <a:pt x="5168" y="16832"/>
                    </a:cubicBezTo>
                    <a:cubicBezTo>
                      <a:pt x="6046" y="16832"/>
                      <a:pt x="6046" y="16832"/>
                      <a:pt x="6046" y="16832"/>
                    </a:cubicBezTo>
                    <a:cubicBezTo>
                      <a:pt x="18138" y="16832"/>
                      <a:pt x="18138" y="16832"/>
                      <a:pt x="18138" y="16832"/>
                    </a:cubicBezTo>
                    <a:cubicBezTo>
                      <a:pt x="21161" y="16832"/>
                      <a:pt x="21161" y="16832"/>
                      <a:pt x="21161" y="16832"/>
                    </a:cubicBezTo>
                    <a:cubicBezTo>
                      <a:pt x="21600" y="16832"/>
                      <a:pt x="21600" y="16832"/>
                      <a:pt x="21600" y="16443"/>
                    </a:cubicBezTo>
                    <a:cubicBezTo>
                      <a:pt x="21600" y="14692"/>
                      <a:pt x="21600" y="14692"/>
                      <a:pt x="21600" y="14692"/>
                    </a:cubicBezTo>
                    <a:cubicBezTo>
                      <a:pt x="8191" y="14692"/>
                      <a:pt x="8191" y="14692"/>
                      <a:pt x="8191" y="14692"/>
                    </a:cubicBezTo>
                    <a:cubicBezTo>
                      <a:pt x="6485" y="14692"/>
                      <a:pt x="6485" y="13816"/>
                      <a:pt x="7753" y="13816"/>
                    </a:cubicBezTo>
                    <a:close/>
                  </a:path>
                </a:pathLst>
              </a:custGeom>
              <a:solidFill>
                <a:srgbClr val="B63838"/>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sp>
        <p:nvSpPr>
          <p:cNvPr id="61" name="矩形 47"/>
          <p:cNvSpPr>
            <a:spLocks noChangeArrowheads="1"/>
          </p:cNvSpPr>
          <p:nvPr/>
        </p:nvSpPr>
        <p:spPr bwMode="auto">
          <a:xfrm>
            <a:off x="8547258" y="1756846"/>
            <a:ext cx="2903159" cy="334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nSpc>
                <a:spcPct val="150000"/>
              </a:lnSpc>
              <a:spcBef>
                <a:spcPct val="0"/>
              </a:spcBef>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实力加自信就是一个坚韧不可摧的团队。站在每一个人都想挑战自我的立场上，我们以实力为盾、</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0"/>
              </a:spcBef>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自信为矛、团结为勇气，组成了激情无畏的团体。我们会用实力证明，我们是最棒的，让我们勇敢地去做吧。</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文本框 61"/>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63" name="组合 62"/>
          <p:cNvGrpSpPr/>
          <p:nvPr/>
        </p:nvGrpSpPr>
        <p:grpSpPr>
          <a:xfrm>
            <a:off x="630247" y="605388"/>
            <a:ext cx="515759" cy="359482"/>
            <a:chOff x="4756467" y="436097"/>
            <a:chExt cx="624817" cy="479276"/>
          </a:xfrm>
        </p:grpSpPr>
        <p:sp>
          <p:nvSpPr>
            <p:cNvPr id="64" name="箭头: V 形 63"/>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5" name="箭头: V 形 64"/>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67" name="矩形 66"/>
          <p:cNvSpPr/>
          <p:nvPr/>
        </p:nvSpPr>
        <p:spPr>
          <a:xfrm>
            <a:off x="630247" y="2581396"/>
            <a:ext cx="2692893" cy="2126159"/>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为人热情，活泼，大方， 本人好学上进，诚信、敬业、责任心强，有强烈的团体精神，对工作认真积极，严谨负责。</a:t>
            </a: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8434010" y="3202141"/>
            <a:ext cx="2990582" cy="2992140"/>
            <a:chOff x="768366" y="1765300"/>
            <a:chExt cx="2992140" cy="2992140"/>
          </a:xfrm>
        </p:grpSpPr>
        <p:sp>
          <p:nvSpPr>
            <p:cNvPr id="52" name="椭圆 51"/>
            <p:cNvSpPr/>
            <p:nvPr/>
          </p:nvSpPr>
          <p:spPr bwMode="auto">
            <a:xfrm>
              <a:off x="768366" y="1765300"/>
              <a:ext cx="2992140" cy="2992140"/>
            </a:xfrm>
            <a:prstGeom prst="ellipse">
              <a:avLst/>
            </a:prstGeom>
            <a:solidFill>
              <a:srgbClr val="B6383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53" name="椭圆 52"/>
            <p:cNvSpPr/>
            <p:nvPr/>
          </p:nvSpPr>
          <p:spPr bwMode="auto">
            <a:xfrm>
              <a:off x="919898" y="1916832"/>
              <a:ext cx="2689076" cy="2689076"/>
            </a:xfrm>
            <a:prstGeom prst="ellipse">
              <a:avLst/>
            </a:prstGeom>
            <a:blipFill>
              <a:blip r:embed="rId1"/>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grpSp>
      <p:grpSp>
        <p:nvGrpSpPr>
          <p:cNvPr id="54" name="组合 53"/>
          <p:cNvGrpSpPr/>
          <p:nvPr/>
        </p:nvGrpSpPr>
        <p:grpSpPr>
          <a:xfrm>
            <a:off x="4424546" y="1477301"/>
            <a:ext cx="2990582" cy="2992140"/>
            <a:chOff x="768366" y="1765300"/>
            <a:chExt cx="2992140" cy="2992140"/>
          </a:xfrm>
        </p:grpSpPr>
        <p:sp>
          <p:nvSpPr>
            <p:cNvPr id="55" name="椭圆 54"/>
            <p:cNvSpPr/>
            <p:nvPr/>
          </p:nvSpPr>
          <p:spPr bwMode="auto">
            <a:xfrm>
              <a:off x="768366" y="1765300"/>
              <a:ext cx="2992140" cy="2992140"/>
            </a:xfrm>
            <a:prstGeom prst="ellipse">
              <a:avLst/>
            </a:prstGeom>
            <a:solidFill>
              <a:srgbClr val="4040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latin typeface="Arial" panose="020B0604020202020204" pitchFamily="34" charset="0"/>
                <a:ea typeface="宋体" panose="02010600030101010101" pitchFamily="2" charset="-122"/>
              </a:endParaRPr>
            </a:p>
          </p:txBody>
        </p:sp>
        <p:sp>
          <p:nvSpPr>
            <p:cNvPr id="56" name="椭圆 55"/>
            <p:cNvSpPr/>
            <p:nvPr/>
          </p:nvSpPr>
          <p:spPr bwMode="auto">
            <a:xfrm>
              <a:off x="919898" y="1916832"/>
              <a:ext cx="2689076" cy="2689076"/>
            </a:xfrm>
            <a:prstGeom prst="ellipse">
              <a:avLst/>
            </a:prstGeom>
            <a:blipFill>
              <a:blip r:embed="rId2"/>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grpSp>
      <p:grpSp>
        <p:nvGrpSpPr>
          <p:cNvPr id="57" name="组合 56"/>
          <p:cNvGrpSpPr/>
          <p:nvPr/>
        </p:nvGrpSpPr>
        <p:grpSpPr>
          <a:xfrm>
            <a:off x="799012" y="3677220"/>
            <a:ext cx="2990582" cy="2992140"/>
            <a:chOff x="768366" y="1765300"/>
            <a:chExt cx="2992140" cy="2992140"/>
          </a:xfrm>
        </p:grpSpPr>
        <p:sp>
          <p:nvSpPr>
            <p:cNvPr id="58" name="椭圆 57"/>
            <p:cNvSpPr/>
            <p:nvPr/>
          </p:nvSpPr>
          <p:spPr bwMode="auto">
            <a:xfrm>
              <a:off x="768366" y="1765300"/>
              <a:ext cx="2992140" cy="2992140"/>
            </a:xfrm>
            <a:prstGeom prst="ellipse">
              <a:avLst/>
            </a:prstGeom>
            <a:solidFill>
              <a:srgbClr val="B6383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59" name="椭圆 58"/>
            <p:cNvSpPr/>
            <p:nvPr/>
          </p:nvSpPr>
          <p:spPr bwMode="auto">
            <a:xfrm>
              <a:off x="919898" y="1916832"/>
              <a:ext cx="2689076" cy="2689076"/>
            </a:xfrm>
            <a:prstGeom prst="ellipse">
              <a:avLst/>
            </a:prstGeom>
            <a:blipFill>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grpSp>
      <p:sp>
        <p:nvSpPr>
          <p:cNvPr id="60" name="椭圆 59"/>
          <p:cNvSpPr/>
          <p:nvPr/>
        </p:nvSpPr>
        <p:spPr bwMode="auto">
          <a:xfrm>
            <a:off x="718226" y="3638442"/>
            <a:ext cx="959491" cy="959991"/>
          </a:xfrm>
          <a:prstGeom prst="ellipse">
            <a:avLst/>
          </a:prstGeom>
          <a:solidFill>
            <a:srgbClr val="B6383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61" name="椭圆 60"/>
          <p:cNvSpPr/>
          <p:nvPr/>
        </p:nvSpPr>
        <p:spPr bwMode="auto">
          <a:xfrm>
            <a:off x="4546393" y="1207403"/>
            <a:ext cx="959491" cy="959991"/>
          </a:xfrm>
          <a:prstGeom prst="ellipse">
            <a:avLst/>
          </a:prstGeom>
          <a:solidFill>
            <a:srgbClr val="4040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62" name="椭圆 61"/>
          <p:cNvSpPr/>
          <p:nvPr/>
        </p:nvSpPr>
        <p:spPr bwMode="auto">
          <a:xfrm>
            <a:off x="8430968" y="3234870"/>
            <a:ext cx="959491" cy="959991"/>
          </a:xfrm>
          <a:prstGeom prst="ellipse">
            <a:avLst/>
          </a:prstGeom>
          <a:solidFill>
            <a:srgbClr val="B6383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63" name="TextBox 69"/>
          <p:cNvSpPr txBox="1"/>
          <p:nvPr/>
        </p:nvSpPr>
        <p:spPr>
          <a:xfrm>
            <a:off x="759617" y="3771831"/>
            <a:ext cx="876706" cy="646331"/>
          </a:xfrm>
          <a:prstGeom prst="rect">
            <a:avLst/>
          </a:prstGeom>
          <a:noFill/>
        </p:spPr>
        <p:txBody>
          <a:bodyPr wrap="none" rtlCol="0">
            <a:spAutoFit/>
          </a:bodyPr>
          <a:lstStyle/>
          <a:p>
            <a:pPr algn="ctr"/>
            <a:r>
              <a:rPr lang="zh-CN" altLang="en-US">
                <a:solidFill>
                  <a:srgbClr val="F8F8F8"/>
                </a:solidFill>
                <a:latin typeface="+mn-ea"/>
              </a:rPr>
              <a:t>重点</a:t>
            </a:r>
            <a:endParaRPr lang="zh-CN" altLang="en-US">
              <a:solidFill>
                <a:srgbClr val="F8F8F8"/>
              </a:solidFill>
              <a:latin typeface="+mn-ea"/>
            </a:endParaRPr>
          </a:p>
          <a:p>
            <a:pPr algn="ctr"/>
            <a:r>
              <a:rPr lang="zh-CN" altLang="en-US">
                <a:solidFill>
                  <a:srgbClr val="F8F8F8"/>
                </a:solidFill>
                <a:latin typeface="+mn-ea"/>
              </a:rPr>
              <a:t>工作一</a:t>
            </a:r>
            <a:endParaRPr lang="zh-CN" altLang="en-US" dirty="0">
              <a:solidFill>
                <a:srgbClr val="F8F8F8"/>
              </a:solidFill>
              <a:latin typeface="+mn-ea"/>
            </a:endParaRPr>
          </a:p>
        </p:txBody>
      </p:sp>
      <p:sp>
        <p:nvSpPr>
          <p:cNvPr id="64" name="TextBox 70"/>
          <p:cNvSpPr txBox="1"/>
          <p:nvPr/>
        </p:nvSpPr>
        <p:spPr>
          <a:xfrm>
            <a:off x="4585088" y="1347961"/>
            <a:ext cx="876706" cy="646331"/>
          </a:xfrm>
          <a:prstGeom prst="rect">
            <a:avLst/>
          </a:prstGeom>
          <a:noFill/>
        </p:spPr>
        <p:txBody>
          <a:bodyPr wrap="none" rtlCol="0">
            <a:spAutoFit/>
          </a:bodyPr>
          <a:lstStyle/>
          <a:p>
            <a:pPr algn="ctr"/>
            <a:r>
              <a:rPr lang="zh-CN" altLang="en-US">
                <a:solidFill>
                  <a:srgbClr val="F8F8F8"/>
                </a:solidFill>
                <a:latin typeface="+mn-ea"/>
              </a:rPr>
              <a:t>重点</a:t>
            </a:r>
            <a:endParaRPr lang="zh-CN" altLang="en-US">
              <a:solidFill>
                <a:srgbClr val="F8F8F8"/>
              </a:solidFill>
              <a:latin typeface="+mn-ea"/>
            </a:endParaRPr>
          </a:p>
          <a:p>
            <a:pPr algn="ctr"/>
            <a:r>
              <a:rPr lang="zh-CN" altLang="en-US">
                <a:solidFill>
                  <a:srgbClr val="F8F8F8"/>
                </a:solidFill>
                <a:latin typeface="+mn-ea"/>
              </a:rPr>
              <a:t>工作二</a:t>
            </a:r>
            <a:endParaRPr lang="zh-CN" altLang="en-US" dirty="0">
              <a:solidFill>
                <a:srgbClr val="F8F8F8"/>
              </a:solidFill>
              <a:latin typeface="+mn-ea"/>
            </a:endParaRPr>
          </a:p>
        </p:txBody>
      </p:sp>
      <p:sp>
        <p:nvSpPr>
          <p:cNvPr id="65" name="TextBox 71"/>
          <p:cNvSpPr txBox="1"/>
          <p:nvPr/>
        </p:nvSpPr>
        <p:spPr>
          <a:xfrm>
            <a:off x="8486440" y="3407004"/>
            <a:ext cx="876706" cy="646331"/>
          </a:xfrm>
          <a:prstGeom prst="rect">
            <a:avLst/>
          </a:prstGeom>
          <a:noFill/>
        </p:spPr>
        <p:txBody>
          <a:bodyPr wrap="none" rtlCol="0">
            <a:spAutoFit/>
          </a:bodyPr>
          <a:lstStyle/>
          <a:p>
            <a:pPr algn="ctr"/>
            <a:r>
              <a:rPr lang="zh-CN" altLang="en-US" dirty="0">
                <a:solidFill>
                  <a:srgbClr val="F8F8F8"/>
                </a:solidFill>
                <a:latin typeface="+mn-ea"/>
              </a:rPr>
              <a:t>重点</a:t>
            </a:r>
            <a:endParaRPr lang="zh-CN" altLang="en-US" dirty="0">
              <a:solidFill>
                <a:srgbClr val="F8F8F8"/>
              </a:solidFill>
              <a:latin typeface="+mn-ea"/>
            </a:endParaRPr>
          </a:p>
          <a:p>
            <a:pPr algn="ctr"/>
            <a:r>
              <a:rPr lang="zh-CN" altLang="en-US" dirty="0">
                <a:solidFill>
                  <a:srgbClr val="F8F8F8"/>
                </a:solidFill>
                <a:latin typeface="+mn-ea"/>
              </a:rPr>
              <a:t>工作三</a:t>
            </a:r>
            <a:endParaRPr lang="zh-CN" altLang="en-US" dirty="0">
              <a:solidFill>
                <a:srgbClr val="F8F8F8"/>
              </a:solidFill>
              <a:latin typeface="+mn-ea"/>
            </a:endParaRPr>
          </a:p>
        </p:txBody>
      </p:sp>
      <p:sp>
        <p:nvSpPr>
          <p:cNvPr id="69" name="文本框 68"/>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70" name="组合 69"/>
          <p:cNvGrpSpPr/>
          <p:nvPr/>
        </p:nvGrpSpPr>
        <p:grpSpPr>
          <a:xfrm>
            <a:off x="630247" y="605388"/>
            <a:ext cx="515759" cy="359482"/>
            <a:chOff x="4756467" y="436097"/>
            <a:chExt cx="624817" cy="479276"/>
          </a:xfrm>
        </p:grpSpPr>
        <p:sp>
          <p:nvSpPr>
            <p:cNvPr id="71" name="箭头: V 形 70"/>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2" name="箭头: V 形 71"/>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73" name="TextBox 25"/>
          <p:cNvSpPr txBox="1"/>
          <p:nvPr/>
        </p:nvSpPr>
        <p:spPr>
          <a:xfrm>
            <a:off x="892367" y="1887963"/>
            <a:ext cx="2897227" cy="1346907"/>
          </a:xfrm>
          <a:prstGeom prst="rect">
            <a:avLst/>
          </a:prstGeom>
          <a:noFill/>
        </p:spPr>
        <p:txBody>
          <a:bodyPr wrap="square" rtlCol="0">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25"/>
          <p:cNvSpPr txBox="1"/>
          <p:nvPr/>
        </p:nvSpPr>
        <p:spPr>
          <a:xfrm>
            <a:off x="4657023" y="4977143"/>
            <a:ext cx="2897227" cy="1346907"/>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25"/>
          <p:cNvSpPr txBox="1"/>
          <p:nvPr/>
        </p:nvSpPr>
        <p:spPr>
          <a:xfrm>
            <a:off x="7883068" y="1601381"/>
            <a:ext cx="2897227" cy="1346907"/>
          </a:xfrm>
          <a:prstGeom prst="rect">
            <a:avLst/>
          </a:prstGeom>
          <a:noFill/>
        </p:spPr>
        <p:txBody>
          <a:bodyPr wrap="square" rtlCol="0">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Scale>
                                      <p:cBhvr>
                                        <p:cTn id="13" dur="5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60"/>
                                        </p:tgtEl>
                                        <p:attrNameLst>
                                          <p:attrName>ppt_x</p:attrName>
                                          <p:attrName>ppt_y</p:attrName>
                                        </p:attrNameLst>
                                      </p:cBhvr>
                                    </p:animMotion>
                                    <p:animEffect transition="in" filter="fade">
                                      <p:cBhvr>
                                        <p:cTn id="15" dur="500"/>
                                        <p:tgtEl>
                                          <p:spTgt spid="60"/>
                                        </p:tgtEl>
                                      </p:cBhvr>
                                    </p:animEffect>
                                  </p:childTnLst>
                                </p:cTn>
                              </p:par>
                              <p:par>
                                <p:cTn id="16" presetID="52"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Scale>
                                      <p:cBhvr>
                                        <p:cTn id="18" dur="5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500" decel="50000" fill="hold">
                                          <p:stCondLst>
                                            <p:cond delay="0"/>
                                          </p:stCondLst>
                                        </p:cTn>
                                        <p:tgtEl>
                                          <p:spTgt spid="63"/>
                                        </p:tgtEl>
                                        <p:attrNameLst>
                                          <p:attrName>ppt_x</p:attrName>
                                          <p:attrName>ppt_y</p:attrName>
                                        </p:attrNameLst>
                                      </p:cBhvr>
                                    </p:animMotion>
                                    <p:animEffect transition="in" filter="fade">
                                      <p:cBhvr>
                                        <p:cTn id="20" dur="500"/>
                                        <p:tgtEl>
                                          <p:spTgt spid="63"/>
                                        </p:tgtEl>
                                      </p:cBhvr>
                                    </p:animEffect>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anim calcmode="lin" valueType="num">
                                      <p:cBhvr>
                                        <p:cTn id="25" dur="500" fill="hold"/>
                                        <p:tgtEl>
                                          <p:spTgt spid="54"/>
                                        </p:tgtEl>
                                        <p:attrNameLst>
                                          <p:attrName>ppt_x</p:attrName>
                                        </p:attrNameLst>
                                      </p:cBhvr>
                                      <p:tavLst>
                                        <p:tav tm="0">
                                          <p:val>
                                            <p:strVal val="#ppt_x"/>
                                          </p:val>
                                        </p:tav>
                                        <p:tav tm="100000">
                                          <p:val>
                                            <p:strVal val="#ppt_x"/>
                                          </p:val>
                                        </p:tav>
                                      </p:tavLst>
                                    </p:anim>
                                    <p:anim calcmode="lin" valueType="num">
                                      <p:cBhvr>
                                        <p:cTn id="26" dur="500" fill="hold"/>
                                        <p:tgtEl>
                                          <p:spTgt spid="54"/>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52" presetClass="entr" presetSubtype="0"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Scale>
                                      <p:cBhvr>
                                        <p:cTn id="30" dur="5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500" decel="50000" fill="hold">
                                          <p:stCondLst>
                                            <p:cond delay="0"/>
                                          </p:stCondLst>
                                        </p:cTn>
                                        <p:tgtEl>
                                          <p:spTgt spid="61"/>
                                        </p:tgtEl>
                                        <p:attrNameLst>
                                          <p:attrName>ppt_x</p:attrName>
                                          <p:attrName>ppt_y</p:attrName>
                                        </p:attrNameLst>
                                      </p:cBhvr>
                                    </p:animMotion>
                                    <p:animEffect transition="in" filter="fade">
                                      <p:cBhvr>
                                        <p:cTn id="32" dur="500"/>
                                        <p:tgtEl>
                                          <p:spTgt spid="61"/>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Scale>
                                      <p:cBhvr>
                                        <p:cTn id="35" dur="5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64"/>
                                        </p:tgtEl>
                                        <p:attrNameLst>
                                          <p:attrName>ppt_x</p:attrName>
                                          <p:attrName>ppt_y</p:attrName>
                                        </p:attrNameLst>
                                      </p:cBhvr>
                                    </p:animMotion>
                                    <p:animEffect transition="in" filter="fade">
                                      <p:cBhvr>
                                        <p:cTn id="37" dur="500"/>
                                        <p:tgtEl>
                                          <p:spTgt spid="64"/>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strVal val="#ppt_x"/>
                                          </p:val>
                                        </p:tav>
                                        <p:tav tm="100000">
                                          <p:val>
                                            <p:strVal val="#ppt_x"/>
                                          </p:val>
                                        </p:tav>
                                      </p:tavLst>
                                    </p:anim>
                                    <p:anim calcmode="lin" valueType="num">
                                      <p:cBhvr>
                                        <p:cTn id="43" dur="500" fill="hold"/>
                                        <p:tgtEl>
                                          <p:spTgt spid="51"/>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2" presetClass="entr" presetSubtype="0"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Scale>
                                      <p:cBhvr>
                                        <p:cTn id="47" dur="500" decel="50000" fill="hold">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62"/>
                                        </p:tgtEl>
                                        <p:attrNameLst>
                                          <p:attrName>ppt_x</p:attrName>
                                          <p:attrName>ppt_y</p:attrName>
                                        </p:attrNameLst>
                                      </p:cBhvr>
                                    </p:animMotion>
                                    <p:animEffect transition="in" filter="fade">
                                      <p:cBhvr>
                                        <p:cTn id="49" dur="500"/>
                                        <p:tgtEl>
                                          <p:spTgt spid="62"/>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Scale>
                                      <p:cBhvr>
                                        <p:cTn id="52" dur="50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65"/>
                                        </p:tgtEl>
                                        <p:attrNameLst>
                                          <p:attrName>ppt_x</p:attrName>
                                          <p:attrName>ppt_y</p:attrName>
                                        </p:attrNameLst>
                                      </p:cBhvr>
                                    </p:animMotion>
                                    <p:animEffect transition="in" filter="fade">
                                      <p:cBhvr>
                                        <p:cTn id="54" dur="500"/>
                                        <p:tgtEl>
                                          <p:spTgt spid="65"/>
                                        </p:tgtEl>
                                      </p:cBhvr>
                                    </p:animEffect>
                                  </p:childTnLst>
                                </p:cTn>
                              </p:par>
                            </p:childTnLst>
                          </p:cTn>
                        </p:par>
                        <p:par>
                          <p:cTn id="55" fill="hold">
                            <p:stCondLst>
                              <p:cond delay="3000"/>
                            </p:stCondLst>
                            <p:childTnLst>
                              <p:par>
                                <p:cTn id="56" presetID="22" presetClass="entr" presetSubtype="2"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right)">
                                      <p:cBhvr>
                                        <p:cTn id="58" dur="500"/>
                                        <p:tgtEl>
                                          <p:spTgt spid="73"/>
                                        </p:tgtEl>
                                      </p:cBhvr>
                                    </p:animEffect>
                                  </p:childTnLst>
                                </p:cTn>
                              </p:par>
                            </p:childTnLst>
                          </p:cTn>
                        </p:par>
                        <p:par>
                          <p:cTn id="59" fill="hold">
                            <p:stCondLst>
                              <p:cond delay="3500"/>
                            </p:stCondLst>
                            <p:childTnLst>
                              <p:par>
                                <p:cTn id="60" presetID="22" presetClass="entr" presetSubtype="2" fill="hold" grpId="0" nodeType="after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right)">
                                      <p:cBhvr>
                                        <p:cTn id="62" dur="500"/>
                                        <p:tgtEl>
                                          <p:spTgt spid="74"/>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right)">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p:bldP spid="64" grpId="0"/>
      <p:bldP spid="65"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77" y="1520789"/>
            <a:ext cx="10633446" cy="4601384"/>
            <a:chOff x="639042" y="1277044"/>
            <a:chExt cx="10913915" cy="4722751"/>
          </a:xfrm>
        </p:grpSpPr>
        <p:grpSp>
          <p:nvGrpSpPr>
            <p:cNvPr id="7" name="Group 94"/>
            <p:cNvGrpSpPr/>
            <p:nvPr/>
          </p:nvGrpSpPr>
          <p:grpSpPr>
            <a:xfrm>
              <a:off x="2555274" y="1556792"/>
              <a:ext cx="7061201" cy="3544888"/>
              <a:chOff x="2563813" y="2184400"/>
              <a:chExt cx="7061201" cy="3544888"/>
            </a:xfrm>
            <a:solidFill>
              <a:sysClr val="windowText" lastClr="000000"/>
            </a:solidFill>
          </p:grpSpPr>
          <p:grpSp>
            <p:nvGrpSpPr>
              <p:cNvPr id="61" name="Group 93"/>
              <p:cNvGrpSpPr/>
              <p:nvPr/>
            </p:nvGrpSpPr>
            <p:grpSpPr>
              <a:xfrm>
                <a:off x="2563813" y="2184400"/>
                <a:ext cx="7061201" cy="3544888"/>
                <a:chOff x="2563813" y="2184400"/>
                <a:chExt cx="7061201" cy="3544888"/>
              </a:xfrm>
              <a:grpFill/>
            </p:grpSpPr>
            <p:grpSp>
              <p:nvGrpSpPr>
                <p:cNvPr id="63" name="Group 91"/>
                <p:cNvGrpSpPr/>
                <p:nvPr/>
              </p:nvGrpSpPr>
              <p:grpSpPr>
                <a:xfrm>
                  <a:off x="3336926" y="2963863"/>
                  <a:ext cx="5502275" cy="1960562"/>
                  <a:chOff x="3336926" y="2963863"/>
                  <a:chExt cx="5502275" cy="1960562"/>
                </a:xfrm>
                <a:grpFill/>
              </p:grpSpPr>
              <p:sp>
                <p:nvSpPr>
                  <p:cNvPr id="70" name="Rectangle 5"/>
                  <p:cNvSpPr>
                    <a:spLocks noChangeArrowheads="1"/>
                  </p:cNvSpPr>
                  <p:nvPr/>
                </p:nvSpPr>
                <p:spPr bwMode="auto">
                  <a:xfrm>
                    <a:off x="4689476" y="3919538"/>
                    <a:ext cx="2790825" cy="76200"/>
                  </a:xfrm>
                  <a:prstGeom prst="rect">
                    <a:avLst/>
                  </a:prstGeom>
                  <a:solidFill>
                    <a:srgbClr val="44546A">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1" name="Freeform 6"/>
                  <p:cNvSpPr/>
                  <p:nvPr/>
                </p:nvSpPr>
                <p:spPr bwMode="auto">
                  <a:xfrm>
                    <a:off x="3336926" y="4229100"/>
                    <a:ext cx="703263" cy="695325"/>
                  </a:xfrm>
                  <a:custGeom>
                    <a:avLst/>
                    <a:gdLst>
                      <a:gd name="T0" fmla="*/ 443 w 443"/>
                      <a:gd name="T1" fmla="*/ 33 h 438"/>
                      <a:gd name="T2" fmla="*/ 34 w 443"/>
                      <a:gd name="T3" fmla="*/ 438 h 438"/>
                      <a:gd name="T4" fmla="*/ 0 w 443"/>
                      <a:gd name="T5" fmla="*/ 405 h 438"/>
                      <a:gd name="T6" fmla="*/ 410 w 443"/>
                      <a:gd name="T7" fmla="*/ 0 h 438"/>
                      <a:gd name="T8" fmla="*/ 443 w 443"/>
                      <a:gd name="T9" fmla="*/ 33 h 438"/>
                    </a:gdLst>
                    <a:ahLst/>
                    <a:cxnLst>
                      <a:cxn ang="0">
                        <a:pos x="T0" y="T1"/>
                      </a:cxn>
                      <a:cxn ang="0">
                        <a:pos x="T2" y="T3"/>
                      </a:cxn>
                      <a:cxn ang="0">
                        <a:pos x="T4" y="T5"/>
                      </a:cxn>
                      <a:cxn ang="0">
                        <a:pos x="T6" y="T7"/>
                      </a:cxn>
                      <a:cxn ang="0">
                        <a:pos x="T8" y="T9"/>
                      </a:cxn>
                    </a:cxnLst>
                    <a:rect l="0" t="0" r="r" b="b"/>
                    <a:pathLst>
                      <a:path w="443" h="438">
                        <a:moveTo>
                          <a:pt x="443" y="33"/>
                        </a:moveTo>
                        <a:lnTo>
                          <a:pt x="34" y="438"/>
                        </a:lnTo>
                        <a:lnTo>
                          <a:pt x="0" y="405"/>
                        </a:lnTo>
                        <a:lnTo>
                          <a:pt x="410" y="0"/>
                        </a:lnTo>
                        <a:lnTo>
                          <a:pt x="443" y="33"/>
                        </a:lnTo>
                        <a:close/>
                      </a:path>
                    </a:pathLst>
                  </a:custGeom>
                  <a:solidFill>
                    <a:srgbClr val="44546A">
                      <a:lumMod val="20000"/>
                      <a:lumOff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2" name="Freeform 7"/>
                  <p:cNvSpPr/>
                  <p:nvPr/>
                </p:nvSpPr>
                <p:spPr bwMode="auto">
                  <a:xfrm>
                    <a:off x="3348038" y="2967038"/>
                    <a:ext cx="692150" cy="723900"/>
                  </a:xfrm>
                  <a:custGeom>
                    <a:avLst/>
                    <a:gdLst>
                      <a:gd name="T0" fmla="*/ 400 w 436"/>
                      <a:gd name="T1" fmla="*/ 456 h 456"/>
                      <a:gd name="T2" fmla="*/ 0 w 436"/>
                      <a:gd name="T3" fmla="*/ 34 h 456"/>
                      <a:gd name="T4" fmla="*/ 34 w 436"/>
                      <a:gd name="T5" fmla="*/ 0 h 456"/>
                      <a:gd name="T6" fmla="*/ 436 w 436"/>
                      <a:gd name="T7" fmla="*/ 422 h 456"/>
                      <a:gd name="T8" fmla="*/ 400 w 436"/>
                      <a:gd name="T9" fmla="*/ 456 h 456"/>
                    </a:gdLst>
                    <a:ahLst/>
                    <a:cxnLst>
                      <a:cxn ang="0">
                        <a:pos x="T0" y="T1"/>
                      </a:cxn>
                      <a:cxn ang="0">
                        <a:pos x="T2" y="T3"/>
                      </a:cxn>
                      <a:cxn ang="0">
                        <a:pos x="T4" y="T5"/>
                      </a:cxn>
                      <a:cxn ang="0">
                        <a:pos x="T6" y="T7"/>
                      </a:cxn>
                      <a:cxn ang="0">
                        <a:pos x="T8" y="T9"/>
                      </a:cxn>
                    </a:cxnLst>
                    <a:rect l="0" t="0" r="r" b="b"/>
                    <a:pathLst>
                      <a:path w="436" h="456">
                        <a:moveTo>
                          <a:pt x="400" y="456"/>
                        </a:moveTo>
                        <a:lnTo>
                          <a:pt x="0" y="34"/>
                        </a:lnTo>
                        <a:lnTo>
                          <a:pt x="34" y="0"/>
                        </a:lnTo>
                        <a:lnTo>
                          <a:pt x="436" y="422"/>
                        </a:lnTo>
                        <a:lnTo>
                          <a:pt x="400" y="456"/>
                        </a:lnTo>
                        <a:close/>
                      </a:path>
                    </a:pathLst>
                  </a:custGeom>
                  <a:solidFill>
                    <a:srgbClr val="44546A">
                      <a:lumMod val="20000"/>
                      <a:lumOff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3" name="Freeform 8"/>
                  <p:cNvSpPr/>
                  <p:nvPr/>
                </p:nvSpPr>
                <p:spPr bwMode="auto">
                  <a:xfrm>
                    <a:off x="8132763" y="4224338"/>
                    <a:ext cx="706438" cy="696913"/>
                  </a:xfrm>
                  <a:custGeom>
                    <a:avLst/>
                    <a:gdLst>
                      <a:gd name="T0" fmla="*/ 0 w 445"/>
                      <a:gd name="T1" fmla="*/ 33 h 439"/>
                      <a:gd name="T2" fmla="*/ 410 w 445"/>
                      <a:gd name="T3" fmla="*/ 439 h 439"/>
                      <a:gd name="T4" fmla="*/ 445 w 445"/>
                      <a:gd name="T5" fmla="*/ 406 h 439"/>
                      <a:gd name="T6" fmla="*/ 34 w 445"/>
                      <a:gd name="T7" fmla="*/ 0 h 439"/>
                      <a:gd name="T8" fmla="*/ 0 w 445"/>
                      <a:gd name="T9" fmla="*/ 33 h 439"/>
                    </a:gdLst>
                    <a:ahLst/>
                    <a:cxnLst>
                      <a:cxn ang="0">
                        <a:pos x="T0" y="T1"/>
                      </a:cxn>
                      <a:cxn ang="0">
                        <a:pos x="T2" y="T3"/>
                      </a:cxn>
                      <a:cxn ang="0">
                        <a:pos x="T4" y="T5"/>
                      </a:cxn>
                      <a:cxn ang="0">
                        <a:pos x="T6" y="T7"/>
                      </a:cxn>
                      <a:cxn ang="0">
                        <a:pos x="T8" y="T9"/>
                      </a:cxn>
                    </a:cxnLst>
                    <a:rect l="0" t="0" r="r" b="b"/>
                    <a:pathLst>
                      <a:path w="445" h="439">
                        <a:moveTo>
                          <a:pt x="0" y="33"/>
                        </a:moveTo>
                        <a:lnTo>
                          <a:pt x="410" y="439"/>
                        </a:lnTo>
                        <a:lnTo>
                          <a:pt x="445" y="406"/>
                        </a:lnTo>
                        <a:lnTo>
                          <a:pt x="34" y="0"/>
                        </a:lnTo>
                        <a:lnTo>
                          <a:pt x="0" y="33"/>
                        </a:lnTo>
                        <a:close/>
                      </a:path>
                    </a:pathLst>
                  </a:custGeom>
                  <a:solidFill>
                    <a:srgbClr val="44546A">
                      <a:lumMod val="20000"/>
                      <a:lumOff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74" name="Freeform 9"/>
                  <p:cNvSpPr/>
                  <p:nvPr/>
                </p:nvSpPr>
                <p:spPr bwMode="auto">
                  <a:xfrm>
                    <a:off x="8132763" y="2963863"/>
                    <a:ext cx="692150" cy="722313"/>
                  </a:xfrm>
                  <a:custGeom>
                    <a:avLst/>
                    <a:gdLst>
                      <a:gd name="T0" fmla="*/ 36 w 436"/>
                      <a:gd name="T1" fmla="*/ 455 h 455"/>
                      <a:gd name="T2" fmla="*/ 436 w 436"/>
                      <a:gd name="T3" fmla="*/ 33 h 455"/>
                      <a:gd name="T4" fmla="*/ 403 w 436"/>
                      <a:gd name="T5" fmla="*/ 0 h 455"/>
                      <a:gd name="T6" fmla="*/ 0 w 436"/>
                      <a:gd name="T7" fmla="*/ 422 h 455"/>
                      <a:gd name="T8" fmla="*/ 36 w 436"/>
                      <a:gd name="T9" fmla="*/ 455 h 455"/>
                    </a:gdLst>
                    <a:ahLst/>
                    <a:cxnLst>
                      <a:cxn ang="0">
                        <a:pos x="T0" y="T1"/>
                      </a:cxn>
                      <a:cxn ang="0">
                        <a:pos x="T2" y="T3"/>
                      </a:cxn>
                      <a:cxn ang="0">
                        <a:pos x="T4" y="T5"/>
                      </a:cxn>
                      <a:cxn ang="0">
                        <a:pos x="T6" y="T7"/>
                      </a:cxn>
                      <a:cxn ang="0">
                        <a:pos x="T8" y="T9"/>
                      </a:cxn>
                    </a:cxnLst>
                    <a:rect l="0" t="0" r="r" b="b"/>
                    <a:pathLst>
                      <a:path w="436" h="455">
                        <a:moveTo>
                          <a:pt x="36" y="455"/>
                        </a:moveTo>
                        <a:lnTo>
                          <a:pt x="436" y="33"/>
                        </a:lnTo>
                        <a:lnTo>
                          <a:pt x="403" y="0"/>
                        </a:lnTo>
                        <a:lnTo>
                          <a:pt x="0" y="422"/>
                        </a:lnTo>
                        <a:lnTo>
                          <a:pt x="36" y="455"/>
                        </a:lnTo>
                        <a:close/>
                      </a:path>
                    </a:pathLst>
                  </a:custGeom>
                  <a:solidFill>
                    <a:srgbClr val="44546A">
                      <a:lumMod val="20000"/>
                      <a:lumOff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sp>
              <p:nvSpPr>
                <p:cNvPr id="64" name="Oval 10"/>
                <p:cNvSpPr>
                  <a:spLocks noChangeArrowheads="1"/>
                </p:cNvSpPr>
                <p:nvPr/>
              </p:nvSpPr>
              <p:spPr bwMode="auto">
                <a:xfrm>
                  <a:off x="2563813" y="2184400"/>
                  <a:ext cx="1028700" cy="1035050"/>
                </a:xfrm>
                <a:prstGeom prst="ellipse">
                  <a:avLst/>
                </a:prstGeom>
                <a:solidFill>
                  <a:srgbClr val="44546A">
                    <a:lumMod val="20000"/>
                    <a:lumOff val="80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5" name="Oval 13"/>
                <p:cNvSpPr>
                  <a:spLocks noChangeArrowheads="1"/>
                </p:cNvSpPr>
                <p:nvPr/>
              </p:nvSpPr>
              <p:spPr bwMode="auto">
                <a:xfrm>
                  <a:off x="2563813" y="4695825"/>
                  <a:ext cx="1028700" cy="1033463"/>
                </a:xfrm>
                <a:prstGeom prst="ellipse">
                  <a:avLst/>
                </a:prstGeom>
                <a:solidFill>
                  <a:srgbClr val="44546A">
                    <a:lumMod val="20000"/>
                    <a:lumOff val="80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6" name="Oval 16"/>
                <p:cNvSpPr>
                  <a:spLocks noChangeArrowheads="1"/>
                </p:cNvSpPr>
                <p:nvPr/>
              </p:nvSpPr>
              <p:spPr bwMode="auto">
                <a:xfrm>
                  <a:off x="3795713" y="3441700"/>
                  <a:ext cx="1028700" cy="1031875"/>
                </a:xfrm>
                <a:prstGeom prst="ellipse">
                  <a:avLst/>
                </a:prstGeom>
                <a:solidFill>
                  <a:srgbClr val="44546A">
                    <a:lumMod val="20000"/>
                    <a:lumOff val="80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7" name="Oval 19"/>
                <p:cNvSpPr>
                  <a:spLocks noChangeArrowheads="1"/>
                </p:cNvSpPr>
                <p:nvPr/>
              </p:nvSpPr>
              <p:spPr bwMode="auto">
                <a:xfrm>
                  <a:off x="7340601" y="3441700"/>
                  <a:ext cx="1028700" cy="1031875"/>
                </a:xfrm>
                <a:prstGeom prst="ellipse">
                  <a:avLst/>
                </a:prstGeom>
                <a:solidFill>
                  <a:srgbClr val="44546A">
                    <a:lumMod val="20000"/>
                    <a:lumOff val="80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8" name="Oval 22"/>
                <p:cNvSpPr>
                  <a:spLocks noChangeArrowheads="1"/>
                </p:cNvSpPr>
                <p:nvPr/>
              </p:nvSpPr>
              <p:spPr bwMode="auto">
                <a:xfrm>
                  <a:off x="8591551" y="2184400"/>
                  <a:ext cx="1033463" cy="1035050"/>
                </a:xfrm>
                <a:prstGeom prst="ellipse">
                  <a:avLst/>
                </a:prstGeom>
                <a:solidFill>
                  <a:srgbClr val="44546A">
                    <a:lumMod val="20000"/>
                    <a:lumOff val="80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69" name="Oval 25"/>
                <p:cNvSpPr>
                  <a:spLocks noChangeArrowheads="1"/>
                </p:cNvSpPr>
                <p:nvPr/>
              </p:nvSpPr>
              <p:spPr bwMode="auto">
                <a:xfrm>
                  <a:off x="8591551" y="4695825"/>
                  <a:ext cx="1033463" cy="1033463"/>
                </a:xfrm>
                <a:prstGeom prst="ellipse">
                  <a:avLst/>
                </a:prstGeom>
                <a:solidFill>
                  <a:srgbClr val="44546A">
                    <a:lumMod val="20000"/>
                    <a:lumOff val="80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sp>
            <p:nvSpPr>
              <p:cNvPr id="62" name="Oval 28"/>
              <p:cNvSpPr>
                <a:spLocks noChangeArrowheads="1"/>
              </p:cNvSpPr>
              <p:nvPr/>
            </p:nvSpPr>
            <p:spPr bwMode="auto">
              <a:xfrm>
                <a:off x="5387976" y="3260725"/>
                <a:ext cx="1393825" cy="1392238"/>
              </a:xfrm>
              <a:prstGeom prst="ellipse">
                <a:avLst/>
              </a:prstGeom>
              <a:solidFill>
                <a:srgbClr val="404040">
                  <a:lumMod val="20000"/>
                  <a:lumOff val="80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sp>
          <p:nvSpPr>
            <p:cNvPr id="8" name="TextBox 6"/>
            <p:cNvSpPr txBox="1"/>
            <p:nvPr/>
          </p:nvSpPr>
          <p:spPr>
            <a:xfrm>
              <a:off x="728810" y="2818610"/>
              <a:ext cx="1603048"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rPr>
                <a:t>单击编辑标题</a:t>
              </a:r>
              <a:endParaRPr kumimoji="0" lang="en-US" sz="1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9" name="Rectangle 1"/>
            <p:cNvSpPr/>
            <p:nvPr/>
          </p:nvSpPr>
          <p:spPr>
            <a:xfrm>
              <a:off x="639042" y="3151993"/>
              <a:ext cx="1782584" cy="769441"/>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rPr>
                <a:t>点击此处编辑内容点击此处编辑内容点击此处编辑内容</a:t>
              </a:r>
              <a:endParaRPr kumimoji="0" lang="id-ID" sz="1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0" name="TextBox 8"/>
            <p:cNvSpPr txBox="1"/>
            <p:nvPr/>
          </p:nvSpPr>
          <p:spPr>
            <a:xfrm>
              <a:off x="3878005" y="1277044"/>
              <a:ext cx="1603048"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rPr>
                <a:t>单击编辑标题</a:t>
              </a:r>
              <a:endParaRPr kumimoji="0" lang="en-US" sz="1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1" name="Rectangle 9"/>
            <p:cNvSpPr/>
            <p:nvPr/>
          </p:nvSpPr>
          <p:spPr>
            <a:xfrm>
              <a:off x="3788237" y="1610427"/>
              <a:ext cx="1782584" cy="769441"/>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rPr>
                <a:t>点击此处编辑内容点击此处编辑内容点击此处编辑内容</a:t>
              </a:r>
              <a:endParaRPr kumimoji="0" lang="id-ID" sz="1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2" name="TextBox 10"/>
            <p:cNvSpPr txBox="1"/>
            <p:nvPr/>
          </p:nvSpPr>
          <p:spPr>
            <a:xfrm>
              <a:off x="6703247" y="1277044"/>
              <a:ext cx="1603048"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rPr>
                <a:t>单击编辑标题</a:t>
              </a:r>
              <a:endParaRPr kumimoji="0" lang="en-US" sz="1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3" name="Rectangle 11"/>
            <p:cNvSpPr/>
            <p:nvPr/>
          </p:nvSpPr>
          <p:spPr>
            <a:xfrm>
              <a:off x="6613479" y="1610427"/>
              <a:ext cx="1782584" cy="769441"/>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rPr>
                <a:t>点击此处编辑内容点击此处编辑内容点击此处编辑内容</a:t>
              </a:r>
              <a:endParaRPr kumimoji="0" lang="id-ID" sz="1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4" name="TextBox 12"/>
            <p:cNvSpPr txBox="1"/>
            <p:nvPr/>
          </p:nvSpPr>
          <p:spPr>
            <a:xfrm>
              <a:off x="9860141" y="2818610"/>
              <a:ext cx="1603048"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rPr>
                <a:t>单击编辑标题</a:t>
              </a:r>
              <a:endParaRPr kumimoji="0" lang="en-US" sz="1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5" name="Rectangle 13"/>
            <p:cNvSpPr/>
            <p:nvPr/>
          </p:nvSpPr>
          <p:spPr>
            <a:xfrm>
              <a:off x="9770373" y="3151993"/>
              <a:ext cx="1782584" cy="769441"/>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rPr>
                <a:t>点击此处编辑内容点击此处编辑内容点击此处编辑内容</a:t>
              </a:r>
              <a:endParaRPr kumimoji="0" lang="id-ID" sz="1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6" name="TextBox 14"/>
            <p:cNvSpPr txBox="1"/>
            <p:nvPr/>
          </p:nvSpPr>
          <p:spPr>
            <a:xfrm>
              <a:off x="4289595" y="4896971"/>
              <a:ext cx="1603048"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rPr>
                <a:t>单击编辑标题</a:t>
              </a:r>
              <a:endParaRPr kumimoji="0" lang="en-US" sz="1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7" name="Rectangle 15"/>
            <p:cNvSpPr/>
            <p:nvPr/>
          </p:nvSpPr>
          <p:spPr>
            <a:xfrm>
              <a:off x="4199827" y="5230354"/>
              <a:ext cx="1782584" cy="769441"/>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rPr>
                <a:t>点击此处编辑内容点击此处编辑内容点击此处编辑内容</a:t>
              </a:r>
              <a:endParaRPr kumimoji="0" lang="id-ID" sz="1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8" name="TextBox 16"/>
            <p:cNvSpPr txBox="1"/>
            <p:nvPr/>
          </p:nvSpPr>
          <p:spPr>
            <a:xfrm>
              <a:off x="6272671" y="4896971"/>
              <a:ext cx="1603048"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rPr>
                <a:t>单击编辑标题</a:t>
              </a:r>
              <a:endParaRPr kumimoji="0" lang="en-US" sz="16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19" name="Rectangle 17"/>
            <p:cNvSpPr/>
            <p:nvPr/>
          </p:nvSpPr>
          <p:spPr>
            <a:xfrm>
              <a:off x="6182903" y="5230354"/>
              <a:ext cx="1782584" cy="769441"/>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rPr>
                <a:t>点击此处编辑内容点击此处编辑内容点击此处编辑内容</a:t>
              </a:r>
              <a:endParaRPr kumimoji="0" lang="id-ID" sz="1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nvGrpSpPr>
            <p:cNvPr id="20" name="Group 37"/>
            <p:cNvGrpSpPr/>
            <p:nvPr/>
          </p:nvGrpSpPr>
          <p:grpSpPr>
            <a:xfrm>
              <a:off x="2363094" y="2554875"/>
              <a:ext cx="407231" cy="432215"/>
              <a:chOff x="2371633" y="3182483"/>
              <a:chExt cx="407231" cy="432215"/>
            </a:xfrm>
            <a:solidFill>
              <a:sysClr val="windowText" lastClr="000000"/>
            </a:solidFill>
          </p:grpSpPr>
          <p:cxnSp>
            <p:nvCxnSpPr>
              <p:cNvPr id="58" name="Straight Connector 7"/>
              <p:cNvCxnSpPr/>
              <p:nvPr/>
            </p:nvCxnSpPr>
            <p:spPr>
              <a:xfrm flipH="1">
                <a:off x="2413416" y="3183076"/>
                <a:ext cx="345318" cy="401641"/>
              </a:xfrm>
              <a:prstGeom prst="line">
                <a:avLst/>
              </a:prstGeom>
              <a:grpFill/>
              <a:ln w="19050" cap="flat" cmpd="sng" algn="ctr">
                <a:solidFill>
                  <a:srgbClr val="44546A">
                    <a:lumMod val="20000"/>
                    <a:lumOff val="80000"/>
                  </a:srgbClr>
                </a:solidFill>
                <a:prstDash val="sysDash"/>
                <a:miter lim="800000"/>
              </a:ln>
              <a:effectLst/>
            </p:spPr>
          </p:cxnSp>
          <p:sp>
            <p:nvSpPr>
              <p:cNvPr id="59" name="Oval 35"/>
              <p:cNvSpPr/>
              <p:nvPr/>
            </p:nvSpPr>
            <p:spPr>
              <a:xfrm>
                <a:off x="2371633" y="3524757"/>
                <a:ext cx="89941" cy="89941"/>
              </a:xfrm>
              <a:prstGeom prst="ellipse">
                <a:avLst/>
              </a:prstGeom>
              <a:solidFill>
                <a:srgbClr val="44546A">
                  <a:lumMod val="20000"/>
                  <a:lumOff val="80000"/>
                </a:srgbClr>
              </a:solidFill>
              <a:ln w="12700" cap="flat" cmpd="sng" algn="ctr">
                <a:solidFill>
                  <a:srgbClr val="44546A">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60" name="Oval 36"/>
              <p:cNvSpPr/>
              <p:nvPr/>
            </p:nvSpPr>
            <p:spPr>
              <a:xfrm>
                <a:off x="2688923" y="3182483"/>
                <a:ext cx="89941" cy="89941"/>
              </a:xfrm>
              <a:prstGeom prst="ellipse">
                <a:avLst/>
              </a:prstGeom>
              <a:solidFill>
                <a:srgbClr val="44546A">
                  <a:lumMod val="20000"/>
                  <a:lumOff val="80000"/>
                </a:srgbClr>
              </a:solidFill>
              <a:ln w="12700" cap="flat" cmpd="sng" algn="ctr">
                <a:solidFill>
                  <a:srgbClr val="44546A">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grpSp>
          <p:nvGrpSpPr>
            <p:cNvPr id="21" name="Group 38"/>
            <p:cNvGrpSpPr/>
            <p:nvPr/>
          </p:nvGrpSpPr>
          <p:grpSpPr>
            <a:xfrm flipH="1">
              <a:off x="9461310" y="2464934"/>
              <a:ext cx="407231" cy="432215"/>
              <a:chOff x="2371633" y="3182483"/>
              <a:chExt cx="407231" cy="432215"/>
            </a:xfrm>
            <a:solidFill>
              <a:sysClr val="windowText" lastClr="000000"/>
            </a:solidFill>
          </p:grpSpPr>
          <p:cxnSp>
            <p:nvCxnSpPr>
              <p:cNvPr id="55" name="Straight Connector 39"/>
              <p:cNvCxnSpPr/>
              <p:nvPr/>
            </p:nvCxnSpPr>
            <p:spPr>
              <a:xfrm flipH="1">
                <a:off x="2413416" y="3183076"/>
                <a:ext cx="345318" cy="401641"/>
              </a:xfrm>
              <a:prstGeom prst="line">
                <a:avLst/>
              </a:prstGeom>
              <a:grpFill/>
              <a:ln w="19050" cap="flat" cmpd="sng" algn="ctr">
                <a:solidFill>
                  <a:srgbClr val="44546A">
                    <a:lumMod val="20000"/>
                    <a:lumOff val="80000"/>
                  </a:srgbClr>
                </a:solidFill>
                <a:prstDash val="sysDash"/>
                <a:miter lim="800000"/>
              </a:ln>
              <a:effectLst/>
            </p:spPr>
          </p:cxnSp>
          <p:sp>
            <p:nvSpPr>
              <p:cNvPr id="56" name="Oval 40"/>
              <p:cNvSpPr/>
              <p:nvPr/>
            </p:nvSpPr>
            <p:spPr>
              <a:xfrm>
                <a:off x="2371633" y="3524757"/>
                <a:ext cx="89941" cy="89941"/>
              </a:xfrm>
              <a:prstGeom prst="ellipse">
                <a:avLst/>
              </a:prstGeom>
              <a:solidFill>
                <a:srgbClr val="44546A">
                  <a:lumMod val="20000"/>
                  <a:lumOff val="80000"/>
                </a:srgbClr>
              </a:solidFill>
              <a:ln w="12700" cap="flat" cmpd="sng" algn="ctr">
                <a:solidFill>
                  <a:srgbClr val="44546A">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57" name="Oval 41"/>
              <p:cNvSpPr/>
              <p:nvPr/>
            </p:nvSpPr>
            <p:spPr>
              <a:xfrm>
                <a:off x="2688923" y="3182483"/>
                <a:ext cx="89941" cy="89941"/>
              </a:xfrm>
              <a:prstGeom prst="ellipse">
                <a:avLst/>
              </a:prstGeom>
              <a:solidFill>
                <a:srgbClr val="44546A">
                  <a:lumMod val="20000"/>
                  <a:lumOff val="80000"/>
                </a:srgbClr>
              </a:solidFill>
              <a:ln w="12700" cap="flat" cmpd="sng" algn="ctr">
                <a:solidFill>
                  <a:srgbClr val="44546A">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grpSp>
          <p:nvGrpSpPr>
            <p:cNvPr id="22" name="Group 44"/>
            <p:cNvGrpSpPr/>
            <p:nvPr/>
          </p:nvGrpSpPr>
          <p:grpSpPr>
            <a:xfrm>
              <a:off x="3522881" y="4866989"/>
              <a:ext cx="641856" cy="363365"/>
              <a:chOff x="3531420" y="5494597"/>
              <a:chExt cx="641856" cy="363365"/>
            </a:xfrm>
            <a:solidFill>
              <a:sysClr val="windowText" lastClr="000000"/>
            </a:solidFill>
          </p:grpSpPr>
          <p:cxnSp>
            <p:nvCxnSpPr>
              <p:cNvPr id="52" name="Straight Connector 34"/>
              <p:cNvCxnSpPr/>
              <p:nvPr/>
            </p:nvCxnSpPr>
            <p:spPr>
              <a:xfrm>
                <a:off x="3544111" y="5524578"/>
                <a:ext cx="567274" cy="276999"/>
              </a:xfrm>
              <a:prstGeom prst="line">
                <a:avLst/>
              </a:prstGeom>
              <a:grpFill/>
              <a:ln w="19050" cap="flat" cmpd="sng" algn="ctr">
                <a:solidFill>
                  <a:srgbClr val="44546A">
                    <a:lumMod val="20000"/>
                    <a:lumOff val="80000"/>
                  </a:srgbClr>
                </a:solidFill>
                <a:prstDash val="sysDash"/>
                <a:miter lim="800000"/>
              </a:ln>
              <a:effectLst/>
            </p:spPr>
          </p:cxnSp>
          <p:sp>
            <p:nvSpPr>
              <p:cNvPr id="53" name="Oval 42"/>
              <p:cNvSpPr/>
              <p:nvPr/>
            </p:nvSpPr>
            <p:spPr>
              <a:xfrm>
                <a:off x="3531420" y="5494597"/>
                <a:ext cx="89941" cy="89941"/>
              </a:xfrm>
              <a:prstGeom prst="ellipse">
                <a:avLst/>
              </a:prstGeom>
              <a:solidFill>
                <a:srgbClr val="44546A">
                  <a:lumMod val="20000"/>
                  <a:lumOff val="80000"/>
                </a:srgbClr>
              </a:solidFill>
              <a:ln w="12700" cap="flat" cmpd="sng" algn="ctr">
                <a:solidFill>
                  <a:srgbClr val="44546A">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54" name="Oval 43"/>
              <p:cNvSpPr/>
              <p:nvPr/>
            </p:nvSpPr>
            <p:spPr>
              <a:xfrm>
                <a:off x="4083335" y="5768021"/>
                <a:ext cx="89941" cy="89941"/>
              </a:xfrm>
              <a:prstGeom prst="ellipse">
                <a:avLst/>
              </a:prstGeom>
              <a:solidFill>
                <a:srgbClr val="44546A">
                  <a:lumMod val="20000"/>
                  <a:lumOff val="80000"/>
                </a:srgbClr>
              </a:solidFill>
              <a:ln w="12700" cap="flat" cmpd="sng" algn="ctr">
                <a:solidFill>
                  <a:srgbClr val="44546A">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grpSp>
          <p:nvGrpSpPr>
            <p:cNvPr id="23" name="Group 45"/>
            <p:cNvGrpSpPr/>
            <p:nvPr/>
          </p:nvGrpSpPr>
          <p:grpSpPr>
            <a:xfrm flipH="1">
              <a:off x="7965487" y="4853786"/>
              <a:ext cx="641856" cy="363365"/>
              <a:chOff x="3531420" y="5494597"/>
              <a:chExt cx="641856" cy="363365"/>
            </a:xfrm>
            <a:solidFill>
              <a:sysClr val="windowText" lastClr="000000"/>
            </a:solidFill>
          </p:grpSpPr>
          <p:cxnSp>
            <p:nvCxnSpPr>
              <p:cNvPr id="49" name="Straight Connector 46"/>
              <p:cNvCxnSpPr/>
              <p:nvPr/>
            </p:nvCxnSpPr>
            <p:spPr>
              <a:xfrm>
                <a:off x="3544111" y="5524578"/>
                <a:ext cx="567274" cy="276999"/>
              </a:xfrm>
              <a:prstGeom prst="line">
                <a:avLst/>
              </a:prstGeom>
              <a:grpFill/>
              <a:ln w="19050" cap="flat" cmpd="sng" algn="ctr">
                <a:solidFill>
                  <a:srgbClr val="44546A">
                    <a:lumMod val="20000"/>
                    <a:lumOff val="80000"/>
                  </a:srgbClr>
                </a:solidFill>
                <a:prstDash val="sysDash"/>
                <a:miter lim="800000"/>
              </a:ln>
              <a:effectLst/>
            </p:spPr>
          </p:cxnSp>
          <p:sp>
            <p:nvSpPr>
              <p:cNvPr id="50" name="Oval 47"/>
              <p:cNvSpPr/>
              <p:nvPr/>
            </p:nvSpPr>
            <p:spPr>
              <a:xfrm>
                <a:off x="3531420" y="5494597"/>
                <a:ext cx="89941" cy="89941"/>
              </a:xfrm>
              <a:prstGeom prst="ellipse">
                <a:avLst/>
              </a:prstGeom>
              <a:solidFill>
                <a:srgbClr val="44546A">
                  <a:lumMod val="20000"/>
                  <a:lumOff val="80000"/>
                </a:srgbClr>
              </a:solidFill>
              <a:ln w="12700" cap="flat" cmpd="sng" algn="ctr">
                <a:solidFill>
                  <a:srgbClr val="44546A">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51" name="Oval 48"/>
              <p:cNvSpPr/>
              <p:nvPr/>
            </p:nvSpPr>
            <p:spPr>
              <a:xfrm>
                <a:off x="4083335" y="5768021"/>
                <a:ext cx="89941" cy="89941"/>
              </a:xfrm>
              <a:prstGeom prst="ellipse">
                <a:avLst/>
              </a:prstGeom>
              <a:solidFill>
                <a:srgbClr val="44546A">
                  <a:lumMod val="20000"/>
                  <a:lumOff val="80000"/>
                </a:srgbClr>
              </a:solidFill>
              <a:ln w="12700" cap="flat" cmpd="sng" algn="ctr">
                <a:solidFill>
                  <a:srgbClr val="44546A">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grpSp>
          <p:nvGrpSpPr>
            <p:cNvPr id="24" name="Group 55"/>
            <p:cNvGrpSpPr/>
            <p:nvPr/>
          </p:nvGrpSpPr>
          <p:grpSpPr>
            <a:xfrm>
              <a:off x="4287358" y="2316602"/>
              <a:ext cx="197232" cy="435801"/>
              <a:chOff x="4295897" y="2944210"/>
              <a:chExt cx="197232" cy="435801"/>
            </a:xfrm>
            <a:solidFill>
              <a:sysClr val="windowText" lastClr="000000"/>
            </a:solidFill>
          </p:grpSpPr>
          <p:cxnSp>
            <p:nvCxnSpPr>
              <p:cNvPr id="46" name="Straight Connector 26"/>
              <p:cNvCxnSpPr/>
              <p:nvPr/>
            </p:nvCxnSpPr>
            <p:spPr>
              <a:xfrm flipH="1">
                <a:off x="4342750" y="2951092"/>
                <a:ext cx="109329" cy="416893"/>
              </a:xfrm>
              <a:prstGeom prst="line">
                <a:avLst/>
              </a:prstGeom>
              <a:grpFill/>
              <a:ln w="19050" cap="flat" cmpd="sng" algn="ctr">
                <a:solidFill>
                  <a:srgbClr val="44546A">
                    <a:lumMod val="20000"/>
                    <a:lumOff val="80000"/>
                  </a:srgbClr>
                </a:solidFill>
                <a:prstDash val="sysDash"/>
                <a:miter lim="800000"/>
              </a:ln>
              <a:effectLst/>
            </p:spPr>
          </p:cxnSp>
          <p:sp>
            <p:nvSpPr>
              <p:cNvPr id="47" name="Oval 53"/>
              <p:cNvSpPr/>
              <p:nvPr/>
            </p:nvSpPr>
            <p:spPr>
              <a:xfrm>
                <a:off x="4295897" y="3290070"/>
                <a:ext cx="89941" cy="89941"/>
              </a:xfrm>
              <a:prstGeom prst="ellipse">
                <a:avLst/>
              </a:prstGeom>
              <a:solidFill>
                <a:srgbClr val="44546A">
                  <a:lumMod val="20000"/>
                  <a:lumOff val="80000"/>
                </a:srgbClr>
              </a:solidFill>
              <a:ln w="12700" cap="flat" cmpd="sng" algn="ctr">
                <a:solidFill>
                  <a:srgbClr val="44546A">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8" name="Oval 54"/>
              <p:cNvSpPr/>
              <p:nvPr/>
            </p:nvSpPr>
            <p:spPr>
              <a:xfrm>
                <a:off x="4403188" y="2944210"/>
                <a:ext cx="89941" cy="89941"/>
              </a:xfrm>
              <a:prstGeom prst="ellipse">
                <a:avLst/>
              </a:prstGeom>
              <a:solidFill>
                <a:srgbClr val="44546A">
                  <a:lumMod val="20000"/>
                  <a:lumOff val="80000"/>
                </a:srgbClr>
              </a:solidFill>
              <a:ln w="12700" cap="flat" cmpd="sng" algn="ctr">
                <a:solidFill>
                  <a:srgbClr val="44546A">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grpSp>
          <p:nvGrpSpPr>
            <p:cNvPr id="25" name="Group 56"/>
            <p:cNvGrpSpPr/>
            <p:nvPr/>
          </p:nvGrpSpPr>
          <p:grpSpPr>
            <a:xfrm flipH="1">
              <a:off x="7607602" y="2304576"/>
              <a:ext cx="197232" cy="435801"/>
              <a:chOff x="4295897" y="2944210"/>
              <a:chExt cx="197232" cy="435801"/>
            </a:xfrm>
            <a:solidFill>
              <a:sysClr val="windowText" lastClr="000000"/>
            </a:solidFill>
          </p:grpSpPr>
          <p:cxnSp>
            <p:nvCxnSpPr>
              <p:cNvPr id="43" name="Straight Connector 57"/>
              <p:cNvCxnSpPr/>
              <p:nvPr/>
            </p:nvCxnSpPr>
            <p:spPr>
              <a:xfrm flipH="1">
                <a:off x="4342750" y="2951092"/>
                <a:ext cx="109329" cy="416893"/>
              </a:xfrm>
              <a:prstGeom prst="line">
                <a:avLst/>
              </a:prstGeom>
              <a:grpFill/>
              <a:ln w="19050" cap="flat" cmpd="sng" algn="ctr">
                <a:solidFill>
                  <a:srgbClr val="44546A">
                    <a:lumMod val="20000"/>
                    <a:lumOff val="80000"/>
                  </a:srgbClr>
                </a:solidFill>
                <a:prstDash val="sysDash"/>
                <a:miter lim="800000"/>
              </a:ln>
              <a:effectLst/>
            </p:spPr>
          </p:cxnSp>
          <p:sp>
            <p:nvSpPr>
              <p:cNvPr id="44" name="Oval 58"/>
              <p:cNvSpPr/>
              <p:nvPr/>
            </p:nvSpPr>
            <p:spPr>
              <a:xfrm>
                <a:off x="4295897" y="3290070"/>
                <a:ext cx="89941" cy="89941"/>
              </a:xfrm>
              <a:prstGeom prst="ellipse">
                <a:avLst/>
              </a:prstGeom>
              <a:solidFill>
                <a:srgbClr val="44546A">
                  <a:lumMod val="20000"/>
                  <a:lumOff val="80000"/>
                </a:srgbClr>
              </a:solidFill>
              <a:ln w="12700" cap="flat" cmpd="sng" algn="ctr">
                <a:solidFill>
                  <a:srgbClr val="44546A">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5" name="Oval 59"/>
              <p:cNvSpPr/>
              <p:nvPr/>
            </p:nvSpPr>
            <p:spPr>
              <a:xfrm>
                <a:off x="4403188" y="2944210"/>
                <a:ext cx="89941" cy="89941"/>
              </a:xfrm>
              <a:prstGeom prst="ellipse">
                <a:avLst/>
              </a:prstGeom>
              <a:solidFill>
                <a:srgbClr val="44546A">
                  <a:lumMod val="20000"/>
                  <a:lumOff val="80000"/>
                </a:srgbClr>
              </a:solidFill>
              <a:ln w="12700" cap="flat" cmpd="sng" algn="ctr">
                <a:solidFill>
                  <a:srgbClr val="44546A">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sp>
          <p:nvSpPr>
            <p:cNvPr id="26" name="Oval 11"/>
            <p:cNvSpPr>
              <a:spLocks noChangeArrowheads="1"/>
            </p:cNvSpPr>
            <p:nvPr/>
          </p:nvSpPr>
          <p:spPr bwMode="auto">
            <a:xfrm>
              <a:off x="2690212" y="1696492"/>
              <a:ext cx="758825" cy="757238"/>
            </a:xfrm>
            <a:prstGeom prst="ellipse">
              <a:avLst/>
            </a:prstGeom>
            <a:solidFill>
              <a:srgbClr val="B63838"/>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27" name="Oval 14"/>
            <p:cNvSpPr>
              <a:spLocks noChangeArrowheads="1"/>
            </p:cNvSpPr>
            <p:nvPr/>
          </p:nvSpPr>
          <p:spPr bwMode="auto">
            <a:xfrm>
              <a:off x="2690212" y="4203155"/>
              <a:ext cx="758825" cy="760413"/>
            </a:xfrm>
            <a:prstGeom prst="ellipse">
              <a:avLst/>
            </a:prstGeom>
            <a:solidFill>
              <a:srgbClr val="40404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28" name="Oval 17"/>
            <p:cNvSpPr>
              <a:spLocks noChangeArrowheads="1"/>
            </p:cNvSpPr>
            <p:nvPr/>
          </p:nvSpPr>
          <p:spPr bwMode="auto">
            <a:xfrm>
              <a:off x="3922112" y="2949030"/>
              <a:ext cx="758825" cy="760413"/>
            </a:xfrm>
            <a:prstGeom prst="ellipse">
              <a:avLst/>
            </a:prstGeom>
            <a:solidFill>
              <a:sysClr val="windowText" lastClr="000000">
                <a:lumMod val="60000"/>
                <a:lumOff val="4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29" name="Oval 20"/>
            <p:cNvSpPr>
              <a:spLocks noChangeArrowheads="1"/>
            </p:cNvSpPr>
            <p:nvPr/>
          </p:nvSpPr>
          <p:spPr bwMode="auto">
            <a:xfrm>
              <a:off x="7466999" y="2949030"/>
              <a:ext cx="758825" cy="760413"/>
            </a:xfrm>
            <a:prstGeom prst="ellipse">
              <a:avLst/>
            </a:prstGeom>
            <a:solidFill>
              <a:srgbClr val="40404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0" name="Oval 23"/>
            <p:cNvSpPr>
              <a:spLocks noChangeArrowheads="1"/>
            </p:cNvSpPr>
            <p:nvPr/>
          </p:nvSpPr>
          <p:spPr bwMode="auto">
            <a:xfrm>
              <a:off x="8722712" y="1696492"/>
              <a:ext cx="754063" cy="757238"/>
            </a:xfrm>
            <a:prstGeom prst="ellipse">
              <a:avLst/>
            </a:prstGeom>
            <a:solidFill>
              <a:sysClr val="windowText" lastClr="000000">
                <a:lumMod val="60000"/>
                <a:lumOff val="4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1" name="Oval 26"/>
            <p:cNvSpPr>
              <a:spLocks noChangeArrowheads="1"/>
            </p:cNvSpPr>
            <p:nvPr/>
          </p:nvSpPr>
          <p:spPr bwMode="auto">
            <a:xfrm>
              <a:off x="8722712" y="4203155"/>
              <a:ext cx="754063" cy="760413"/>
            </a:xfrm>
            <a:prstGeom prst="ellipse">
              <a:avLst/>
            </a:prstGeom>
            <a:solidFill>
              <a:srgbClr val="B63838"/>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2" name="Oval 29"/>
            <p:cNvSpPr>
              <a:spLocks noChangeArrowheads="1"/>
            </p:cNvSpPr>
            <p:nvPr/>
          </p:nvSpPr>
          <p:spPr bwMode="auto">
            <a:xfrm>
              <a:off x="5566762" y="2818855"/>
              <a:ext cx="1022350" cy="1022350"/>
            </a:xfrm>
            <a:prstGeom prst="ellipse">
              <a:avLst/>
            </a:prstGeom>
            <a:solidFill>
              <a:srgbClr val="B63838"/>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3" name="Freeform 31"/>
            <p:cNvSpPr/>
            <p:nvPr/>
          </p:nvSpPr>
          <p:spPr bwMode="auto">
            <a:xfrm>
              <a:off x="5368324" y="2441030"/>
              <a:ext cx="709613" cy="414338"/>
            </a:xfrm>
            <a:custGeom>
              <a:avLst/>
              <a:gdLst>
                <a:gd name="T0" fmla="*/ 23 w 189"/>
                <a:gd name="T1" fmla="*/ 104 h 110"/>
                <a:gd name="T2" fmla="*/ 177 w 189"/>
                <a:gd name="T3" fmla="*/ 24 h 110"/>
                <a:gd name="T4" fmla="*/ 189 w 189"/>
                <a:gd name="T5" fmla="*/ 12 h 110"/>
                <a:gd name="T6" fmla="*/ 189 w 189"/>
                <a:gd name="T7" fmla="*/ 12 h 110"/>
                <a:gd name="T8" fmla="*/ 176 w 189"/>
                <a:gd name="T9" fmla="*/ 0 h 110"/>
                <a:gd name="T10" fmla="*/ 4 w 189"/>
                <a:gd name="T11" fmla="*/ 89 h 110"/>
                <a:gd name="T12" fmla="*/ 7 w 189"/>
                <a:gd name="T13" fmla="*/ 106 h 110"/>
                <a:gd name="T14" fmla="*/ 7 w 189"/>
                <a:gd name="T15" fmla="*/ 107 h 110"/>
                <a:gd name="T16" fmla="*/ 23 w 189"/>
                <a:gd name="T1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10">
                  <a:moveTo>
                    <a:pt x="23" y="104"/>
                  </a:moveTo>
                  <a:cubicBezTo>
                    <a:pt x="60" y="58"/>
                    <a:pt x="115" y="28"/>
                    <a:pt x="177" y="24"/>
                  </a:cubicBezTo>
                  <a:cubicBezTo>
                    <a:pt x="184" y="24"/>
                    <a:pt x="189" y="19"/>
                    <a:pt x="189" y="12"/>
                  </a:cubicBezTo>
                  <a:cubicBezTo>
                    <a:pt x="189" y="12"/>
                    <a:pt x="189" y="12"/>
                    <a:pt x="189" y="12"/>
                  </a:cubicBezTo>
                  <a:cubicBezTo>
                    <a:pt x="189" y="5"/>
                    <a:pt x="183" y="0"/>
                    <a:pt x="176" y="0"/>
                  </a:cubicBezTo>
                  <a:cubicBezTo>
                    <a:pt x="106" y="4"/>
                    <a:pt x="45" y="38"/>
                    <a:pt x="4" y="89"/>
                  </a:cubicBezTo>
                  <a:cubicBezTo>
                    <a:pt x="0" y="95"/>
                    <a:pt x="1" y="103"/>
                    <a:pt x="7" y="106"/>
                  </a:cubicBezTo>
                  <a:cubicBezTo>
                    <a:pt x="7" y="107"/>
                    <a:pt x="7" y="107"/>
                    <a:pt x="7" y="107"/>
                  </a:cubicBezTo>
                  <a:cubicBezTo>
                    <a:pt x="13" y="110"/>
                    <a:pt x="19" y="109"/>
                    <a:pt x="23" y="104"/>
                  </a:cubicBezTo>
                  <a:close/>
                </a:path>
              </a:pathLst>
            </a:custGeom>
            <a:solidFill>
              <a:srgbClr val="404040">
                <a:lumMod val="40000"/>
                <a:lumOff val="60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4" name="Freeform 32"/>
            <p:cNvSpPr/>
            <p:nvPr/>
          </p:nvSpPr>
          <p:spPr bwMode="auto">
            <a:xfrm>
              <a:off x="6141437" y="2445792"/>
              <a:ext cx="822325" cy="1287463"/>
            </a:xfrm>
            <a:custGeom>
              <a:avLst/>
              <a:gdLst>
                <a:gd name="T0" fmla="*/ 195 w 219"/>
                <a:gd name="T1" fmla="*/ 235 h 342"/>
                <a:gd name="T2" fmla="*/ 175 w 219"/>
                <a:gd name="T3" fmla="*/ 323 h 342"/>
                <a:gd name="T4" fmla="*/ 179 w 219"/>
                <a:gd name="T5" fmla="*/ 337 h 342"/>
                <a:gd name="T6" fmla="*/ 179 w 219"/>
                <a:gd name="T7" fmla="*/ 337 h 342"/>
                <a:gd name="T8" fmla="*/ 197 w 219"/>
                <a:gd name="T9" fmla="*/ 333 h 342"/>
                <a:gd name="T10" fmla="*/ 219 w 219"/>
                <a:gd name="T11" fmla="*/ 235 h 342"/>
                <a:gd name="T12" fmla="*/ 13 w 219"/>
                <a:gd name="T13" fmla="*/ 1 h 342"/>
                <a:gd name="T14" fmla="*/ 0 w 219"/>
                <a:gd name="T15" fmla="*/ 13 h 342"/>
                <a:gd name="T16" fmla="*/ 0 w 219"/>
                <a:gd name="T17" fmla="*/ 13 h 342"/>
                <a:gd name="T18" fmla="*/ 10 w 219"/>
                <a:gd name="T19" fmla="*/ 25 h 342"/>
                <a:gd name="T20" fmla="*/ 195 w 219"/>
                <a:gd name="T21" fmla="*/ 23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342">
                  <a:moveTo>
                    <a:pt x="195" y="235"/>
                  </a:moveTo>
                  <a:cubicBezTo>
                    <a:pt x="195" y="266"/>
                    <a:pt x="188" y="296"/>
                    <a:pt x="175" y="323"/>
                  </a:cubicBezTo>
                  <a:cubicBezTo>
                    <a:pt x="173" y="328"/>
                    <a:pt x="175" y="334"/>
                    <a:pt x="179" y="337"/>
                  </a:cubicBezTo>
                  <a:cubicBezTo>
                    <a:pt x="179" y="337"/>
                    <a:pt x="179" y="337"/>
                    <a:pt x="179" y="337"/>
                  </a:cubicBezTo>
                  <a:cubicBezTo>
                    <a:pt x="185" y="342"/>
                    <a:pt x="194" y="340"/>
                    <a:pt x="197" y="333"/>
                  </a:cubicBezTo>
                  <a:cubicBezTo>
                    <a:pt x="211" y="303"/>
                    <a:pt x="219" y="270"/>
                    <a:pt x="219" y="235"/>
                  </a:cubicBezTo>
                  <a:cubicBezTo>
                    <a:pt x="219" y="115"/>
                    <a:pt x="129" y="16"/>
                    <a:pt x="13" y="1"/>
                  </a:cubicBezTo>
                  <a:cubicBezTo>
                    <a:pt x="6" y="0"/>
                    <a:pt x="0" y="6"/>
                    <a:pt x="0" y="13"/>
                  </a:cubicBezTo>
                  <a:cubicBezTo>
                    <a:pt x="0" y="13"/>
                    <a:pt x="0" y="13"/>
                    <a:pt x="0" y="13"/>
                  </a:cubicBezTo>
                  <a:cubicBezTo>
                    <a:pt x="0" y="19"/>
                    <a:pt x="4" y="24"/>
                    <a:pt x="10" y="25"/>
                  </a:cubicBezTo>
                  <a:cubicBezTo>
                    <a:pt x="114" y="38"/>
                    <a:pt x="195" y="127"/>
                    <a:pt x="195" y="235"/>
                  </a:cubicBezTo>
                  <a:close/>
                </a:path>
              </a:pathLst>
            </a:custGeom>
            <a:solidFill>
              <a:srgbClr val="40404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5" name="Freeform 33"/>
            <p:cNvSpPr/>
            <p:nvPr/>
          </p:nvSpPr>
          <p:spPr bwMode="auto">
            <a:xfrm>
              <a:off x="5187349" y="2871242"/>
              <a:ext cx="1638300" cy="1354138"/>
            </a:xfrm>
            <a:custGeom>
              <a:avLst/>
              <a:gdLst>
                <a:gd name="T0" fmla="*/ 413 w 436"/>
                <a:gd name="T1" fmla="*/ 240 h 360"/>
                <a:gd name="T2" fmla="*/ 189 w 436"/>
                <a:gd name="T3" fmla="*/ 329 h 360"/>
                <a:gd name="T4" fmla="*/ 30 w 436"/>
                <a:gd name="T5" fmla="*/ 170 h 360"/>
                <a:gd name="T6" fmla="*/ 51 w 436"/>
                <a:gd name="T7" fmla="*/ 19 h 360"/>
                <a:gd name="T8" fmla="*/ 47 w 436"/>
                <a:gd name="T9" fmla="*/ 3 h 360"/>
                <a:gd name="T10" fmla="*/ 47 w 436"/>
                <a:gd name="T11" fmla="*/ 3 h 360"/>
                <a:gd name="T12" fmla="*/ 30 w 436"/>
                <a:gd name="T13" fmla="*/ 7 h 360"/>
                <a:gd name="T14" fmla="*/ 1 w 436"/>
                <a:gd name="T15" fmla="*/ 128 h 360"/>
                <a:gd name="T16" fmla="*/ 229 w 436"/>
                <a:gd name="T17" fmla="*/ 358 h 360"/>
                <a:gd name="T18" fmla="*/ 432 w 436"/>
                <a:gd name="T19" fmla="*/ 254 h 360"/>
                <a:gd name="T20" fmla="*/ 430 w 436"/>
                <a:gd name="T21" fmla="*/ 238 h 360"/>
                <a:gd name="T22" fmla="*/ 430 w 436"/>
                <a:gd name="T23" fmla="*/ 238 h 360"/>
                <a:gd name="T24" fmla="*/ 413 w 436"/>
                <a:gd name="T25"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60">
                  <a:moveTo>
                    <a:pt x="413" y="240"/>
                  </a:moveTo>
                  <a:cubicBezTo>
                    <a:pt x="366" y="309"/>
                    <a:pt x="282" y="349"/>
                    <a:pt x="189" y="329"/>
                  </a:cubicBezTo>
                  <a:cubicBezTo>
                    <a:pt x="110" y="312"/>
                    <a:pt x="47" y="249"/>
                    <a:pt x="30" y="170"/>
                  </a:cubicBezTo>
                  <a:cubicBezTo>
                    <a:pt x="18" y="115"/>
                    <a:pt x="27" y="62"/>
                    <a:pt x="51" y="19"/>
                  </a:cubicBezTo>
                  <a:cubicBezTo>
                    <a:pt x="54" y="14"/>
                    <a:pt x="53" y="6"/>
                    <a:pt x="47" y="3"/>
                  </a:cubicBezTo>
                  <a:cubicBezTo>
                    <a:pt x="47" y="3"/>
                    <a:pt x="47" y="3"/>
                    <a:pt x="47" y="3"/>
                  </a:cubicBezTo>
                  <a:cubicBezTo>
                    <a:pt x="41" y="0"/>
                    <a:pt x="34" y="1"/>
                    <a:pt x="30" y="7"/>
                  </a:cubicBezTo>
                  <a:cubicBezTo>
                    <a:pt x="10" y="43"/>
                    <a:pt x="0" y="84"/>
                    <a:pt x="1" y="128"/>
                  </a:cubicBezTo>
                  <a:cubicBezTo>
                    <a:pt x="4" y="253"/>
                    <a:pt x="105" y="354"/>
                    <a:pt x="229" y="358"/>
                  </a:cubicBezTo>
                  <a:cubicBezTo>
                    <a:pt x="314" y="360"/>
                    <a:pt x="389" y="318"/>
                    <a:pt x="432" y="254"/>
                  </a:cubicBezTo>
                  <a:cubicBezTo>
                    <a:pt x="436" y="249"/>
                    <a:pt x="435" y="242"/>
                    <a:pt x="430" y="238"/>
                  </a:cubicBezTo>
                  <a:cubicBezTo>
                    <a:pt x="430" y="238"/>
                    <a:pt x="430" y="238"/>
                    <a:pt x="430" y="238"/>
                  </a:cubicBezTo>
                  <a:cubicBezTo>
                    <a:pt x="425" y="233"/>
                    <a:pt x="417" y="234"/>
                    <a:pt x="413" y="240"/>
                  </a:cubicBezTo>
                  <a:close/>
                </a:path>
              </a:pathLst>
            </a:custGeom>
            <a:solidFill>
              <a:srgbClr val="404040">
                <a:lumMod val="60000"/>
                <a:lumOff val="40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6" name="Oval 12"/>
            <p:cNvSpPr>
              <a:spLocks noChangeArrowheads="1"/>
            </p:cNvSpPr>
            <p:nvPr/>
          </p:nvSpPr>
          <p:spPr bwMode="auto">
            <a:xfrm>
              <a:off x="2941527" y="1877078"/>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ysClr val="window" lastClr="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7" name="Oval 15"/>
            <p:cNvSpPr>
              <a:spLocks noChangeArrowheads="1"/>
            </p:cNvSpPr>
            <p:nvPr/>
          </p:nvSpPr>
          <p:spPr bwMode="auto">
            <a:xfrm>
              <a:off x="2942252" y="4386452"/>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ysClr val="window" lastClr="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8" name="Oval 18"/>
            <p:cNvSpPr>
              <a:spLocks noChangeArrowheads="1"/>
            </p:cNvSpPr>
            <p:nvPr/>
          </p:nvSpPr>
          <p:spPr bwMode="auto">
            <a:xfrm>
              <a:off x="4174152" y="3132327"/>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ysClr val="window" lastClr="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9" name="Oval 21"/>
            <p:cNvSpPr>
              <a:spLocks noChangeArrowheads="1"/>
            </p:cNvSpPr>
            <p:nvPr/>
          </p:nvSpPr>
          <p:spPr bwMode="auto">
            <a:xfrm>
              <a:off x="7719039" y="3132327"/>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ysClr val="window" lastClr="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40" name="Oval 24"/>
            <p:cNvSpPr>
              <a:spLocks noChangeArrowheads="1"/>
            </p:cNvSpPr>
            <p:nvPr/>
          </p:nvSpPr>
          <p:spPr bwMode="auto">
            <a:xfrm>
              <a:off x="8971645" y="1877078"/>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ysClr val="window" lastClr="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41" name="Oval 27"/>
            <p:cNvSpPr>
              <a:spLocks noChangeArrowheads="1"/>
            </p:cNvSpPr>
            <p:nvPr/>
          </p:nvSpPr>
          <p:spPr bwMode="auto">
            <a:xfrm>
              <a:off x="8971645" y="4385329"/>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ysClr val="window" lastClr="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42" name="Oval 30"/>
            <p:cNvSpPr>
              <a:spLocks noChangeArrowheads="1"/>
            </p:cNvSpPr>
            <p:nvPr/>
          </p:nvSpPr>
          <p:spPr bwMode="auto">
            <a:xfrm>
              <a:off x="5948614" y="3131766"/>
              <a:ext cx="255470" cy="395326"/>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ysClr val="window" lastClr="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sp>
        <p:nvSpPr>
          <p:cNvPr id="75" name="文本框 74"/>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76" name="组合 75"/>
          <p:cNvGrpSpPr/>
          <p:nvPr/>
        </p:nvGrpSpPr>
        <p:grpSpPr>
          <a:xfrm>
            <a:off x="630247" y="605388"/>
            <a:ext cx="515759" cy="359482"/>
            <a:chOff x="4756467" y="436097"/>
            <a:chExt cx="624817" cy="479276"/>
          </a:xfrm>
        </p:grpSpPr>
        <p:sp>
          <p:nvSpPr>
            <p:cNvPr id="77" name="箭头: V 形 76"/>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8" name="箭头: V 形 77"/>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8"/>
          <p:cNvSpPr/>
          <p:nvPr/>
        </p:nvSpPr>
        <p:spPr bwMode="auto">
          <a:xfrm>
            <a:off x="6034089" y="1646238"/>
            <a:ext cx="1741488" cy="1752600"/>
          </a:xfrm>
          <a:custGeom>
            <a:avLst/>
            <a:gdLst>
              <a:gd name="T0" fmla="*/ 545 w 1097"/>
              <a:gd name="T1" fmla="*/ 0 h 1104"/>
              <a:gd name="T2" fmla="*/ 1097 w 1097"/>
              <a:gd name="T3" fmla="*/ 552 h 1104"/>
              <a:gd name="T4" fmla="*/ 545 w 1097"/>
              <a:gd name="T5" fmla="*/ 1104 h 1104"/>
              <a:gd name="T6" fmla="*/ 0 w 1097"/>
              <a:gd name="T7" fmla="*/ 552 h 1104"/>
              <a:gd name="T8" fmla="*/ 545 w 1097"/>
              <a:gd name="T9" fmla="*/ 0 h 1104"/>
            </a:gdLst>
            <a:ahLst/>
            <a:cxnLst>
              <a:cxn ang="0">
                <a:pos x="T0" y="T1"/>
              </a:cxn>
              <a:cxn ang="0">
                <a:pos x="T2" y="T3"/>
              </a:cxn>
              <a:cxn ang="0">
                <a:pos x="T4" y="T5"/>
              </a:cxn>
              <a:cxn ang="0">
                <a:pos x="T6" y="T7"/>
              </a:cxn>
              <a:cxn ang="0">
                <a:pos x="T8" y="T9"/>
              </a:cxn>
            </a:cxnLst>
            <a:rect l="0" t="0" r="r" b="b"/>
            <a:pathLst>
              <a:path w="1097" h="1104">
                <a:moveTo>
                  <a:pt x="545" y="0"/>
                </a:moveTo>
                <a:lnTo>
                  <a:pt x="1097" y="552"/>
                </a:lnTo>
                <a:lnTo>
                  <a:pt x="545" y="1104"/>
                </a:lnTo>
                <a:lnTo>
                  <a:pt x="0" y="552"/>
                </a:lnTo>
                <a:lnTo>
                  <a:pt x="545" y="0"/>
                </a:lnTo>
                <a:close/>
              </a:path>
            </a:pathLst>
          </a:custGeom>
          <a:blipFill>
            <a:blip r:embed="rId1"/>
            <a:stretch>
              <a:fillRect/>
            </a:stretch>
          </a:blipFill>
          <a:ln w="13" cap="flat">
            <a:noFill/>
            <a:prstDash val="solid"/>
            <a:miter lim="800000"/>
          </a:ln>
        </p:spPr>
        <p:txBody>
          <a:bodyPr vert="horz" wrap="square" lIns="91440" tIns="45720" rIns="91440" bIns="45720" numCol="1" anchor="t" anchorCtr="0" compatLnSpc="1"/>
          <a:lstStyle/>
          <a:p>
            <a:endParaRPr lang="zh-CN" altLang="en-US"/>
          </a:p>
        </p:txBody>
      </p:sp>
      <p:sp>
        <p:nvSpPr>
          <p:cNvPr id="40" name="Freeform 9"/>
          <p:cNvSpPr/>
          <p:nvPr/>
        </p:nvSpPr>
        <p:spPr bwMode="auto">
          <a:xfrm>
            <a:off x="4121151" y="3589338"/>
            <a:ext cx="1741488" cy="1741488"/>
          </a:xfrm>
          <a:custGeom>
            <a:avLst/>
            <a:gdLst>
              <a:gd name="T0" fmla="*/ 551 w 1097"/>
              <a:gd name="T1" fmla="*/ 0 h 1097"/>
              <a:gd name="T2" fmla="*/ 1097 w 1097"/>
              <a:gd name="T3" fmla="*/ 545 h 1097"/>
              <a:gd name="T4" fmla="*/ 551 w 1097"/>
              <a:gd name="T5" fmla="*/ 1097 h 1097"/>
              <a:gd name="T6" fmla="*/ 0 w 1097"/>
              <a:gd name="T7" fmla="*/ 545 h 1097"/>
              <a:gd name="T8" fmla="*/ 551 w 1097"/>
              <a:gd name="T9" fmla="*/ 0 h 1097"/>
            </a:gdLst>
            <a:ahLst/>
            <a:cxnLst>
              <a:cxn ang="0">
                <a:pos x="T0" y="T1"/>
              </a:cxn>
              <a:cxn ang="0">
                <a:pos x="T2" y="T3"/>
              </a:cxn>
              <a:cxn ang="0">
                <a:pos x="T4" y="T5"/>
              </a:cxn>
              <a:cxn ang="0">
                <a:pos x="T6" y="T7"/>
              </a:cxn>
              <a:cxn ang="0">
                <a:pos x="T8" y="T9"/>
              </a:cxn>
            </a:cxnLst>
            <a:rect l="0" t="0" r="r" b="b"/>
            <a:pathLst>
              <a:path w="1097" h="1097">
                <a:moveTo>
                  <a:pt x="551" y="0"/>
                </a:moveTo>
                <a:lnTo>
                  <a:pt x="1097" y="545"/>
                </a:lnTo>
                <a:lnTo>
                  <a:pt x="551" y="1097"/>
                </a:lnTo>
                <a:lnTo>
                  <a:pt x="0" y="545"/>
                </a:lnTo>
                <a:lnTo>
                  <a:pt x="551" y="0"/>
                </a:lnTo>
                <a:close/>
              </a:path>
            </a:pathLst>
          </a:custGeom>
          <a:blipFill>
            <a:blip r:embed="rId2"/>
            <a:stretch>
              <a:fillRect/>
            </a:stretch>
          </a:blipFill>
          <a:ln w="13" cap="flat">
            <a:noFill/>
            <a:prstDash val="solid"/>
            <a:miter lim="800000"/>
          </a:ln>
        </p:spPr>
        <p:txBody>
          <a:bodyPr vert="horz" wrap="square" lIns="91440" tIns="45720" rIns="91440" bIns="45720" numCol="1" anchor="t" anchorCtr="0" compatLnSpc="1"/>
          <a:lstStyle/>
          <a:p>
            <a:endParaRPr lang="zh-CN" altLang="en-US"/>
          </a:p>
        </p:txBody>
      </p:sp>
      <p:grpSp>
        <p:nvGrpSpPr>
          <p:cNvPr id="41" name="组合 40"/>
          <p:cNvGrpSpPr/>
          <p:nvPr/>
        </p:nvGrpSpPr>
        <p:grpSpPr>
          <a:xfrm>
            <a:off x="5076826" y="2622551"/>
            <a:ext cx="1741488" cy="1741488"/>
            <a:chOff x="5219700" y="2901951"/>
            <a:chExt cx="1741488" cy="1741488"/>
          </a:xfrm>
        </p:grpSpPr>
        <p:sp>
          <p:nvSpPr>
            <p:cNvPr id="42" name="Freeform 6"/>
            <p:cNvSpPr/>
            <p:nvPr/>
          </p:nvSpPr>
          <p:spPr bwMode="auto">
            <a:xfrm>
              <a:off x="5219700" y="2901951"/>
              <a:ext cx="1741488" cy="1741488"/>
            </a:xfrm>
            <a:custGeom>
              <a:avLst/>
              <a:gdLst>
                <a:gd name="T0" fmla="*/ 552 w 1097"/>
                <a:gd name="T1" fmla="*/ 0 h 1097"/>
                <a:gd name="T2" fmla="*/ 1097 w 1097"/>
                <a:gd name="T3" fmla="*/ 546 h 1097"/>
                <a:gd name="T4" fmla="*/ 552 w 1097"/>
                <a:gd name="T5" fmla="*/ 1097 h 1097"/>
                <a:gd name="T6" fmla="*/ 0 w 1097"/>
                <a:gd name="T7" fmla="*/ 546 h 1097"/>
                <a:gd name="T8" fmla="*/ 552 w 1097"/>
                <a:gd name="T9" fmla="*/ 0 h 1097"/>
              </a:gdLst>
              <a:ahLst/>
              <a:cxnLst>
                <a:cxn ang="0">
                  <a:pos x="T0" y="T1"/>
                </a:cxn>
                <a:cxn ang="0">
                  <a:pos x="T2" y="T3"/>
                </a:cxn>
                <a:cxn ang="0">
                  <a:pos x="T4" y="T5"/>
                </a:cxn>
                <a:cxn ang="0">
                  <a:pos x="T6" y="T7"/>
                </a:cxn>
                <a:cxn ang="0">
                  <a:pos x="T8" y="T9"/>
                </a:cxn>
              </a:cxnLst>
              <a:rect l="0" t="0" r="r" b="b"/>
              <a:pathLst>
                <a:path w="1097" h="1097">
                  <a:moveTo>
                    <a:pt x="552" y="0"/>
                  </a:moveTo>
                  <a:lnTo>
                    <a:pt x="1097" y="546"/>
                  </a:lnTo>
                  <a:lnTo>
                    <a:pt x="552" y="1097"/>
                  </a:lnTo>
                  <a:lnTo>
                    <a:pt x="0" y="546"/>
                  </a:lnTo>
                  <a:lnTo>
                    <a:pt x="552" y="0"/>
                  </a:lnTo>
                  <a:close/>
                </a:path>
              </a:pathLst>
            </a:custGeom>
            <a:solidFill>
              <a:srgbClr val="B63838"/>
            </a:solidFill>
            <a:ln w="13" cap="flat">
              <a:noFill/>
              <a:prstDash val="solid"/>
              <a:miter lim="800000"/>
            </a:ln>
          </p:spPr>
          <p:txBody>
            <a:bodyPr vert="horz" wrap="square" lIns="91440" tIns="45720" rIns="91440" bIns="45720" numCol="1" anchor="t" anchorCtr="0" compatLnSpc="1"/>
            <a:lstStyle/>
            <a:p>
              <a:endParaRPr lang="zh-CN" altLang="en-US"/>
            </a:p>
          </p:txBody>
        </p:sp>
        <p:sp>
          <p:nvSpPr>
            <p:cNvPr id="43" name="Freeform 89"/>
            <p:cNvSpPr>
              <a:spLocks noEditPoints="1"/>
            </p:cNvSpPr>
            <p:nvPr/>
          </p:nvSpPr>
          <p:spPr bwMode="auto">
            <a:xfrm>
              <a:off x="5860648" y="3358538"/>
              <a:ext cx="459592" cy="443178"/>
            </a:xfrm>
            <a:custGeom>
              <a:avLst/>
              <a:gdLst>
                <a:gd name="T0" fmla="*/ 59 w 83"/>
                <a:gd name="T1" fmla="*/ 57 h 80"/>
                <a:gd name="T2" fmla="*/ 83 w 83"/>
                <a:gd name="T3" fmla="*/ 39 h 80"/>
                <a:gd name="T4" fmla="*/ 53 w 83"/>
                <a:gd name="T5" fmla="*/ 80 h 80"/>
                <a:gd name="T6" fmla="*/ 44 w 83"/>
                <a:gd name="T7" fmla="*/ 0 h 80"/>
                <a:gd name="T8" fmla="*/ 31 w 83"/>
                <a:gd name="T9" fmla="*/ 1 h 80"/>
                <a:gd name="T10" fmla="*/ 31 w 83"/>
                <a:gd name="T11" fmla="*/ 1 h 80"/>
                <a:gd name="T12" fmla="*/ 15 w 83"/>
                <a:gd name="T13" fmla="*/ 8 h 80"/>
                <a:gd name="T14" fmla="*/ 4 w 83"/>
                <a:gd name="T15" fmla="*/ 22 h 80"/>
                <a:gd name="T16" fmla="*/ 0 w 83"/>
                <a:gd name="T17" fmla="*/ 34 h 80"/>
                <a:gd name="T18" fmla="*/ 0 w 83"/>
                <a:gd name="T19" fmla="*/ 34 h 80"/>
                <a:gd name="T20" fmla="*/ 1 w 83"/>
                <a:gd name="T21" fmla="*/ 47 h 80"/>
                <a:gd name="T22" fmla="*/ 34 w 83"/>
                <a:gd name="T23" fmla="*/ 78 h 80"/>
                <a:gd name="T24" fmla="*/ 34 w 83"/>
                <a:gd name="T25" fmla="*/ 78 h 80"/>
                <a:gd name="T26" fmla="*/ 27 w 83"/>
                <a:gd name="T27" fmla="*/ 62 h 80"/>
                <a:gd name="T28" fmla="*/ 42 w 83"/>
                <a:gd name="T29" fmla="*/ 56 h 80"/>
                <a:gd name="T30" fmla="*/ 57 w 83"/>
                <a:gd name="T31" fmla="*/ 43 h 80"/>
                <a:gd name="T32" fmla="*/ 62 w 83"/>
                <a:gd name="T33" fmla="*/ 50 h 80"/>
                <a:gd name="T34" fmla="*/ 70 w 83"/>
                <a:gd name="T35" fmla="*/ 43 h 80"/>
                <a:gd name="T36" fmla="*/ 70 w 83"/>
                <a:gd name="T37" fmla="*/ 43 h 80"/>
                <a:gd name="T38" fmla="*/ 68 w 83"/>
                <a:gd name="T39" fmla="*/ 51 h 80"/>
                <a:gd name="T40" fmla="*/ 63 w 83"/>
                <a:gd name="T41" fmla="*/ 57 h 80"/>
                <a:gd name="T42" fmla="*/ 78 w 83"/>
                <a:gd name="T43" fmla="*/ 39 h 80"/>
                <a:gd name="T44" fmla="*/ 77 w 83"/>
                <a:gd name="T45" fmla="*/ 31 h 80"/>
                <a:gd name="T46" fmla="*/ 77 w 83"/>
                <a:gd name="T47" fmla="*/ 31 h 80"/>
                <a:gd name="T48" fmla="*/ 57 w 83"/>
                <a:gd name="T49" fmla="*/ 4 h 80"/>
                <a:gd name="T50" fmla="*/ 57 w 83"/>
                <a:gd name="T51" fmla="*/ 4 h 80"/>
                <a:gd name="T52" fmla="*/ 44 w 83"/>
                <a:gd name="T53" fmla="*/ 0 h 80"/>
                <a:gd name="T54" fmla="*/ 70 w 83"/>
                <a:gd name="T55" fmla="*/ 37 h 80"/>
                <a:gd name="T56" fmla="*/ 62 w 83"/>
                <a:gd name="T57" fmla="*/ 26 h 80"/>
                <a:gd name="T58" fmla="*/ 70 w 83"/>
                <a:gd name="T59" fmla="*/ 32 h 80"/>
                <a:gd name="T60" fmla="*/ 70 w 83"/>
                <a:gd name="T61" fmla="*/ 33 h 80"/>
                <a:gd name="T62" fmla="*/ 65 w 83"/>
                <a:gd name="T63" fmla="*/ 21 h 80"/>
                <a:gd name="T64" fmla="*/ 59 w 83"/>
                <a:gd name="T65" fmla="*/ 15 h 80"/>
                <a:gd name="T66" fmla="*/ 64 w 83"/>
                <a:gd name="T67" fmla="*/ 20 h 80"/>
                <a:gd name="T68" fmla="*/ 52 w 83"/>
                <a:gd name="T69" fmla="*/ 10 h 80"/>
                <a:gd name="T70" fmla="*/ 42 w 83"/>
                <a:gd name="T71" fmla="*/ 17 h 80"/>
                <a:gd name="T72" fmla="*/ 43 w 83"/>
                <a:gd name="T73" fmla="*/ 8 h 80"/>
                <a:gd name="T74" fmla="*/ 47 w 83"/>
                <a:gd name="T75" fmla="*/ 9 h 80"/>
                <a:gd name="T76" fmla="*/ 37 w 83"/>
                <a:gd name="T77" fmla="*/ 8 h 80"/>
                <a:gd name="T78" fmla="*/ 25 w 83"/>
                <a:gd name="T79" fmla="*/ 18 h 80"/>
                <a:gd name="T80" fmla="*/ 32 w 83"/>
                <a:gd name="T81" fmla="*/ 9 h 80"/>
                <a:gd name="T82" fmla="*/ 32 w 83"/>
                <a:gd name="T83" fmla="*/ 9 h 80"/>
                <a:gd name="T84" fmla="*/ 21 w 83"/>
                <a:gd name="T85" fmla="*/ 13 h 80"/>
                <a:gd name="T86" fmla="*/ 13 w 83"/>
                <a:gd name="T87" fmla="*/ 21 h 80"/>
                <a:gd name="T88" fmla="*/ 20 w 83"/>
                <a:gd name="T89" fmla="*/ 14 h 80"/>
                <a:gd name="T90" fmla="*/ 9 w 83"/>
                <a:gd name="T91" fmla="*/ 29 h 80"/>
                <a:gd name="T92" fmla="*/ 17 w 83"/>
                <a:gd name="T93" fmla="*/ 37 h 80"/>
                <a:gd name="T94" fmla="*/ 8 w 83"/>
                <a:gd name="T95" fmla="*/ 37 h 80"/>
                <a:gd name="T96" fmla="*/ 8 w 83"/>
                <a:gd name="T97" fmla="*/ 35 h 80"/>
                <a:gd name="T98" fmla="*/ 9 w 83"/>
                <a:gd name="T99" fmla="*/ 31 h 80"/>
                <a:gd name="T100" fmla="*/ 8 w 83"/>
                <a:gd name="T101" fmla="*/ 43 h 80"/>
                <a:gd name="T102" fmla="*/ 19 w 83"/>
                <a:gd name="T103" fmla="*/ 54 h 80"/>
                <a:gd name="T104" fmla="*/ 8 w 83"/>
                <a:gd name="T105" fmla="*/ 43 h 80"/>
                <a:gd name="T106" fmla="*/ 20 w 83"/>
                <a:gd name="T107" fmla="*/ 60 h 80"/>
                <a:gd name="T108" fmla="*/ 17 w 83"/>
                <a:gd name="T109" fmla="*/ 62 h 80"/>
                <a:gd name="T110" fmla="*/ 37 w 83"/>
                <a:gd name="T111" fmla="*/ 57 h 80"/>
                <a:gd name="T112" fmla="*/ 23 w 83"/>
                <a:gd name="T113" fmla="*/ 43 h 80"/>
                <a:gd name="T114" fmla="*/ 37 w 83"/>
                <a:gd name="T115" fmla="*/ 57 h 80"/>
                <a:gd name="T116" fmla="*/ 56 w 83"/>
                <a:gd name="T117" fmla="*/ 24 h 80"/>
                <a:gd name="T118" fmla="*/ 42 w 83"/>
                <a:gd name="T119" fmla="*/ 37 h 80"/>
                <a:gd name="T120" fmla="*/ 24 w 83"/>
                <a:gd name="T121" fmla="*/ 24 h 80"/>
                <a:gd name="T122" fmla="*/ 37 w 83"/>
                <a:gd name="T123" fmla="*/ 37 h 80"/>
                <a:gd name="T124" fmla="*/ 24 w 83"/>
                <a:gd name="T1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80">
                  <a:moveTo>
                    <a:pt x="36" y="63"/>
                  </a:moveTo>
                  <a:cubicBezTo>
                    <a:pt x="59" y="57"/>
                    <a:pt x="59" y="57"/>
                    <a:pt x="59" y="57"/>
                  </a:cubicBezTo>
                  <a:cubicBezTo>
                    <a:pt x="57" y="62"/>
                    <a:pt x="57" y="62"/>
                    <a:pt x="57" y="62"/>
                  </a:cubicBezTo>
                  <a:cubicBezTo>
                    <a:pt x="70" y="63"/>
                    <a:pt x="82" y="56"/>
                    <a:pt x="83" y="39"/>
                  </a:cubicBezTo>
                  <a:cubicBezTo>
                    <a:pt x="83" y="59"/>
                    <a:pt x="72" y="75"/>
                    <a:pt x="54" y="75"/>
                  </a:cubicBezTo>
                  <a:cubicBezTo>
                    <a:pt x="53" y="80"/>
                    <a:pt x="53" y="80"/>
                    <a:pt x="53" y="80"/>
                  </a:cubicBezTo>
                  <a:cubicBezTo>
                    <a:pt x="36" y="63"/>
                    <a:pt x="36" y="63"/>
                    <a:pt x="36" y="63"/>
                  </a:cubicBezTo>
                  <a:close/>
                  <a:moveTo>
                    <a:pt x="44" y="0"/>
                  </a:moveTo>
                  <a:cubicBezTo>
                    <a:pt x="40" y="0"/>
                    <a:pt x="35" y="0"/>
                    <a:pt x="31" y="1"/>
                  </a:cubicBezTo>
                  <a:cubicBezTo>
                    <a:pt x="31" y="1"/>
                    <a:pt x="31" y="1"/>
                    <a:pt x="31" y="1"/>
                  </a:cubicBezTo>
                  <a:cubicBezTo>
                    <a:pt x="31" y="1"/>
                    <a:pt x="31" y="1"/>
                    <a:pt x="31" y="1"/>
                  </a:cubicBezTo>
                  <a:cubicBezTo>
                    <a:pt x="31" y="1"/>
                    <a:pt x="31" y="1"/>
                    <a:pt x="31" y="1"/>
                  </a:cubicBezTo>
                  <a:cubicBezTo>
                    <a:pt x="31" y="1"/>
                    <a:pt x="31" y="1"/>
                    <a:pt x="31" y="1"/>
                  </a:cubicBezTo>
                  <a:cubicBezTo>
                    <a:pt x="25" y="2"/>
                    <a:pt x="20" y="5"/>
                    <a:pt x="15" y="8"/>
                  </a:cubicBezTo>
                  <a:cubicBezTo>
                    <a:pt x="11" y="12"/>
                    <a:pt x="7" y="16"/>
                    <a:pt x="4" y="21"/>
                  </a:cubicBezTo>
                  <a:cubicBezTo>
                    <a:pt x="4" y="22"/>
                    <a:pt x="4" y="22"/>
                    <a:pt x="4" y="22"/>
                  </a:cubicBezTo>
                  <a:cubicBezTo>
                    <a:pt x="4" y="22"/>
                    <a:pt x="4" y="22"/>
                    <a:pt x="4" y="22"/>
                  </a:cubicBezTo>
                  <a:cubicBezTo>
                    <a:pt x="2" y="26"/>
                    <a:pt x="1" y="30"/>
                    <a:pt x="0" y="34"/>
                  </a:cubicBezTo>
                  <a:cubicBezTo>
                    <a:pt x="0" y="34"/>
                    <a:pt x="0" y="34"/>
                    <a:pt x="0" y="34"/>
                  </a:cubicBezTo>
                  <a:cubicBezTo>
                    <a:pt x="0" y="34"/>
                    <a:pt x="0" y="34"/>
                    <a:pt x="0" y="34"/>
                  </a:cubicBezTo>
                  <a:cubicBezTo>
                    <a:pt x="0" y="39"/>
                    <a:pt x="0" y="43"/>
                    <a:pt x="0" y="47"/>
                  </a:cubicBezTo>
                  <a:cubicBezTo>
                    <a:pt x="1" y="47"/>
                    <a:pt x="1" y="47"/>
                    <a:pt x="1" y="47"/>
                  </a:cubicBezTo>
                  <a:cubicBezTo>
                    <a:pt x="2" y="55"/>
                    <a:pt x="6" y="62"/>
                    <a:pt x="11" y="67"/>
                  </a:cubicBezTo>
                  <a:cubicBezTo>
                    <a:pt x="17" y="73"/>
                    <a:pt x="25" y="77"/>
                    <a:pt x="34" y="78"/>
                  </a:cubicBezTo>
                  <a:cubicBezTo>
                    <a:pt x="34" y="78"/>
                    <a:pt x="34" y="78"/>
                    <a:pt x="34" y="78"/>
                  </a:cubicBezTo>
                  <a:cubicBezTo>
                    <a:pt x="34" y="78"/>
                    <a:pt x="34" y="78"/>
                    <a:pt x="34" y="78"/>
                  </a:cubicBezTo>
                  <a:cubicBezTo>
                    <a:pt x="37" y="79"/>
                    <a:pt x="40" y="79"/>
                    <a:pt x="42" y="78"/>
                  </a:cubicBezTo>
                  <a:cubicBezTo>
                    <a:pt x="27" y="62"/>
                    <a:pt x="27" y="62"/>
                    <a:pt x="27" y="62"/>
                  </a:cubicBezTo>
                  <a:cubicBezTo>
                    <a:pt x="26" y="60"/>
                    <a:pt x="26" y="60"/>
                    <a:pt x="26" y="60"/>
                  </a:cubicBezTo>
                  <a:cubicBezTo>
                    <a:pt x="42" y="56"/>
                    <a:pt x="42" y="56"/>
                    <a:pt x="42" y="56"/>
                  </a:cubicBezTo>
                  <a:cubicBezTo>
                    <a:pt x="42" y="43"/>
                    <a:pt x="42" y="43"/>
                    <a:pt x="42" y="43"/>
                  </a:cubicBezTo>
                  <a:cubicBezTo>
                    <a:pt x="57" y="43"/>
                    <a:pt x="57" y="43"/>
                    <a:pt x="57" y="43"/>
                  </a:cubicBezTo>
                  <a:cubicBezTo>
                    <a:pt x="57" y="46"/>
                    <a:pt x="57" y="49"/>
                    <a:pt x="56" y="52"/>
                  </a:cubicBezTo>
                  <a:cubicBezTo>
                    <a:pt x="62" y="50"/>
                    <a:pt x="62" y="50"/>
                    <a:pt x="62" y="50"/>
                  </a:cubicBezTo>
                  <a:cubicBezTo>
                    <a:pt x="62" y="48"/>
                    <a:pt x="62" y="45"/>
                    <a:pt x="63" y="43"/>
                  </a:cubicBezTo>
                  <a:cubicBezTo>
                    <a:pt x="70" y="43"/>
                    <a:pt x="70" y="43"/>
                    <a:pt x="70" y="43"/>
                  </a:cubicBezTo>
                  <a:cubicBezTo>
                    <a:pt x="70" y="43"/>
                    <a:pt x="70" y="43"/>
                    <a:pt x="70" y="43"/>
                  </a:cubicBezTo>
                  <a:cubicBezTo>
                    <a:pt x="70" y="43"/>
                    <a:pt x="70" y="43"/>
                    <a:pt x="70" y="43"/>
                  </a:cubicBezTo>
                  <a:cubicBezTo>
                    <a:pt x="70" y="44"/>
                    <a:pt x="70" y="46"/>
                    <a:pt x="69" y="47"/>
                  </a:cubicBezTo>
                  <a:cubicBezTo>
                    <a:pt x="69" y="49"/>
                    <a:pt x="69" y="50"/>
                    <a:pt x="68" y="51"/>
                  </a:cubicBezTo>
                  <a:cubicBezTo>
                    <a:pt x="67" y="52"/>
                    <a:pt x="65" y="52"/>
                    <a:pt x="64" y="53"/>
                  </a:cubicBezTo>
                  <a:cubicBezTo>
                    <a:pt x="63" y="57"/>
                    <a:pt x="63" y="57"/>
                    <a:pt x="63" y="57"/>
                  </a:cubicBezTo>
                  <a:cubicBezTo>
                    <a:pt x="69" y="56"/>
                    <a:pt x="73" y="53"/>
                    <a:pt x="75" y="48"/>
                  </a:cubicBezTo>
                  <a:cubicBezTo>
                    <a:pt x="77" y="45"/>
                    <a:pt x="77" y="42"/>
                    <a:pt x="78" y="39"/>
                  </a:cubicBezTo>
                  <a:cubicBezTo>
                    <a:pt x="78" y="35"/>
                    <a:pt x="78" y="35"/>
                    <a:pt x="78" y="35"/>
                  </a:cubicBezTo>
                  <a:cubicBezTo>
                    <a:pt x="78" y="34"/>
                    <a:pt x="78" y="33"/>
                    <a:pt x="77" y="31"/>
                  </a:cubicBezTo>
                  <a:cubicBezTo>
                    <a:pt x="77" y="31"/>
                    <a:pt x="77" y="31"/>
                    <a:pt x="77" y="31"/>
                  </a:cubicBezTo>
                  <a:cubicBezTo>
                    <a:pt x="77" y="31"/>
                    <a:pt x="77" y="31"/>
                    <a:pt x="77" y="31"/>
                  </a:cubicBezTo>
                  <a:cubicBezTo>
                    <a:pt x="76" y="25"/>
                    <a:pt x="74" y="20"/>
                    <a:pt x="70" y="15"/>
                  </a:cubicBezTo>
                  <a:cubicBezTo>
                    <a:pt x="67" y="11"/>
                    <a:pt x="62" y="7"/>
                    <a:pt x="57" y="4"/>
                  </a:cubicBezTo>
                  <a:cubicBezTo>
                    <a:pt x="57" y="4"/>
                    <a:pt x="57" y="4"/>
                    <a:pt x="57" y="4"/>
                  </a:cubicBezTo>
                  <a:cubicBezTo>
                    <a:pt x="57" y="4"/>
                    <a:pt x="57" y="4"/>
                    <a:pt x="57" y="4"/>
                  </a:cubicBezTo>
                  <a:cubicBezTo>
                    <a:pt x="53" y="2"/>
                    <a:pt x="49" y="1"/>
                    <a:pt x="44" y="0"/>
                  </a:cubicBezTo>
                  <a:cubicBezTo>
                    <a:pt x="44" y="0"/>
                    <a:pt x="44" y="0"/>
                    <a:pt x="44" y="0"/>
                  </a:cubicBezTo>
                  <a:cubicBezTo>
                    <a:pt x="44" y="0"/>
                    <a:pt x="44" y="0"/>
                    <a:pt x="44" y="0"/>
                  </a:cubicBezTo>
                  <a:close/>
                  <a:moveTo>
                    <a:pt x="70" y="37"/>
                  </a:moveTo>
                  <a:cubicBezTo>
                    <a:pt x="63" y="37"/>
                    <a:pt x="63" y="37"/>
                    <a:pt x="63" y="37"/>
                  </a:cubicBezTo>
                  <a:cubicBezTo>
                    <a:pt x="63" y="34"/>
                    <a:pt x="62" y="30"/>
                    <a:pt x="62" y="26"/>
                  </a:cubicBezTo>
                  <a:cubicBezTo>
                    <a:pt x="64" y="27"/>
                    <a:pt x="66" y="27"/>
                    <a:pt x="68" y="28"/>
                  </a:cubicBezTo>
                  <a:cubicBezTo>
                    <a:pt x="69" y="29"/>
                    <a:pt x="69" y="31"/>
                    <a:pt x="70" y="32"/>
                  </a:cubicBezTo>
                  <a:cubicBezTo>
                    <a:pt x="70" y="32"/>
                    <a:pt x="70" y="32"/>
                    <a:pt x="70" y="32"/>
                  </a:cubicBezTo>
                  <a:cubicBezTo>
                    <a:pt x="70" y="33"/>
                    <a:pt x="70" y="33"/>
                    <a:pt x="70" y="33"/>
                  </a:cubicBezTo>
                  <a:cubicBezTo>
                    <a:pt x="70" y="34"/>
                    <a:pt x="70" y="36"/>
                    <a:pt x="70" y="37"/>
                  </a:cubicBezTo>
                  <a:close/>
                  <a:moveTo>
                    <a:pt x="65" y="21"/>
                  </a:moveTo>
                  <a:cubicBezTo>
                    <a:pt x="63" y="21"/>
                    <a:pt x="62" y="20"/>
                    <a:pt x="61" y="20"/>
                  </a:cubicBezTo>
                  <a:cubicBezTo>
                    <a:pt x="60" y="18"/>
                    <a:pt x="60" y="17"/>
                    <a:pt x="59" y="15"/>
                  </a:cubicBezTo>
                  <a:cubicBezTo>
                    <a:pt x="60" y="16"/>
                    <a:pt x="61" y="16"/>
                    <a:pt x="61" y="17"/>
                  </a:cubicBezTo>
                  <a:cubicBezTo>
                    <a:pt x="62" y="18"/>
                    <a:pt x="63" y="19"/>
                    <a:pt x="64" y="20"/>
                  </a:cubicBezTo>
                  <a:cubicBezTo>
                    <a:pt x="64" y="20"/>
                    <a:pt x="65" y="21"/>
                    <a:pt x="65" y="21"/>
                  </a:cubicBezTo>
                  <a:close/>
                  <a:moveTo>
                    <a:pt x="52" y="10"/>
                  </a:moveTo>
                  <a:cubicBezTo>
                    <a:pt x="53" y="13"/>
                    <a:pt x="54" y="16"/>
                    <a:pt x="55" y="19"/>
                  </a:cubicBezTo>
                  <a:cubicBezTo>
                    <a:pt x="50" y="18"/>
                    <a:pt x="46" y="17"/>
                    <a:pt x="42" y="17"/>
                  </a:cubicBezTo>
                  <a:cubicBezTo>
                    <a:pt x="42" y="8"/>
                    <a:pt x="42" y="8"/>
                    <a:pt x="42" y="8"/>
                  </a:cubicBezTo>
                  <a:cubicBezTo>
                    <a:pt x="42" y="8"/>
                    <a:pt x="43" y="8"/>
                    <a:pt x="43" y="8"/>
                  </a:cubicBezTo>
                  <a:cubicBezTo>
                    <a:pt x="43" y="8"/>
                    <a:pt x="43" y="8"/>
                    <a:pt x="43" y="8"/>
                  </a:cubicBezTo>
                  <a:cubicBezTo>
                    <a:pt x="44" y="8"/>
                    <a:pt x="46" y="9"/>
                    <a:pt x="47" y="9"/>
                  </a:cubicBezTo>
                  <a:cubicBezTo>
                    <a:pt x="49" y="9"/>
                    <a:pt x="50" y="10"/>
                    <a:pt x="52" y="10"/>
                  </a:cubicBezTo>
                  <a:close/>
                  <a:moveTo>
                    <a:pt x="37" y="8"/>
                  </a:moveTo>
                  <a:cubicBezTo>
                    <a:pt x="37" y="17"/>
                    <a:pt x="37" y="17"/>
                    <a:pt x="37" y="17"/>
                  </a:cubicBezTo>
                  <a:cubicBezTo>
                    <a:pt x="33" y="17"/>
                    <a:pt x="29" y="17"/>
                    <a:pt x="25" y="18"/>
                  </a:cubicBezTo>
                  <a:cubicBezTo>
                    <a:pt x="26" y="15"/>
                    <a:pt x="27" y="12"/>
                    <a:pt x="29" y="10"/>
                  </a:cubicBezTo>
                  <a:cubicBezTo>
                    <a:pt x="30" y="9"/>
                    <a:pt x="31" y="9"/>
                    <a:pt x="32" y="9"/>
                  </a:cubicBezTo>
                  <a:cubicBezTo>
                    <a:pt x="32" y="9"/>
                    <a:pt x="32" y="9"/>
                    <a:pt x="32" y="9"/>
                  </a:cubicBezTo>
                  <a:cubicBezTo>
                    <a:pt x="32" y="9"/>
                    <a:pt x="32" y="9"/>
                    <a:pt x="32" y="9"/>
                  </a:cubicBezTo>
                  <a:cubicBezTo>
                    <a:pt x="34" y="8"/>
                    <a:pt x="35" y="8"/>
                    <a:pt x="37" y="8"/>
                  </a:cubicBezTo>
                  <a:close/>
                  <a:moveTo>
                    <a:pt x="21" y="13"/>
                  </a:moveTo>
                  <a:cubicBezTo>
                    <a:pt x="21" y="15"/>
                    <a:pt x="20" y="17"/>
                    <a:pt x="19" y="19"/>
                  </a:cubicBezTo>
                  <a:cubicBezTo>
                    <a:pt x="17" y="20"/>
                    <a:pt x="15" y="20"/>
                    <a:pt x="13" y="21"/>
                  </a:cubicBezTo>
                  <a:cubicBezTo>
                    <a:pt x="14" y="20"/>
                    <a:pt x="16" y="18"/>
                    <a:pt x="17" y="17"/>
                  </a:cubicBezTo>
                  <a:cubicBezTo>
                    <a:pt x="18" y="16"/>
                    <a:pt x="19" y="15"/>
                    <a:pt x="20" y="14"/>
                  </a:cubicBezTo>
                  <a:cubicBezTo>
                    <a:pt x="20" y="14"/>
                    <a:pt x="21" y="14"/>
                    <a:pt x="21" y="13"/>
                  </a:cubicBezTo>
                  <a:close/>
                  <a:moveTo>
                    <a:pt x="9" y="29"/>
                  </a:moveTo>
                  <a:cubicBezTo>
                    <a:pt x="12" y="27"/>
                    <a:pt x="15" y="26"/>
                    <a:pt x="18" y="25"/>
                  </a:cubicBezTo>
                  <a:cubicBezTo>
                    <a:pt x="17" y="29"/>
                    <a:pt x="17" y="33"/>
                    <a:pt x="17" y="37"/>
                  </a:cubicBezTo>
                  <a:cubicBezTo>
                    <a:pt x="8" y="37"/>
                    <a:pt x="8" y="37"/>
                    <a:pt x="8" y="37"/>
                  </a:cubicBezTo>
                  <a:cubicBezTo>
                    <a:pt x="8" y="37"/>
                    <a:pt x="8" y="37"/>
                    <a:pt x="8" y="37"/>
                  </a:cubicBezTo>
                  <a:cubicBezTo>
                    <a:pt x="8" y="37"/>
                    <a:pt x="8" y="37"/>
                    <a:pt x="8" y="37"/>
                  </a:cubicBezTo>
                  <a:cubicBezTo>
                    <a:pt x="8" y="36"/>
                    <a:pt x="8" y="36"/>
                    <a:pt x="8" y="35"/>
                  </a:cubicBezTo>
                  <a:cubicBezTo>
                    <a:pt x="8" y="35"/>
                    <a:pt x="8" y="35"/>
                    <a:pt x="8" y="35"/>
                  </a:cubicBezTo>
                  <a:cubicBezTo>
                    <a:pt x="8" y="34"/>
                    <a:pt x="8" y="32"/>
                    <a:pt x="9" y="31"/>
                  </a:cubicBezTo>
                  <a:cubicBezTo>
                    <a:pt x="9" y="30"/>
                    <a:pt x="9" y="29"/>
                    <a:pt x="9" y="29"/>
                  </a:cubicBezTo>
                  <a:close/>
                  <a:moveTo>
                    <a:pt x="8" y="43"/>
                  </a:moveTo>
                  <a:cubicBezTo>
                    <a:pt x="17" y="43"/>
                    <a:pt x="17" y="43"/>
                    <a:pt x="17" y="43"/>
                  </a:cubicBezTo>
                  <a:cubicBezTo>
                    <a:pt x="18" y="47"/>
                    <a:pt x="18" y="50"/>
                    <a:pt x="19" y="54"/>
                  </a:cubicBezTo>
                  <a:cubicBezTo>
                    <a:pt x="16" y="53"/>
                    <a:pt x="13" y="52"/>
                    <a:pt x="10" y="51"/>
                  </a:cubicBezTo>
                  <a:cubicBezTo>
                    <a:pt x="9" y="48"/>
                    <a:pt x="8" y="46"/>
                    <a:pt x="8" y="43"/>
                  </a:cubicBezTo>
                  <a:close/>
                  <a:moveTo>
                    <a:pt x="14" y="59"/>
                  </a:moveTo>
                  <a:cubicBezTo>
                    <a:pt x="16" y="59"/>
                    <a:pt x="18" y="60"/>
                    <a:pt x="20" y="60"/>
                  </a:cubicBezTo>
                  <a:cubicBezTo>
                    <a:pt x="21" y="62"/>
                    <a:pt x="21" y="64"/>
                    <a:pt x="22" y="66"/>
                  </a:cubicBezTo>
                  <a:cubicBezTo>
                    <a:pt x="20" y="64"/>
                    <a:pt x="18" y="63"/>
                    <a:pt x="17" y="62"/>
                  </a:cubicBezTo>
                  <a:cubicBezTo>
                    <a:pt x="16" y="61"/>
                    <a:pt x="15" y="60"/>
                    <a:pt x="14" y="59"/>
                  </a:cubicBezTo>
                  <a:close/>
                  <a:moveTo>
                    <a:pt x="37" y="57"/>
                  </a:moveTo>
                  <a:cubicBezTo>
                    <a:pt x="37" y="43"/>
                    <a:pt x="37" y="43"/>
                    <a:pt x="37" y="43"/>
                  </a:cubicBezTo>
                  <a:cubicBezTo>
                    <a:pt x="23" y="43"/>
                    <a:pt x="23" y="43"/>
                    <a:pt x="23" y="43"/>
                  </a:cubicBezTo>
                  <a:cubicBezTo>
                    <a:pt x="23" y="47"/>
                    <a:pt x="24" y="51"/>
                    <a:pt x="25" y="56"/>
                  </a:cubicBezTo>
                  <a:cubicBezTo>
                    <a:pt x="29" y="57"/>
                    <a:pt x="33" y="57"/>
                    <a:pt x="37" y="57"/>
                  </a:cubicBezTo>
                  <a:close/>
                  <a:moveTo>
                    <a:pt x="42" y="22"/>
                  </a:moveTo>
                  <a:cubicBezTo>
                    <a:pt x="47" y="23"/>
                    <a:pt x="51" y="23"/>
                    <a:pt x="56" y="24"/>
                  </a:cubicBezTo>
                  <a:cubicBezTo>
                    <a:pt x="57" y="29"/>
                    <a:pt x="57" y="33"/>
                    <a:pt x="57" y="37"/>
                  </a:cubicBezTo>
                  <a:cubicBezTo>
                    <a:pt x="42" y="37"/>
                    <a:pt x="42" y="37"/>
                    <a:pt x="42" y="37"/>
                  </a:cubicBezTo>
                  <a:cubicBezTo>
                    <a:pt x="42" y="22"/>
                    <a:pt x="42" y="22"/>
                    <a:pt x="42" y="22"/>
                  </a:cubicBezTo>
                  <a:close/>
                  <a:moveTo>
                    <a:pt x="24" y="24"/>
                  </a:moveTo>
                  <a:cubicBezTo>
                    <a:pt x="28" y="23"/>
                    <a:pt x="32" y="22"/>
                    <a:pt x="37" y="22"/>
                  </a:cubicBezTo>
                  <a:cubicBezTo>
                    <a:pt x="37" y="37"/>
                    <a:pt x="37" y="37"/>
                    <a:pt x="37" y="37"/>
                  </a:cubicBezTo>
                  <a:cubicBezTo>
                    <a:pt x="23" y="37"/>
                    <a:pt x="23" y="37"/>
                    <a:pt x="23" y="37"/>
                  </a:cubicBezTo>
                  <a:cubicBezTo>
                    <a:pt x="23" y="33"/>
                    <a:pt x="23" y="28"/>
                    <a:pt x="24" y="2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4" name="TextBox 18"/>
            <p:cNvSpPr txBox="1"/>
            <p:nvPr/>
          </p:nvSpPr>
          <p:spPr>
            <a:xfrm>
              <a:off x="5639038" y="3841303"/>
              <a:ext cx="902811" cy="307777"/>
            </a:xfrm>
            <a:prstGeom prst="rect">
              <a:avLst/>
            </a:prstGeom>
            <a:noFill/>
          </p:spPr>
          <p:txBody>
            <a:bodyPr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添加标题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121151" y="1646238"/>
            <a:ext cx="1741488" cy="1752600"/>
            <a:chOff x="4264025" y="1925638"/>
            <a:chExt cx="1741488" cy="1752600"/>
          </a:xfrm>
        </p:grpSpPr>
        <p:sp>
          <p:nvSpPr>
            <p:cNvPr id="46" name="Freeform 7"/>
            <p:cNvSpPr/>
            <p:nvPr/>
          </p:nvSpPr>
          <p:spPr bwMode="auto">
            <a:xfrm>
              <a:off x="4264025" y="1925638"/>
              <a:ext cx="1741488" cy="1752600"/>
            </a:xfrm>
            <a:custGeom>
              <a:avLst/>
              <a:gdLst>
                <a:gd name="T0" fmla="*/ 551 w 1097"/>
                <a:gd name="T1" fmla="*/ 0 h 1104"/>
                <a:gd name="T2" fmla="*/ 1097 w 1097"/>
                <a:gd name="T3" fmla="*/ 552 h 1104"/>
                <a:gd name="T4" fmla="*/ 551 w 1097"/>
                <a:gd name="T5" fmla="*/ 1104 h 1104"/>
                <a:gd name="T6" fmla="*/ 0 w 1097"/>
                <a:gd name="T7" fmla="*/ 552 h 1104"/>
                <a:gd name="T8" fmla="*/ 551 w 1097"/>
                <a:gd name="T9" fmla="*/ 0 h 1104"/>
              </a:gdLst>
              <a:ahLst/>
              <a:cxnLst>
                <a:cxn ang="0">
                  <a:pos x="T0" y="T1"/>
                </a:cxn>
                <a:cxn ang="0">
                  <a:pos x="T2" y="T3"/>
                </a:cxn>
                <a:cxn ang="0">
                  <a:pos x="T4" y="T5"/>
                </a:cxn>
                <a:cxn ang="0">
                  <a:pos x="T6" y="T7"/>
                </a:cxn>
                <a:cxn ang="0">
                  <a:pos x="T8" y="T9"/>
                </a:cxn>
              </a:cxnLst>
              <a:rect l="0" t="0" r="r" b="b"/>
              <a:pathLst>
                <a:path w="1097" h="1104">
                  <a:moveTo>
                    <a:pt x="551" y="0"/>
                  </a:moveTo>
                  <a:lnTo>
                    <a:pt x="1097" y="552"/>
                  </a:lnTo>
                  <a:lnTo>
                    <a:pt x="551" y="1104"/>
                  </a:lnTo>
                  <a:lnTo>
                    <a:pt x="0" y="552"/>
                  </a:lnTo>
                  <a:lnTo>
                    <a:pt x="551" y="0"/>
                  </a:lnTo>
                  <a:close/>
                </a:path>
              </a:pathLst>
            </a:custGeom>
            <a:solidFill>
              <a:srgbClr val="404040"/>
            </a:solidFill>
            <a:ln w="13" cap="flat">
              <a:noFill/>
              <a:prstDash val="solid"/>
              <a:miter lim="800000"/>
            </a:ln>
          </p:spPr>
          <p:txBody>
            <a:bodyPr vert="horz" wrap="square" lIns="91440" tIns="45720" rIns="91440" bIns="45720" numCol="1" anchor="t" anchorCtr="0" compatLnSpc="1"/>
            <a:lstStyle/>
            <a:p>
              <a:endParaRPr lang="zh-CN" altLang="en-US"/>
            </a:p>
          </p:txBody>
        </p:sp>
        <p:sp>
          <p:nvSpPr>
            <p:cNvPr id="47" name="TextBox 19"/>
            <p:cNvSpPr txBox="1"/>
            <p:nvPr/>
          </p:nvSpPr>
          <p:spPr>
            <a:xfrm>
              <a:off x="4795180" y="2571106"/>
              <a:ext cx="740138" cy="461665"/>
            </a:xfrm>
            <a:prstGeom prst="rect">
              <a:avLst/>
            </a:prstGeom>
            <a:noFill/>
          </p:spPr>
          <p:txBody>
            <a:bodyPr wrap="none" rtlCol="0">
              <a:spAutoFit/>
            </a:bodyPr>
            <a:lstStyle/>
            <a:p>
              <a:pPr algn="ctr"/>
              <a:r>
                <a:rPr lang="en-US" altLang="zh-CN" sz="2400">
                  <a:solidFill>
                    <a:schemeClr val="bg1"/>
                  </a:solidFill>
                  <a:latin typeface="Bebas" pitchFamily="2" charset="0"/>
                  <a:ea typeface="微软雅黑" panose="020B0503020204020204" pitchFamily="34" charset="-122"/>
                </a:rPr>
                <a:t>easy</a:t>
              </a:r>
              <a:endParaRPr lang="zh-CN" altLang="en-US" sz="2400" dirty="0">
                <a:solidFill>
                  <a:schemeClr val="bg1"/>
                </a:solidFill>
                <a:latin typeface="Bebas" pitchFamily="2" charset="0"/>
                <a:ea typeface="微软雅黑" panose="020B0503020204020204" pitchFamily="34" charset="-122"/>
              </a:endParaRPr>
            </a:p>
          </p:txBody>
        </p:sp>
      </p:grpSp>
      <p:grpSp>
        <p:nvGrpSpPr>
          <p:cNvPr id="48" name="组合 47"/>
          <p:cNvGrpSpPr/>
          <p:nvPr/>
        </p:nvGrpSpPr>
        <p:grpSpPr>
          <a:xfrm>
            <a:off x="6034089" y="3589338"/>
            <a:ext cx="1741488" cy="1741488"/>
            <a:chOff x="6176963" y="3868738"/>
            <a:chExt cx="1741488" cy="1741488"/>
          </a:xfrm>
        </p:grpSpPr>
        <p:sp>
          <p:nvSpPr>
            <p:cNvPr id="49" name="Freeform 10"/>
            <p:cNvSpPr/>
            <p:nvPr/>
          </p:nvSpPr>
          <p:spPr bwMode="auto">
            <a:xfrm>
              <a:off x="6176963" y="3868738"/>
              <a:ext cx="1741488" cy="1741488"/>
            </a:xfrm>
            <a:custGeom>
              <a:avLst/>
              <a:gdLst>
                <a:gd name="T0" fmla="*/ 545 w 1097"/>
                <a:gd name="T1" fmla="*/ 0 h 1097"/>
                <a:gd name="T2" fmla="*/ 1097 w 1097"/>
                <a:gd name="T3" fmla="*/ 545 h 1097"/>
                <a:gd name="T4" fmla="*/ 545 w 1097"/>
                <a:gd name="T5" fmla="*/ 1097 h 1097"/>
                <a:gd name="T6" fmla="*/ 0 w 1097"/>
                <a:gd name="T7" fmla="*/ 545 h 1097"/>
                <a:gd name="T8" fmla="*/ 545 w 1097"/>
                <a:gd name="T9" fmla="*/ 0 h 1097"/>
              </a:gdLst>
              <a:ahLst/>
              <a:cxnLst>
                <a:cxn ang="0">
                  <a:pos x="T0" y="T1"/>
                </a:cxn>
                <a:cxn ang="0">
                  <a:pos x="T2" y="T3"/>
                </a:cxn>
                <a:cxn ang="0">
                  <a:pos x="T4" y="T5"/>
                </a:cxn>
                <a:cxn ang="0">
                  <a:pos x="T6" y="T7"/>
                </a:cxn>
                <a:cxn ang="0">
                  <a:pos x="T8" y="T9"/>
                </a:cxn>
              </a:cxnLst>
              <a:rect l="0" t="0" r="r" b="b"/>
              <a:pathLst>
                <a:path w="1097" h="1097">
                  <a:moveTo>
                    <a:pt x="545" y="0"/>
                  </a:moveTo>
                  <a:lnTo>
                    <a:pt x="1097" y="545"/>
                  </a:lnTo>
                  <a:lnTo>
                    <a:pt x="545" y="1097"/>
                  </a:lnTo>
                  <a:lnTo>
                    <a:pt x="0" y="545"/>
                  </a:lnTo>
                  <a:lnTo>
                    <a:pt x="545" y="0"/>
                  </a:lnTo>
                  <a:close/>
                </a:path>
              </a:pathLst>
            </a:custGeom>
            <a:solidFill>
              <a:srgbClr val="B63838"/>
            </a:solidFill>
            <a:ln w="13" cap="flat">
              <a:noFill/>
              <a:prstDash val="solid"/>
              <a:miter lim="800000"/>
            </a:ln>
          </p:spPr>
          <p:txBody>
            <a:bodyPr vert="horz" wrap="square" lIns="91440" tIns="45720" rIns="91440" bIns="45720" numCol="1" anchor="t" anchorCtr="0" compatLnSpc="1"/>
            <a:lstStyle/>
            <a:p>
              <a:endParaRPr lang="zh-CN" altLang="en-US"/>
            </a:p>
          </p:txBody>
        </p:sp>
        <p:sp>
          <p:nvSpPr>
            <p:cNvPr id="50" name="TextBox 20"/>
            <p:cNvSpPr txBox="1"/>
            <p:nvPr/>
          </p:nvSpPr>
          <p:spPr>
            <a:xfrm>
              <a:off x="6727683" y="4508650"/>
              <a:ext cx="640047" cy="461665"/>
            </a:xfrm>
            <a:prstGeom prst="rect">
              <a:avLst/>
            </a:prstGeom>
            <a:noFill/>
          </p:spPr>
          <p:txBody>
            <a:bodyPr wrap="none" rtlCol="0">
              <a:spAutoFit/>
            </a:bodyPr>
            <a:lstStyle/>
            <a:p>
              <a:pPr algn="ctr"/>
              <a:r>
                <a:rPr lang="en-US" altLang="zh-CN" sz="2400">
                  <a:solidFill>
                    <a:schemeClr val="bg1"/>
                  </a:solidFill>
                  <a:latin typeface="Bebas" pitchFamily="2" charset="0"/>
                  <a:ea typeface="微软雅黑" panose="020B0503020204020204" pitchFamily="34" charset="-122"/>
                </a:rPr>
                <a:t>fast</a:t>
              </a:r>
              <a:endParaRPr lang="zh-CN" altLang="en-US" sz="2400" dirty="0">
                <a:solidFill>
                  <a:schemeClr val="bg1"/>
                </a:solidFill>
                <a:latin typeface="Bebas" pitchFamily="2" charset="0"/>
                <a:ea typeface="微软雅黑" panose="020B0503020204020204" pitchFamily="34" charset="-122"/>
              </a:endParaRPr>
            </a:p>
          </p:txBody>
        </p:sp>
      </p:grpSp>
      <p:grpSp>
        <p:nvGrpSpPr>
          <p:cNvPr id="57" name="组合 56"/>
          <p:cNvGrpSpPr/>
          <p:nvPr/>
        </p:nvGrpSpPr>
        <p:grpSpPr>
          <a:xfrm>
            <a:off x="4079876" y="2332038"/>
            <a:ext cx="3735388" cy="2314576"/>
            <a:chOff x="4222750" y="2611438"/>
            <a:chExt cx="3735388" cy="2314576"/>
          </a:xfrm>
        </p:grpSpPr>
        <p:sp>
          <p:nvSpPr>
            <p:cNvPr id="58" name="Freeform 11"/>
            <p:cNvSpPr/>
            <p:nvPr/>
          </p:nvSpPr>
          <p:spPr bwMode="auto">
            <a:xfrm>
              <a:off x="7585075" y="2611438"/>
              <a:ext cx="373063" cy="381000"/>
            </a:xfrm>
            <a:custGeom>
              <a:avLst/>
              <a:gdLst>
                <a:gd name="T0" fmla="*/ 6 w 37"/>
                <a:gd name="T1" fmla="*/ 0 h 38"/>
                <a:gd name="T2" fmla="*/ 31 w 37"/>
                <a:gd name="T3" fmla="*/ 0 h 38"/>
                <a:gd name="T4" fmla="*/ 37 w 37"/>
                <a:gd name="T5" fmla="*/ 6 h 38"/>
                <a:gd name="T6" fmla="*/ 37 w 37"/>
                <a:gd name="T7" fmla="*/ 32 h 38"/>
                <a:gd name="T8" fmla="*/ 31 w 37"/>
                <a:gd name="T9" fmla="*/ 38 h 38"/>
                <a:gd name="T10" fmla="*/ 6 w 37"/>
                <a:gd name="T11" fmla="*/ 38 h 38"/>
                <a:gd name="T12" fmla="*/ 0 w 37"/>
                <a:gd name="T13" fmla="*/ 32 h 38"/>
                <a:gd name="T14" fmla="*/ 0 w 37"/>
                <a:gd name="T15" fmla="*/ 6 h 38"/>
                <a:gd name="T16" fmla="*/ 6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6" y="0"/>
                  </a:moveTo>
                  <a:cubicBezTo>
                    <a:pt x="31" y="0"/>
                    <a:pt x="31" y="0"/>
                    <a:pt x="31" y="0"/>
                  </a:cubicBezTo>
                  <a:cubicBezTo>
                    <a:pt x="35" y="0"/>
                    <a:pt x="37" y="3"/>
                    <a:pt x="37" y="6"/>
                  </a:cubicBezTo>
                  <a:cubicBezTo>
                    <a:pt x="37" y="32"/>
                    <a:pt x="37" y="32"/>
                    <a:pt x="37" y="32"/>
                  </a:cubicBezTo>
                  <a:cubicBezTo>
                    <a:pt x="37" y="35"/>
                    <a:pt x="35" y="38"/>
                    <a:pt x="31" y="38"/>
                  </a:cubicBezTo>
                  <a:cubicBezTo>
                    <a:pt x="6" y="38"/>
                    <a:pt x="6" y="38"/>
                    <a:pt x="6" y="38"/>
                  </a:cubicBezTo>
                  <a:cubicBezTo>
                    <a:pt x="2" y="38"/>
                    <a:pt x="0" y="35"/>
                    <a:pt x="0" y="32"/>
                  </a:cubicBezTo>
                  <a:cubicBezTo>
                    <a:pt x="0" y="6"/>
                    <a:pt x="0" y="6"/>
                    <a:pt x="0" y="6"/>
                  </a:cubicBezTo>
                  <a:cubicBezTo>
                    <a:pt x="0" y="3"/>
                    <a:pt x="2" y="0"/>
                    <a:pt x="6" y="0"/>
                  </a:cubicBezTo>
                  <a:close/>
                </a:path>
              </a:pathLst>
            </a:custGeom>
            <a:solidFill>
              <a:srgbClr val="B63838"/>
            </a:solidFill>
            <a:ln w="13" cap="flat">
              <a:noFill/>
              <a:prstDash val="solid"/>
              <a:miter lim="800000"/>
            </a:ln>
          </p:spPr>
          <p:txBody>
            <a:bodyPr vert="horz" wrap="square" lIns="91440" tIns="45720" rIns="91440" bIns="45720" numCol="1" anchor="t" anchorCtr="0" compatLnSpc="1"/>
            <a:lstStyle/>
            <a:p>
              <a:endParaRPr lang="zh-CN" altLang="en-US"/>
            </a:p>
          </p:txBody>
        </p:sp>
        <p:sp>
          <p:nvSpPr>
            <p:cNvPr id="59" name="Freeform 14"/>
            <p:cNvSpPr/>
            <p:nvPr/>
          </p:nvSpPr>
          <p:spPr bwMode="auto">
            <a:xfrm>
              <a:off x="4222750" y="4543426"/>
              <a:ext cx="373063" cy="382588"/>
            </a:xfrm>
            <a:custGeom>
              <a:avLst/>
              <a:gdLst>
                <a:gd name="T0" fmla="*/ 6 w 37"/>
                <a:gd name="T1" fmla="*/ 0 h 38"/>
                <a:gd name="T2" fmla="*/ 31 w 37"/>
                <a:gd name="T3" fmla="*/ 0 h 38"/>
                <a:gd name="T4" fmla="*/ 37 w 37"/>
                <a:gd name="T5" fmla="*/ 6 h 38"/>
                <a:gd name="T6" fmla="*/ 37 w 37"/>
                <a:gd name="T7" fmla="*/ 32 h 38"/>
                <a:gd name="T8" fmla="*/ 31 w 37"/>
                <a:gd name="T9" fmla="*/ 38 h 38"/>
                <a:gd name="T10" fmla="*/ 6 w 37"/>
                <a:gd name="T11" fmla="*/ 38 h 38"/>
                <a:gd name="T12" fmla="*/ 0 w 37"/>
                <a:gd name="T13" fmla="*/ 32 h 38"/>
                <a:gd name="T14" fmla="*/ 0 w 37"/>
                <a:gd name="T15" fmla="*/ 6 h 38"/>
                <a:gd name="T16" fmla="*/ 6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6" y="0"/>
                  </a:moveTo>
                  <a:cubicBezTo>
                    <a:pt x="31" y="0"/>
                    <a:pt x="31" y="0"/>
                    <a:pt x="31" y="0"/>
                  </a:cubicBezTo>
                  <a:cubicBezTo>
                    <a:pt x="35" y="0"/>
                    <a:pt x="37" y="3"/>
                    <a:pt x="37" y="6"/>
                  </a:cubicBezTo>
                  <a:cubicBezTo>
                    <a:pt x="37" y="32"/>
                    <a:pt x="37" y="32"/>
                    <a:pt x="37" y="32"/>
                  </a:cubicBezTo>
                  <a:cubicBezTo>
                    <a:pt x="37" y="35"/>
                    <a:pt x="35" y="38"/>
                    <a:pt x="31" y="38"/>
                  </a:cubicBezTo>
                  <a:cubicBezTo>
                    <a:pt x="6" y="38"/>
                    <a:pt x="6" y="38"/>
                    <a:pt x="6" y="38"/>
                  </a:cubicBezTo>
                  <a:cubicBezTo>
                    <a:pt x="2" y="38"/>
                    <a:pt x="0" y="35"/>
                    <a:pt x="0" y="32"/>
                  </a:cubicBezTo>
                  <a:cubicBezTo>
                    <a:pt x="0" y="6"/>
                    <a:pt x="0" y="6"/>
                    <a:pt x="0" y="6"/>
                  </a:cubicBezTo>
                  <a:cubicBezTo>
                    <a:pt x="0" y="3"/>
                    <a:pt x="2" y="0"/>
                    <a:pt x="6" y="0"/>
                  </a:cubicBezTo>
                  <a:close/>
                </a:path>
              </a:pathLst>
            </a:custGeom>
            <a:solidFill>
              <a:srgbClr val="404040"/>
            </a:solidFill>
            <a:ln w="13" cap="flat">
              <a:noFill/>
              <a:prstDash val="solid"/>
              <a:miter lim="800000"/>
            </a:ln>
          </p:spPr>
          <p:txBody>
            <a:bodyPr vert="horz" wrap="square" lIns="91440" tIns="45720" rIns="91440" bIns="45720" numCol="1" anchor="t" anchorCtr="0" compatLnSpc="1"/>
            <a:lstStyle/>
            <a:p>
              <a:endParaRPr lang="zh-CN" altLang="en-US"/>
            </a:p>
          </p:txBody>
        </p:sp>
        <p:sp>
          <p:nvSpPr>
            <p:cNvPr id="60" name="Freeform 6"/>
            <p:cNvSpPr>
              <a:spLocks noEditPoints="1"/>
            </p:cNvSpPr>
            <p:nvPr/>
          </p:nvSpPr>
          <p:spPr bwMode="auto">
            <a:xfrm>
              <a:off x="7640661" y="2670993"/>
              <a:ext cx="261890" cy="261890"/>
            </a:xfrm>
            <a:custGeom>
              <a:avLst/>
              <a:gdLst>
                <a:gd name="T0" fmla="*/ 0 w 140"/>
                <a:gd name="T1" fmla="*/ 70 h 140"/>
                <a:gd name="T2" fmla="*/ 140 w 140"/>
                <a:gd name="T3" fmla="*/ 70 h 140"/>
                <a:gd name="T4" fmla="*/ 70 w 140"/>
                <a:gd name="T5" fmla="*/ 130 h 140"/>
                <a:gd name="T6" fmla="*/ 70 w 140"/>
                <a:gd name="T7" fmla="*/ 10 h 140"/>
                <a:gd name="T8" fmla="*/ 70 w 140"/>
                <a:gd name="T9" fmla="*/ 130 h 140"/>
                <a:gd name="T10" fmla="*/ 97 w 140"/>
                <a:gd name="T11" fmla="*/ 48 h 140"/>
                <a:gd name="T12" fmla="*/ 90 w 140"/>
                <a:gd name="T13" fmla="*/ 58 h 140"/>
                <a:gd name="T14" fmla="*/ 70 w 140"/>
                <a:gd name="T15" fmla="*/ 15 h 140"/>
                <a:gd name="T16" fmla="*/ 70 w 140"/>
                <a:gd name="T17" fmla="*/ 125 h 140"/>
                <a:gd name="T18" fmla="*/ 70 w 140"/>
                <a:gd name="T19" fmla="*/ 15 h 140"/>
                <a:gd name="T20" fmla="*/ 70 w 140"/>
                <a:gd name="T21" fmla="*/ 16 h 140"/>
                <a:gd name="T22" fmla="*/ 72 w 140"/>
                <a:gd name="T23" fmla="*/ 26 h 140"/>
                <a:gd name="T24" fmla="*/ 68 w 140"/>
                <a:gd name="T25" fmla="*/ 26 h 140"/>
                <a:gd name="T26" fmla="*/ 79 w 140"/>
                <a:gd name="T27" fmla="*/ 45 h 140"/>
                <a:gd name="T28" fmla="*/ 73 w 140"/>
                <a:gd name="T29" fmla="*/ 45 h 140"/>
                <a:gd name="T30" fmla="*/ 67 w 140"/>
                <a:gd name="T31" fmla="*/ 49 h 140"/>
                <a:gd name="T32" fmla="*/ 76 w 140"/>
                <a:gd name="T33" fmla="*/ 40 h 140"/>
                <a:gd name="T34" fmla="*/ 84 w 140"/>
                <a:gd name="T35" fmla="*/ 48 h 140"/>
                <a:gd name="T36" fmla="*/ 80 w 140"/>
                <a:gd name="T37" fmla="*/ 55 h 140"/>
                <a:gd name="T38" fmla="*/ 73 w 140"/>
                <a:gd name="T39" fmla="*/ 60 h 140"/>
                <a:gd name="T40" fmla="*/ 84 w 140"/>
                <a:gd name="T41" fmla="*/ 61 h 140"/>
                <a:gd name="T42" fmla="*/ 67 w 140"/>
                <a:gd name="T43" fmla="*/ 65 h 140"/>
                <a:gd name="T44" fmla="*/ 72 w 140"/>
                <a:gd name="T45" fmla="*/ 55 h 140"/>
                <a:gd name="T46" fmla="*/ 79 w 140"/>
                <a:gd name="T47" fmla="*/ 50 h 140"/>
                <a:gd name="T48" fmla="*/ 79 w 140"/>
                <a:gd name="T49" fmla="*/ 45 h 140"/>
                <a:gd name="T50" fmla="*/ 44 w 140"/>
                <a:gd name="T51" fmla="*/ 37 h 140"/>
                <a:gd name="T52" fmla="*/ 57 w 140"/>
                <a:gd name="T53" fmla="*/ 54 h 140"/>
                <a:gd name="T54" fmla="*/ 36 w 140"/>
                <a:gd name="T55" fmla="*/ 43 h 140"/>
                <a:gd name="T56" fmla="*/ 26 w 140"/>
                <a:gd name="T57" fmla="*/ 72 h 140"/>
                <a:gd name="T58" fmla="*/ 17 w 140"/>
                <a:gd name="T59" fmla="*/ 70 h 140"/>
                <a:gd name="T60" fmla="*/ 26 w 140"/>
                <a:gd name="T61" fmla="*/ 68 h 140"/>
                <a:gd name="T62" fmla="*/ 26 w 140"/>
                <a:gd name="T63" fmla="*/ 72 h 140"/>
                <a:gd name="T64" fmla="*/ 70 w 140"/>
                <a:gd name="T65" fmla="*/ 124 h 140"/>
                <a:gd name="T66" fmla="*/ 68 w 140"/>
                <a:gd name="T67" fmla="*/ 114 h 140"/>
                <a:gd name="T68" fmla="*/ 72 w 140"/>
                <a:gd name="T69" fmla="*/ 114 h 140"/>
                <a:gd name="T70" fmla="*/ 70 w 140"/>
                <a:gd name="T71" fmla="*/ 107 h 140"/>
                <a:gd name="T72" fmla="*/ 31 w 140"/>
                <a:gd name="T73" fmla="*/ 56 h 140"/>
                <a:gd name="T74" fmla="*/ 49 w 140"/>
                <a:gd name="T75" fmla="*/ 61 h 140"/>
                <a:gd name="T76" fmla="*/ 49 w 140"/>
                <a:gd name="T77" fmla="*/ 68 h 140"/>
                <a:gd name="T78" fmla="*/ 73 w 140"/>
                <a:gd name="T79" fmla="*/ 90 h 140"/>
                <a:gd name="T80" fmla="*/ 70 w 140"/>
                <a:gd name="T81" fmla="*/ 107 h 140"/>
                <a:gd name="T82" fmla="*/ 75 w 140"/>
                <a:gd name="T83" fmla="*/ 89 h 140"/>
                <a:gd name="T84" fmla="*/ 83 w 140"/>
                <a:gd name="T85" fmla="*/ 83 h 140"/>
                <a:gd name="T86" fmla="*/ 96 w 140"/>
                <a:gd name="T87" fmla="*/ 99 h 140"/>
                <a:gd name="T88" fmla="*/ 104 w 140"/>
                <a:gd name="T89" fmla="*/ 62 h 140"/>
                <a:gd name="T90" fmla="*/ 101 w 140"/>
                <a:gd name="T91" fmla="*/ 66 h 140"/>
                <a:gd name="T92" fmla="*/ 97 w 140"/>
                <a:gd name="T93" fmla="*/ 62 h 140"/>
                <a:gd name="T94" fmla="*/ 86 w 140"/>
                <a:gd name="T95" fmla="*/ 57 h 140"/>
                <a:gd name="T96" fmla="*/ 101 w 140"/>
                <a:gd name="T97" fmla="*/ 40 h 140"/>
                <a:gd name="T98" fmla="*/ 104 w 140"/>
                <a:gd name="T99" fmla="*/ 58 h 140"/>
                <a:gd name="T100" fmla="*/ 122 w 140"/>
                <a:gd name="T101" fmla="*/ 72 h 140"/>
                <a:gd name="T102" fmla="*/ 112 w 140"/>
                <a:gd name="T103" fmla="*/ 70 h 140"/>
                <a:gd name="T104" fmla="*/ 122 w 140"/>
                <a:gd name="T105" fmla="*/ 68 h 140"/>
                <a:gd name="T106" fmla="*/ 122 w 140"/>
                <a:gd name="T107"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44"/>
            <p:cNvSpPr>
              <a:spLocks noEditPoints="1"/>
            </p:cNvSpPr>
            <p:nvPr/>
          </p:nvSpPr>
          <p:spPr bwMode="auto">
            <a:xfrm>
              <a:off x="4313256" y="4607771"/>
              <a:ext cx="192050" cy="253898"/>
            </a:xfrm>
            <a:custGeom>
              <a:avLst/>
              <a:gdLst>
                <a:gd name="T0" fmla="*/ 50 w 100"/>
                <a:gd name="T1" fmla="*/ 70 h 132"/>
                <a:gd name="T2" fmla="*/ 30 w 100"/>
                <a:gd name="T3" fmla="*/ 90 h 132"/>
                <a:gd name="T4" fmla="*/ 50 w 100"/>
                <a:gd name="T5" fmla="*/ 111 h 132"/>
                <a:gd name="T6" fmla="*/ 70 w 100"/>
                <a:gd name="T7" fmla="*/ 90 h 132"/>
                <a:gd name="T8" fmla="*/ 50 w 100"/>
                <a:gd name="T9" fmla="*/ 70 h 132"/>
                <a:gd name="T10" fmla="*/ 53 w 100"/>
                <a:gd name="T11" fmla="*/ 93 h 132"/>
                <a:gd name="T12" fmla="*/ 53 w 100"/>
                <a:gd name="T13" fmla="*/ 102 h 132"/>
                <a:gd name="T14" fmla="*/ 50 w 100"/>
                <a:gd name="T15" fmla="*/ 105 h 132"/>
                <a:gd name="T16" fmla="*/ 47 w 100"/>
                <a:gd name="T17" fmla="*/ 102 h 132"/>
                <a:gd name="T18" fmla="*/ 47 w 100"/>
                <a:gd name="T19" fmla="*/ 93 h 132"/>
                <a:gd name="T20" fmla="*/ 41 w 100"/>
                <a:gd name="T21" fmla="*/ 84 h 132"/>
                <a:gd name="T22" fmla="*/ 50 w 100"/>
                <a:gd name="T23" fmla="*/ 76 h 132"/>
                <a:gd name="T24" fmla="*/ 59 w 100"/>
                <a:gd name="T25" fmla="*/ 84 h 132"/>
                <a:gd name="T26" fmla="*/ 53 w 100"/>
                <a:gd name="T27" fmla="*/ 93 h 132"/>
                <a:gd name="T28" fmla="*/ 86 w 100"/>
                <a:gd name="T29" fmla="*/ 50 h 132"/>
                <a:gd name="T30" fmla="*/ 86 w 100"/>
                <a:gd name="T31" fmla="*/ 36 h 132"/>
                <a:gd name="T32" fmla="*/ 50 w 100"/>
                <a:gd name="T33" fmla="*/ 0 h 132"/>
                <a:gd name="T34" fmla="*/ 14 w 100"/>
                <a:gd name="T35" fmla="*/ 36 h 132"/>
                <a:gd name="T36" fmla="*/ 14 w 100"/>
                <a:gd name="T37" fmla="*/ 50 h 132"/>
                <a:gd name="T38" fmla="*/ 0 w 100"/>
                <a:gd name="T39" fmla="*/ 69 h 132"/>
                <a:gd name="T40" fmla="*/ 0 w 100"/>
                <a:gd name="T41" fmla="*/ 112 h 132"/>
                <a:gd name="T42" fmla="*/ 20 w 100"/>
                <a:gd name="T43" fmla="*/ 132 h 132"/>
                <a:gd name="T44" fmla="*/ 80 w 100"/>
                <a:gd name="T45" fmla="*/ 132 h 132"/>
                <a:gd name="T46" fmla="*/ 100 w 100"/>
                <a:gd name="T47" fmla="*/ 112 h 132"/>
                <a:gd name="T48" fmla="*/ 100 w 100"/>
                <a:gd name="T49" fmla="*/ 69 h 132"/>
                <a:gd name="T50" fmla="*/ 86 w 100"/>
                <a:gd name="T51" fmla="*/ 50 h 132"/>
                <a:gd name="T52" fmla="*/ 50 w 100"/>
                <a:gd name="T53" fmla="*/ 115 h 132"/>
                <a:gd name="T54" fmla="*/ 25 w 100"/>
                <a:gd name="T55" fmla="*/ 90 h 132"/>
                <a:gd name="T56" fmla="*/ 50 w 100"/>
                <a:gd name="T57" fmla="*/ 66 h 132"/>
                <a:gd name="T58" fmla="*/ 75 w 100"/>
                <a:gd name="T59" fmla="*/ 90 h 132"/>
                <a:gd name="T60" fmla="*/ 50 w 100"/>
                <a:gd name="T61" fmla="*/ 115 h 132"/>
                <a:gd name="T62" fmla="*/ 76 w 100"/>
                <a:gd name="T63" fmla="*/ 49 h 132"/>
                <a:gd name="T64" fmla="*/ 24 w 100"/>
                <a:gd name="T65" fmla="*/ 49 h 132"/>
                <a:gd name="T66" fmla="*/ 24 w 100"/>
                <a:gd name="T67" fmla="*/ 36 h 132"/>
                <a:gd name="T68" fmla="*/ 50 w 100"/>
                <a:gd name="T69" fmla="*/ 11 h 132"/>
                <a:gd name="T70" fmla="*/ 76 w 100"/>
                <a:gd name="T71" fmla="*/ 36 h 132"/>
                <a:gd name="T72" fmla="*/ 76 w 100"/>
                <a:gd name="T7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2" name="Freeform 12"/>
            <p:cNvSpPr/>
            <p:nvPr/>
          </p:nvSpPr>
          <p:spPr bwMode="auto">
            <a:xfrm>
              <a:off x="4222750" y="2611438"/>
              <a:ext cx="373063" cy="381000"/>
            </a:xfrm>
            <a:custGeom>
              <a:avLst/>
              <a:gdLst>
                <a:gd name="T0" fmla="*/ 6 w 37"/>
                <a:gd name="T1" fmla="*/ 0 h 38"/>
                <a:gd name="T2" fmla="*/ 31 w 37"/>
                <a:gd name="T3" fmla="*/ 0 h 38"/>
                <a:gd name="T4" fmla="*/ 37 w 37"/>
                <a:gd name="T5" fmla="*/ 6 h 38"/>
                <a:gd name="T6" fmla="*/ 37 w 37"/>
                <a:gd name="T7" fmla="*/ 32 h 38"/>
                <a:gd name="T8" fmla="*/ 31 w 37"/>
                <a:gd name="T9" fmla="*/ 38 h 38"/>
                <a:gd name="T10" fmla="*/ 6 w 37"/>
                <a:gd name="T11" fmla="*/ 38 h 38"/>
                <a:gd name="T12" fmla="*/ 0 w 37"/>
                <a:gd name="T13" fmla="*/ 32 h 38"/>
                <a:gd name="T14" fmla="*/ 0 w 37"/>
                <a:gd name="T15" fmla="*/ 6 h 38"/>
                <a:gd name="T16" fmla="*/ 6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6" y="0"/>
                  </a:moveTo>
                  <a:cubicBezTo>
                    <a:pt x="31" y="0"/>
                    <a:pt x="31" y="0"/>
                    <a:pt x="31" y="0"/>
                  </a:cubicBezTo>
                  <a:cubicBezTo>
                    <a:pt x="35" y="0"/>
                    <a:pt x="37" y="3"/>
                    <a:pt x="37" y="6"/>
                  </a:cubicBezTo>
                  <a:cubicBezTo>
                    <a:pt x="37" y="32"/>
                    <a:pt x="37" y="32"/>
                    <a:pt x="37" y="32"/>
                  </a:cubicBezTo>
                  <a:cubicBezTo>
                    <a:pt x="37" y="35"/>
                    <a:pt x="35" y="38"/>
                    <a:pt x="31" y="38"/>
                  </a:cubicBezTo>
                  <a:cubicBezTo>
                    <a:pt x="6" y="38"/>
                    <a:pt x="6" y="38"/>
                    <a:pt x="6" y="38"/>
                  </a:cubicBezTo>
                  <a:cubicBezTo>
                    <a:pt x="2" y="38"/>
                    <a:pt x="0" y="35"/>
                    <a:pt x="0" y="32"/>
                  </a:cubicBezTo>
                  <a:cubicBezTo>
                    <a:pt x="0" y="6"/>
                    <a:pt x="0" y="6"/>
                    <a:pt x="0" y="6"/>
                  </a:cubicBezTo>
                  <a:cubicBezTo>
                    <a:pt x="0" y="3"/>
                    <a:pt x="2" y="0"/>
                    <a:pt x="6" y="0"/>
                  </a:cubicBezTo>
                  <a:close/>
                </a:path>
              </a:pathLst>
            </a:custGeom>
            <a:solidFill>
              <a:srgbClr val="B63838"/>
            </a:solidFill>
            <a:ln w="13" cap="flat">
              <a:noFill/>
              <a:prstDash val="solid"/>
              <a:miter lim="800000"/>
            </a:ln>
          </p:spPr>
          <p:txBody>
            <a:bodyPr vert="horz" wrap="square" lIns="91440" tIns="45720" rIns="91440" bIns="45720" numCol="1" anchor="t" anchorCtr="0" compatLnSpc="1"/>
            <a:lstStyle/>
            <a:p>
              <a:endParaRPr lang="zh-CN" altLang="en-US"/>
            </a:p>
          </p:txBody>
        </p:sp>
        <p:sp>
          <p:nvSpPr>
            <p:cNvPr id="63" name="Freeform 13"/>
            <p:cNvSpPr/>
            <p:nvPr/>
          </p:nvSpPr>
          <p:spPr bwMode="auto">
            <a:xfrm>
              <a:off x="7585075" y="4543426"/>
              <a:ext cx="373063" cy="382588"/>
            </a:xfrm>
            <a:custGeom>
              <a:avLst/>
              <a:gdLst>
                <a:gd name="T0" fmla="*/ 6 w 37"/>
                <a:gd name="T1" fmla="*/ 0 h 38"/>
                <a:gd name="T2" fmla="*/ 31 w 37"/>
                <a:gd name="T3" fmla="*/ 0 h 38"/>
                <a:gd name="T4" fmla="*/ 37 w 37"/>
                <a:gd name="T5" fmla="*/ 6 h 38"/>
                <a:gd name="T6" fmla="*/ 37 w 37"/>
                <a:gd name="T7" fmla="*/ 32 h 38"/>
                <a:gd name="T8" fmla="*/ 31 w 37"/>
                <a:gd name="T9" fmla="*/ 38 h 38"/>
                <a:gd name="T10" fmla="*/ 6 w 37"/>
                <a:gd name="T11" fmla="*/ 38 h 38"/>
                <a:gd name="T12" fmla="*/ 0 w 37"/>
                <a:gd name="T13" fmla="*/ 32 h 38"/>
                <a:gd name="T14" fmla="*/ 0 w 37"/>
                <a:gd name="T15" fmla="*/ 6 h 38"/>
                <a:gd name="T16" fmla="*/ 6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6" y="0"/>
                  </a:moveTo>
                  <a:cubicBezTo>
                    <a:pt x="31" y="0"/>
                    <a:pt x="31" y="0"/>
                    <a:pt x="31" y="0"/>
                  </a:cubicBezTo>
                  <a:cubicBezTo>
                    <a:pt x="35" y="0"/>
                    <a:pt x="37" y="3"/>
                    <a:pt x="37" y="6"/>
                  </a:cubicBezTo>
                  <a:cubicBezTo>
                    <a:pt x="37" y="32"/>
                    <a:pt x="37" y="32"/>
                    <a:pt x="37" y="32"/>
                  </a:cubicBezTo>
                  <a:cubicBezTo>
                    <a:pt x="37" y="35"/>
                    <a:pt x="35" y="38"/>
                    <a:pt x="31" y="38"/>
                  </a:cubicBezTo>
                  <a:cubicBezTo>
                    <a:pt x="6" y="38"/>
                    <a:pt x="6" y="38"/>
                    <a:pt x="6" y="38"/>
                  </a:cubicBezTo>
                  <a:cubicBezTo>
                    <a:pt x="2" y="38"/>
                    <a:pt x="0" y="35"/>
                    <a:pt x="0" y="32"/>
                  </a:cubicBezTo>
                  <a:cubicBezTo>
                    <a:pt x="0" y="6"/>
                    <a:pt x="0" y="6"/>
                    <a:pt x="0" y="6"/>
                  </a:cubicBezTo>
                  <a:cubicBezTo>
                    <a:pt x="0" y="3"/>
                    <a:pt x="2" y="0"/>
                    <a:pt x="6" y="0"/>
                  </a:cubicBezTo>
                  <a:close/>
                </a:path>
              </a:pathLst>
            </a:custGeom>
            <a:solidFill>
              <a:srgbClr val="404040"/>
            </a:solidFill>
            <a:ln w="13" cap="flat">
              <a:noFill/>
              <a:prstDash val="solid"/>
              <a:miter lim="800000"/>
            </a:ln>
          </p:spPr>
          <p:txBody>
            <a:bodyPr vert="horz" wrap="square" lIns="91440" tIns="45720" rIns="91440" bIns="45720" numCol="1" anchor="t" anchorCtr="0" compatLnSpc="1"/>
            <a:lstStyle/>
            <a:p>
              <a:endParaRPr lang="zh-CN" altLang="en-US"/>
            </a:p>
          </p:txBody>
        </p:sp>
        <p:sp>
          <p:nvSpPr>
            <p:cNvPr id="64" name="Freeform 19"/>
            <p:cNvSpPr>
              <a:spLocks noEditPoints="1"/>
            </p:cNvSpPr>
            <p:nvPr/>
          </p:nvSpPr>
          <p:spPr bwMode="auto">
            <a:xfrm>
              <a:off x="7650191" y="4629812"/>
              <a:ext cx="242830" cy="209817"/>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5" name="Freeform 65"/>
            <p:cNvSpPr>
              <a:spLocks noEditPoints="1"/>
            </p:cNvSpPr>
            <p:nvPr/>
          </p:nvSpPr>
          <p:spPr bwMode="auto">
            <a:xfrm>
              <a:off x="4276991" y="2694427"/>
              <a:ext cx="264580" cy="215022"/>
            </a:xfrm>
            <a:custGeom>
              <a:avLst/>
              <a:gdLst>
                <a:gd name="T0" fmla="*/ 131 w 140"/>
                <a:gd name="T1" fmla="*/ 33 h 114"/>
                <a:gd name="T2" fmla="*/ 80 w 140"/>
                <a:gd name="T3" fmla="*/ 10 h 114"/>
                <a:gd name="T4" fmla="*/ 75 w 140"/>
                <a:gd name="T5" fmla="*/ 0 h 114"/>
                <a:gd name="T6" fmla="*/ 65 w 140"/>
                <a:gd name="T7" fmla="*/ 0 h 114"/>
                <a:gd name="T8" fmla="*/ 60 w 140"/>
                <a:gd name="T9" fmla="*/ 10 h 114"/>
                <a:gd name="T10" fmla="*/ 9 w 140"/>
                <a:gd name="T11" fmla="*/ 33 h 114"/>
                <a:gd name="T12" fmla="*/ 0 w 140"/>
                <a:gd name="T13" fmla="*/ 43 h 114"/>
                <a:gd name="T14" fmla="*/ 9 w 140"/>
                <a:gd name="T15" fmla="*/ 53 h 114"/>
                <a:gd name="T16" fmla="*/ 23 w 140"/>
                <a:gd name="T17" fmla="*/ 107 h 114"/>
                <a:gd name="T18" fmla="*/ 109 w 140"/>
                <a:gd name="T19" fmla="*/ 114 h 114"/>
                <a:gd name="T20" fmla="*/ 128 w 140"/>
                <a:gd name="T21" fmla="*/ 53 h 114"/>
                <a:gd name="T22" fmla="*/ 131 w 140"/>
                <a:gd name="T23" fmla="*/ 53 h 114"/>
                <a:gd name="T24" fmla="*/ 140 w 140"/>
                <a:gd name="T25" fmla="*/ 43 h 114"/>
                <a:gd name="T26" fmla="*/ 41 w 140"/>
                <a:gd name="T27" fmla="*/ 101 h 114"/>
                <a:gd name="T28" fmla="*/ 33 w 140"/>
                <a:gd name="T29" fmla="*/ 101 h 114"/>
                <a:gd name="T30" fmla="*/ 37 w 140"/>
                <a:gd name="T31" fmla="*/ 64 h 114"/>
                <a:gd name="T32" fmla="*/ 41 w 140"/>
                <a:gd name="T33" fmla="*/ 101 h 114"/>
                <a:gd name="T34" fmla="*/ 54 w 140"/>
                <a:gd name="T35" fmla="*/ 105 h 114"/>
                <a:gd name="T36" fmla="*/ 49 w 140"/>
                <a:gd name="T37" fmla="*/ 68 h 114"/>
                <a:gd name="T38" fmla="*/ 58 w 140"/>
                <a:gd name="T39" fmla="*/ 68 h 114"/>
                <a:gd name="T40" fmla="*/ 74 w 140"/>
                <a:gd name="T41" fmla="*/ 101 h 114"/>
                <a:gd name="T42" fmla="*/ 66 w 140"/>
                <a:gd name="T43" fmla="*/ 101 h 114"/>
                <a:gd name="T44" fmla="*/ 70 w 140"/>
                <a:gd name="T45" fmla="*/ 64 h 114"/>
                <a:gd name="T46" fmla="*/ 74 w 140"/>
                <a:gd name="T47" fmla="*/ 101 h 114"/>
                <a:gd name="T48" fmla="*/ 87 w 140"/>
                <a:gd name="T49" fmla="*/ 105 h 114"/>
                <a:gd name="T50" fmla="*/ 83 w 140"/>
                <a:gd name="T51" fmla="*/ 68 h 114"/>
                <a:gd name="T52" fmla="*/ 91 w 140"/>
                <a:gd name="T53" fmla="*/ 68 h 114"/>
                <a:gd name="T54" fmla="*/ 108 w 140"/>
                <a:gd name="T55" fmla="*/ 101 h 114"/>
                <a:gd name="T56" fmla="*/ 99 w 140"/>
                <a:gd name="T57" fmla="*/ 101 h 114"/>
                <a:gd name="T58" fmla="*/ 103 w 140"/>
                <a:gd name="T59" fmla="*/ 64 h 114"/>
                <a:gd name="T60" fmla="*/ 108 w 140"/>
                <a:gd name="T61" fmla="*/ 101 h 114"/>
                <a:gd name="T62" fmla="*/ 65 w 140"/>
                <a:gd name="T63" fmla="*/ 12 h 114"/>
                <a:gd name="T64" fmla="*/ 75 w 140"/>
                <a:gd name="T65" fmla="*/ 12 h 114"/>
                <a:gd name="T66" fmla="*/ 87 w 140"/>
                <a:gd name="T67" fmla="*/ 33 h 114"/>
                <a:gd name="T68" fmla="*/ 64 w 140"/>
                <a:gd name="T69" fmla="*/ 12 h 114"/>
                <a:gd name="T70" fmla="*/ 131 w 140"/>
                <a:gd name="T71" fmla="*/ 47 h 114"/>
                <a:gd name="T72" fmla="*/ 7 w 140"/>
                <a:gd name="T73" fmla="*/ 46 h 114"/>
                <a:gd name="T74" fmla="*/ 7 w 140"/>
                <a:gd name="T75" fmla="*/ 40 h 114"/>
                <a:gd name="T76" fmla="*/ 131 w 140"/>
                <a:gd name="T77" fmla="*/ 39 h 114"/>
                <a:gd name="T78" fmla="*/ 134 w 140"/>
                <a:gd name="T79" fmla="*/ 4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114">
                  <a:moveTo>
                    <a:pt x="137" y="36"/>
                  </a:moveTo>
                  <a:cubicBezTo>
                    <a:pt x="136" y="34"/>
                    <a:pt x="133" y="33"/>
                    <a:pt x="131" y="33"/>
                  </a:cubicBezTo>
                  <a:cubicBezTo>
                    <a:pt x="92" y="33"/>
                    <a:pt x="92" y="33"/>
                    <a:pt x="92" y="33"/>
                  </a:cubicBezTo>
                  <a:cubicBezTo>
                    <a:pt x="80" y="10"/>
                    <a:pt x="80" y="10"/>
                    <a:pt x="80" y="10"/>
                  </a:cubicBezTo>
                  <a:cubicBezTo>
                    <a:pt x="81" y="9"/>
                    <a:pt x="81" y="7"/>
                    <a:pt x="81" y="6"/>
                  </a:cubicBezTo>
                  <a:cubicBezTo>
                    <a:pt x="81" y="2"/>
                    <a:pt x="79" y="0"/>
                    <a:pt x="75" y="0"/>
                  </a:cubicBezTo>
                  <a:cubicBezTo>
                    <a:pt x="73" y="0"/>
                    <a:pt x="71" y="1"/>
                    <a:pt x="70" y="3"/>
                  </a:cubicBezTo>
                  <a:cubicBezTo>
                    <a:pt x="69" y="1"/>
                    <a:pt x="67" y="0"/>
                    <a:pt x="65" y="0"/>
                  </a:cubicBezTo>
                  <a:cubicBezTo>
                    <a:pt x="61" y="0"/>
                    <a:pt x="59" y="2"/>
                    <a:pt x="59" y="6"/>
                  </a:cubicBezTo>
                  <a:cubicBezTo>
                    <a:pt x="59" y="7"/>
                    <a:pt x="59" y="9"/>
                    <a:pt x="60" y="10"/>
                  </a:cubicBezTo>
                  <a:cubicBezTo>
                    <a:pt x="48" y="33"/>
                    <a:pt x="48" y="33"/>
                    <a:pt x="48" y="33"/>
                  </a:cubicBezTo>
                  <a:cubicBezTo>
                    <a:pt x="9" y="33"/>
                    <a:pt x="9" y="33"/>
                    <a:pt x="9" y="33"/>
                  </a:cubicBezTo>
                  <a:cubicBezTo>
                    <a:pt x="7" y="33"/>
                    <a:pt x="4" y="34"/>
                    <a:pt x="3" y="36"/>
                  </a:cubicBezTo>
                  <a:cubicBezTo>
                    <a:pt x="1" y="38"/>
                    <a:pt x="0" y="40"/>
                    <a:pt x="0" y="43"/>
                  </a:cubicBezTo>
                  <a:cubicBezTo>
                    <a:pt x="0" y="46"/>
                    <a:pt x="1" y="48"/>
                    <a:pt x="3" y="50"/>
                  </a:cubicBezTo>
                  <a:cubicBezTo>
                    <a:pt x="4" y="52"/>
                    <a:pt x="7" y="53"/>
                    <a:pt x="9" y="53"/>
                  </a:cubicBezTo>
                  <a:cubicBezTo>
                    <a:pt x="12" y="53"/>
                    <a:pt x="12" y="53"/>
                    <a:pt x="12" y="53"/>
                  </a:cubicBezTo>
                  <a:cubicBezTo>
                    <a:pt x="23" y="107"/>
                    <a:pt x="23" y="107"/>
                    <a:pt x="23" y="107"/>
                  </a:cubicBezTo>
                  <a:cubicBezTo>
                    <a:pt x="24" y="111"/>
                    <a:pt x="27" y="114"/>
                    <a:pt x="31" y="114"/>
                  </a:cubicBezTo>
                  <a:cubicBezTo>
                    <a:pt x="109" y="114"/>
                    <a:pt x="109" y="114"/>
                    <a:pt x="109" y="114"/>
                  </a:cubicBezTo>
                  <a:cubicBezTo>
                    <a:pt x="113" y="114"/>
                    <a:pt x="116" y="111"/>
                    <a:pt x="117" y="107"/>
                  </a:cubicBezTo>
                  <a:cubicBezTo>
                    <a:pt x="128" y="53"/>
                    <a:pt x="128" y="53"/>
                    <a:pt x="128" y="53"/>
                  </a:cubicBezTo>
                  <a:cubicBezTo>
                    <a:pt x="131" y="53"/>
                    <a:pt x="131" y="53"/>
                    <a:pt x="131" y="53"/>
                  </a:cubicBezTo>
                  <a:cubicBezTo>
                    <a:pt x="131" y="53"/>
                    <a:pt x="131" y="53"/>
                    <a:pt x="131" y="53"/>
                  </a:cubicBezTo>
                  <a:cubicBezTo>
                    <a:pt x="133" y="53"/>
                    <a:pt x="136" y="52"/>
                    <a:pt x="137" y="50"/>
                  </a:cubicBezTo>
                  <a:cubicBezTo>
                    <a:pt x="139" y="48"/>
                    <a:pt x="140" y="46"/>
                    <a:pt x="140" y="43"/>
                  </a:cubicBezTo>
                  <a:cubicBezTo>
                    <a:pt x="140" y="40"/>
                    <a:pt x="139" y="38"/>
                    <a:pt x="137" y="36"/>
                  </a:cubicBezTo>
                  <a:close/>
                  <a:moveTo>
                    <a:pt x="41" y="101"/>
                  </a:moveTo>
                  <a:cubicBezTo>
                    <a:pt x="41" y="103"/>
                    <a:pt x="39" y="105"/>
                    <a:pt x="37" y="105"/>
                  </a:cubicBezTo>
                  <a:cubicBezTo>
                    <a:pt x="35" y="105"/>
                    <a:pt x="33" y="103"/>
                    <a:pt x="33" y="101"/>
                  </a:cubicBezTo>
                  <a:cubicBezTo>
                    <a:pt x="33" y="68"/>
                    <a:pt x="33" y="68"/>
                    <a:pt x="33" y="68"/>
                  </a:cubicBezTo>
                  <a:cubicBezTo>
                    <a:pt x="33" y="66"/>
                    <a:pt x="35" y="64"/>
                    <a:pt x="37" y="64"/>
                  </a:cubicBezTo>
                  <a:cubicBezTo>
                    <a:pt x="39" y="64"/>
                    <a:pt x="41" y="66"/>
                    <a:pt x="41" y="68"/>
                  </a:cubicBezTo>
                  <a:lnTo>
                    <a:pt x="41" y="101"/>
                  </a:lnTo>
                  <a:close/>
                  <a:moveTo>
                    <a:pt x="58" y="101"/>
                  </a:moveTo>
                  <a:cubicBezTo>
                    <a:pt x="58" y="103"/>
                    <a:pt x="56" y="105"/>
                    <a:pt x="54" y="105"/>
                  </a:cubicBezTo>
                  <a:cubicBezTo>
                    <a:pt x="51" y="105"/>
                    <a:pt x="49" y="103"/>
                    <a:pt x="49" y="101"/>
                  </a:cubicBezTo>
                  <a:cubicBezTo>
                    <a:pt x="49" y="68"/>
                    <a:pt x="49" y="68"/>
                    <a:pt x="49" y="68"/>
                  </a:cubicBezTo>
                  <a:cubicBezTo>
                    <a:pt x="49" y="66"/>
                    <a:pt x="51" y="64"/>
                    <a:pt x="54" y="64"/>
                  </a:cubicBezTo>
                  <a:cubicBezTo>
                    <a:pt x="56" y="64"/>
                    <a:pt x="58" y="66"/>
                    <a:pt x="58" y="68"/>
                  </a:cubicBezTo>
                  <a:lnTo>
                    <a:pt x="58" y="101"/>
                  </a:lnTo>
                  <a:close/>
                  <a:moveTo>
                    <a:pt x="74" y="101"/>
                  </a:moveTo>
                  <a:cubicBezTo>
                    <a:pt x="74" y="103"/>
                    <a:pt x="73" y="105"/>
                    <a:pt x="70" y="105"/>
                  </a:cubicBezTo>
                  <a:cubicBezTo>
                    <a:pt x="68" y="105"/>
                    <a:pt x="66" y="103"/>
                    <a:pt x="66" y="101"/>
                  </a:cubicBezTo>
                  <a:cubicBezTo>
                    <a:pt x="66" y="68"/>
                    <a:pt x="66" y="68"/>
                    <a:pt x="66" y="68"/>
                  </a:cubicBezTo>
                  <a:cubicBezTo>
                    <a:pt x="66" y="66"/>
                    <a:pt x="68" y="64"/>
                    <a:pt x="70" y="64"/>
                  </a:cubicBezTo>
                  <a:cubicBezTo>
                    <a:pt x="73" y="64"/>
                    <a:pt x="74" y="66"/>
                    <a:pt x="74" y="68"/>
                  </a:cubicBezTo>
                  <a:lnTo>
                    <a:pt x="74" y="101"/>
                  </a:lnTo>
                  <a:close/>
                  <a:moveTo>
                    <a:pt x="91" y="101"/>
                  </a:moveTo>
                  <a:cubicBezTo>
                    <a:pt x="91" y="103"/>
                    <a:pt x="89" y="105"/>
                    <a:pt x="87" y="105"/>
                  </a:cubicBezTo>
                  <a:cubicBezTo>
                    <a:pt x="84" y="105"/>
                    <a:pt x="83" y="103"/>
                    <a:pt x="83" y="101"/>
                  </a:cubicBezTo>
                  <a:cubicBezTo>
                    <a:pt x="83" y="68"/>
                    <a:pt x="83" y="68"/>
                    <a:pt x="83" y="68"/>
                  </a:cubicBezTo>
                  <a:cubicBezTo>
                    <a:pt x="83" y="66"/>
                    <a:pt x="84" y="64"/>
                    <a:pt x="87" y="64"/>
                  </a:cubicBezTo>
                  <a:cubicBezTo>
                    <a:pt x="89" y="64"/>
                    <a:pt x="91" y="66"/>
                    <a:pt x="91" y="68"/>
                  </a:cubicBezTo>
                  <a:lnTo>
                    <a:pt x="91" y="101"/>
                  </a:lnTo>
                  <a:close/>
                  <a:moveTo>
                    <a:pt x="108" y="101"/>
                  </a:moveTo>
                  <a:cubicBezTo>
                    <a:pt x="108" y="103"/>
                    <a:pt x="106" y="105"/>
                    <a:pt x="103" y="105"/>
                  </a:cubicBezTo>
                  <a:cubicBezTo>
                    <a:pt x="101" y="105"/>
                    <a:pt x="99" y="103"/>
                    <a:pt x="99" y="101"/>
                  </a:cubicBezTo>
                  <a:cubicBezTo>
                    <a:pt x="99" y="68"/>
                    <a:pt x="99" y="68"/>
                    <a:pt x="99" y="68"/>
                  </a:cubicBezTo>
                  <a:cubicBezTo>
                    <a:pt x="99" y="66"/>
                    <a:pt x="101" y="64"/>
                    <a:pt x="103" y="64"/>
                  </a:cubicBezTo>
                  <a:cubicBezTo>
                    <a:pt x="106" y="64"/>
                    <a:pt x="108" y="66"/>
                    <a:pt x="108" y="68"/>
                  </a:cubicBezTo>
                  <a:lnTo>
                    <a:pt x="108" y="101"/>
                  </a:lnTo>
                  <a:close/>
                  <a:moveTo>
                    <a:pt x="64" y="12"/>
                  </a:moveTo>
                  <a:cubicBezTo>
                    <a:pt x="64" y="12"/>
                    <a:pt x="64" y="12"/>
                    <a:pt x="65" y="12"/>
                  </a:cubicBezTo>
                  <a:cubicBezTo>
                    <a:pt x="67" y="12"/>
                    <a:pt x="69" y="10"/>
                    <a:pt x="70" y="8"/>
                  </a:cubicBezTo>
                  <a:cubicBezTo>
                    <a:pt x="71" y="10"/>
                    <a:pt x="73" y="12"/>
                    <a:pt x="75" y="12"/>
                  </a:cubicBezTo>
                  <a:cubicBezTo>
                    <a:pt x="76" y="12"/>
                    <a:pt x="76" y="12"/>
                    <a:pt x="76" y="12"/>
                  </a:cubicBezTo>
                  <a:cubicBezTo>
                    <a:pt x="87" y="33"/>
                    <a:pt x="87" y="33"/>
                    <a:pt x="87" y="33"/>
                  </a:cubicBezTo>
                  <a:cubicBezTo>
                    <a:pt x="53" y="33"/>
                    <a:pt x="53" y="33"/>
                    <a:pt x="53" y="33"/>
                  </a:cubicBezTo>
                  <a:lnTo>
                    <a:pt x="64" y="12"/>
                  </a:lnTo>
                  <a:close/>
                  <a:moveTo>
                    <a:pt x="133" y="46"/>
                  </a:moveTo>
                  <a:cubicBezTo>
                    <a:pt x="132" y="47"/>
                    <a:pt x="131" y="47"/>
                    <a:pt x="131" y="47"/>
                  </a:cubicBezTo>
                  <a:cubicBezTo>
                    <a:pt x="9" y="47"/>
                    <a:pt x="9" y="47"/>
                    <a:pt x="9" y="47"/>
                  </a:cubicBezTo>
                  <a:cubicBezTo>
                    <a:pt x="9" y="47"/>
                    <a:pt x="8" y="47"/>
                    <a:pt x="7" y="46"/>
                  </a:cubicBezTo>
                  <a:cubicBezTo>
                    <a:pt x="7" y="45"/>
                    <a:pt x="6" y="44"/>
                    <a:pt x="6" y="43"/>
                  </a:cubicBezTo>
                  <a:cubicBezTo>
                    <a:pt x="6" y="42"/>
                    <a:pt x="7" y="41"/>
                    <a:pt x="7" y="40"/>
                  </a:cubicBezTo>
                  <a:cubicBezTo>
                    <a:pt x="8" y="39"/>
                    <a:pt x="9" y="39"/>
                    <a:pt x="9" y="39"/>
                  </a:cubicBezTo>
                  <a:cubicBezTo>
                    <a:pt x="131" y="39"/>
                    <a:pt x="131" y="39"/>
                    <a:pt x="131" y="39"/>
                  </a:cubicBezTo>
                  <a:cubicBezTo>
                    <a:pt x="131" y="39"/>
                    <a:pt x="132" y="39"/>
                    <a:pt x="133" y="40"/>
                  </a:cubicBezTo>
                  <a:cubicBezTo>
                    <a:pt x="133" y="41"/>
                    <a:pt x="134" y="42"/>
                    <a:pt x="134" y="43"/>
                  </a:cubicBezTo>
                  <a:cubicBezTo>
                    <a:pt x="134" y="44"/>
                    <a:pt x="133" y="45"/>
                    <a:pt x="133" y="4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6" name="文本框 65"/>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67" name="组合 66"/>
          <p:cNvGrpSpPr/>
          <p:nvPr/>
        </p:nvGrpSpPr>
        <p:grpSpPr>
          <a:xfrm>
            <a:off x="630247" y="605388"/>
            <a:ext cx="515759" cy="359482"/>
            <a:chOff x="4756467" y="436097"/>
            <a:chExt cx="624817" cy="479276"/>
          </a:xfrm>
        </p:grpSpPr>
        <p:sp>
          <p:nvSpPr>
            <p:cNvPr id="68" name="箭头: V 形 67"/>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9" name="箭头: V 形 68"/>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71" name="MH_SubTitle_1"/>
          <p:cNvSpPr>
            <a:spLocks noChangeArrowheads="1"/>
          </p:cNvSpPr>
          <p:nvPr>
            <p:custDataLst>
              <p:tags r:id="rId3"/>
            </p:custDataLst>
          </p:nvPr>
        </p:nvSpPr>
        <p:spPr bwMode="auto">
          <a:xfrm flipH="1">
            <a:off x="1951749" y="2161469"/>
            <a:ext cx="1741487" cy="35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完成本职工作</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MH_SubTitle_1"/>
          <p:cNvSpPr>
            <a:spLocks noChangeArrowheads="1"/>
          </p:cNvSpPr>
          <p:nvPr>
            <p:custDataLst>
              <p:tags r:id="rId4"/>
            </p:custDataLst>
          </p:nvPr>
        </p:nvSpPr>
        <p:spPr bwMode="auto">
          <a:xfrm flipH="1">
            <a:off x="1838613" y="4270227"/>
            <a:ext cx="2356451"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同事之间团结友爱</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MH_SubTitle_1"/>
          <p:cNvSpPr>
            <a:spLocks noChangeArrowheads="1"/>
          </p:cNvSpPr>
          <p:nvPr>
            <p:custDataLst>
              <p:tags r:id="rId5"/>
            </p:custDataLst>
          </p:nvPr>
        </p:nvSpPr>
        <p:spPr bwMode="auto">
          <a:xfrm flipH="1">
            <a:off x="8122443" y="2162177"/>
            <a:ext cx="1916905" cy="41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完成上级工作安排</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21"/>
          <p:cNvSpPr txBox="1"/>
          <p:nvPr/>
        </p:nvSpPr>
        <p:spPr>
          <a:xfrm>
            <a:off x="8122443" y="4295905"/>
            <a:ext cx="1800493" cy="369332"/>
          </a:xfrm>
          <a:prstGeom prst="rect">
            <a:avLst/>
          </a:prstGeom>
          <a:noFill/>
        </p:spPr>
        <p:txBody>
          <a:bodyPr wrap="none" rtlCol="0">
            <a:spAutoFit/>
          </a:bodyPr>
          <a:lstStyle/>
          <a:p>
            <a:pPr algn="r" defTabSz="914400"/>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良好的客户关系</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1236757" y="2572205"/>
            <a:ext cx="2958307" cy="1021433"/>
          </a:xfrm>
          <a:prstGeom prst="rect">
            <a:avLst/>
          </a:prstGeom>
          <a:noFill/>
        </p:spPr>
        <p:txBody>
          <a:bodyPr wrap="square">
            <a:spAutoFit/>
          </a:bodyPr>
          <a:lstStyle/>
          <a:p>
            <a:pPr defTabSz="805815">
              <a:lnSpc>
                <a:spcPct val="13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7933930" y="2572205"/>
            <a:ext cx="2958307" cy="1021433"/>
          </a:xfrm>
          <a:prstGeom prst="rect">
            <a:avLst/>
          </a:prstGeom>
          <a:noFill/>
        </p:spPr>
        <p:txBody>
          <a:bodyPr wrap="square">
            <a:spAutoFit/>
          </a:bodyPr>
          <a:lstStyle/>
          <a:p>
            <a:pPr defTabSz="805815">
              <a:lnSpc>
                <a:spcPct val="13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1236757" y="4665237"/>
            <a:ext cx="2958307" cy="1021433"/>
          </a:xfrm>
          <a:prstGeom prst="rect">
            <a:avLst/>
          </a:prstGeom>
          <a:noFill/>
        </p:spPr>
        <p:txBody>
          <a:bodyPr wrap="square">
            <a:spAutoFit/>
          </a:bodyPr>
          <a:lstStyle/>
          <a:p>
            <a:pPr defTabSz="805815">
              <a:lnSpc>
                <a:spcPct val="13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947662" y="4690915"/>
            <a:ext cx="2958307" cy="1021433"/>
          </a:xfrm>
          <a:prstGeom prst="rect">
            <a:avLst/>
          </a:prstGeom>
          <a:noFill/>
        </p:spPr>
        <p:txBody>
          <a:bodyPr wrap="square">
            <a:spAutoFit/>
          </a:bodyPr>
          <a:lstStyle/>
          <a:p>
            <a:pPr defTabSz="805815">
              <a:lnSpc>
                <a:spcPct val="13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9" presetClass="entr" presetSubtype="1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1000" fill="hold"/>
                                        <p:tgtEl>
                                          <p:spTgt spid="45"/>
                                        </p:tgtEl>
                                        <p:attrNameLst>
                                          <p:attrName>ppt_w</p:attrName>
                                        </p:attrNameLst>
                                      </p:cBhvr>
                                      <p:tavLst>
                                        <p:tav tm="0" fmla="#ppt_w*sin(2.5*pi*$)">
                                          <p:val>
                                            <p:fltVal val="0"/>
                                          </p:val>
                                        </p:tav>
                                        <p:tav tm="100000">
                                          <p:val>
                                            <p:fltVal val="1"/>
                                          </p:val>
                                        </p:tav>
                                      </p:tavLst>
                                    </p:anim>
                                    <p:anim calcmode="lin" valueType="num">
                                      <p:cBhvr>
                                        <p:cTn id="16" dur="1000" fill="hold"/>
                                        <p:tgtEl>
                                          <p:spTgt spid="45"/>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1000" fill="hold"/>
                                        <p:tgtEl>
                                          <p:spTgt spid="48"/>
                                        </p:tgtEl>
                                        <p:attrNameLst>
                                          <p:attrName>ppt_w</p:attrName>
                                        </p:attrNameLst>
                                      </p:cBhvr>
                                      <p:tavLst>
                                        <p:tav tm="0" fmla="#ppt_w*sin(2.5*pi*$)">
                                          <p:val>
                                            <p:fltVal val="0"/>
                                          </p:val>
                                        </p:tav>
                                        <p:tav tm="100000">
                                          <p:val>
                                            <p:fltVal val="1"/>
                                          </p:val>
                                        </p:tav>
                                      </p:tavLst>
                                    </p:anim>
                                    <p:anim calcmode="lin" valueType="num">
                                      <p:cBhvr>
                                        <p:cTn id="20" dur="1000" fill="hold"/>
                                        <p:tgtEl>
                                          <p:spTgt spid="48"/>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 calcmode="lin" valueType="num">
                                      <p:cBhvr>
                                        <p:cTn id="26" dur="1000" fill="hold"/>
                                        <p:tgtEl>
                                          <p:spTgt spid="41"/>
                                        </p:tgtEl>
                                        <p:attrNameLst>
                                          <p:attrName>style.rotation</p:attrName>
                                        </p:attrNameLst>
                                      </p:cBhvr>
                                      <p:tavLst>
                                        <p:tav tm="0">
                                          <p:val>
                                            <p:fltVal val="90"/>
                                          </p:val>
                                        </p:tav>
                                        <p:tav tm="100000">
                                          <p:val>
                                            <p:fltVal val="0"/>
                                          </p:val>
                                        </p:tav>
                                      </p:tavLst>
                                    </p:anim>
                                    <p:animEffect transition="in" filter="fade">
                                      <p:cBhvr>
                                        <p:cTn id="27" dur="1000"/>
                                        <p:tgtEl>
                                          <p:spTgt spid="41"/>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ea65392a-8ea3-4bc6-98a0-3f48b6734b1b"/>
          <p:cNvGrpSpPr>
            <a:grpSpLocks noChangeAspect="1"/>
          </p:cNvGrpSpPr>
          <p:nvPr/>
        </p:nvGrpSpPr>
        <p:grpSpPr>
          <a:xfrm>
            <a:off x="1307468" y="2090988"/>
            <a:ext cx="9613068" cy="3597288"/>
            <a:chOff x="1307468" y="1697288"/>
            <a:chExt cx="9613068" cy="3597288"/>
          </a:xfrm>
        </p:grpSpPr>
        <p:grpSp>
          <p:nvGrpSpPr>
            <p:cNvPr id="7" name="Group 1"/>
            <p:cNvGrpSpPr/>
            <p:nvPr/>
          </p:nvGrpSpPr>
          <p:grpSpPr>
            <a:xfrm>
              <a:off x="3939456" y="1871200"/>
              <a:ext cx="4313091" cy="3423376"/>
              <a:chOff x="3939456" y="2099548"/>
              <a:chExt cx="4313091" cy="3423376"/>
            </a:xfrm>
          </p:grpSpPr>
          <p:sp>
            <p:nvSpPr>
              <p:cNvPr id="35" name="Freeform: Shape 2"/>
              <p:cNvSpPr/>
              <p:nvPr/>
            </p:nvSpPr>
            <p:spPr>
              <a:xfrm>
                <a:off x="4348427" y="2099548"/>
                <a:ext cx="3423297" cy="3423376"/>
              </a:xfrm>
              <a:custGeom>
                <a:avLst/>
                <a:gdLst/>
                <a:ahLst/>
                <a:cxnLst>
                  <a:cxn ang="0">
                    <a:pos x="wd2" y="hd2"/>
                  </a:cxn>
                  <a:cxn ang="5400000">
                    <a:pos x="wd2" y="hd2"/>
                  </a:cxn>
                  <a:cxn ang="10800000">
                    <a:pos x="wd2" y="hd2"/>
                  </a:cxn>
                  <a:cxn ang="16200000">
                    <a:pos x="wd2" y="hd2"/>
                  </a:cxn>
                </a:cxnLst>
                <a:rect l="0" t="0" r="r" b="b"/>
                <a:pathLst>
                  <a:path w="21600" h="21600" extrusionOk="0">
                    <a:moveTo>
                      <a:pt x="11049" y="101"/>
                    </a:moveTo>
                    <a:cubicBezTo>
                      <a:pt x="11049" y="101"/>
                      <a:pt x="11048" y="101"/>
                      <a:pt x="11048" y="101"/>
                    </a:cubicBezTo>
                    <a:cubicBezTo>
                      <a:pt x="10966" y="99"/>
                      <a:pt x="10882" y="98"/>
                      <a:pt x="10800" y="98"/>
                    </a:cubicBezTo>
                    <a:lnTo>
                      <a:pt x="10788" y="98"/>
                    </a:lnTo>
                    <a:cubicBezTo>
                      <a:pt x="10761" y="98"/>
                      <a:pt x="10739" y="76"/>
                      <a:pt x="10739" y="49"/>
                    </a:cubicBezTo>
                    <a:cubicBezTo>
                      <a:pt x="10739" y="22"/>
                      <a:pt x="10761" y="0"/>
                      <a:pt x="10788" y="0"/>
                    </a:cubicBezTo>
                    <a:lnTo>
                      <a:pt x="10800" y="0"/>
                    </a:lnTo>
                    <a:cubicBezTo>
                      <a:pt x="10883" y="0"/>
                      <a:pt x="10967" y="1"/>
                      <a:pt x="11050" y="3"/>
                    </a:cubicBezTo>
                    <a:cubicBezTo>
                      <a:pt x="11077" y="3"/>
                      <a:pt x="11099" y="26"/>
                      <a:pt x="11098" y="53"/>
                    </a:cubicBezTo>
                    <a:cubicBezTo>
                      <a:pt x="11097" y="80"/>
                      <a:pt x="11076" y="101"/>
                      <a:pt x="11049" y="101"/>
                    </a:cubicBezTo>
                    <a:close/>
                    <a:moveTo>
                      <a:pt x="10266" y="111"/>
                    </a:moveTo>
                    <a:cubicBezTo>
                      <a:pt x="10240" y="111"/>
                      <a:pt x="10218" y="91"/>
                      <a:pt x="10217" y="64"/>
                    </a:cubicBezTo>
                    <a:cubicBezTo>
                      <a:pt x="10216" y="37"/>
                      <a:pt x="10237" y="14"/>
                      <a:pt x="10264" y="13"/>
                    </a:cubicBezTo>
                    <a:cubicBezTo>
                      <a:pt x="10351" y="9"/>
                      <a:pt x="10439" y="6"/>
                      <a:pt x="10526" y="3"/>
                    </a:cubicBezTo>
                    <a:cubicBezTo>
                      <a:pt x="10553" y="2"/>
                      <a:pt x="10575" y="24"/>
                      <a:pt x="10576" y="51"/>
                    </a:cubicBezTo>
                    <a:cubicBezTo>
                      <a:pt x="10577" y="78"/>
                      <a:pt x="10555" y="101"/>
                      <a:pt x="10528" y="101"/>
                    </a:cubicBezTo>
                    <a:cubicBezTo>
                      <a:pt x="10442" y="103"/>
                      <a:pt x="10355" y="107"/>
                      <a:pt x="10268" y="111"/>
                    </a:cubicBezTo>
                    <a:cubicBezTo>
                      <a:pt x="10268" y="111"/>
                      <a:pt x="10267" y="111"/>
                      <a:pt x="10266" y="111"/>
                    </a:cubicBezTo>
                    <a:close/>
                    <a:moveTo>
                      <a:pt x="11571" y="125"/>
                    </a:moveTo>
                    <a:cubicBezTo>
                      <a:pt x="11570" y="125"/>
                      <a:pt x="11568" y="125"/>
                      <a:pt x="11567" y="125"/>
                    </a:cubicBezTo>
                    <a:cubicBezTo>
                      <a:pt x="11481" y="119"/>
                      <a:pt x="11394" y="114"/>
                      <a:pt x="11308" y="110"/>
                    </a:cubicBezTo>
                    <a:cubicBezTo>
                      <a:pt x="11281" y="109"/>
                      <a:pt x="11260" y="86"/>
                      <a:pt x="11261" y="59"/>
                    </a:cubicBezTo>
                    <a:cubicBezTo>
                      <a:pt x="11262" y="32"/>
                      <a:pt x="11285" y="11"/>
                      <a:pt x="11312" y="12"/>
                    </a:cubicBezTo>
                    <a:cubicBezTo>
                      <a:pt x="11399" y="16"/>
                      <a:pt x="11487" y="21"/>
                      <a:pt x="11574" y="27"/>
                    </a:cubicBezTo>
                    <a:cubicBezTo>
                      <a:pt x="11601" y="29"/>
                      <a:pt x="11621" y="53"/>
                      <a:pt x="11620" y="80"/>
                    </a:cubicBezTo>
                    <a:cubicBezTo>
                      <a:pt x="11618" y="105"/>
                      <a:pt x="11596" y="125"/>
                      <a:pt x="11571" y="125"/>
                    </a:cubicBezTo>
                    <a:close/>
                    <a:moveTo>
                      <a:pt x="9745" y="149"/>
                    </a:moveTo>
                    <a:cubicBezTo>
                      <a:pt x="9720" y="149"/>
                      <a:pt x="9699" y="130"/>
                      <a:pt x="9696" y="105"/>
                    </a:cubicBezTo>
                    <a:cubicBezTo>
                      <a:pt x="9694" y="78"/>
                      <a:pt x="9714" y="54"/>
                      <a:pt x="9740" y="51"/>
                    </a:cubicBezTo>
                    <a:cubicBezTo>
                      <a:pt x="9827" y="43"/>
                      <a:pt x="9915" y="35"/>
                      <a:pt x="10002" y="29"/>
                    </a:cubicBezTo>
                    <a:cubicBezTo>
                      <a:pt x="10029" y="28"/>
                      <a:pt x="10052" y="47"/>
                      <a:pt x="10054" y="74"/>
                    </a:cubicBezTo>
                    <a:cubicBezTo>
                      <a:pt x="10056" y="101"/>
                      <a:pt x="10036" y="125"/>
                      <a:pt x="10009" y="127"/>
                    </a:cubicBezTo>
                    <a:cubicBezTo>
                      <a:pt x="9923" y="133"/>
                      <a:pt x="9836" y="140"/>
                      <a:pt x="9750" y="149"/>
                    </a:cubicBezTo>
                    <a:cubicBezTo>
                      <a:pt x="9748" y="149"/>
                      <a:pt x="9747" y="149"/>
                      <a:pt x="9745" y="149"/>
                    </a:cubicBezTo>
                    <a:close/>
                    <a:moveTo>
                      <a:pt x="12091" y="175"/>
                    </a:moveTo>
                    <a:cubicBezTo>
                      <a:pt x="12089" y="175"/>
                      <a:pt x="12087" y="174"/>
                      <a:pt x="12085" y="174"/>
                    </a:cubicBezTo>
                    <a:cubicBezTo>
                      <a:pt x="11999" y="164"/>
                      <a:pt x="11912" y="155"/>
                      <a:pt x="11826" y="147"/>
                    </a:cubicBezTo>
                    <a:cubicBezTo>
                      <a:pt x="11799" y="144"/>
                      <a:pt x="11780" y="120"/>
                      <a:pt x="11782" y="93"/>
                    </a:cubicBezTo>
                    <a:cubicBezTo>
                      <a:pt x="11785" y="66"/>
                      <a:pt x="11809" y="46"/>
                      <a:pt x="11836" y="49"/>
                    </a:cubicBezTo>
                    <a:cubicBezTo>
                      <a:pt x="11922" y="57"/>
                      <a:pt x="12010" y="67"/>
                      <a:pt x="12096" y="77"/>
                    </a:cubicBezTo>
                    <a:cubicBezTo>
                      <a:pt x="12123" y="80"/>
                      <a:pt x="12142" y="105"/>
                      <a:pt x="12139" y="131"/>
                    </a:cubicBezTo>
                    <a:cubicBezTo>
                      <a:pt x="12136" y="156"/>
                      <a:pt x="12115" y="175"/>
                      <a:pt x="12091" y="175"/>
                    </a:cubicBezTo>
                    <a:close/>
                    <a:moveTo>
                      <a:pt x="9227" y="212"/>
                    </a:moveTo>
                    <a:cubicBezTo>
                      <a:pt x="9203" y="212"/>
                      <a:pt x="9182" y="195"/>
                      <a:pt x="9178" y="170"/>
                    </a:cubicBezTo>
                    <a:cubicBezTo>
                      <a:pt x="9174" y="144"/>
                      <a:pt x="9193" y="119"/>
                      <a:pt x="9220" y="115"/>
                    </a:cubicBezTo>
                    <a:cubicBezTo>
                      <a:pt x="9306" y="102"/>
                      <a:pt x="9394" y="90"/>
                      <a:pt x="9480" y="80"/>
                    </a:cubicBezTo>
                    <a:cubicBezTo>
                      <a:pt x="9507" y="77"/>
                      <a:pt x="9531" y="96"/>
                      <a:pt x="9534" y="123"/>
                    </a:cubicBezTo>
                    <a:cubicBezTo>
                      <a:pt x="9538" y="149"/>
                      <a:pt x="9518" y="174"/>
                      <a:pt x="9492" y="177"/>
                    </a:cubicBezTo>
                    <a:cubicBezTo>
                      <a:pt x="9406" y="188"/>
                      <a:pt x="9319" y="199"/>
                      <a:pt x="9234" y="212"/>
                    </a:cubicBezTo>
                    <a:cubicBezTo>
                      <a:pt x="9232" y="212"/>
                      <a:pt x="9229" y="212"/>
                      <a:pt x="9227" y="212"/>
                    </a:cubicBezTo>
                    <a:close/>
                    <a:moveTo>
                      <a:pt x="12607" y="249"/>
                    </a:moveTo>
                    <a:cubicBezTo>
                      <a:pt x="12605" y="249"/>
                      <a:pt x="12602" y="249"/>
                      <a:pt x="12599" y="249"/>
                    </a:cubicBezTo>
                    <a:cubicBezTo>
                      <a:pt x="12514" y="234"/>
                      <a:pt x="12428" y="221"/>
                      <a:pt x="12342" y="208"/>
                    </a:cubicBezTo>
                    <a:cubicBezTo>
                      <a:pt x="12316" y="204"/>
                      <a:pt x="12297" y="180"/>
                      <a:pt x="12301" y="153"/>
                    </a:cubicBezTo>
                    <a:cubicBezTo>
                      <a:pt x="12305" y="126"/>
                      <a:pt x="12330" y="107"/>
                      <a:pt x="12356" y="111"/>
                    </a:cubicBezTo>
                    <a:cubicBezTo>
                      <a:pt x="12442" y="124"/>
                      <a:pt x="12530" y="137"/>
                      <a:pt x="12616" y="152"/>
                    </a:cubicBezTo>
                    <a:cubicBezTo>
                      <a:pt x="12642" y="156"/>
                      <a:pt x="12660" y="182"/>
                      <a:pt x="12656" y="208"/>
                    </a:cubicBezTo>
                    <a:cubicBezTo>
                      <a:pt x="12652" y="232"/>
                      <a:pt x="12631" y="249"/>
                      <a:pt x="12607" y="249"/>
                    </a:cubicBezTo>
                    <a:close/>
                    <a:moveTo>
                      <a:pt x="8712" y="301"/>
                    </a:moveTo>
                    <a:cubicBezTo>
                      <a:pt x="8689" y="301"/>
                      <a:pt x="8669" y="284"/>
                      <a:pt x="8664" y="261"/>
                    </a:cubicBezTo>
                    <a:cubicBezTo>
                      <a:pt x="8659" y="234"/>
                      <a:pt x="8676" y="209"/>
                      <a:pt x="8703" y="203"/>
                    </a:cubicBezTo>
                    <a:cubicBezTo>
                      <a:pt x="8788" y="187"/>
                      <a:pt x="8875" y="171"/>
                      <a:pt x="8961" y="156"/>
                    </a:cubicBezTo>
                    <a:cubicBezTo>
                      <a:pt x="8987" y="151"/>
                      <a:pt x="9013" y="169"/>
                      <a:pt x="9017" y="196"/>
                    </a:cubicBezTo>
                    <a:cubicBezTo>
                      <a:pt x="9022" y="223"/>
                      <a:pt x="9004" y="248"/>
                      <a:pt x="8977" y="253"/>
                    </a:cubicBezTo>
                    <a:cubicBezTo>
                      <a:pt x="8892" y="267"/>
                      <a:pt x="8806" y="283"/>
                      <a:pt x="8722" y="300"/>
                    </a:cubicBezTo>
                    <a:cubicBezTo>
                      <a:pt x="8718" y="300"/>
                      <a:pt x="8715" y="301"/>
                      <a:pt x="8712" y="301"/>
                    </a:cubicBezTo>
                    <a:close/>
                    <a:moveTo>
                      <a:pt x="13120" y="349"/>
                    </a:moveTo>
                    <a:cubicBezTo>
                      <a:pt x="13117" y="349"/>
                      <a:pt x="13113" y="349"/>
                      <a:pt x="13109" y="348"/>
                    </a:cubicBezTo>
                    <a:cubicBezTo>
                      <a:pt x="13025" y="329"/>
                      <a:pt x="12939" y="311"/>
                      <a:pt x="12855" y="295"/>
                    </a:cubicBezTo>
                    <a:cubicBezTo>
                      <a:pt x="12828" y="290"/>
                      <a:pt x="12811" y="264"/>
                      <a:pt x="12816" y="238"/>
                    </a:cubicBezTo>
                    <a:cubicBezTo>
                      <a:pt x="12821" y="211"/>
                      <a:pt x="12847" y="194"/>
                      <a:pt x="12874" y="199"/>
                    </a:cubicBezTo>
                    <a:cubicBezTo>
                      <a:pt x="12959" y="215"/>
                      <a:pt x="13045" y="233"/>
                      <a:pt x="13130" y="252"/>
                    </a:cubicBezTo>
                    <a:cubicBezTo>
                      <a:pt x="13157" y="258"/>
                      <a:pt x="13174" y="284"/>
                      <a:pt x="13168" y="310"/>
                    </a:cubicBezTo>
                    <a:cubicBezTo>
                      <a:pt x="13163" y="333"/>
                      <a:pt x="13142" y="349"/>
                      <a:pt x="13120" y="349"/>
                    </a:cubicBezTo>
                    <a:close/>
                    <a:moveTo>
                      <a:pt x="8202" y="414"/>
                    </a:moveTo>
                    <a:cubicBezTo>
                      <a:pt x="8180" y="414"/>
                      <a:pt x="8160" y="399"/>
                      <a:pt x="8155" y="377"/>
                    </a:cubicBezTo>
                    <a:cubicBezTo>
                      <a:pt x="8148" y="350"/>
                      <a:pt x="8164" y="324"/>
                      <a:pt x="8191" y="317"/>
                    </a:cubicBezTo>
                    <a:cubicBezTo>
                      <a:pt x="8275" y="296"/>
                      <a:pt x="8361" y="276"/>
                      <a:pt x="8446" y="257"/>
                    </a:cubicBezTo>
                    <a:cubicBezTo>
                      <a:pt x="8472" y="251"/>
                      <a:pt x="8499" y="268"/>
                      <a:pt x="8504" y="294"/>
                    </a:cubicBezTo>
                    <a:cubicBezTo>
                      <a:pt x="8510" y="321"/>
                      <a:pt x="8494" y="347"/>
                      <a:pt x="8467" y="353"/>
                    </a:cubicBezTo>
                    <a:cubicBezTo>
                      <a:pt x="8383" y="372"/>
                      <a:pt x="8298" y="392"/>
                      <a:pt x="8214" y="412"/>
                    </a:cubicBezTo>
                    <a:cubicBezTo>
                      <a:pt x="8210" y="413"/>
                      <a:pt x="8206" y="414"/>
                      <a:pt x="8202" y="414"/>
                    </a:cubicBezTo>
                    <a:close/>
                    <a:moveTo>
                      <a:pt x="13627" y="474"/>
                    </a:moveTo>
                    <a:cubicBezTo>
                      <a:pt x="13623" y="474"/>
                      <a:pt x="13619" y="473"/>
                      <a:pt x="13614" y="472"/>
                    </a:cubicBezTo>
                    <a:cubicBezTo>
                      <a:pt x="13531" y="449"/>
                      <a:pt x="13446" y="427"/>
                      <a:pt x="13363" y="407"/>
                    </a:cubicBezTo>
                    <a:cubicBezTo>
                      <a:pt x="13336" y="400"/>
                      <a:pt x="13320" y="374"/>
                      <a:pt x="13327" y="347"/>
                    </a:cubicBezTo>
                    <a:cubicBezTo>
                      <a:pt x="13333" y="321"/>
                      <a:pt x="13360" y="305"/>
                      <a:pt x="13386" y="312"/>
                    </a:cubicBezTo>
                    <a:cubicBezTo>
                      <a:pt x="13470" y="332"/>
                      <a:pt x="13556" y="354"/>
                      <a:pt x="13640" y="377"/>
                    </a:cubicBezTo>
                    <a:cubicBezTo>
                      <a:pt x="13666" y="384"/>
                      <a:pt x="13681" y="411"/>
                      <a:pt x="13674" y="437"/>
                    </a:cubicBezTo>
                    <a:cubicBezTo>
                      <a:pt x="13668" y="459"/>
                      <a:pt x="13649" y="474"/>
                      <a:pt x="13627" y="474"/>
                    </a:cubicBezTo>
                    <a:close/>
                    <a:moveTo>
                      <a:pt x="7699" y="552"/>
                    </a:moveTo>
                    <a:cubicBezTo>
                      <a:pt x="7678" y="552"/>
                      <a:pt x="7658" y="538"/>
                      <a:pt x="7652" y="517"/>
                    </a:cubicBezTo>
                    <a:cubicBezTo>
                      <a:pt x="7644" y="491"/>
                      <a:pt x="7659" y="464"/>
                      <a:pt x="7685" y="456"/>
                    </a:cubicBezTo>
                    <a:cubicBezTo>
                      <a:pt x="7768" y="431"/>
                      <a:pt x="7853" y="407"/>
                      <a:pt x="7937" y="384"/>
                    </a:cubicBezTo>
                    <a:cubicBezTo>
                      <a:pt x="7963" y="376"/>
                      <a:pt x="7990" y="392"/>
                      <a:pt x="7997" y="418"/>
                    </a:cubicBezTo>
                    <a:cubicBezTo>
                      <a:pt x="8004" y="444"/>
                      <a:pt x="7989" y="471"/>
                      <a:pt x="7963" y="478"/>
                    </a:cubicBezTo>
                    <a:cubicBezTo>
                      <a:pt x="7880" y="501"/>
                      <a:pt x="7796" y="525"/>
                      <a:pt x="7713" y="550"/>
                    </a:cubicBezTo>
                    <a:cubicBezTo>
                      <a:pt x="7708" y="551"/>
                      <a:pt x="7704" y="552"/>
                      <a:pt x="7699" y="552"/>
                    </a:cubicBezTo>
                    <a:close/>
                    <a:moveTo>
                      <a:pt x="14127" y="623"/>
                    </a:moveTo>
                    <a:cubicBezTo>
                      <a:pt x="14122" y="623"/>
                      <a:pt x="14117" y="622"/>
                      <a:pt x="14112" y="620"/>
                    </a:cubicBezTo>
                    <a:cubicBezTo>
                      <a:pt x="14030" y="594"/>
                      <a:pt x="13947" y="568"/>
                      <a:pt x="13864" y="543"/>
                    </a:cubicBezTo>
                    <a:cubicBezTo>
                      <a:pt x="13838" y="535"/>
                      <a:pt x="13824" y="508"/>
                      <a:pt x="13831" y="482"/>
                    </a:cubicBezTo>
                    <a:cubicBezTo>
                      <a:pt x="13839" y="456"/>
                      <a:pt x="13866" y="442"/>
                      <a:pt x="13892" y="449"/>
                    </a:cubicBezTo>
                    <a:cubicBezTo>
                      <a:pt x="13976" y="474"/>
                      <a:pt x="14060" y="500"/>
                      <a:pt x="14143" y="527"/>
                    </a:cubicBezTo>
                    <a:cubicBezTo>
                      <a:pt x="14168" y="536"/>
                      <a:pt x="14182" y="563"/>
                      <a:pt x="14174" y="589"/>
                    </a:cubicBezTo>
                    <a:cubicBezTo>
                      <a:pt x="14167" y="610"/>
                      <a:pt x="14148" y="623"/>
                      <a:pt x="14127" y="623"/>
                    </a:cubicBezTo>
                    <a:close/>
                    <a:moveTo>
                      <a:pt x="7203" y="715"/>
                    </a:moveTo>
                    <a:cubicBezTo>
                      <a:pt x="7183" y="715"/>
                      <a:pt x="7164" y="702"/>
                      <a:pt x="7157" y="682"/>
                    </a:cubicBezTo>
                    <a:cubicBezTo>
                      <a:pt x="7147" y="656"/>
                      <a:pt x="7161" y="628"/>
                      <a:pt x="7186" y="619"/>
                    </a:cubicBezTo>
                    <a:cubicBezTo>
                      <a:pt x="7269" y="590"/>
                      <a:pt x="7352" y="562"/>
                      <a:pt x="7435" y="535"/>
                    </a:cubicBezTo>
                    <a:cubicBezTo>
                      <a:pt x="7460" y="526"/>
                      <a:pt x="7488" y="540"/>
                      <a:pt x="7496" y="566"/>
                    </a:cubicBezTo>
                    <a:cubicBezTo>
                      <a:pt x="7505" y="592"/>
                      <a:pt x="7491" y="619"/>
                      <a:pt x="7465" y="628"/>
                    </a:cubicBezTo>
                    <a:cubicBezTo>
                      <a:pt x="7383" y="655"/>
                      <a:pt x="7301" y="683"/>
                      <a:pt x="7219" y="712"/>
                    </a:cubicBezTo>
                    <a:cubicBezTo>
                      <a:pt x="7214" y="714"/>
                      <a:pt x="7208" y="715"/>
                      <a:pt x="7203" y="715"/>
                    </a:cubicBezTo>
                    <a:close/>
                    <a:moveTo>
                      <a:pt x="14622" y="797"/>
                    </a:moveTo>
                    <a:cubicBezTo>
                      <a:pt x="14616" y="797"/>
                      <a:pt x="14610" y="796"/>
                      <a:pt x="14604" y="794"/>
                    </a:cubicBezTo>
                    <a:cubicBezTo>
                      <a:pt x="14523" y="763"/>
                      <a:pt x="14441" y="733"/>
                      <a:pt x="14359" y="704"/>
                    </a:cubicBezTo>
                    <a:cubicBezTo>
                      <a:pt x="14334" y="695"/>
                      <a:pt x="14320" y="667"/>
                      <a:pt x="14329" y="642"/>
                    </a:cubicBezTo>
                    <a:cubicBezTo>
                      <a:pt x="14338" y="616"/>
                      <a:pt x="14366" y="603"/>
                      <a:pt x="14392" y="612"/>
                    </a:cubicBezTo>
                    <a:cubicBezTo>
                      <a:pt x="14474" y="641"/>
                      <a:pt x="14557" y="671"/>
                      <a:pt x="14639" y="702"/>
                    </a:cubicBezTo>
                    <a:cubicBezTo>
                      <a:pt x="14664" y="712"/>
                      <a:pt x="14677" y="740"/>
                      <a:pt x="14667" y="765"/>
                    </a:cubicBezTo>
                    <a:cubicBezTo>
                      <a:pt x="14660" y="785"/>
                      <a:pt x="14641" y="797"/>
                      <a:pt x="14622" y="797"/>
                    </a:cubicBezTo>
                    <a:close/>
                    <a:moveTo>
                      <a:pt x="6715" y="901"/>
                    </a:moveTo>
                    <a:cubicBezTo>
                      <a:pt x="6696" y="901"/>
                      <a:pt x="6677" y="890"/>
                      <a:pt x="6670" y="871"/>
                    </a:cubicBezTo>
                    <a:cubicBezTo>
                      <a:pt x="6659" y="846"/>
                      <a:pt x="6671" y="817"/>
                      <a:pt x="6696" y="807"/>
                    </a:cubicBezTo>
                    <a:cubicBezTo>
                      <a:pt x="6777" y="774"/>
                      <a:pt x="6859" y="741"/>
                      <a:pt x="6940" y="710"/>
                    </a:cubicBezTo>
                    <a:cubicBezTo>
                      <a:pt x="6965" y="700"/>
                      <a:pt x="6994" y="713"/>
                      <a:pt x="7003" y="738"/>
                    </a:cubicBezTo>
                    <a:cubicBezTo>
                      <a:pt x="7013" y="764"/>
                      <a:pt x="7000" y="792"/>
                      <a:pt x="6975" y="802"/>
                    </a:cubicBezTo>
                    <a:cubicBezTo>
                      <a:pt x="6894" y="833"/>
                      <a:pt x="6813" y="865"/>
                      <a:pt x="6734" y="897"/>
                    </a:cubicBezTo>
                    <a:cubicBezTo>
                      <a:pt x="6727" y="900"/>
                      <a:pt x="6721" y="901"/>
                      <a:pt x="6715" y="901"/>
                    </a:cubicBezTo>
                    <a:close/>
                    <a:moveTo>
                      <a:pt x="15106" y="995"/>
                    </a:moveTo>
                    <a:cubicBezTo>
                      <a:pt x="15100" y="995"/>
                      <a:pt x="15093" y="994"/>
                      <a:pt x="15087" y="991"/>
                    </a:cubicBezTo>
                    <a:cubicBezTo>
                      <a:pt x="15007" y="956"/>
                      <a:pt x="14926" y="922"/>
                      <a:pt x="14847" y="889"/>
                    </a:cubicBezTo>
                    <a:cubicBezTo>
                      <a:pt x="14822" y="879"/>
                      <a:pt x="14810" y="851"/>
                      <a:pt x="14820" y="826"/>
                    </a:cubicBezTo>
                    <a:cubicBezTo>
                      <a:pt x="14830" y="801"/>
                      <a:pt x="14859" y="789"/>
                      <a:pt x="14884" y="799"/>
                    </a:cubicBezTo>
                    <a:cubicBezTo>
                      <a:pt x="14964" y="832"/>
                      <a:pt x="15046" y="866"/>
                      <a:pt x="15126" y="901"/>
                    </a:cubicBezTo>
                    <a:cubicBezTo>
                      <a:pt x="15151" y="912"/>
                      <a:pt x="15162" y="941"/>
                      <a:pt x="15151" y="966"/>
                    </a:cubicBezTo>
                    <a:cubicBezTo>
                      <a:pt x="15143" y="984"/>
                      <a:pt x="15125" y="995"/>
                      <a:pt x="15106" y="995"/>
                    </a:cubicBezTo>
                    <a:close/>
                    <a:moveTo>
                      <a:pt x="6239" y="1111"/>
                    </a:moveTo>
                    <a:cubicBezTo>
                      <a:pt x="6220" y="1111"/>
                      <a:pt x="6203" y="1100"/>
                      <a:pt x="6194" y="1083"/>
                    </a:cubicBezTo>
                    <a:cubicBezTo>
                      <a:pt x="6183" y="1058"/>
                      <a:pt x="6193" y="1029"/>
                      <a:pt x="6218" y="1017"/>
                    </a:cubicBezTo>
                    <a:cubicBezTo>
                      <a:pt x="6296" y="981"/>
                      <a:pt x="6376" y="944"/>
                      <a:pt x="6456" y="909"/>
                    </a:cubicBezTo>
                    <a:cubicBezTo>
                      <a:pt x="6480" y="898"/>
                      <a:pt x="6509" y="910"/>
                      <a:pt x="6520" y="934"/>
                    </a:cubicBezTo>
                    <a:cubicBezTo>
                      <a:pt x="6531" y="959"/>
                      <a:pt x="6520" y="988"/>
                      <a:pt x="6495" y="999"/>
                    </a:cubicBezTo>
                    <a:cubicBezTo>
                      <a:pt x="6416" y="1034"/>
                      <a:pt x="6337" y="1070"/>
                      <a:pt x="6259" y="1106"/>
                    </a:cubicBezTo>
                    <a:cubicBezTo>
                      <a:pt x="6253" y="1109"/>
                      <a:pt x="6246" y="1111"/>
                      <a:pt x="6239" y="1111"/>
                    </a:cubicBezTo>
                    <a:close/>
                    <a:moveTo>
                      <a:pt x="15581" y="1217"/>
                    </a:moveTo>
                    <a:cubicBezTo>
                      <a:pt x="15573" y="1217"/>
                      <a:pt x="15566" y="1215"/>
                      <a:pt x="15559" y="1212"/>
                    </a:cubicBezTo>
                    <a:cubicBezTo>
                      <a:pt x="15481" y="1173"/>
                      <a:pt x="15402" y="1135"/>
                      <a:pt x="15324" y="1098"/>
                    </a:cubicBezTo>
                    <a:cubicBezTo>
                      <a:pt x="15300" y="1087"/>
                      <a:pt x="15289" y="1058"/>
                      <a:pt x="15301" y="1033"/>
                    </a:cubicBezTo>
                    <a:cubicBezTo>
                      <a:pt x="15312" y="1009"/>
                      <a:pt x="15341" y="998"/>
                      <a:pt x="15366" y="1010"/>
                    </a:cubicBezTo>
                    <a:cubicBezTo>
                      <a:pt x="15445" y="1047"/>
                      <a:pt x="15524" y="1085"/>
                      <a:pt x="15602" y="1124"/>
                    </a:cubicBezTo>
                    <a:cubicBezTo>
                      <a:pt x="15627" y="1136"/>
                      <a:pt x="15637" y="1165"/>
                      <a:pt x="15624" y="1190"/>
                    </a:cubicBezTo>
                    <a:cubicBezTo>
                      <a:pt x="15616" y="1207"/>
                      <a:pt x="15599" y="1217"/>
                      <a:pt x="15581" y="1217"/>
                    </a:cubicBezTo>
                    <a:close/>
                    <a:moveTo>
                      <a:pt x="5773" y="1343"/>
                    </a:moveTo>
                    <a:cubicBezTo>
                      <a:pt x="5755" y="1343"/>
                      <a:pt x="5738" y="1334"/>
                      <a:pt x="5729" y="1317"/>
                    </a:cubicBezTo>
                    <a:cubicBezTo>
                      <a:pt x="5717" y="1293"/>
                      <a:pt x="5726" y="1264"/>
                      <a:pt x="5750" y="1251"/>
                    </a:cubicBezTo>
                    <a:cubicBezTo>
                      <a:pt x="5827" y="1210"/>
                      <a:pt x="5905" y="1170"/>
                      <a:pt x="5982" y="1131"/>
                    </a:cubicBezTo>
                    <a:cubicBezTo>
                      <a:pt x="6006" y="1119"/>
                      <a:pt x="6036" y="1129"/>
                      <a:pt x="6048" y="1153"/>
                    </a:cubicBezTo>
                    <a:cubicBezTo>
                      <a:pt x="6060" y="1178"/>
                      <a:pt x="6050" y="1207"/>
                      <a:pt x="6026" y="1219"/>
                    </a:cubicBezTo>
                    <a:cubicBezTo>
                      <a:pt x="5949" y="1257"/>
                      <a:pt x="5872" y="1297"/>
                      <a:pt x="5796" y="1338"/>
                    </a:cubicBezTo>
                    <a:cubicBezTo>
                      <a:pt x="5788" y="1341"/>
                      <a:pt x="5780" y="1343"/>
                      <a:pt x="5773" y="1343"/>
                    </a:cubicBezTo>
                    <a:close/>
                    <a:moveTo>
                      <a:pt x="16043" y="1461"/>
                    </a:moveTo>
                    <a:cubicBezTo>
                      <a:pt x="16035" y="1461"/>
                      <a:pt x="16027" y="1459"/>
                      <a:pt x="16019" y="1455"/>
                    </a:cubicBezTo>
                    <a:cubicBezTo>
                      <a:pt x="15944" y="1412"/>
                      <a:pt x="15867" y="1371"/>
                      <a:pt x="15791" y="1330"/>
                    </a:cubicBezTo>
                    <a:cubicBezTo>
                      <a:pt x="15767" y="1318"/>
                      <a:pt x="15758" y="1288"/>
                      <a:pt x="15770" y="1264"/>
                    </a:cubicBezTo>
                    <a:cubicBezTo>
                      <a:pt x="15783" y="1240"/>
                      <a:pt x="15813" y="1231"/>
                      <a:pt x="15836" y="1244"/>
                    </a:cubicBezTo>
                    <a:cubicBezTo>
                      <a:pt x="15913" y="1284"/>
                      <a:pt x="15991" y="1327"/>
                      <a:pt x="16067" y="1369"/>
                    </a:cubicBezTo>
                    <a:cubicBezTo>
                      <a:pt x="16091" y="1383"/>
                      <a:pt x="16099" y="1412"/>
                      <a:pt x="16086" y="1436"/>
                    </a:cubicBezTo>
                    <a:cubicBezTo>
                      <a:pt x="16077" y="1452"/>
                      <a:pt x="16060" y="1461"/>
                      <a:pt x="16043" y="1461"/>
                    </a:cubicBezTo>
                    <a:close/>
                    <a:moveTo>
                      <a:pt x="5318" y="1598"/>
                    </a:moveTo>
                    <a:cubicBezTo>
                      <a:pt x="5302" y="1598"/>
                      <a:pt x="5285" y="1590"/>
                      <a:pt x="5276" y="1574"/>
                    </a:cubicBezTo>
                    <a:cubicBezTo>
                      <a:pt x="5262" y="1551"/>
                      <a:pt x="5270" y="1521"/>
                      <a:pt x="5293" y="1507"/>
                    </a:cubicBezTo>
                    <a:cubicBezTo>
                      <a:pt x="5368" y="1463"/>
                      <a:pt x="5444" y="1419"/>
                      <a:pt x="5520" y="1376"/>
                    </a:cubicBezTo>
                    <a:cubicBezTo>
                      <a:pt x="5544" y="1363"/>
                      <a:pt x="5573" y="1372"/>
                      <a:pt x="5587" y="1395"/>
                    </a:cubicBezTo>
                    <a:cubicBezTo>
                      <a:pt x="5600" y="1419"/>
                      <a:pt x="5592" y="1449"/>
                      <a:pt x="5568" y="1462"/>
                    </a:cubicBezTo>
                    <a:cubicBezTo>
                      <a:pt x="5493" y="1504"/>
                      <a:pt x="5417" y="1547"/>
                      <a:pt x="5343" y="1591"/>
                    </a:cubicBezTo>
                    <a:cubicBezTo>
                      <a:pt x="5336" y="1596"/>
                      <a:pt x="5327" y="1598"/>
                      <a:pt x="5318" y="1598"/>
                    </a:cubicBezTo>
                    <a:close/>
                    <a:moveTo>
                      <a:pt x="16493" y="1728"/>
                    </a:moveTo>
                    <a:cubicBezTo>
                      <a:pt x="16484" y="1728"/>
                      <a:pt x="16476" y="1725"/>
                      <a:pt x="16467" y="1720"/>
                    </a:cubicBezTo>
                    <a:cubicBezTo>
                      <a:pt x="16394" y="1674"/>
                      <a:pt x="16319" y="1629"/>
                      <a:pt x="16245" y="1585"/>
                    </a:cubicBezTo>
                    <a:cubicBezTo>
                      <a:pt x="16222" y="1571"/>
                      <a:pt x="16214" y="1541"/>
                      <a:pt x="16228" y="1518"/>
                    </a:cubicBezTo>
                    <a:cubicBezTo>
                      <a:pt x="16242" y="1494"/>
                      <a:pt x="16272" y="1487"/>
                      <a:pt x="16295" y="1500"/>
                    </a:cubicBezTo>
                    <a:cubicBezTo>
                      <a:pt x="16370" y="1545"/>
                      <a:pt x="16445" y="1591"/>
                      <a:pt x="16519" y="1637"/>
                    </a:cubicBezTo>
                    <a:cubicBezTo>
                      <a:pt x="16542" y="1651"/>
                      <a:pt x="16549" y="1682"/>
                      <a:pt x="16535" y="1705"/>
                    </a:cubicBezTo>
                    <a:cubicBezTo>
                      <a:pt x="16526" y="1719"/>
                      <a:pt x="16510" y="1728"/>
                      <a:pt x="16493" y="1728"/>
                    </a:cubicBezTo>
                    <a:close/>
                    <a:moveTo>
                      <a:pt x="4877" y="1875"/>
                    </a:moveTo>
                    <a:cubicBezTo>
                      <a:pt x="4861" y="1875"/>
                      <a:pt x="4845" y="1868"/>
                      <a:pt x="4836" y="1853"/>
                    </a:cubicBezTo>
                    <a:cubicBezTo>
                      <a:pt x="4821" y="1831"/>
                      <a:pt x="4827" y="1800"/>
                      <a:pt x="4850" y="1785"/>
                    </a:cubicBezTo>
                    <a:cubicBezTo>
                      <a:pt x="4922" y="1737"/>
                      <a:pt x="4996" y="1690"/>
                      <a:pt x="5070" y="1644"/>
                    </a:cubicBezTo>
                    <a:cubicBezTo>
                      <a:pt x="5093" y="1629"/>
                      <a:pt x="5123" y="1636"/>
                      <a:pt x="5137" y="1659"/>
                    </a:cubicBezTo>
                    <a:cubicBezTo>
                      <a:pt x="5152" y="1682"/>
                      <a:pt x="5145" y="1712"/>
                      <a:pt x="5122" y="1727"/>
                    </a:cubicBezTo>
                    <a:cubicBezTo>
                      <a:pt x="5049" y="1772"/>
                      <a:pt x="4976" y="1820"/>
                      <a:pt x="4904" y="1867"/>
                    </a:cubicBezTo>
                    <a:cubicBezTo>
                      <a:pt x="4895" y="1873"/>
                      <a:pt x="4886" y="1875"/>
                      <a:pt x="4877" y="1875"/>
                    </a:cubicBezTo>
                    <a:close/>
                    <a:moveTo>
                      <a:pt x="16930" y="2015"/>
                    </a:moveTo>
                    <a:cubicBezTo>
                      <a:pt x="16920" y="2015"/>
                      <a:pt x="16910" y="2013"/>
                      <a:pt x="16902" y="2007"/>
                    </a:cubicBezTo>
                    <a:cubicBezTo>
                      <a:pt x="16831" y="1957"/>
                      <a:pt x="16758" y="1908"/>
                      <a:pt x="16686" y="1861"/>
                    </a:cubicBezTo>
                    <a:cubicBezTo>
                      <a:pt x="16664" y="1846"/>
                      <a:pt x="16658" y="1816"/>
                      <a:pt x="16672" y="1793"/>
                    </a:cubicBezTo>
                    <a:cubicBezTo>
                      <a:pt x="16687" y="1770"/>
                      <a:pt x="16718" y="1764"/>
                      <a:pt x="16740" y="1779"/>
                    </a:cubicBezTo>
                    <a:cubicBezTo>
                      <a:pt x="16813" y="1827"/>
                      <a:pt x="16886" y="1876"/>
                      <a:pt x="16958" y="1926"/>
                    </a:cubicBezTo>
                    <a:cubicBezTo>
                      <a:pt x="16980" y="1942"/>
                      <a:pt x="16985" y="1972"/>
                      <a:pt x="16970" y="1994"/>
                    </a:cubicBezTo>
                    <a:cubicBezTo>
                      <a:pt x="16961" y="2008"/>
                      <a:pt x="16945" y="2015"/>
                      <a:pt x="16930" y="2015"/>
                    </a:cubicBezTo>
                    <a:close/>
                    <a:moveTo>
                      <a:pt x="4449" y="2173"/>
                    </a:moveTo>
                    <a:cubicBezTo>
                      <a:pt x="4434" y="2173"/>
                      <a:pt x="4419" y="2166"/>
                      <a:pt x="4409" y="2153"/>
                    </a:cubicBezTo>
                    <a:cubicBezTo>
                      <a:pt x="4393" y="2132"/>
                      <a:pt x="4398" y="2101"/>
                      <a:pt x="4420" y="2085"/>
                    </a:cubicBezTo>
                    <a:cubicBezTo>
                      <a:pt x="4490" y="2034"/>
                      <a:pt x="4562" y="1982"/>
                      <a:pt x="4633" y="1933"/>
                    </a:cubicBezTo>
                    <a:cubicBezTo>
                      <a:pt x="4655" y="1917"/>
                      <a:pt x="4686" y="1923"/>
                      <a:pt x="4701" y="1945"/>
                    </a:cubicBezTo>
                    <a:cubicBezTo>
                      <a:pt x="4717" y="1967"/>
                      <a:pt x="4711" y="1997"/>
                      <a:pt x="4689" y="2013"/>
                    </a:cubicBezTo>
                    <a:cubicBezTo>
                      <a:pt x="4618" y="2062"/>
                      <a:pt x="4547" y="2113"/>
                      <a:pt x="4478" y="2164"/>
                    </a:cubicBezTo>
                    <a:cubicBezTo>
                      <a:pt x="4469" y="2170"/>
                      <a:pt x="4459" y="2173"/>
                      <a:pt x="4449" y="2173"/>
                    </a:cubicBezTo>
                    <a:close/>
                    <a:moveTo>
                      <a:pt x="17352" y="2324"/>
                    </a:moveTo>
                    <a:cubicBezTo>
                      <a:pt x="17341" y="2324"/>
                      <a:pt x="17331" y="2321"/>
                      <a:pt x="17322" y="2314"/>
                    </a:cubicBezTo>
                    <a:cubicBezTo>
                      <a:pt x="17253" y="2261"/>
                      <a:pt x="17183" y="2208"/>
                      <a:pt x="17114" y="2158"/>
                    </a:cubicBezTo>
                    <a:cubicBezTo>
                      <a:pt x="17092" y="2142"/>
                      <a:pt x="17087" y="2111"/>
                      <a:pt x="17103" y="2089"/>
                    </a:cubicBezTo>
                    <a:cubicBezTo>
                      <a:pt x="17119" y="2068"/>
                      <a:pt x="17150" y="2063"/>
                      <a:pt x="17171" y="2079"/>
                    </a:cubicBezTo>
                    <a:cubicBezTo>
                      <a:pt x="17241" y="2130"/>
                      <a:pt x="17312" y="2183"/>
                      <a:pt x="17381" y="2236"/>
                    </a:cubicBezTo>
                    <a:cubicBezTo>
                      <a:pt x="17403" y="2253"/>
                      <a:pt x="17407" y="2284"/>
                      <a:pt x="17390" y="2305"/>
                    </a:cubicBezTo>
                    <a:cubicBezTo>
                      <a:pt x="17381" y="2318"/>
                      <a:pt x="17366" y="2324"/>
                      <a:pt x="17352" y="2324"/>
                    </a:cubicBezTo>
                    <a:close/>
                    <a:moveTo>
                      <a:pt x="4036" y="2492"/>
                    </a:moveTo>
                    <a:cubicBezTo>
                      <a:pt x="4022" y="2492"/>
                      <a:pt x="4007" y="2486"/>
                      <a:pt x="3998" y="2474"/>
                    </a:cubicBezTo>
                    <a:cubicBezTo>
                      <a:pt x="3981" y="2453"/>
                      <a:pt x="3984" y="2422"/>
                      <a:pt x="4005" y="2405"/>
                    </a:cubicBezTo>
                    <a:cubicBezTo>
                      <a:pt x="4072" y="2350"/>
                      <a:pt x="4141" y="2296"/>
                      <a:pt x="4211" y="2242"/>
                    </a:cubicBezTo>
                    <a:cubicBezTo>
                      <a:pt x="4232" y="2226"/>
                      <a:pt x="4263" y="2230"/>
                      <a:pt x="4279" y="2251"/>
                    </a:cubicBezTo>
                    <a:cubicBezTo>
                      <a:pt x="4296" y="2273"/>
                      <a:pt x="4292" y="2303"/>
                      <a:pt x="4270" y="2320"/>
                    </a:cubicBezTo>
                    <a:cubicBezTo>
                      <a:pt x="4202" y="2373"/>
                      <a:pt x="4133" y="2427"/>
                      <a:pt x="4067" y="2481"/>
                    </a:cubicBezTo>
                    <a:cubicBezTo>
                      <a:pt x="4058" y="2488"/>
                      <a:pt x="4047" y="2492"/>
                      <a:pt x="4036" y="2492"/>
                    </a:cubicBezTo>
                    <a:close/>
                    <a:moveTo>
                      <a:pt x="17758" y="2653"/>
                    </a:moveTo>
                    <a:cubicBezTo>
                      <a:pt x="17747" y="2653"/>
                      <a:pt x="17735" y="2649"/>
                      <a:pt x="17726" y="2641"/>
                    </a:cubicBezTo>
                    <a:cubicBezTo>
                      <a:pt x="17661" y="2585"/>
                      <a:pt x="17593" y="2530"/>
                      <a:pt x="17526" y="2475"/>
                    </a:cubicBezTo>
                    <a:cubicBezTo>
                      <a:pt x="17505" y="2458"/>
                      <a:pt x="17502" y="2427"/>
                      <a:pt x="17519" y="2406"/>
                    </a:cubicBezTo>
                    <a:cubicBezTo>
                      <a:pt x="17536" y="2385"/>
                      <a:pt x="17566" y="2382"/>
                      <a:pt x="17588" y="2399"/>
                    </a:cubicBezTo>
                    <a:cubicBezTo>
                      <a:pt x="17655" y="2454"/>
                      <a:pt x="17723" y="2510"/>
                      <a:pt x="17790" y="2566"/>
                    </a:cubicBezTo>
                    <a:cubicBezTo>
                      <a:pt x="17810" y="2584"/>
                      <a:pt x="17813" y="2615"/>
                      <a:pt x="17795" y="2635"/>
                    </a:cubicBezTo>
                    <a:cubicBezTo>
                      <a:pt x="17785" y="2647"/>
                      <a:pt x="17772" y="2653"/>
                      <a:pt x="17758" y="2653"/>
                    </a:cubicBezTo>
                    <a:close/>
                    <a:moveTo>
                      <a:pt x="3638" y="2830"/>
                    </a:moveTo>
                    <a:cubicBezTo>
                      <a:pt x="3625" y="2830"/>
                      <a:pt x="3612" y="2825"/>
                      <a:pt x="3602" y="2814"/>
                    </a:cubicBezTo>
                    <a:cubicBezTo>
                      <a:pt x="3584" y="2794"/>
                      <a:pt x="3586" y="2763"/>
                      <a:pt x="3606" y="2745"/>
                    </a:cubicBezTo>
                    <a:cubicBezTo>
                      <a:pt x="3671" y="2687"/>
                      <a:pt x="3737" y="2629"/>
                      <a:pt x="3803" y="2572"/>
                    </a:cubicBezTo>
                    <a:cubicBezTo>
                      <a:pt x="3824" y="2555"/>
                      <a:pt x="3855" y="2557"/>
                      <a:pt x="3872" y="2578"/>
                    </a:cubicBezTo>
                    <a:cubicBezTo>
                      <a:pt x="3890" y="2599"/>
                      <a:pt x="3887" y="2629"/>
                      <a:pt x="3867" y="2647"/>
                    </a:cubicBezTo>
                    <a:cubicBezTo>
                      <a:pt x="3801" y="2703"/>
                      <a:pt x="3735" y="2760"/>
                      <a:pt x="3671" y="2818"/>
                    </a:cubicBezTo>
                    <a:cubicBezTo>
                      <a:pt x="3662" y="2826"/>
                      <a:pt x="3650" y="2830"/>
                      <a:pt x="3638" y="2830"/>
                    </a:cubicBezTo>
                    <a:close/>
                    <a:moveTo>
                      <a:pt x="18148" y="3000"/>
                    </a:moveTo>
                    <a:cubicBezTo>
                      <a:pt x="18136" y="3000"/>
                      <a:pt x="18124" y="2996"/>
                      <a:pt x="18114" y="2987"/>
                    </a:cubicBezTo>
                    <a:cubicBezTo>
                      <a:pt x="18051" y="2928"/>
                      <a:pt x="17986" y="2869"/>
                      <a:pt x="17922" y="2812"/>
                    </a:cubicBezTo>
                    <a:cubicBezTo>
                      <a:pt x="17902" y="2794"/>
                      <a:pt x="17900" y="2763"/>
                      <a:pt x="17918" y="2743"/>
                    </a:cubicBezTo>
                    <a:cubicBezTo>
                      <a:pt x="17936" y="2723"/>
                      <a:pt x="17967" y="2721"/>
                      <a:pt x="17987" y="2739"/>
                    </a:cubicBezTo>
                    <a:cubicBezTo>
                      <a:pt x="18052" y="2796"/>
                      <a:pt x="18117" y="2856"/>
                      <a:pt x="18181" y="2916"/>
                    </a:cubicBezTo>
                    <a:cubicBezTo>
                      <a:pt x="18201" y="2934"/>
                      <a:pt x="18202" y="2965"/>
                      <a:pt x="18183" y="2985"/>
                    </a:cubicBezTo>
                    <a:cubicBezTo>
                      <a:pt x="18174" y="2995"/>
                      <a:pt x="18161" y="3000"/>
                      <a:pt x="18148" y="3000"/>
                    </a:cubicBezTo>
                    <a:close/>
                    <a:moveTo>
                      <a:pt x="3258" y="3187"/>
                    </a:moveTo>
                    <a:cubicBezTo>
                      <a:pt x="3245" y="3187"/>
                      <a:pt x="3232" y="3182"/>
                      <a:pt x="3223" y="3173"/>
                    </a:cubicBezTo>
                    <a:cubicBezTo>
                      <a:pt x="3204" y="3153"/>
                      <a:pt x="3204" y="3122"/>
                      <a:pt x="3223" y="3103"/>
                    </a:cubicBezTo>
                    <a:cubicBezTo>
                      <a:pt x="3286" y="3042"/>
                      <a:pt x="3349" y="2981"/>
                      <a:pt x="3412" y="2922"/>
                    </a:cubicBezTo>
                    <a:cubicBezTo>
                      <a:pt x="3432" y="2903"/>
                      <a:pt x="3463" y="2904"/>
                      <a:pt x="3482" y="2924"/>
                    </a:cubicBezTo>
                    <a:cubicBezTo>
                      <a:pt x="3500" y="2944"/>
                      <a:pt x="3499" y="2975"/>
                      <a:pt x="3479" y="2993"/>
                    </a:cubicBezTo>
                    <a:cubicBezTo>
                      <a:pt x="3417" y="3052"/>
                      <a:pt x="3354" y="3112"/>
                      <a:pt x="3292" y="3173"/>
                    </a:cubicBezTo>
                    <a:cubicBezTo>
                      <a:pt x="3283" y="3183"/>
                      <a:pt x="3270" y="3187"/>
                      <a:pt x="3258" y="3187"/>
                    </a:cubicBezTo>
                    <a:close/>
                    <a:moveTo>
                      <a:pt x="18520" y="3366"/>
                    </a:moveTo>
                    <a:cubicBezTo>
                      <a:pt x="18507" y="3366"/>
                      <a:pt x="18494" y="3361"/>
                      <a:pt x="18485" y="3352"/>
                    </a:cubicBezTo>
                    <a:cubicBezTo>
                      <a:pt x="18425" y="3290"/>
                      <a:pt x="18363" y="3228"/>
                      <a:pt x="18302" y="3167"/>
                    </a:cubicBezTo>
                    <a:cubicBezTo>
                      <a:pt x="18282" y="3148"/>
                      <a:pt x="18282" y="3117"/>
                      <a:pt x="18301" y="3098"/>
                    </a:cubicBezTo>
                    <a:cubicBezTo>
                      <a:pt x="18320" y="3079"/>
                      <a:pt x="18351" y="3078"/>
                      <a:pt x="18370" y="3097"/>
                    </a:cubicBezTo>
                    <a:cubicBezTo>
                      <a:pt x="18432" y="3158"/>
                      <a:pt x="18495" y="3221"/>
                      <a:pt x="18555" y="3283"/>
                    </a:cubicBezTo>
                    <a:cubicBezTo>
                      <a:pt x="18574" y="3303"/>
                      <a:pt x="18573" y="3334"/>
                      <a:pt x="18554" y="3353"/>
                    </a:cubicBezTo>
                    <a:cubicBezTo>
                      <a:pt x="18545" y="3362"/>
                      <a:pt x="18532" y="3366"/>
                      <a:pt x="18520" y="3366"/>
                    </a:cubicBezTo>
                    <a:close/>
                    <a:moveTo>
                      <a:pt x="2895" y="3562"/>
                    </a:moveTo>
                    <a:cubicBezTo>
                      <a:pt x="2883" y="3562"/>
                      <a:pt x="2871" y="3558"/>
                      <a:pt x="2861" y="3550"/>
                    </a:cubicBezTo>
                    <a:cubicBezTo>
                      <a:pt x="2841" y="3531"/>
                      <a:pt x="2840" y="3500"/>
                      <a:pt x="2859" y="3480"/>
                    </a:cubicBezTo>
                    <a:cubicBezTo>
                      <a:pt x="2917" y="3417"/>
                      <a:pt x="2978" y="3352"/>
                      <a:pt x="3039" y="3290"/>
                    </a:cubicBezTo>
                    <a:cubicBezTo>
                      <a:pt x="3058" y="3270"/>
                      <a:pt x="3089" y="3270"/>
                      <a:pt x="3108" y="3289"/>
                    </a:cubicBezTo>
                    <a:cubicBezTo>
                      <a:pt x="3127" y="3307"/>
                      <a:pt x="3128" y="3338"/>
                      <a:pt x="3109" y="3358"/>
                    </a:cubicBezTo>
                    <a:cubicBezTo>
                      <a:pt x="3049" y="3420"/>
                      <a:pt x="2989" y="3484"/>
                      <a:pt x="2931" y="3547"/>
                    </a:cubicBezTo>
                    <a:cubicBezTo>
                      <a:pt x="2921" y="3557"/>
                      <a:pt x="2908" y="3562"/>
                      <a:pt x="2895" y="3562"/>
                    </a:cubicBezTo>
                    <a:close/>
                    <a:moveTo>
                      <a:pt x="18874" y="3750"/>
                    </a:moveTo>
                    <a:cubicBezTo>
                      <a:pt x="18861" y="3750"/>
                      <a:pt x="18847" y="3744"/>
                      <a:pt x="18837" y="3733"/>
                    </a:cubicBezTo>
                    <a:cubicBezTo>
                      <a:pt x="18780" y="3668"/>
                      <a:pt x="18721" y="3603"/>
                      <a:pt x="18663" y="3540"/>
                    </a:cubicBezTo>
                    <a:cubicBezTo>
                      <a:pt x="18645" y="3520"/>
                      <a:pt x="18646" y="3489"/>
                      <a:pt x="18666" y="3471"/>
                    </a:cubicBezTo>
                    <a:cubicBezTo>
                      <a:pt x="18686" y="3453"/>
                      <a:pt x="18717" y="3454"/>
                      <a:pt x="18735" y="3474"/>
                    </a:cubicBezTo>
                    <a:cubicBezTo>
                      <a:pt x="18794" y="3537"/>
                      <a:pt x="18853" y="3603"/>
                      <a:pt x="18911" y="3669"/>
                    </a:cubicBezTo>
                    <a:cubicBezTo>
                      <a:pt x="18929" y="3689"/>
                      <a:pt x="18927" y="3720"/>
                      <a:pt x="18906" y="3738"/>
                    </a:cubicBezTo>
                    <a:cubicBezTo>
                      <a:pt x="18897" y="3746"/>
                      <a:pt x="18886" y="3750"/>
                      <a:pt x="18874" y="3750"/>
                    </a:cubicBezTo>
                    <a:close/>
                    <a:moveTo>
                      <a:pt x="2550" y="3955"/>
                    </a:moveTo>
                    <a:cubicBezTo>
                      <a:pt x="2539" y="3955"/>
                      <a:pt x="2528" y="3951"/>
                      <a:pt x="2518" y="3944"/>
                    </a:cubicBezTo>
                    <a:cubicBezTo>
                      <a:pt x="2498" y="3926"/>
                      <a:pt x="2495" y="3895"/>
                      <a:pt x="2512" y="3875"/>
                    </a:cubicBezTo>
                    <a:cubicBezTo>
                      <a:pt x="2568" y="3808"/>
                      <a:pt x="2626" y="3741"/>
                      <a:pt x="2683" y="3675"/>
                    </a:cubicBezTo>
                    <a:cubicBezTo>
                      <a:pt x="2701" y="3655"/>
                      <a:pt x="2732" y="3653"/>
                      <a:pt x="2752" y="3671"/>
                    </a:cubicBezTo>
                    <a:cubicBezTo>
                      <a:pt x="2772" y="3689"/>
                      <a:pt x="2774" y="3720"/>
                      <a:pt x="2757" y="3740"/>
                    </a:cubicBezTo>
                    <a:cubicBezTo>
                      <a:pt x="2700" y="3805"/>
                      <a:pt x="2643" y="3871"/>
                      <a:pt x="2587" y="3937"/>
                    </a:cubicBezTo>
                    <a:cubicBezTo>
                      <a:pt x="2578" y="3949"/>
                      <a:pt x="2564" y="3955"/>
                      <a:pt x="2550" y="3955"/>
                    </a:cubicBezTo>
                    <a:close/>
                    <a:moveTo>
                      <a:pt x="19209" y="4150"/>
                    </a:moveTo>
                    <a:cubicBezTo>
                      <a:pt x="19195" y="4150"/>
                      <a:pt x="19181" y="4144"/>
                      <a:pt x="19171" y="4131"/>
                    </a:cubicBezTo>
                    <a:cubicBezTo>
                      <a:pt x="19117" y="4064"/>
                      <a:pt x="19062" y="3996"/>
                      <a:pt x="19007" y="3930"/>
                    </a:cubicBezTo>
                    <a:cubicBezTo>
                      <a:pt x="18989" y="3910"/>
                      <a:pt x="18992" y="3879"/>
                      <a:pt x="19013" y="3861"/>
                    </a:cubicBezTo>
                    <a:cubicBezTo>
                      <a:pt x="19033" y="3844"/>
                      <a:pt x="19064" y="3847"/>
                      <a:pt x="19082" y="3867"/>
                    </a:cubicBezTo>
                    <a:cubicBezTo>
                      <a:pt x="19138" y="3934"/>
                      <a:pt x="19193" y="4002"/>
                      <a:pt x="19248" y="4070"/>
                    </a:cubicBezTo>
                    <a:cubicBezTo>
                      <a:pt x="19264" y="4091"/>
                      <a:pt x="19261" y="4122"/>
                      <a:pt x="19240" y="4139"/>
                    </a:cubicBezTo>
                    <a:cubicBezTo>
                      <a:pt x="19231" y="4146"/>
                      <a:pt x="19220" y="4150"/>
                      <a:pt x="19209" y="4150"/>
                    </a:cubicBezTo>
                    <a:close/>
                    <a:moveTo>
                      <a:pt x="2224" y="4364"/>
                    </a:moveTo>
                    <a:cubicBezTo>
                      <a:pt x="2214" y="4364"/>
                      <a:pt x="2204" y="4360"/>
                      <a:pt x="2195" y="4354"/>
                    </a:cubicBezTo>
                    <a:cubicBezTo>
                      <a:pt x="2173" y="4337"/>
                      <a:pt x="2169" y="4307"/>
                      <a:pt x="2185" y="4285"/>
                    </a:cubicBezTo>
                    <a:cubicBezTo>
                      <a:pt x="2238" y="4216"/>
                      <a:pt x="2292" y="4146"/>
                      <a:pt x="2346" y="4078"/>
                    </a:cubicBezTo>
                    <a:cubicBezTo>
                      <a:pt x="2363" y="4057"/>
                      <a:pt x="2394" y="4053"/>
                      <a:pt x="2415" y="4070"/>
                    </a:cubicBezTo>
                    <a:cubicBezTo>
                      <a:pt x="2436" y="4087"/>
                      <a:pt x="2440" y="4118"/>
                      <a:pt x="2423" y="4139"/>
                    </a:cubicBezTo>
                    <a:cubicBezTo>
                      <a:pt x="2369" y="4206"/>
                      <a:pt x="2315" y="4275"/>
                      <a:pt x="2263" y="4344"/>
                    </a:cubicBezTo>
                    <a:cubicBezTo>
                      <a:pt x="2254" y="4357"/>
                      <a:pt x="2239" y="4364"/>
                      <a:pt x="2224" y="4364"/>
                    </a:cubicBezTo>
                    <a:close/>
                    <a:moveTo>
                      <a:pt x="19525" y="4565"/>
                    </a:moveTo>
                    <a:cubicBezTo>
                      <a:pt x="19509" y="4565"/>
                      <a:pt x="19494" y="4558"/>
                      <a:pt x="19485" y="4545"/>
                    </a:cubicBezTo>
                    <a:cubicBezTo>
                      <a:pt x="19434" y="4475"/>
                      <a:pt x="19382" y="4405"/>
                      <a:pt x="19330" y="4336"/>
                    </a:cubicBezTo>
                    <a:cubicBezTo>
                      <a:pt x="19314" y="4315"/>
                      <a:pt x="19318" y="4284"/>
                      <a:pt x="19340" y="4268"/>
                    </a:cubicBezTo>
                    <a:cubicBezTo>
                      <a:pt x="19361" y="4251"/>
                      <a:pt x="19392" y="4256"/>
                      <a:pt x="19408" y="4277"/>
                    </a:cubicBezTo>
                    <a:cubicBezTo>
                      <a:pt x="19461" y="4346"/>
                      <a:pt x="19513" y="4417"/>
                      <a:pt x="19564" y="4488"/>
                    </a:cubicBezTo>
                    <a:cubicBezTo>
                      <a:pt x="19580" y="4510"/>
                      <a:pt x="19575" y="4540"/>
                      <a:pt x="19553" y="4556"/>
                    </a:cubicBezTo>
                    <a:cubicBezTo>
                      <a:pt x="19545" y="4562"/>
                      <a:pt x="19535" y="4565"/>
                      <a:pt x="19525" y="4565"/>
                    </a:cubicBezTo>
                    <a:close/>
                    <a:moveTo>
                      <a:pt x="1919" y="4788"/>
                    </a:moveTo>
                    <a:cubicBezTo>
                      <a:pt x="1909" y="4788"/>
                      <a:pt x="1900" y="4785"/>
                      <a:pt x="1891" y="4779"/>
                    </a:cubicBezTo>
                    <a:cubicBezTo>
                      <a:pt x="1869" y="4764"/>
                      <a:pt x="1863" y="4734"/>
                      <a:pt x="1879" y="4711"/>
                    </a:cubicBezTo>
                    <a:cubicBezTo>
                      <a:pt x="1928" y="4639"/>
                      <a:pt x="1978" y="4567"/>
                      <a:pt x="2029" y="4496"/>
                    </a:cubicBezTo>
                    <a:cubicBezTo>
                      <a:pt x="2045" y="4474"/>
                      <a:pt x="2076" y="4469"/>
                      <a:pt x="2098" y="4485"/>
                    </a:cubicBezTo>
                    <a:cubicBezTo>
                      <a:pt x="2120" y="4501"/>
                      <a:pt x="2125" y="4532"/>
                      <a:pt x="2109" y="4554"/>
                    </a:cubicBezTo>
                    <a:cubicBezTo>
                      <a:pt x="2058" y="4624"/>
                      <a:pt x="2008" y="4695"/>
                      <a:pt x="1959" y="4766"/>
                    </a:cubicBezTo>
                    <a:cubicBezTo>
                      <a:pt x="1950" y="4780"/>
                      <a:pt x="1935" y="4788"/>
                      <a:pt x="1919" y="4788"/>
                    </a:cubicBezTo>
                    <a:close/>
                    <a:moveTo>
                      <a:pt x="19819" y="4995"/>
                    </a:moveTo>
                    <a:cubicBezTo>
                      <a:pt x="19803" y="4995"/>
                      <a:pt x="19788" y="4988"/>
                      <a:pt x="19778" y="4973"/>
                    </a:cubicBezTo>
                    <a:cubicBezTo>
                      <a:pt x="19731" y="4901"/>
                      <a:pt x="19683" y="4829"/>
                      <a:pt x="19634" y="4757"/>
                    </a:cubicBezTo>
                    <a:cubicBezTo>
                      <a:pt x="19619" y="4735"/>
                      <a:pt x="19625" y="4705"/>
                      <a:pt x="19647" y="4689"/>
                    </a:cubicBezTo>
                    <a:cubicBezTo>
                      <a:pt x="19669" y="4674"/>
                      <a:pt x="19700" y="4680"/>
                      <a:pt x="19715" y="4702"/>
                    </a:cubicBezTo>
                    <a:cubicBezTo>
                      <a:pt x="19764" y="4774"/>
                      <a:pt x="19813" y="4847"/>
                      <a:pt x="19860" y="4920"/>
                    </a:cubicBezTo>
                    <a:cubicBezTo>
                      <a:pt x="19875" y="4942"/>
                      <a:pt x="19869" y="4973"/>
                      <a:pt x="19846" y="4988"/>
                    </a:cubicBezTo>
                    <a:cubicBezTo>
                      <a:pt x="19838" y="4993"/>
                      <a:pt x="19829" y="4995"/>
                      <a:pt x="19819" y="4995"/>
                    </a:cubicBezTo>
                    <a:close/>
                    <a:moveTo>
                      <a:pt x="1634" y="5226"/>
                    </a:moveTo>
                    <a:cubicBezTo>
                      <a:pt x="1626" y="5226"/>
                      <a:pt x="1617" y="5224"/>
                      <a:pt x="1609" y="5219"/>
                    </a:cubicBezTo>
                    <a:cubicBezTo>
                      <a:pt x="1586" y="5205"/>
                      <a:pt x="1578" y="5175"/>
                      <a:pt x="1593" y="5152"/>
                    </a:cubicBezTo>
                    <a:cubicBezTo>
                      <a:pt x="1638" y="5078"/>
                      <a:pt x="1685" y="5003"/>
                      <a:pt x="1733" y="4930"/>
                    </a:cubicBezTo>
                    <a:cubicBezTo>
                      <a:pt x="1748" y="4907"/>
                      <a:pt x="1778" y="4901"/>
                      <a:pt x="1801" y="4915"/>
                    </a:cubicBezTo>
                    <a:cubicBezTo>
                      <a:pt x="1823" y="4930"/>
                      <a:pt x="1830" y="4960"/>
                      <a:pt x="1815" y="4983"/>
                    </a:cubicBezTo>
                    <a:cubicBezTo>
                      <a:pt x="1768" y="5056"/>
                      <a:pt x="1721" y="5130"/>
                      <a:pt x="1676" y="5203"/>
                    </a:cubicBezTo>
                    <a:cubicBezTo>
                      <a:pt x="1667" y="5218"/>
                      <a:pt x="1651" y="5226"/>
                      <a:pt x="1634" y="5226"/>
                    </a:cubicBezTo>
                    <a:close/>
                    <a:moveTo>
                      <a:pt x="20093" y="5439"/>
                    </a:moveTo>
                    <a:cubicBezTo>
                      <a:pt x="20076" y="5439"/>
                      <a:pt x="20060" y="5430"/>
                      <a:pt x="20050" y="5415"/>
                    </a:cubicBezTo>
                    <a:cubicBezTo>
                      <a:pt x="20007" y="5341"/>
                      <a:pt x="19963" y="5266"/>
                      <a:pt x="19917" y="5192"/>
                    </a:cubicBezTo>
                    <a:cubicBezTo>
                      <a:pt x="19903" y="5169"/>
                      <a:pt x="19910" y="5139"/>
                      <a:pt x="19933" y="5125"/>
                    </a:cubicBezTo>
                    <a:cubicBezTo>
                      <a:pt x="19956" y="5111"/>
                      <a:pt x="19986" y="5118"/>
                      <a:pt x="20000" y="5141"/>
                    </a:cubicBezTo>
                    <a:cubicBezTo>
                      <a:pt x="20046" y="5216"/>
                      <a:pt x="20092" y="5291"/>
                      <a:pt x="20135" y="5366"/>
                    </a:cubicBezTo>
                    <a:cubicBezTo>
                      <a:pt x="20149" y="5389"/>
                      <a:pt x="20141" y="5419"/>
                      <a:pt x="20117" y="5432"/>
                    </a:cubicBezTo>
                    <a:cubicBezTo>
                      <a:pt x="20110" y="5437"/>
                      <a:pt x="20101" y="5439"/>
                      <a:pt x="20093" y="5439"/>
                    </a:cubicBezTo>
                    <a:close/>
                    <a:moveTo>
                      <a:pt x="1371" y="5679"/>
                    </a:moveTo>
                    <a:cubicBezTo>
                      <a:pt x="1363" y="5679"/>
                      <a:pt x="1355" y="5677"/>
                      <a:pt x="1348" y="5673"/>
                    </a:cubicBezTo>
                    <a:cubicBezTo>
                      <a:pt x="1324" y="5660"/>
                      <a:pt x="1315" y="5630"/>
                      <a:pt x="1328" y="5606"/>
                    </a:cubicBezTo>
                    <a:cubicBezTo>
                      <a:pt x="1370" y="5530"/>
                      <a:pt x="1414" y="5453"/>
                      <a:pt x="1458" y="5377"/>
                    </a:cubicBezTo>
                    <a:cubicBezTo>
                      <a:pt x="1471" y="5354"/>
                      <a:pt x="1501" y="5346"/>
                      <a:pt x="1525" y="5360"/>
                    </a:cubicBezTo>
                    <a:cubicBezTo>
                      <a:pt x="1548" y="5373"/>
                      <a:pt x="1556" y="5403"/>
                      <a:pt x="1542" y="5427"/>
                    </a:cubicBezTo>
                    <a:cubicBezTo>
                      <a:pt x="1499" y="5501"/>
                      <a:pt x="1456" y="5578"/>
                      <a:pt x="1414" y="5653"/>
                    </a:cubicBezTo>
                    <a:cubicBezTo>
                      <a:pt x="1405" y="5669"/>
                      <a:pt x="1389" y="5679"/>
                      <a:pt x="1371" y="5679"/>
                    </a:cubicBezTo>
                    <a:close/>
                    <a:moveTo>
                      <a:pt x="20344" y="5895"/>
                    </a:moveTo>
                    <a:cubicBezTo>
                      <a:pt x="20327" y="5895"/>
                      <a:pt x="20310" y="5886"/>
                      <a:pt x="20301" y="5869"/>
                    </a:cubicBezTo>
                    <a:cubicBezTo>
                      <a:pt x="20261" y="5792"/>
                      <a:pt x="20220" y="5715"/>
                      <a:pt x="20178" y="5640"/>
                    </a:cubicBezTo>
                    <a:cubicBezTo>
                      <a:pt x="20165" y="5617"/>
                      <a:pt x="20174" y="5587"/>
                      <a:pt x="20198" y="5574"/>
                    </a:cubicBezTo>
                    <a:cubicBezTo>
                      <a:pt x="20221" y="5561"/>
                      <a:pt x="20251" y="5569"/>
                      <a:pt x="20264" y="5593"/>
                    </a:cubicBezTo>
                    <a:cubicBezTo>
                      <a:pt x="20306" y="5669"/>
                      <a:pt x="20348" y="5746"/>
                      <a:pt x="20388" y="5824"/>
                    </a:cubicBezTo>
                    <a:cubicBezTo>
                      <a:pt x="20400" y="5848"/>
                      <a:pt x="20391" y="5877"/>
                      <a:pt x="20367" y="5890"/>
                    </a:cubicBezTo>
                    <a:cubicBezTo>
                      <a:pt x="20360" y="5894"/>
                      <a:pt x="20352" y="5895"/>
                      <a:pt x="20344" y="5895"/>
                    </a:cubicBezTo>
                    <a:close/>
                    <a:moveTo>
                      <a:pt x="1131" y="6143"/>
                    </a:moveTo>
                    <a:cubicBezTo>
                      <a:pt x="1123" y="6143"/>
                      <a:pt x="1116" y="6142"/>
                      <a:pt x="1109" y="6138"/>
                    </a:cubicBezTo>
                    <a:cubicBezTo>
                      <a:pt x="1085" y="6126"/>
                      <a:pt x="1075" y="6097"/>
                      <a:pt x="1087" y="6073"/>
                    </a:cubicBezTo>
                    <a:cubicBezTo>
                      <a:pt x="1125" y="5994"/>
                      <a:pt x="1165" y="5915"/>
                      <a:pt x="1205" y="5838"/>
                    </a:cubicBezTo>
                    <a:cubicBezTo>
                      <a:pt x="1217" y="5814"/>
                      <a:pt x="1247" y="5804"/>
                      <a:pt x="1271" y="5817"/>
                    </a:cubicBezTo>
                    <a:cubicBezTo>
                      <a:pt x="1295" y="5829"/>
                      <a:pt x="1304" y="5859"/>
                      <a:pt x="1292" y="5883"/>
                    </a:cubicBezTo>
                    <a:cubicBezTo>
                      <a:pt x="1252" y="5960"/>
                      <a:pt x="1213" y="6038"/>
                      <a:pt x="1175" y="6116"/>
                    </a:cubicBezTo>
                    <a:cubicBezTo>
                      <a:pt x="1166" y="6133"/>
                      <a:pt x="1149" y="6143"/>
                      <a:pt x="1131" y="6143"/>
                    </a:cubicBezTo>
                    <a:close/>
                    <a:moveTo>
                      <a:pt x="20573" y="6363"/>
                    </a:moveTo>
                    <a:cubicBezTo>
                      <a:pt x="20555" y="6363"/>
                      <a:pt x="20537" y="6352"/>
                      <a:pt x="20529" y="6335"/>
                    </a:cubicBezTo>
                    <a:cubicBezTo>
                      <a:pt x="20493" y="6256"/>
                      <a:pt x="20456" y="6178"/>
                      <a:pt x="20418" y="6100"/>
                    </a:cubicBezTo>
                    <a:cubicBezTo>
                      <a:pt x="20406" y="6076"/>
                      <a:pt x="20416" y="6047"/>
                      <a:pt x="20440" y="6035"/>
                    </a:cubicBezTo>
                    <a:cubicBezTo>
                      <a:pt x="20464" y="6023"/>
                      <a:pt x="20494" y="6033"/>
                      <a:pt x="20506" y="6057"/>
                    </a:cubicBezTo>
                    <a:cubicBezTo>
                      <a:pt x="20544" y="6135"/>
                      <a:pt x="20582" y="6215"/>
                      <a:pt x="20618" y="6294"/>
                    </a:cubicBezTo>
                    <a:cubicBezTo>
                      <a:pt x="20629" y="6318"/>
                      <a:pt x="20618" y="6347"/>
                      <a:pt x="20594" y="6359"/>
                    </a:cubicBezTo>
                    <a:cubicBezTo>
                      <a:pt x="20587" y="6362"/>
                      <a:pt x="20580" y="6363"/>
                      <a:pt x="20573" y="6363"/>
                    </a:cubicBezTo>
                    <a:close/>
                    <a:moveTo>
                      <a:pt x="913" y="6619"/>
                    </a:moveTo>
                    <a:cubicBezTo>
                      <a:pt x="906" y="6619"/>
                      <a:pt x="900" y="6618"/>
                      <a:pt x="894" y="6615"/>
                    </a:cubicBezTo>
                    <a:cubicBezTo>
                      <a:pt x="869" y="6605"/>
                      <a:pt x="857" y="6576"/>
                      <a:pt x="868" y="6551"/>
                    </a:cubicBezTo>
                    <a:cubicBezTo>
                      <a:pt x="902" y="6470"/>
                      <a:pt x="938" y="6390"/>
                      <a:pt x="974" y="6310"/>
                    </a:cubicBezTo>
                    <a:cubicBezTo>
                      <a:pt x="986" y="6286"/>
                      <a:pt x="1015" y="6275"/>
                      <a:pt x="1039" y="6286"/>
                    </a:cubicBezTo>
                    <a:cubicBezTo>
                      <a:pt x="1064" y="6298"/>
                      <a:pt x="1075" y="6327"/>
                      <a:pt x="1063" y="6351"/>
                    </a:cubicBezTo>
                    <a:cubicBezTo>
                      <a:pt x="1027" y="6430"/>
                      <a:pt x="992" y="6510"/>
                      <a:pt x="958" y="6590"/>
                    </a:cubicBezTo>
                    <a:cubicBezTo>
                      <a:pt x="950" y="6608"/>
                      <a:pt x="932" y="6619"/>
                      <a:pt x="913" y="6619"/>
                    </a:cubicBezTo>
                    <a:close/>
                    <a:moveTo>
                      <a:pt x="20779" y="6841"/>
                    </a:moveTo>
                    <a:cubicBezTo>
                      <a:pt x="20760" y="6841"/>
                      <a:pt x="20741" y="6829"/>
                      <a:pt x="20734" y="6810"/>
                    </a:cubicBezTo>
                    <a:cubicBezTo>
                      <a:pt x="20702" y="6731"/>
                      <a:pt x="20668" y="6651"/>
                      <a:pt x="20634" y="6571"/>
                    </a:cubicBezTo>
                    <a:cubicBezTo>
                      <a:pt x="20623" y="6546"/>
                      <a:pt x="20635" y="6518"/>
                      <a:pt x="20660" y="6507"/>
                    </a:cubicBezTo>
                    <a:cubicBezTo>
                      <a:pt x="20685" y="6496"/>
                      <a:pt x="20713" y="6508"/>
                      <a:pt x="20724" y="6532"/>
                    </a:cubicBezTo>
                    <a:cubicBezTo>
                      <a:pt x="20759" y="6613"/>
                      <a:pt x="20792" y="6694"/>
                      <a:pt x="20825" y="6774"/>
                    </a:cubicBezTo>
                    <a:cubicBezTo>
                      <a:pt x="20835" y="6799"/>
                      <a:pt x="20822" y="6827"/>
                      <a:pt x="20797" y="6837"/>
                    </a:cubicBezTo>
                    <a:cubicBezTo>
                      <a:pt x="20791" y="6840"/>
                      <a:pt x="20785" y="6841"/>
                      <a:pt x="20779" y="6841"/>
                    </a:cubicBezTo>
                    <a:close/>
                    <a:moveTo>
                      <a:pt x="718" y="7106"/>
                    </a:moveTo>
                    <a:cubicBezTo>
                      <a:pt x="713" y="7106"/>
                      <a:pt x="707" y="7105"/>
                      <a:pt x="701" y="7102"/>
                    </a:cubicBezTo>
                    <a:cubicBezTo>
                      <a:pt x="676" y="7093"/>
                      <a:pt x="663" y="7065"/>
                      <a:pt x="673" y="7040"/>
                    </a:cubicBezTo>
                    <a:cubicBezTo>
                      <a:pt x="703" y="6957"/>
                      <a:pt x="735" y="6875"/>
                      <a:pt x="767" y="6794"/>
                    </a:cubicBezTo>
                    <a:cubicBezTo>
                      <a:pt x="777" y="6769"/>
                      <a:pt x="806" y="6757"/>
                      <a:pt x="831" y="6767"/>
                    </a:cubicBezTo>
                    <a:cubicBezTo>
                      <a:pt x="856" y="6777"/>
                      <a:pt x="868" y="6805"/>
                      <a:pt x="858" y="6830"/>
                    </a:cubicBezTo>
                    <a:cubicBezTo>
                      <a:pt x="826" y="6910"/>
                      <a:pt x="795" y="6992"/>
                      <a:pt x="764" y="7074"/>
                    </a:cubicBezTo>
                    <a:cubicBezTo>
                      <a:pt x="757" y="7093"/>
                      <a:pt x="738" y="7106"/>
                      <a:pt x="718" y="7106"/>
                    </a:cubicBezTo>
                    <a:close/>
                    <a:moveTo>
                      <a:pt x="20962" y="7330"/>
                    </a:moveTo>
                    <a:cubicBezTo>
                      <a:pt x="20942" y="7330"/>
                      <a:pt x="20923" y="7317"/>
                      <a:pt x="20916" y="7297"/>
                    </a:cubicBezTo>
                    <a:cubicBezTo>
                      <a:pt x="20887" y="7215"/>
                      <a:pt x="20858" y="7133"/>
                      <a:pt x="20828" y="7053"/>
                    </a:cubicBezTo>
                    <a:cubicBezTo>
                      <a:pt x="20818" y="7027"/>
                      <a:pt x="20831" y="6999"/>
                      <a:pt x="20856" y="6990"/>
                    </a:cubicBezTo>
                    <a:cubicBezTo>
                      <a:pt x="20882" y="6980"/>
                      <a:pt x="20910" y="6993"/>
                      <a:pt x="20919" y="7018"/>
                    </a:cubicBezTo>
                    <a:cubicBezTo>
                      <a:pt x="20950" y="7100"/>
                      <a:pt x="20980" y="7183"/>
                      <a:pt x="21008" y="7265"/>
                    </a:cubicBezTo>
                    <a:cubicBezTo>
                      <a:pt x="21017" y="7291"/>
                      <a:pt x="21004" y="7319"/>
                      <a:pt x="20978" y="7327"/>
                    </a:cubicBezTo>
                    <a:cubicBezTo>
                      <a:pt x="20973" y="7329"/>
                      <a:pt x="20967" y="7330"/>
                      <a:pt x="20962" y="7330"/>
                    </a:cubicBezTo>
                    <a:close/>
                    <a:moveTo>
                      <a:pt x="548" y="7601"/>
                    </a:moveTo>
                    <a:cubicBezTo>
                      <a:pt x="543" y="7601"/>
                      <a:pt x="538" y="7600"/>
                      <a:pt x="533" y="7599"/>
                    </a:cubicBezTo>
                    <a:cubicBezTo>
                      <a:pt x="508" y="7591"/>
                      <a:pt x="493" y="7563"/>
                      <a:pt x="501" y="7537"/>
                    </a:cubicBezTo>
                    <a:cubicBezTo>
                      <a:pt x="528" y="7454"/>
                      <a:pt x="555" y="7370"/>
                      <a:pt x="584" y="7287"/>
                    </a:cubicBezTo>
                    <a:cubicBezTo>
                      <a:pt x="593" y="7262"/>
                      <a:pt x="620" y="7248"/>
                      <a:pt x="646" y="7257"/>
                    </a:cubicBezTo>
                    <a:cubicBezTo>
                      <a:pt x="672" y="7266"/>
                      <a:pt x="685" y="7294"/>
                      <a:pt x="677" y="7319"/>
                    </a:cubicBezTo>
                    <a:cubicBezTo>
                      <a:pt x="648" y="7401"/>
                      <a:pt x="621" y="7484"/>
                      <a:pt x="595" y="7567"/>
                    </a:cubicBezTo>
                    <a:cubicBezTo>
                      <a:pt x="588" y="7588"/>
                      <a:pt x="569" y="7601"/>
                      <a:pt x="548" y="7601"/>
                    </a:cubicBezTo>
                    <a:close/>
                    <a:moveTo>
                      <a:pt x="21121" y="7828"/>
                    </a:moveTo>
                    <a:cubicBezTo>
                      <a:pt x="21099" y="7828"/>
                      <a:pt x="21080" y="7814"/>
                      <a:pt x="21074" y="7792"/>
                    </a:cubicBezTo>
                    <a:cubicBezTo>
                      <a:pt x="21049" y="7709"/>
                      <a:pt x="21024" y="7626"/>
                      <a:pt x="20998" y="7544"/>
                    </a:cubicBezTo>
                    <a:cubicBezTo>
                      <a:pt x="20989" y="7518"/>
                      <a:pt x="21004" y="7490"/>
                      <a:pt x="21029" y="7482"/>
                    </a:cubicBezTo>
                    <a:cubicBezTo>
                      <a:pt x="21055" y="7474"/>
                      <a:pt x="21083" y="7488"/>
                      <a:pt x="21091" y="7514"/>
                    </a:cubicBezTo>
                    <a:cubicBezTo>
                      <a:pt x="21117" y="7597"/>
                      <a:pt x="21143" y="7681"/>
                      <a:pt x="21168" y="7765"/>
                    </a:cubicBezTo>
                    <a:cubicBezTo>
                      <a:pt x="21175" y="7791"/>
                      <a:pt x="21160" y="7818"/>
                      <a:pt x="21134" y="7826"/>
                    </a:cubicBezTo>
                    <a:cubicBezTo>
                      <a:pt x="21130" y="7827"/>
                      <a:pt x="21125" y="7828"/>
                      <a:pt x="21121" y="7828"/>
                    </a:cubicBezTo>
                    <a:close/>
                    <a:moveTo>
                      <a:pt x="403" y="8103"/>
                    </a:moveTo>
                    <a:cubicBezTo>
                      <a:pt x="399" y="8103"/>
                      <a:pt x="394" y="8102"/>
                      <a:pt x="390" y="8101"/>
                    </a:cubicBezTo>
                    <a:cubicBezTo>
                      <a:pt x="364" y="8094"/>
                      <a:pt x="348" y="8067"/>
                      <a:pt x="355" y="8041"/>
                    </a:cubicBezTo>
                    <a:cubicBezTo>
                      <a:pt x="377" y="7957"/>
                      <a:pt x="401" y="7872"/>
                      <a:pt x="425" y="7788"/>
                    </a:cubicBezTo>
                    <a:cubicBezTo>
                      <a:pt x="433" y="7762"/>
                      <a:pt x="460" y="7747"/>
                      <a:pt x="486" y="7755"/>
                    </a:cubicBezTo>
                    <a:cubicBezTo>
                      <a:pt x="512" y="7762"/>
                      <a:pt x="527" y="7790"/>
                      <a:pt x="519" y="7816"/>
                    </a:cubicBezTo>
                    <a:cubicBezTo>
                      <a:pt x="495" y="7899"/>
                      <a:pt x="472" y="7983"/>
                      <a:pt x="450" y="8066"/>
                    </a:cubicBezTo>
                    <a:cubicBezTo>
                      <a:pt x="444" y="8088"/>
                      <a:pt x="424" y="8103"/>
                      <a:pt x="403" y="8103"/>
                    </a:cubicBezTo>
                    <a:close/>
                    <a:moveTo>
                      <a:pt x="21255" y="8332"/>
                    </a:moveTo>
                    <a:cubicBezTo>
                      <a:pt x="21233" y="8332"/>
                      <a:pt x="21213" y="8317"/>
                      <a:pt x="21207" y="8295"/>
                    </a:cubicBezTo>
                    <a:cubicBezTo>
                      <a:pt x="21187" y="8210"/>
                      <a:pt x="21166" y="8125"/>
                      <a:pt x="21144" y="8043"/>
                    </a:cubicBezTo>
                    <a:cubicBezTo>
                      <a:pt x="21137" y="8017"/>
                      <a:pt x="21152" y="7990"/>
                      <a:pt x="21178" y="7983"/>
                    </a:cubicBezTo>
                    <a:cubicBezTo>
                      <a:pt x="21204" y="7976"/>
                      <a:pt x="21231" y="7991"/>
                      <a:pt x="21238" y="8018"/>
                    </a:cubicBezTo>
                    <a:cubicBezTo>
                      <a:pt x="21260" y="8101"/>
                      <a:pt x="21282" y="8187"/>
                      <a:pt x="21302" y="8272"/>
                    </a:cubicBezTo>
                    <a:cubicBezTo>
                      <a:pt x="21309" y="8298"/>
                      <a:pt x="21293" y="8325"/>
                      <a:pt x="21266" y="8331"/>
                    </a:cubicBezTo>
                    <a:cubicBezTo>
                      <a:pt x="21262" y="8332"/>
                      <a:pt x="21259" y="8332"/>
                      <a:pt x="21255" y="8332"/>
                    </a:cubicBezTo>
                    <a:close/>
                    <a:moveTo>
                      <a:pt x="282" y="8611"/>
                    </a:moveTo>
                    <a:cubicBezTo>
                      <a:pt x="279" y="8611"/>
                      <a:pt x="275" y="8610"/>
                      <a:pt x="272" y="8610"/>
                    </a:cubicBezTo>
                    <a:cubicBezTo>
                      <a:pt x="246" y="8604"/>
                      <a:pt x="229" y="8578"/>
                      <a:pt x="234" y="8552"/>
                    </a:cubicBezTo>
                    <a:cubicBezTo>
                      <a:pt x="252" y="8467"/>
                      <a:pt x="272" y="8381"/>
                      <a:pt x="292" y="8296"/>
                    </a:cubicBezTo>
                    <a:cubicBezTo>
                      <a:pt x="298" y="8269"/>
                      <a:pt x="324" y="8253"/>
                      <a:pt x="351" y="8259"/>
                    </a:cubicBezTo>
                    <a:cubicBezTo>
                      <a:pt x="377" y="8266"/>
                      <a:pt x="393" y="8292"/>
                      <a:pt x="387" y="8318"/>
                    </a:cubicBezTo>
                    <a:cubicBezTo>
                      <a:pt x="367" y="8402"/>
                      <a:pt x="348" y="8488"/>
                      <a:pt x="330" y="8572"/>
                    </a:cubicBezTo>
                    <a:cubicBezTo>
                      <a:pt x="325" y="8595"/>
                      <a:pt x="305" y="8611"/>
                      <a:pt x="282" y="8611"/>
                    </a:cubicBezTo>
                    <a:close/>
                    <a:moveTo>
                      <a:pt x="21364" y="8843"/>
                    </a:moveTo>
                    <a:cubicBezTo>
                      <a:pt x="21341" y="8843"/>
                      <a:pt x="21321" y="8826"/>
                      <a:pt x="21316" y="8803"/>
                    </a:cubicBezTo>
                    <a:cubicBezTo>
                      <a:pt x="21300" y="8718"/>
                      <a:pt x="21283" y="8632"/>
                      <a:pt x="21265" y="8548"/>
                    </a:cubicBezTo>
                    <a:cubicBezTo>
                      <a:pt x="21259" y="8522"/>
                      <a:pt x="21276" y="8496"/>
                      <a:pt x="21302" y="8490"/>
                    </a:cubicBezTo>
                    <a:cubicBezTo>
                      <a:pt x="21329" y="8484"/>
                      <a:pt x="21355" y="8501"/>
                      <a:pt x="21361" y="8528"/>
                    </a:cubicBezTo>
                    <a:cubicBezTo>
                      <a:pt x="21379" y="8612"/>
                      <a:pt x="21396" y="8699"/>
                      <a:pt x="21412" y="8785"/>
                    </a:cubicBezTo>
                    <a:cubicBezTo>
                      <a:pt x="21417" y="8811"/>
                      <a:pt x="21400" y="8837"/>
                      <a:pt x="21373" y="8842"/>
                    </a:cubicBezTo>
                    <a:cubicBezTo>
                      <a:pt x="21370" y="8843"/>
                      <a:pt x="21367" y="8843"/>
                      <a:pt x="21364" y="8843"/>
                    </a:cubicBezTo>
                    <a:close/>
                    <a:moveTo>
                      <a:pt x="186" y="9124"/>
                    </a:moveTo>
                    <a:cubicBezTo>
                      <a:pt x="184" y="9124"/>
                      <a:pt x="181" y="9124"/>
                      <a:pt x="179" y="9123"/>
                    </a:cubicBezTo>
                    <a:cubicBezTo>
                      <a:pt x="152" y="9119"/>
                      <a:pt x="134" y="9094"/>
                      <a:pt x="138" y="9067"/>
                    </a:cubicBezTo>
                    <a:cubicBezTo>
                      <a:pt x="152" y="8981"/>
                      <a:pt x="167" y="8894"/>
                      <a:pt x="183" y="8809"/>
                    </a:cubicBezTo>
                    <a:cubicBezTo>
                      <a:pt x="188" y="8782"/>
                      <a:pt x="213" y="8765"/>
                      <a:pt x="240" y="8770"/>
                    </a:cubicBezTo>
                    <a:cubicBezTo>
                      <a:pt x="267" y="8775"/>
                      <a:pt x="284" y="8800"/>
                      <a:pt x="279" y="8827"/>
                    </a:cubicBezTo>
                    <a:cubicBezTo>
                      <a:pt x="263" y="8912"/>
                      <a:pt x="248" y="8998"/>
                      <a:pt x="235" y="9083"/>
                    </a:cubicBezTo>
                    <a:cubicBezTo>
                      <a:pt x="231" y="9107"/>
                      <a:pt x="210" y="9124"/>
                      <a:pt x="186" y="9124"/>
                    </a:cubicBezTo>
                    <a:close/>
                    <a:moveTo>
                      <a:pt x="21448" y="9358"/>
                    </a:moveTo>
                    <a:cubicBezTo>
                      <a:pt x="21424" y="9358"/>
                      <a:pt x="21403" y="9340"/>
                      <a:pt x="21400" y="9316"/>
                    </a:cubicBezTo>
                    <a:cubicBezTo>
                      <a:pt x="21388" y="9230"/>
                      <a:pt x="21375" y="9143"/>
                      <a:pt x="21361" y="9059"/>
                    </a:cubicBezTo>
                    <a:cubicBezTo>
                      <a:pt x="21357" y="9032"/>
                      <a:pt x="21375" y="9007"/>
                      <a:pt x="21402" y="9003"/>
                    </a:cubicBezTo>
                    <a:cubicBezTo>
                      <a:pt x="21428" y="8998"/>
                      <a:pt x="21453" y="9016"/>
                      <a:pt x="21458" y="9043"/>
                    </a:cubicBezTo>
                    <a:cubicBezTo>
                      <a:pt x="21472" y="9128"/>
                      <a:pt x="21485" y="9216"/>
                      <a:pt x="21497" y="9302"/>
                    </a:cubicBezTo>
                    <a:cubicBezTo>
                      <a:pt x="21501" y="9329"/>
                      <a:pt x="21482" y="9354"/>
                      <a:pt x="21455" y="9358"/>
                    </a:cubicBezTo>
                    <a:cubicBezTo>
                      <a:pt x="21453" y="9358"/>
                      <a:pt x="21451" y="9358"/>
                      <a:pt x="21448" y="9358"/>
                    </a:cubicBezTo>
                    <a:close/>
                    <a:moveTo>
                      <a:pt x="116" y="9641"/>
                    </a:moveTo>
                    <a:cubicBezTo>
                      <a:pt x="114" y="9641"/>
                      <a:pt x="112" y="9641"/>
                      <a:pt x="110" y="9641"/>
                    </a:cubicBezTo>
                    <a:cubicBezTo>
                      <a:pt x="84" y="9638"/>
                      <a:pt x="64" y="9614"/>
                      <a:pt x="67" y="9587"/>
                    </a:cubicBezTo>
                    <a:cubicBezTo>
                      <a:pt x="77" y="9500"/>
                      <a:pt x="88" y="9413"/>
                      <a:pt x="99" y="9327"/>
                    </a:cubicBezTo>
                    <a:cubicBezTo>
                      <a:pt x="103" y="9300"/>
                      <a:pt x="128" y="9281"/>
                      <a:pt x="155" y="9285"/>
                    </a:cubicBezTo>
                    <a:cubicBezTo>
                      <a:pt x="181" y="9288"/>
                      <a:pt x="200" y="9313"/>
                      <a:pt x="196" y="9340"/>
                    </a:cubicBezTo>
                    <a:cubicBezTo>
                      <a:pt x="185" y="9425"/>
                      <a:pt x="174" y="9512"/>
                      <a:pt x="164" y="9598"/>
                    </a:cubicBezTo>
                    <a:cubicBezTo>
                      <a:pt x="162" y="9623"/>
                      <a:pt x="141" y="9641"/>
                      <a:pt x="116" y="9641"/>
                    </a:cubicBezTo>
                    <a:close/>
                    <a:moveTo>
                      <a:pt x="21508" y="9877"/>
                    </a:moveTo>
                    <a:cubicBezTo>
                      <a:pt x="21483" y="9877"/>
                      <a:pt x="21461" y="9858"/>
                      <a:pt x="21459" y="9832"/>
                    </a:cubicBezTo>
                    <a:cubicBezTo>
                      <a:pt x="21451" y="9747"/>
                      <a:pt x="21442" y="9660"/>
                      <a:pt x="21433" y="9574"/>
                    </a:cubicBezTo>
                    <a:cubicBezTo>
                      <a:pt x="21430" y="9547"/>
                      <a:pt x="21449" y="9523"/>
                      <a:pt x="21476" y="9520"/>
                    </a:cubicBezTo>
                    <a:cubicBezTo>
                      <a:pt x="21503" y="9516"/>
                      <a:pt x="21527" y="9536"/>
                      <a:pt x="21530" y="9563"/>
                    </a:cubicBezTo>
                    <a:cubicBezTo>
                      <a:pt x="21540" y="9649"/>
                      <a:pt x="21549" y="9737"/>
                      <a:pt x="21556" y="9824"/>
                    </a:cubicBezTo>
                    <a:cubicBezTo>
                      <a:pt x="21559" y="9851"/>
                      <a:pt x="21539" y="9874"/>
                      <a:pt x="21512" y="9877"/>
                    </a:cubicBezTo>
                    <a:cubicBezTo>
                      <a:pt x="21511" y="9877"/>
                      <a:pt x="21509" y="9877"/>
                      <a:pt x="21508" y="9877"/>
                    </a:cubicBezTo>
                    <a:close/>
                    <a:moveTo>
                      <a:pt x="70" y="10162"/>
                    </a:moveTo>
                    <a:cubicBezTo>
                      <a:pt x="69" y="10162"/>
                      <a:pt x="68" y="10162"/>
                      <a:pt x="67" y="10162"/>
                    </a:cubicBezTo>
                    <a:cubicBezTo>
                      <a:pt x="40" y="10160"/>
                      <a:pt x="20" y="10137"/>
                      <a:pt x="22" y="10110"/>
                    </a:cubicBezTo>
                    <a:cubicBezTo>
                      <a:pt x="27" y="10023"/>
                      <a:pt x="34" y="9935"/>
                      <a:pt x="41" y="9848"/>
                    </a:cubicBezTo>
                    <a:cubicBezTo>
                      <a:pt x="44" y="9821"/>
                      <a:pt x="67" y="9801"/>
                      <a:pt x="94" y="9804"/>
                    </a:cubicBezTo>
                    <a:cubicBezTo>
                      <a:pt x="121" y="9806"/>
                      <a:pt x="141" y="9830"/>
                      <a:pt x="139" y="9857"/>
                    </a:cubicBezTo>
                    <a:cubicBezTo>
                      <a:pt x="131" y="9943"/>
                      <a:pt x="125" y="10030"/>
                      <a:pt x="119" y="10116"/>
                    </a:cubicBezTo>
                    <a:cubicBezTo>
                      <a:pt x="118" y="10142"/>
                      <a:pt x="96" y="10162"/>
                      <a:pt x="70" y="10162"/>
                    </a:cubicBezTo>
                    <a:close/>
                    <a:moveTo>
                      <a:pt x="21542" y="10398"/>
                    </a:moveTo>
                    <a:cubicBezTo>
                      <a:pt x="21516" y="10398"/>
                      <a:pt x="21494" y="10377"/>
                      <a:pt x="21493" y="10351"/>
                    </a:cubicBezTo>
                    <a:cubicBezTo>
                      <a:pt x="21489" y="10264"/>
                      <a:pt x="21485" y="10177"/>
                      <a:pt x="21479" y="10092"/>
                    </a:cubicBezTo>
                    <a:cubicBezTo>
                      <a:pt x="21477" y="10065"/>
                      <a:pt x="21498" y="10041"/>
                      <a:pt x="21525" y="10039"/>
                    </a:cubicBezTo>
                    <a:cubicBezTo>
                      <a:pt x="21551" y="10038"/>
                      <a:pt x="21575" y="10058"/>
                      <a:pt x="21577" y="10085"/>
                    </a:cubicBezTo>
                    <a:cubicBezTo>
                      <a:pt x="21582" y="10171"/>
                      <a:pt x="21587" y="10259"/>
                      <a:pt x="21591" y="10347"/>
                    </a:cubicBezTo>
                    <a:cubicBezTo>
                      <a:pt x="21592" y="10374"/>
                      <a:pt x="21571" y="10397"/>
                      <a:pt x="21544" y="10398"/>
                    </a:cubicBezTo>
                    <a:cubicBezTo>
                      <a:pt x="21543" y="10398"/>
                      <a:pt x="21542" y="10398"/>
                      <a:pt x="21542" y="10398"/>
                    </a:cubicBezTo>
                    <a:close/>
                    <a:moveTo>
                      <a:pt x="50" y="10683"/>
                    </a:moveTo>
                    <a:cubicBezTo>
                      <a:pt x="50" y="10683"/>
                      <a:pt x="50" y="10683"/>
                      <a:pt x="49" y="10683"/>
                    </a:cubicBezTo>
                    <a:cubicBezTo>
                      <a:pt x="22" y="10683"/>
                      <a:pt x="1" y="10661"/>
                      <a:pt x="1" y="10634"/>
                    </a:cubicBezTo>
                    <a:cubicBezTo>
                      <a:pt x="2" y="10547"/>
                      <a:pt x="5" y="10458"/>
                      <a:pt x="8" y="10371"/>
                    </a:cubicBezTo>
                    <a:cubicBezTo>
                      <a:pt x="9" y="10344"/>
                      <a:pt x="32" y="10324"/>
                      <a:pt x="59" y="10324"/>
                    </a:cubicBezTo>
                    <a:cubicBezTo>
                      <a:pt x="86" y="10325"/>
                      <a:pt x="107" y="10348"/>
                      <a:pt x="106" y="10375"/>
                    </a:cubicBezTo>
                    <a:cubicBezTo>
                      <a:pt x="103" y="10461"/>
                      <a:pt x="100" y="10549"/>
                      <a:pt x="99" y="10635"/>
                    </a:cubicBezTo>
                    <a:cubicBezTo>
                      <a:pt x="99" y="10662"/>
                      <a:pt x="77" y="10683"/>
                      <a:pt x="50" y="10683"/>
                    </a:cubicBezTo>
                    <a:close/>
                    <a:moveTo>
                      <a:pt x="21548" y="11110"/>
                    </a:moveTo>
                    <a:cubicBezTo>
                      <a:pt x="21548" y="11110"/>
                      <a:pt x="21547" y="11110"/>
                      <a:pt x="21547" y="11110"/>
                    </a:cubicBezTo>
                    <a:cubicBezTo>
                      <a:pt x="21520" y="11109"/>
                      <a:pt x="21498" y="11087"/>
                      <a:pt x="21499" y="11060"/>
                    </a:cubicBezTo>
                    <a:cubicBezTo>
                      <a:pt x="21501" y="10973"/>
                      <a:pt x="21502" y="10886"/>
                      <a:pt x="21502" y="10800"/>
                    </a:cubicBezTo>
                    <a:cubicBezTo>
                      <a:pt x="21502" y="10737"/>
                      <a:pt x="21502" y="10673"/>
                      <a:pt x="21500" y="10610"/>
                    </a:cubicBezTo>
                    <a:cubicBezTo>
                      <a:pt x="21500" y="10583"/>
                      <a:pt x="21521" y="10561"/>
                      <a:pt x="21549" y="10561"/>
                    </a:cubicBezTo>
                    <a:cubicBezTo>
                      <a:pt x="21549" y="10561"/>
                      <a:pt x="21549" y="10561"/>
                      <a:pt x="21549" y="10561"/>
                    </a:cubicBezTo>
                    <a:cubicBezTo>
                      <a:pt x="21576" y="10561"/>
                      <a:pt x="21598" y="10582"/>
                      <a:pt x="21598" y="10609"/>
                    </a:cubicBezTo>
                    <a:cubicBezTo>
                      <a:pt x="21599" y="10672"/>
                      <a:pt x="21600" y="10736"/>
                      <a:pt x="21600" y="10800"/>
                    </a:cubicBezTo>
                    <a:cubicBezTo>
                      <a:pt x="21600" y="10887"/>
                      <a:pt x="21599" y="10975"/>
                      <a:pt x="21597" y="11062"/>
                    </a:cubicBezTo>
                    <a:cubicBezTo>
                      <a:pt x="21596" y="11089"/>
                      <a:pt x="21574" y="11110"/>
                      <a:pt x="21548" y="11110"/>
                    </a:cubicBezTo>
                    <a:close/>
                    <a:moveTo>
                      <a:pt x="55" y="11205"/>
                    </a:moveTo>
                    <a:cubicBezTo>
                      <a:pt x="28" y="11205"/>
                      <a:pt x="6" y="11184"/>
                      <a:pt x="6" y="11158"/>
                    </a:cubicBezTo>
                    <a:cubicBezTo>
                      <a:pt x="3" y="11071"/>
                      <a:pt x="1" y="10983"/>
                      <a:pt x="0" y="10896"/>
                    </a:cubicBezTo>
                    <a:cubicBezTo>
                      <a:pt x="0" y="10869"/>
                      <a:pt x="22" y="10847"/>
                      <a:pt x="49" y="10847"/>
                    </a:cubicBezTo>
                    <a:cubicBezTo>
                      <a:pt x="49" y="10847"/>
                      <a:pt x="49" y="10847"/>
                      <a:pt x="49" y="10847"/>
                    </a:cubicBezTo>
                    <a:cubicBezTo>
                      <a:pt x="76" y="10847"/>
                      <a:pt x="98" y="10868"/>
                      <a:pt x="98" y="10895"/>
                    </a:cubicBezTo>
                    <a:cubicBezTo>
                      <a:pt x="99" y="10981"/>
                      <a:pt x="101" y="11068"/>
                      <a:pt x="103" y="11155"/>
                    </a:cubicBezTo>
                    <a:cubicBezTo>
                      <a:pt x="104" y="11182"/>
                      <a:pt x="83" y="11204"/>
                      <a:pt x="56" y="11205"/>
                    </a:cubicBezTo>
                    <a:cubicBezTo>
                      <a:pt x="56" y="11205"/>
                      <a:pt x="55" y="11205"/>
                      <a:pt x="55" y="11205"/>
                    </a:cubicBezTo>
                    <a:close/>
                    <a:moveTo>
                      <a:pt x="21523" y="11632"/>
                    </a:moveTo>
                    <a:cubicBezTo>
                      <a:pt x="21522" y="11632"/>
                      <a:pt x="21521" y="11632"/>
                      <a:pt x="21519" y="11631"/>
                    </a:cubicBezTo>
                    <a:cubicBezTo>
                      <a:pt x="21492" y="11630"/>
                      <a:pt x="21472" y="11606"/>
                      <a:pt x="21474" y="11579"/>
                    </a:cubicBezTo>
                    <a:cubicBezTo>
                      <a:pt x="21480" y="11494"/>
                      <a:pt x="21485" y="11406"/>
                      <a:pt x="21490" y="11320"/>
                    </a:cubicBezTo>
                    <a:cubicBezTo>
                      <a:pt x="21491" y="11293"/>
                      <a:pt x="21513" y="11271"/>
                      <a:pt x="21541" y="11273"/>
                    </a:cubicBezTo>
                    <a:cubicBezTo>
                      <a:pt x="21568" y="11274"/>
                      <a:pt x="21589" y="11297"/>
                      <a:pt x="21587" y="11324"/>
                    </a:cubicBezTo>
                    <a:cubicBezTo>
                      <a:pt x="21583" y="11412"/>
                      <a:pt x="21578" y="11500"/>
                      <a:pt x="21572" y="11586"/>
                    </a:cubicBezTo>
                    <a:cubicBezTo>
                      <a:pt x="21570" y="11612"/>
                      <a:pt x="21548" y="11632"/>
                      <a:pt x="21523" y="11632"/>
                    </a:cubicBezTo>
                    <a:close/>
                    <a:moveTo>
                      <a:pt x="84" y="11727"/>
                    </a:moveTo>
                    <a:cubicBezTo>
                      <a:pt x="59" y="11727"/>
                      <a:pt x="37" y="11707"/>
                      <a:pt x="35" y="11682"/>
                    </a:cubicBezTo>
                    <a:cubicBezTo>
                      <a:pt x="28" y="11595"/>
                      <a:pt x="22" y="11507"/>
                      <a:pt x="17" y="11420"/>
                    </a:cubicBezTo>
                    <a:cubicBezTo>
                      <a:pt x="16" y="11393"/>
                      <a:pt x="36" y="11370"/>
                      <a:pt x="63" y="11368"/>
                    </a:cubicBezTo>
                    <a:cubicBezTo>
                      <a:pt x="91" y="11367"/>
                      <a:pt x="114" y="11387"/>
                      <a:pt x="115" y="11414"/>
                    </a:cubicBezTo>
                    <a:cubicBezTo>
                      <a:pt x="120" y="11501"/>
                      <a:pt x="126" y="11588"/>
                      <a:pt x="133" y="11674"/>
                    </a:cubicBezTo>
                    <a:cubicBezTo>
                      <a:pt x="135" y="11701"/>
                      <a:pt x="115" y="11724"/>
                      <a:pt x="88" y="11727"/>
                    </a:cubicBezTo>
                    <a:cubicBezTo>
                      <a:pt x="87" y="11727"/>
                      <a:pt x="85" y="11727"/>
                      <a:pt x="84" y="11727"/>
                    </a:cubicBezTo>
                    <a:close/>
                    <a:moveTo>
                      <a:pt x="21473" y="12151"/>
                    </a:moveTo>
                    <a:cubicBezTo>
                      <a:pt x="21471" y="12151"/>
                      <a:pt x="21469" y="12151"/>
                      <a:pt x="21467" y="12151"/>
                    </a:cubicBezTo>
                    <a:cubicBezTo>
                      <a:pt x="21440" y="12148"/>
                      <a:pt x="21421" y="12123"/>
                      <a:pt x="21424" y="12097"/>
                    </a:cubicBezTo>
                    <a:cubicBezTo>
                      <a:pt x="21435" y="12010"/>
                      <a:pt x="21444" y="11923"/>
                      <a:pt x="21452" y="11838"/>
                    </a:cubicBezTo>
                    <a:cubicBezTo>
                      <a:pt x="21455" y="11811"/>
                      <a:pt x="21479" y="11791"/>
                      <a:pt x="21506" y="11794"/>
                    </a:cubicBezTo>
                    <a:cubicBezTo>
                      <a:pt x="21533" y="11797"/>
                      <a:pt x="21552" y="11821"/>
                      <a:pt x="21550" y="11847"/>
                    </a:cubicBezTo>
                    <a:cubicBezTo>
                      <a:pt x="21542" y="11933"/>
                      <a:pt x="21532" y="12021"/>
                      <a:pt x="21522" y="12108"/>
                    </a:cubicBezTo>
                    <a:cubicBezTo>
                      <a:pt x="21519" y="12133"/>
                      <a:pt x="21497" y="12151"/>
                      <a:pt x="21473" y="12151"/>
                    </a:cubicBezTo>
                    <a:close/>
                    <a:moveTo>
                      <a:pt x="139" y="12246"/>
                    </a:moveTo>
                    <a:cubicBezTo>
                      <a:pt x="114" y="12246"/>
                      <a:pt x="93" y="12228"/>
                      <a:pt x="90" y="12203"/>
                    </a:cubicBezTo>
                    <a:cubicBezTo>
                      <a:pt x="79" y="12117"/>
                      <a:pt x="69" y="12029"/>
                      <a:pt x="60" y="11943"/>
                    </a:cubicBezTo>
                    <a:cubicBezTo>
                      <a:pt x="57" y="11916"/>
                      <a:pt x="76" y="11892"/>
                      <a:pt x="103" y="11889"/>
                    </a:cubicBezTo>
                    <a:cubicBezTo>
                      <a:pt x="130" y="11886"/>
                      <a:pt x="154" y="11906"/>
                      <a:pt x="157" y="11933"/>
                    </a:cubicBezTo>
                    <a:cubicBezTo>
                      <a:pt x="166" y="12018"/>
                      <a:pt x="176" y="12105"/>
                      <a:pt x="187" y="12191"/>
                    </a:cubicBezTo>
                    <a:cubicBezTo>
                      <a:pt x="191" y="12218"/>
                      <a:pt x="172" y="12242"/>
                      <a:pt x="145" y="12246"/>
                    </a:cubicBezTo>
                    <a:cubicBezTo>
                      <a:pt x="143" y="12246"/>
                      <a:pt x="141" y="12246"/>
                      <a:pt x="139" y="12246"/>
                    </a:cubicBezTo>
                    <a:close/>
                    <a:moveTo>
                      <a:pt x="21398" y="12668"/>
                    </a:moveTo>
                    <a:cubicBezTo>
                      <a:pt x="21395" y="12668"/>
                      <a:pt x="21392" y="12668"/>
                      <a:pt x="21390" y="12667"/>
                    </a:cubicBezTo>
                    <a:cubicBezTo>
                      <a:pt x="21363" y="12663"/>
                      <a:pt x="21345" y="12638"/>
                      <a:pt x="21350" y="12611"/>
                    </a:cubicBezTo>
                    <a:cubicBezTo>
                      <a:pt x="21364" y="12526"/>
                      <a:pt x="21378" y="12439"/>
                      <a:pt x="21390" y="12354"/>
                    </a:cubicBezTo>
                    <a:cubicBezTo>
                      <a:pt x="21394" y="12327"/>
                      <a:pt x="21419" y="12309"/>
                      <a:pt x="21446" y="12313"/>
                    </a:cubicBezTo>
                    <a:cubicBezTo>
                      <a:pt x="21472" y="12317"/>
                      <a:pt x="21491" y="12341"/>
                      <a:pt x="21487" y="12368"/>
                    </a:cubicBezTo>
                    <a:cubicBezTo>
                      <a:pt x="21474" y="12454"/>
                      <a:pt x="21461" y="12541"/>
                      <a:pt x="21446" y="12627"/>
                    </a:cubicBezTo>
                    <a:cubicBezTo>
                      <a:pt x="21442" y="12651"/>
                      <a:pt x="21421" y="12668"/>
                      <a:pt x="21398" y="12668"/>
                    </a:cubicBezTo>
                    <a:close/>
                    <a:moveTo>
                      <a:pt x="218" y="12762"/>
                    </a:moveTo>
                    <a:cubicBezTo>
                      <a:pt x="195" y="12762"/>
                      <a:pt x="175" y="12745"/>
                      <a:pt x="170" y="12722"/>
                    </a:cubicBezTo>
                    <a:cubicBezTo>
                      <a:pt x="155" y="12636"/>
                      <a:pt x="140" y="12549"/>
                      <a:pt x="127" y="12463"/>
                    </a:cubicBezTo>
                    <a:cubicBezTo>
                      <a:pt x="123" y="12436"/>
                      <a:pt x="141" y="12411"/>
                      <a:pt x="168" y="12407"/>
                    </a:cubicBezTo>
                    <a:cubicBezTo>
                      <a:pt x="195" y="12403"/>
                      <a:pt x="220" y="12421"/>
                      <a:pt x="224" y="12448"/>
                    </a:cubicBezTo>
                    <a:cubicBezTo>
                      <a:pt x="237" y="12533"/>
                      <a:pt x="251" y="12620"/>
                      <a:pt x="267" y="12704"/>
                    </a:cubicBezTo>
                    <a:cubicBezTo>
                      <a:pt x="271" y="12731"/>
                      <a:pt x="254" y="12756"/>
                      <a:pt x="227" y="12761"/>
                    </a:cubicBezTo>
                    <a:cubicBezTo>
                      <a:pt x="224" y="12762"/>
                      <a:pt x="221" y="12762"/>
                      <a:pt x="218" y="12762"/>
                    </a:cubicBezTo>
                    <a:close/>
                    <a:moveTo>
                      <a:pt x="21298" y="13181"/>
                    </a:moveTo>
                    <a:cubicBezTo>
                      <a:pt x="21294" y="13181"/>
                      <a:pt x="21290" y="13180"/>
                      <a:pt x="21287" y="13179"/>
                    </a:cubicBezTo>
                    <a:cubicBezTo>
                      <a:pt x="21261" y="13174"/>
                      <a:pt x="21244" y="13147"/>
                      <a:pt x="21250" y="13121"/>
                    </a:cubicBezTo>
                    <a:cubicBezTo>
                      <a:pt x="21268" y="13037"/>
                      <a:pt x="21286" y="12951"/>
                      <a:pt x="21303" y="12867"/>
                    </a:cubicBezTo>
                    <a:cubicBezTo>
                      <a:pt x="21308" y="12840"/>
                      <a:pt x="21334" y="12823"/>
                      <a:pt x="21360" y="12828"/>
                    </a:cubicBezTo>
                    <a:cubicBezTo>
                      <a:pt x="21387" y="12833"/>
                      <a:pt x="21404" y="12859"/>
                      <a:pt x="21399" y="12885"/>
                    </a:cubicBezTo>
                    <a:cubicBezTo>
                      <a:pt x="21382" y="12971"/>
                      <a:pt x="21364" y="13057"/>
                      <a:pt x="21345" y="13142"/>
                    </a:cubicBezTo>
                    <a:cubicBezTo>
                      <a:pt x="21340" y="13165"/>
                      <a:pt x="21320" y="13181"/>
                      <a:pt x="21298" y="13181"/>
                    </a:cubicBezTo>
                    <a:close/>
                    <a:moveTo>
                      <a:pt x="323" y="13274"/>
                    </a:moveTo>
                    <a:cubicBezTo>
                      <a:pt x="301" y="13274"/>
                      <a:pt x="281" y="13258"/>
                      <a:pt x="276" y="13236"/>
                    </a:cubicBezTo>
                    <a:cubicBezTo>
                      <a:pt x="256" y="13150"/>
                      <a:pt x="237" y="13064"/>
                      <a:pt x="220" y="12979"/>
                    </a:cubicBezTo>
                    <a:cubicBezTo>
                      <a:pt x="214" y="12953"/>
                      <a:pt x="231" y="12927"/>
                      <a:pt x="258" y="12921"/>
                    </a:cubicBezTo>
                    <a:cubicBezTo>
                      <a:pt x="284" y="12916"/>
                      <a:pt x="310" y="12933"/>
                      <a:pt x="316" y="12960"/>
                    </a:cubicBezTo>
                    <a:cubicBezTo>
                      <a:pt x="333" y="13044"/>
                      <a:pt x="352" y="13129"/>
                      <a:pt x="371" y="13214"/>
                    </a:cubicBezTo>
                    <a:cubicBezTo>
                      <a:pt x="377" y="13240"/>
                      <a:pt x="361" y="13266"/>
                      <a:pt x="334" y="13272"/>
                    </a:cubicBezTo>
                    <a:cubicBezTo>
                      <a:pt x="331" y="13273"/>
                      <a:pt x="327" y="13274"/>
                      <a:pt x="323" y="13274"/>
                    </a:cubicBezTo>
                    <a:close/>
                    <a:moveTo>
                      <a:pt x="21172" y="13688"/>
                    </a:moveTo>
                    <a:cubicBezTo>
                      <a:pt x="21168" y="13688"/>
                      <a:pt x="21164" y="13687"/>
                      <a:pt x="21159" y="13686"/>
                    </a:cubicBezTo>
                    <a:cubicBezTo>
                      <a:pt x="21133" y="13679"/>
                      <a:pt x="21118" y="13652"/>
                      <a:pt x="21125" y="13626"/>
                    </a:cubicBezTo>
                    <a:cubicBezTo>
                      <a:pt x="21148" y="13542"/>
                      <a:pt x="21170" y="13458"/>
                      <a:pt x="21191" y="13374"/>
                    </a:cubicBezTo>
                    <a:cubicBezTo>
                      <a:pt x="21197" y="13348"/>
                      <a:pt x="21224" y="13332"/>
                      <a:pt x="21250" y="13338"/>
                    </a:cubicBezTo>
                    <a:cubicBezTo>
                      <a:pt x="21276" y="13345"/>
                      <a:pt x="21292" y="13371"/>
                      <a:pt x="21286" y="13398"/>
                    </a:cubicBezTo>
                    <a:cubicBezTo>
                      <a:pt x="21265" y="13482"/>
                      <a:pt x="21242" y="13567"/>
                      <a:pt x="21220" y="13651"/>
                    </a:cubicBezTo>
                    <a:cubicBezTo>
                      <a:pt x="21214" y="13673"/>
                      <a:pt x="21194" y="13688"/>
                      <a:pt x="21172" y="13688"/>
                    </a:cubicBezTo>
                    <a:close/>
                    <a:moveTo>
                      <a:pt x="453" y="13779"/>
                    </a:moveTo>
                    <a:cubicBezTo>
                      <a:pt x="432" y="13779"/>
                      <a:pt x="412" y="13765"/>
                      <a:pt x="406" y="13744"/>
                    </a:cubicBezTo>
                    <a:cubicBezTo>
                      <a:pt x="382" y="13660"/>
                      <a:pt x="359" y="13575"/>
                      <a:pt x="338" y="13490"/>
                    </a:cubicBezTo>
                    <a:cubicBezTo>
                      <a:pt x="331" y="13464"/>
                      <a:pt x="347" y="13438"/>
                      <a:pt x="373" y="13431"/>
                    </a:cubicBezTo>
                    <a:cubicBezTo>
                      <a:pt x="399" y="13424"/>
                      <a:pt x="426" y="13440"/>
                      <a:pt x="432" y="13466"/>
                    </a:cubicBezTo>
                    <a:cubicBezTo>
                      <a:pt x="454" y="13549"/>
                      <a:pt x="477" y="13634"/>
                      <a:pt x="500" y="13717"/>
                    </a:cubicBezTo>
                    <a:cubicBezTo>
                      <a:pt x="507" y="13743"/>
                      <a:pt x="492" y="13770"/>
                      <a:pt x="466" y="13778"/>
                    </a:cubicBezTo>
                    <a:cubicBezTo>
                      <a:pt x="462" y="13779"/>
                      <a:pt x="457" y="13779"/>
                      <a:pt x="453" y="13779"/>
                    </a:cubicBezTo>
                    <a:close/>
                    <a:moveTo>
                      <a:pt x="21023" y="14188"/>
                    </a:moveTo>
                    <a:cubicBezTo>
                      <a:pt x="21017" y="14188"/>
                      <a:pt x="21012" y="14187"/>
                      <a:pt x="21007" y="14185"/>
                    </a:cubicBezTo>
                    <a:cubicBezTo>
                      <a:pt x="20982" y="14177"/>
                      <a:pt x="20968" y="14149"/>
                      <a:pt x="20976" y="14124"/>
                    </a:cubicBezTo>
                    <a:cubicBezTo>
                      <a:pt x="21003" y="14042"/>
                      <a:pt x="21029" y="13959"/>
                      <a:pt x="21054" y="13876"/>
                    </a:cubicBezTo>
                    <a:cubicBezTo>
                      <a:pt x="21061" y="13850"/>
                      <a:pt x="21089" y="13835"/>
                      <a:pt x="21115" y="13843"/>
                    </a:cubicBezTo>
                    <a:cubicBezTo>
                      <a:pt x="21140" y="13850"/>
                      <a:pt x="21155" y="13878"/>
                      <a:pt x="21147" y="13904"/>
                    </a:cubicBezTo>
                    <a:cubicBezTo>
                      <a:pt x="21122" y="13988"/>
                      <a:pt x="21096" y="14072"/>
                      <a:pt x="21069" y="14154"/>
                    </a:cubicBezTo>
                    <a:cubicBezTo>
                      <a:pt x="21062" y="14175"/>
                      <a:pt x="21043" y="14188"/>
                      <a:pt x="21023" y="14188"/>
                    </a:cubicBezTo>
                    <a:close/>
                    <a:moveTo>
                      <a:pt x="607" y="14278"/>
                    </a:moveTo>
                    <a:cubicBezTo>
                      <a:pt x="587" y="14278"/>
                      <a:pt x="568" y="14265"/>
                      <a:pt x="561" y="14245"/>
                    </a:cubicBezTo>
                    <a:cubicBezTo>
                      <a:pt x="533" y="14162"/>
                      <a:pt x="506" y="14078"/>
                      <a:pt x="480" y="13995"/>
                    </a:cubicBezTo>
                    <a:cubicBezTo>
                      <a:pt x="472" y="13969"/>
                      <a:pt x="487" y="13942"/>
                      <a:pt x="513" y="13934"/>
                    </a:cubicBezTo>
                    <a:cubicBezTo>
                      <a:pt x="538" y="13926"/>
                      <a:pt x="566" y="13940"/>
                      <a:pt x="574" y="13966"/>
                    </a:cubicBezTo>
                    <a:cubicBezTo>
                      <a:pt x="599" y="14049"/>
                      <a:pt x="626" y="14132"/>
                      <a:pt x="654" y="14214"/>
                    </a:cubicBezTo>
                    <a:cubicBezTo>
                      <a:pt x="662" y="14239"/>
                      <a:pt x="649" y="14267"/>
                      <a:pt x="623" y="14276"/>
                    </a:cubicBezTo>
                    <a:cubicBezTo>
                      <a:pt x="618" y="14277"/>
                      <a:pt x="612" y="14278"/>
                      <a:pt x="607" y="14278"/>
                    </a:cubicBezTo>
                    <a:close/>
                    <a:moveTo>
                      <a:pt x="20848" y="14682"/>
                    </a:moveTo>
                    <a:cubicBezTo>
                      <a:pt x="20842" y="14682"/>
                      <a:pt x="20836" y="14681"/>
                      <a:pt x="20830" y="14678"/>
                    </a:cubicBezTo>
                    <a:cubicBezTo>
                      <a:pt x="20805" y="14669"/>
                      <a:pt x="20792" y="14641"/>
                      <a:pt x="20802" y="14615"/>
                    </a:cubicBezTo>
                    <a:cubicBezTo>
                      <a:pt x="20833" y="14535"/>
                      <a:pt x="20863" y="14453"/>
                      <a:pt x="20892" y="14370"/>
                    </a:cubicBezTo>
                    <a:cubicBezTo>
                      <a:pt x="20901" y="14345"/>
                      <a:pt x="20929" y="14332"/>
                      <a:pt x="20954" y="14341"/>
                    </a:cubicBezTo>
                    <a:cubicBezTo>
                      <a:pt x="20980" y="14350"/>
                      <a:pt x="20993" y="14378"/>
                      <a:pt x="20984" y="14403"/>
                    </a:cubicBezTo>
                    <a:cubicBezTo>
                      <a:pt x="20955" y="14486"/>
                      <a:pt x="20924" y="14569"/>
                      <a:pt x="20893" y="14650"/>
                    </a:cubicBezTo>
                    <a:cubicBezTo>
                      <a:pt x="20886" y="14670"/>
                      <a:pt x="20867" y="14682"/>
                      <a:pt x="20848" y="14682"/>
                    </a:cubicBezTo>
                    <a:close/>
                    <a:moveTo>
                      <a:pt x="786" y="14769"/>
                    </a:moveTo>
                    <a:cubicBezTo>
                      <a:pt x="766" y="14769"/>
                      <a:pt x="748" y="14757"/>
                      <a:pt x="740" y="14738"/>
                    </a:cubicBezTo>
                    <a:cubicBezTo>
                      <a:pt x="708" y="14656"/>
                      <a:pt x="677" y="14574"/>
                      <a:pt x="648" y="14492"/>
                    </a:cubicBezTo>
                    <a:cubicBezTo>
                      <a:pt x="638" y="14467"/>
                      <a:pt x="651" y="14439"/>
                      <a:pt x="677" y="14430"/>
                    </a:cubicBezTo>
                    <a:cubicBezTo>
                      <a:pt x="702" y="14420"/>
                      <a:pt x="730" y="14434"/>
                      <a:pt x="740" y="14459"/>
                    </a:cubicBezTo>
                    <a:cubicBezTo>
                      <a:pt x="769" y="14540"/>
                      <a:pt x="800" y="14621"/>
                      <a:pt x="831" y="14702"/>
                    </a:cubicBezTo>
                    <a:cubicBezTo>
                      <a:pt x="841" y="14727"/>
                      <a:pt x="829" y="14756"/>
                      <a:pt x="804" y="14766"/>
                    </a:cubicBezTo>
                    <a:cubicBezTo>
                      <a:pt x="798" y="14768"/>
                      <a:pt x="792" y="14769"/>
                      <a:pt x="786" y="14769"/>
                    </a:cubicBezTo>
                    <a:close/>
                    <a:moveTo>
                      <a:pt x="20649" y="15166"/>
                    </a:moveTo>
                    <a:cubicBezTo>
                      <a:pt x="20642" y="15166"/>
                      <a:pt x="20636" y="15165"/>
                      <a:pt x="20629" y="15162"/>
                    </a:cubicBezTo>
                    <a:cubicBezTo>
                      <a:pt x="20605" y="15151"/>
                      <a:pt x="20593" y="15122"/>
                      <a:pt x="20604" y="15098"/>
                    </a:cubicBezTo>
                    <a:cubicBezTo>
                      <a:pt x="20639" y="15018"/>
                      <a:pt x="20673" y="14937"/>
                      <a:pt x="20706" y="14858"/>
                    </a:cubicBezTo>
                    <a:cubicBezTo>
                      <a:pt x="20716" y="14833"/>
                      <a:pt x="20745" y="14821"/>
                      <a:pt x="20770" y="14831"/>
                    </a:cubicBezTo>
                    <a:cubicBezTo>
                      <a:pt x="20795" y="14841"/>
                      <a:pt x="20807" y="14870"/>
                      <a:pt x="20797" y="14895"/>
                    </a:cubicBezTo>
                    <a:cubicBezTo>
                      <a:pt x="20764" y="14975"/>
                      <a:pt x="20729" y="15057"/>
                      <a:pt x="20694" y="15137"/>
                    </a:cubicBezTo>
                    <a:cubicBezTo>
                      <a:pt x="20686" y="15155"/>
                      <a:pt x="20668" y="15166"/>
                      <a:pt x="20649" y="15166"/>
                    </a:cubicBezTo>
                    <a:close/>
                    <a:moveTo>
                      <a:pt x="987" y="15249"/>
                    </a:moveTo>
                    <a:cubicBezTo>
                      <a:pt x="969" y="15249"/>
                      <a:pt x="951" y="15238"/>
                      <a:pt x="943" y="15220"/>
                    </a:cubicBezTo>
                    <a:cubicBezTo>
                      <a:pt x="907" y="15141"/>
                      <a:pt x="872" y="15060"/>
                      <a:pt x="839" y="14980"/>
                    </a:cubicBezTo>
                    <a:cubicBezTo>
                      <a:pt x="828" y="14955"/>
                      <a:pt x="840" y="14926"/>
                      <a:pt x="865" y="14916"/>
                    </a:cubicBezTo>
                    <a:cubicBezTo>
                      <a:pt x="890" y="14905"/>
                      <a:pt x="918" y="14917"/>
                      <a:pt x="929" y="14942"/>
                    </a:cubicBezTo>
                    <a:cubicBezTo>
                      <a:pt x="962" y="15021"/>
                      <a:pt x="997" y="15101"/>
                      <a:pt x="1032" y="15180"/>
                    </a:cubicBezTo>
                    <a:cubicBezTo>
                      <a:pt x="1043" y="15204"/>
                      <a:pt x="1032" y="15233"/>
                      <a:pt x="1007" y="15244"/>
                    </a:cubicBezTo>
                    <a:cubicBezTo>
                      <a:pt x="1001" y="15247"/>
                      <a:pt x="994" y="15249"/>
                      <a:pt x="987" y="15249"/>
                    </a:cubicBezTo>
                    <a:close/>
                    <a:moveTo>
                      <a:pt x="20427" y="15640"/>
                    </a:moveTo>
                    <a:cubicBezTo>
                      <a:pt x="20420" y="15640"/>
                      <a:pt x="20412" y="15639"/>
                      <a:pt x="20405" y="15635"/>
                    </a:cubicBezTo>
                    <a:cubicBezTo>
                      <a:pt x="20381" y="15623"/>
                      <a:pt x="20371" y="15594"/>
                      <a:pt x="20383" y="15569"/>
                    </a:cubicBezTo>
                    <a:cubicBezTo>
                      <a:pt x="20421" y="15493"/>
                      <a:pt x="20460" y="15414"/>
                      <a:pt x="20497" y="15335"/>
                    </a:cubicBezTo>
                    <a:cubicBezTo>
                      <a:pt x="20508" y="15310"/>
                      <a:pt x="20537" y="15300"/>
                      <a:pt x="20562" y="15311"/>
                    </a:cubicBezTo>
                    <a:cubicBezTo>
                      <a:pt x="20586" y="15323"/>
                      <a:pt x="20597" y="15352"/>
                      <a:pt x="20585" y="15376"/>
                    </a:cubicBezTo>
                    <a:cubicBezTo>
                      <a:pt x="20548" y="15456"/>
                      <a:pt x="20509" y="15536"/>
                      <a:pt x="20471" y="15613"/>
                    </a:cubicBezTo>
                    <a:cubicBezTo>
                      <a:pt x="20462" y="15630"/>
                      <a:pt x="20445" y="15640"/>
                      <a:pt x="20427" y="15640"/>
                    </a:cubicBezTo>
                    <a:close/>
                    <a:moveTo>
                      <a:pt x="1212" y="15718"/>
                    </a:moveTo>
                    <a:cubicBezTo>
                      <a:pt x="1194" y="15718"/>
                      <a:pt x="1177" y="15709"/>
                      <a:pt x="1168" y="15692"/>
                    </a:cubicBezTo>
                    <a:cubicBezTo>
                      <a:pt x="1129" y="15614"/>
                      <a:pt x="1090" y="15535"/>
                      <a:pt x="1053" y="15457"/>
                    </a:cubicBezTo>
                    <a:cubicBezTo>
                      <a:pt x="1041" y="15433"/>
                      <a:pt x="1051" y="15403"/>
                      <a:pt x="1076" y="15392"/>
                    </a:cubicBezTo>
                    <a:cubicBezTo>
                      <a:pt x="1100" y="15380"/>
                      <a:pt x="1129" y="15390"/>
                      <a:pt x="1141" y="15415"/>
                    </a:cubicBezTo>
                    <a:cubicBezTo>
                      <a:pt x="1178" y="15492"/>
                      <a:pt x="1216" y="15570"/>
                      <a:pt x="1256" y="15647"/>
                    </a:cubicBezTo>
                    <a:cubicBezTo>
                      <a:pt x="1268" y="15671"/>
                      <a:pt x="1258" y="15701"/>
                      <a:pt x="1234" y="15713"/>
                    </a:cubicBezTo>
                    <a:cubicBezTo>
                      <a:pt x="1227" y="15717"/>
                      <a:pt x="1220" y="15718"/>
                      <a:pt x="1212" y="15718"/>
                    </a:cubicBezTo>
                    <a:close/>
                    <a:moveTo>
                      <a:pt x="20182" y="16103"/>
                    </a:moveTo>
                    <a:cubicBezTo>
                      <a:pt x="20174" y="16103"/>
                      <a:pt x="20166" y="16101"/>
                      <a:pt x="20158" y="16096"/>
                    </a:cubicBezTo>
                    <a:cubicBezTo>
                      <a:pt x="20135" y="16083"/>
                      <a:pt x="20126" y="16053"/>
                      <a:pt x="20139" y="16030"/>
                    </a:cubicBezTo>
                    <a:cubicBezTo>
                      <a:pt x="20182" y="15954"/>
                      <a:pt x="20224" y="15877"/>
                      <a:pt x="20264" y="15801"/>
                    </a:cubicBezTo>
                    <a:cubicBezTo>
                      <a:pt x="20277" y="15777"/>
                      <a:pt x="20306" y="15768"/>
                      <a:pt x="20330" y="15781"/>
                    </a:cubicBezTo>
                    <a:cubicBezTo>
                      <a:pt x="20354" y="15793"/>
                      <a:pt x="20363" y="15823"/>
                      <a:pt x="20351" y="15847"/>
                    </a:cubicBezTo>
                    <a:cubicBezTo>
                      <a:pt x="20310" y="15924"/>
                      <a:pt x="20268" y="16002"/>
                      <a:pt x="20225" y="16078"/>
                    </a:cubicBezTo>
                    <a:cubicBezTo>
                      <a:pt x="20216" y="16094"/>
                      <a:pt x="20199" y="16103"/>
                      <a:pt x="20182" y="16103"/>
                    </a:cubicBezTo>
                    <a:close/>
                    <a:moveTo>
                      <a:pt x="1460" y="16177"/>
                    </a:moveTo>
                    <a:cubicBezTo>
                      <a:pt x="1443" y="16177"/>
                      <a:pt x="1426" y="16168"/>
                      <a:pt x="1417" y="16152"/>
                    </a:cubicBezTo>
                    <a:cubicBezTo>
                      <a:pt x="1374" y="16077"/>
                      <a:pt x="1331" y="16000"/>
                      <a:pt x="1290" y="15923"/>
                    </a:cubicBezTo>
                    <a:cubicBezTo>
                      <a:pt x="1277" y="15899"/>
                      <a:pt x="1286" y="15870"/>
                      <a:pt x="1310" y="15857"/>
                    </a:cubicBezTo>
                    <a:cubicBezTo>
                      <a:pt x="1334" y="15844"/>
                      <a:pt x="1363" y="15853"/>
                      <a:pt x="1376" y="15877"/>
                    </a:cubicBezTo>
                    <a:cubicBezTo>
                      <a:pt x="1417" y="15952"/>
                      <a:pt x="1459" y="16029"/>
                      <a:pt x="1502" y="16103"/>
                    </a:cubicBezTo>
                    <a:cubicBezTo>
                      <a:pt x="1516" y="16127"/>
                      <a:pt x="1507" y="16157"/>
                      <a:pt x="1484" y="16170"/>
                    </a:cubicBezTo>
                    <a:cubicBezTo>
                      <a:pt x="1476" y="16175"/>
                      <a:pt x="1468" y="16177"/>
                      <a:pt x="1460" y="16177"/>
                    </a:cubicBezTo>
                    <a:close/>
                    <a:moveTo>
                      <a:pt x="19915" y="16552"/>
                    </a:moveTo>
                    <a:cubicBezTo>
                      <a:pt x="19906" y="16552"/>
                      <a:pt x="19897" y="16550"/>
                      <a:pt x="19889" y="16545"/>
                    </a:cubicBezTo>
                    <a:cubicBezTo>
                      <a:pt x="19866" y="16531"/>
                      <a:pt x="19859" y="16500"/>
                      <a:pt x="19874" y="16477"/>
                    </a:cubicBezTo>
                    <a:cubicBezTo>
                      <a:pt x="19919" y="16404"/>
                      <a:pt x="19965" y="16330"/>
                      <a:pt x="20009" y="16255"/>
                    </a:cubicBezTo>
                    <a:cubicBezTo>
                      <a:pt x="20023" y="16232"/>
                      <a:pt x="20053" y="16224"/>
                      <a:pt x="20076" y="16238"/>
                    </a:cubicBezTo>
                    <a:cubicBezTo>
                      <a:pt x="20100" y="16252"/>
                      <a:pt x="20107" y="16282"/>
                      <a:pt x="20093" y="16305"/>
                    </a:cubicBezTo>
                    <a:cubicBezTo>
                      <a:pt x="20049" y="16380"/>
                      <a:pt x="20003" y="16456"/>
                      <a:pt x="19957" y="16529"/>
                    </a:cubicBezTo>
                    <a:cubicBezTo>
                      <a:pt x="19947" y="16544"/>
                      <a:pt x="19931" y="16552"/>
                      <a:pt x="19915" y="16552"/>
                    </a:cubicBezTo>
                    <a:close/>
                    <a:moveTo>
                      <a:pt x="1729" y="16623"/>
                    </a:moveTo>
                    <a:cubicBezTo>
                      <a:pt x="1713" y="16623"/>
                      <a:pt x="1697" y="16615"/>
                      <a:pt x="1688" y="16600"/>
                    </a:cubicBezTo>
                    <a:cubicBezTo>
                      <a:pt x="1641" y="16527"/>
                      <a:pt x="1595" y="16452"/>
                      <a:pt x="1550" y="16378"/>
                    </a:cubicBezTo>
                    <a:cubicBezTo>
                      <a:pt x="1536" y="16354"/>
                      <a:pt x="1543" y="16324"/>
                      <a:pt x="1566" y="16310"/>
                    </a:cubicBezTo>
                    <a:cubicBezTo>
                      <a:pt x="1589" y="16296"/>
                      <a:pt x="1620" y="16304"/>
                      <a:pt x="1634" y="16327"/>
                    </a:cubicBezTo>
                    <a:cubicBezTo>
                      <a:pt x="1678" y="16401"/>
                      <a:pt x="1724" y="16475"/>
                      <a:pt x="1770" y="16547"/>
                    </a:cubicBezTo>
                    <a:cubicBezTo>
                      <a:pt x="1785" y="16570"/>
                      <a:pt x="1778" y="16601"/>
                      <a:pt x="1755" y="16615"/>
                    </a:cubicBezTo>
                    <a:cubicBezTo>
                      <a:pt x="1747" y="16620"/>
                      <a:pt x="1738" y="16623"/>
                      <a:pt x="1729" y="16623"/>
                    </a:cubicBezTo>
                    <a:close/>
                    <a:moveTo>
                      <a:pt x="19627" y="16988"/>
                    </a:moveTo>
                    <a:cubicBezTo>
                      <a:pt x="19617" y="16988"/>
                      <a:pt x="19607" y="16986"/>
                      <a:pt x="19599" y="16980"/>
                    </a:cubicBezTo>
                    <a:cubicBezTo>
                      <a:pt x="19577" y="16964"/>
                      <a:pt x="19571" y="16934"/>
                      <a:pt x="19587" y="16912"/>
                    </a:cubicBezTo>
                    <a:cubicBezTo>
                      <a:pt x="19636" y="16841"/>
                      <a:pt x="19685" y="16769"/>
                      <a:pt x="19733" y="16696"/>
                    </a:cubicBezTo>
                    <a:cubicBezTo>
                      <a:pt x="19748" y="16674"/>
                      <a:pt x="19778" y="16667"/>
                      <a:pt x="19801" y="16682"/>
                    </a:cubicBezTo>
                    <a:cubicBezTo>
                      <a:pt x="19823" y="16697"/>
                      <a:pt x="19829" y="16728"/>
                      <a:pt x="19814" y="16750"/>
                    </a:cubicBezTo>
                    <a:cubicBezTo>
                      <a:pt x="19766" y="16823"/>
                      <a:pt x="19716" y="16896"/>
                      <a:pt x="19667" y="16967"/>
                    </a:cubicBezTo>
                    <a:cubicBezTo>
                      <a:pt x="19657" y="16981"/>
                      <a:pt x="19642" y="16988"/>
                      <a:pt x="19627" y="16988"/>
                    </a:cubicBezTo>
                    <a:close/>
                    <a:moveTo>
                      <a:pt x="2020" y="17055"/>
                    </a:moveTo>
                    <a:cubicBezTo>
                      <a:pt x="2005" y="17055"/>
                      <a:pt x="1990" y="17048"/>
                      <a:pt x="1980" y="17035"/>
                    </a:cubicBezTo>
                    <a:cubicBezTo>
                      <a:pt x="1930" y="16964"/>
                      <a:pt x="1880" y="16891"/>
                      <a:pt x="1831" y="16819"/>
                    </a:cubicBezTo>
                    <a:cubicBezTo>
                      <a:pt x="1816" y="16797"/>
                      <a:pt x="1822" y="16766"/>
                      <a:pt x="1845" y="16751"/>
                    </a:cubicBezTo>
                    <a:cubicBezTo>
                      <a:pt x="1867" y="16736"/>
                      <a:pt x="1898" y="16742"/>
                      <a:pt x="1913" y="16764"/>
                    </a:cubicBezTo>
                    <a:cubicBezTo>
                      <a:pt x="1961" y="16836"/>
                      <a:pt x="2010" y="16908"/>
                      <a:pt x="2060" y="16978"/>
                    </a:cubicBezTo>
                    <a:cubicBezTo>
                      <a:pt x="2076" y="17000"/>
                      <a:pt x="2070" y="17031"/>
                      <a:pt x="2048" y="17046"/>
                    </a:cubicBezTo>
                    <a:cubicBezTo>
                      <a:pt x="2040" y="17052"/>
                      <a:pt x="2030" y="17055"/>
                      <a:pt x="2020" y="17055"/>
                    </a:cubicBezTo>
                    <a:close/>
                    <a:moveTo>
                      <a:pt x="19318" y="17410"/>
                    </a:moveTo>
                    <a:cubicBezTo>
                      <a:pt x="19307" y="17410"/>
                      <a:pt x="19297" y="17407"/>
                      <a:pt x="19288" y="17400"/>
                    </a:cubicBezTo>
                    <a:cubicBezTo>
                      <a:pt x="19266" y="17383"/>
                      <a:pt x="19262" y="17352"/>
                      <a:pt x="19279" y="17331"/>
                    </a:cubicBezTo>
                    <a:cubicBezTo>
                      <a:pt x="19332" y="17263"/>
                      <a:pt x="19384" y="17193"/>
                      <a:pt x="19435" y="17123"/>
                    </a:cubicBezTo>
                    <a:cubicBezTo>
                      <a:pt x="19451" y="17101"/>
                      <a:pt x="19482" y="17097"/>
                      <a:pt x="19504" y="17113"/>
                    </a:cubicBezTo>
                    <a:cubicBezTo>
                      <a:pt x="19526" y="17129"/>
                      <a:pt x="19530" y="17159"/>
                      <a:pt x="19514" y="17181"/>
                    </a:cubicBezTo>
                    <a:cubicBezTo>
                      <a:pt x="19463" y="17251"/>
                      <a:pt x="19410" y="17322"/>
                      <a:pt x="19356" y="17391"/>
                    </a:cubicBezTo>
                    <a:cubicBezTo>
                      <a:pt x="19347" y="17403"/>
                      <a:pt x="19332" y="17410"/>
                      <a:pt x="19318" y="17410"/>
                    </a:cubicBezTo>
                    <a:close/>
                    <a:moveTo>
                      <a:pt x="2332" y="17474"/>
                    </a:moveTo>
                    <a:cubicBezTo>
                      <a:pt x="2317" y="17474"/>
                      <a:pt x="2303" y="17467"/>
                      <a:pt x="2293" y="17455"/>
                    </a:cubicBezTo>
                    <a:cubicBezTo>
                      <a:pt x="2239" y="17386"/>
                      <a:pt x="2186" y="17316"/>
                      <a:pt x="2134" y="17247"/>
                    </a:cubicBezTo>
                    <a:cubicBezTo>
                      <a:pt x="2118" y="17225"/>
                      <a:pt x="2122" y="17194"/>
                      <a:pt x="2144" y="17178"/>
                    </a:cubicBezTo>
                    <a:cubicBezTo>
                      <a:pt x="2166" y="17162"/>
                      <a:pt x="2196" y="17166"/>
                      <a:pt x="2213" y="17188"/>
                    </a:cubicBezTo>
                    <a:cubicBezTo>
                      <a:pt x="2264" y="17257"/>
                      <a:pt x="2317" y="17326"/>
                      <a:pt x="2370" y="17394"/>
                    </a:cubicBezTo>
                    <a:cubicBezTo>
                      <a:pt x="2387" y="17416"/>
                      <a:pt x="2383" y="17447"/>
                      <a:pt x="2362" y="17463"/>
                    </a:cubicBezTo>
                    <a:cubicBezTo>
                      <a:pt x="2353" y="17470"/>
                      <a:pt x="2342" y="17474"/>
                      <a:pt x="2332" y="17474"/>
                    </a:cubicBezTo>
                    <a:close/>
                    <a:moveTo>
                      <a:pt x="18988" y="17816"/>
                    </a:moveTo>
                    <a:cubicBezTo>
                      <a:pt x="18977" y="17816"/>
                      <a:pt x="18966" y="17812"/>
                      <a:pt x="18957" y="17804"/>
                    </a:cubicBezTo>
                    <a:cubicBezTo>
                      <a:pt x="18936" y="17787"/>
                      <a:pt x="18934" y="17756"/>
                      <a:pt x="18951" y="17735"/>
                    </a:cubicBezTo>
                    <a:cubicBezTo>
                      <a:pt x="19007" y="17669"/>
                      <a:pt x="19063" y="17602"/>
                      <a:pt x="19117" y="17535"/>
                    </a:cubicBezTo>
                    <a:cubicBezTo>
                      <a:pt x="19135" y="17514"/>
                      <a:pt x="19165" y="17511"/>
                      <a:pt x="19186" y="17528"/>
                    </a:cubicBezTo>
                    <a:cubicBezTo>
                      <a:pt x="19207" y="17545"/>
                      <a:pt x="19211" y="17576"/>
                      <a:pt x="19194" y="17597"/>
                    </a:cubicBezTo>
                    <a:cubicBezTo>
                      <a:pt x="19139" y="17664"/>
                      <a:pt x="19082" y="17732"/>
                      <a:pt x="19026" y="17799"/>
                    </a:cubicBezTo>
                    <a:cubicBezTo>
                      <a:pt x="19016" y="17810"/>
                      <a:pt x="19002" y="17816"/>
                      <a:pt x="18988" y="17816"/>
                    </a:cubicBezTo>
                    <a:close/>
                    <a:moveTo>
                      <a:pt x="2663" y="17876"/>
                    </a:moveTo>
                    <a:cubicBezTo>
                      <a:pt x="2650" y="17876"/>
                      <a:pt x="2636" y="17871"/>
                      <a:pt x="2626" y="17859"/>
                    </a:cubicBezTo>
                    <a:cubicBezTo>
                      <a:pt x="2569" y="17793"/>
                      <a:pt x="2512" y="17726"/>
                      <a:pt x="2457" y="17659"/>
                    </a:cubicBezTo>
                    <a:cubicBezTo>
                      <a:pt x="2440" y="17638"/>
                      <a:pt x="2443" y="17607"/>
                      <a:pt x="2464" y="17590"/>
                    </a:cubicBezTo>
                    <a:cubicBezTo>
                      <a:pt x="2485" y="17573"/>
                      <a:pt x="2516" y="17576"/>
                      <a:pt x="2533" y="17597"/>
                    </a:cubicBezTo>
                    <a:cubicBezTo>
                      <a:pt x="2587" y="17663"/>
                      <a:pt x="2644" y="17730"/>
                      <a:pt x="2700" y="17795"/>
                    </a:cubicBezTo>
                    <a:cubicBezTo>
                      <a:pt x="2718" y="17816"/>
                      <a:pt x="2716" y="17847"/>
                      <a:pt x="2695" y="17865"/>
                    </a:cubicBezTo>
                    <a:cubicBezTo>
                      <a:pt x="2686" y="17873"/>
                      <a:pt x="2675" y="17876"/>
                      <a:pt x="2663" y="17876"/>
                    </a:cubicBezTo>
                    <a:close/>
                    <a:moveTo>
                      <a:pt x="18640" y="18205"/>
                    </a:moveTo>
                    <a:cubicBezTo>
                      <a:pt x="18628" y="18205"/>
                      <a:pt x="18616" y="18201"/>
                      <a:pt x="18607" y="18192"/>
                    </a:cubicBezTo>
                    <a:cubicBezTo>
                      <a:pt x="18587" y="18173"/>
                      <a:pt x="18586" y="18142"/>
                      <a:pt x="18605" y="18123"/>
                    </a:cubicBezTo>
                    <a:cubicBezTo>
                      <a:pt x="18664" y="18059"/>
                      <a:pt x="18723" y="17995"/>
                      <a:pt x="18780" y="17931"/>
                    </a:cubicBezTo>
                    <a:cubicBezTo>
                      <a:pt x="18798" y="17911"/>
                      <a:pt x="18829" y="17909"/>
                      <a:pt x="18849" y="17927"/>
                    </a:cubicBezTo>
                    <a:cubicBezTo>
                      <a:pt x="18870" y="17945"/>
                      <a:pt x="18871" y="17976"/>
                      <a:pt x="18853" y="17996"/>
                    </a:cubicBezTo>
                    <a:cubicBezTo>
                      <a:pt x="18796" y="18061"/>
                      <a:pt x="18736" y="18126"/>
                      <a:pt x="18676" y="18190"/>
                    </a:cubicBezTo>
                    <a:cubicBezTo>
                      <a:pt x="18666" y="18200"/>
                      <a:pt x="18653" y="18205"/>
                      <a:pt x="18640" y="18205"/>
                    </a:cubicBezTo>
                    <a:close/>
                    <a:moveTo>
                      <a:pt x="3014" y="18263"/>
                    </a:moveTo>
                    <a:cubicBezTo>
                      <a:pt x="3001" y="18263"/>
                      <a:pt x="2988" y="18258"/>
                      <a:pt x="2979" y="18248"/>
                    </a:cubicBezTo>
                    <a:cubicBezTo>
                      <a:pt x="2919" y="18185"/>
                      <a:pt x="2859" y="18120"/>
                      <a:pt x="2800" y="18056"/>
                    </a:cubicBezTo>
                    <a:cubicBezTo>
                      <a:pt x="2782" y="18036"/>
                      <a:pt x="2783" y="18005"/>
                      <a:pt x="2803" y="17987"/>
                    </a:cubicBezTo>
                    <a:cubicBezTo>
                      <a:pt x="2824" y="17968"/>
                      <a:pt x="2854" y="17970"/>
                      <a:pt x="2873" y="17990"/>
                    </a:cubicBezTo>
                    <a:cubicBezTo>
                      <a:pt x="2931" y="18054"/>
                      <a:pt x="2990" y="18118"/>
                      <a:pt x="3050" y="18180"/>
                    </a:cubicBezTo>
                    <a:cubicBezTo>
                      <a:pt x="3068" y="18200"/>
                      <a:pt x="3067" y="18231"/>
                      <a:pt x="3048" y="18249"/>
                    </a:cubicBezTo>
                    <a:cubicBezTo>
                      <a:pt x="3038" y="18258"/>
                      <a:pt x="3026" y="18263"/>
                      <a:pt x="3014" y="18263"/>
                    </a:cubicBezTo>
                    <a:close/>
                    <a:moveTo>
                      <a:pt x="18274" y="18577"/>
                    </a:moveTo>
                    <a:cubicBezTo>
                      <a:pt x="18261" y="18577"/>
                      <a:pt x="18248" y="18572"/>
                      <a:pt x="18239" y="18562"/>
                    </a:cubicBezTo>
                    <a:cubicBezTo>
                      <a:pt x="18220" y="18543"/>
                      <a:pt x="18220" y="18512"/>
                      <a:pt x="18240" y="18493"/>
                    </a:cubicBezTo>
                    <a:cubicBezTo>
                      <a:pt x="18302" y="18433"/>
                      <a:pt x="18364" y="18372"/>
                      <a:pt x="18425" y="18310"/>
                    </a:cubicBezTo>
                    <a:cubicBezTo>
                      <a:pt x="18443" y="18291"/>
                      <a:pt x="18475" y="18290"/>
                      <a:pt x="18494" y="18309"/>
                    </a:cubicBezTo>
                    <a:cubicBezTo>
                      <a:pt x="18513" y="18328"/>
                      <a:pt x="18513" y="18359"/>
                      <a:pt x="18494" y="18379"/>
                    </a:cubicBezTo>
                    <a:cubicBezTo>
                      <a:pt x="18433" y="18441"/>
                      <a:pt x="18370" y="18503"/>
                      <a:pt x="18308" y="18563"/>
                    </a:cubicBezTo>
                    <a:cubicBezTo>
                      <a:pt x="18299" y="18573"/>
                      <a:pt x="18286" y="18577"/>
                      <a:pt x="18274" y="18577"/>
                    </a:cubicBezTo>
                    <a:close/>
                    <a:moveTo>
                      <a:pt x="3383" y="18632"/>
                    </a:moveTo>
                    <a:cubicBezTo>
                      <a:pt x="3371" y="18632"/>
                      <a:pt x="3359" y="18628"/>
                      <a:pt x="3349" y="18619"/>
                    </a:cubicBezTo>
                    <a:cubicBezTo>
                      <a:pt x="3286" y="18558"/>
                      <a:pt x="3223" y="18497"/>
                      <a:pt x="3162" y="18435"/>
                    </a:cubicBezTo>
                    <a:cubicBezTo>
                      <a:pt x="3143" y="18416"/>
                      <a:pt x="3143" y="18385"/>
                      <a:pt x="3162" y="18366"/>
                    </a:cubicBezTo>
                    <a:cubicBezTo>
                      <a:pt x="3181" y="18347"/>
                      <a:pt x="3212" y="18347"/>
                      <a:pt x="3231" y="18366"/>
                    </a:cubicBezTo>
                    <a:cubicBezTo>
                      <a:pt x="3292" y="18427"/>
                      <a:pt x="3354" y="18488"/>
                      <a:pt x="3417" y="18548"/>
                    </a:cubicBezTo>
                    <a:cubicBezTo>
                      <a:pt x="3437" y="18566"/>
                      <a:pt x="3437" y="18597"/>
                      <a:pt x="3419" y="18617"/>
                    </a:cubicBezTo>
                    <a:cubicBezTo>
                      <a:pt x="3409" y="18627"/>
                      <a:pt x="3396" y="18632"/>
                      <a:pt x="3383" y="18632"/>
                    </a:cubicBezTo>
                    <a:close/>
                    <a:moveTo>
                      <a:pt x="17890" y="18931"/>
                    </a:moveTo>
                    <a:cubicBezTo>
                      <a:pt x="17877" y="18931"/>
                      <a:pt x="17863" y="18925"/>
                      <a:pt x="17853" y="18914"/>
                    </a:cubicBezTo>
                    <a:cubicBezTo>
                      <a:pt x="17836" y="18894"/>
                      <a:pt x="17838" y="18863"/>
                      <a:pt x="17858" y="18845"/>
                    </a:cubicBezTo>
                    <a:cubicBezTo>
                      <a:pt x="17923" y="18788"/>
                      <a:pt x="17988" y="18730"/>
                      <a:pt x="18051" y="18671"/>
                    </a:cubicBezTo>
                    <a:cubicBezTo>
                      <a:pt x="18071" y="18653"/>
                      <a:pt x="18102" y="18654"/>
                      <a:pt x="18120" y="18674"/>
                    </a:cubicBezTo>
                    <a:cubicBezTo>
                      <a:pt x="18139" y="18694"/>
                      <a:pt x="18137" y="18725"/>
                      <a:pt x="18117" y="18743"/>
                    </a:cubicBezTo>
                    <a:cubicBezTo>
                      <a:pt x="18054" y="18802"/>
                      <a:pt x="17988" y="18861"/>
                      <a:pt x="17923" y="18919"/>
                    </a:cubicBezTo>
                    <a:cubicBezTo>
                      <a:pt x="17913" y="18927"/>
                      <a:pt x="17902" y="18931"/>
                      <a:pt x="17890" y="18931"/>
                    </a:cubicBezTo>
                    <a:close/>
                    <a:moveTo>
                      <a:pt x="3770" y="18983"/>
                    </a:moveTo>
                    <a:cubicBezTo>
                      <a:pt x="3758" y="18983"/>
                      <a:pt x="3747" y="18979"/>
                      <a:pt x="3738" y="18971"/>
                    </a:cubicBezTo>
                    <a:cubicBezTo>
                      <a:pt x="3671" y="18914"/>
                      <a:pt x="3605" y="18855"/>
                      <a:pt x="3541" y="18797"/>
                    </a:cubicBezTo>
                    <a:cubicBezTo>
                      <a:pt x="3521" y="18779"/>
                      <a:pt x="3520" y="18748"/>
                      <a:pt x="3538" y="18728"/>
                    </a:cubicBezTo>
                    <a:cubicBezTo>
                      <a:pt x="3556" y="18708"/>
                      <a:pt x="3587" y="18707"/>
                      <a:pt x="3607" y="18725"/>
                    </a:cubicBezTo>
                    <a:cubicBezTo>
                      <a:pt x="3671" y="18782"/>
                      <a:pt x="3736" y="18840"/>
                      <a:pt x="3802" y="18897"/>
                    </a:cubicBezTo>
                    <a:cubicBezTo>
                      <a:pt x="3822" y="18915"/>
                      <a:pt x="3825" y="18946"/>
                      <a:pt x="3807" y="18966"/>
                    </a:cubicBezTo>
                    <a:cubicBezTo>
                      <a:pt x="3797" y="18978"/>
                      <a:pt x="3784" y="18983"/>
                      <a:pt x="3770" y="18983"/>
                    </a:cubicBezTo>
                    <a:close/>
                    <a:moveTo>
                      <a:pt x="17490" y="19266"/>
                    </a:moveTo>
                    <a:cubicBezTo>
                      <a:pt x="17475" y="19266"/>
                      <a:pt x="17461" y="19259"/>
                      <a:pt x="17452" y="19247"/>
                    </a:cubicBezTo>
                    <a:cubicBezTo>
                      <a:pt x="17435" y="19226"/>
                      <a:pt x="17438" y="19195"/>
                      <a:pt x="17459" y="19178"/>
                    </a:cubicBezTo>
                    <a:cubicBezTo>
                      <a:pt x="17526" y="19125"/>
                      <a:pt x="17594" y="19070"/>
                      <a:pt x="17661" y="19014"/>
                    </a:cubicBezTo>
                    <a:cubicBezTo>
                      <a:pt x="17681" y="18997"/>
                      <a:pt x="17712" y="19000"/>
                      <a:pt x="17730" y="19020"/>
                    </a:cubicBezTo>
                    <a:cubicBezTo>
                      <a:pt x="17747" y="19041"/>
                      <a:pt x="17744" y="19072"/>
                      <a:pt x="17723" y="19089"/>
                    </a:cubicBezTo>
                    <a:cubicBezTo>
                      <a:pt x="17656" y="19145"/>
                      <a:pt x="17588" y="19201"/>
                      <a:pt x="17520" y="19255"/>
                    </a:cubicBezTo>
                    <a:cubicBezTo>
                      <a:pt x="17511" y="19262"/>
                      <a:pt x="17501" y="19266"/>
                      <a:pt x="17490" y="19266"/>
                    </a:cubicBezTo>
                    <a:close/>
                    <a:moveTo>
                      <a:pt x="4173" y="19315"/>
                    </a:moveTo>
                    <a:cubicBezTo>
                      <a:pt x="4163" y="19315"/>
                      <a:pt x="4152" y="19312"/>
                      <a:pt x="4143" y="19305"/>
                    </a:cubicBezTo>
                    <a:cubicBezTo>
                      <a:pt x="4074" y="19251"/>
                      <a:pt x="4005" y="19196"/>
                      <a:pt x="3938" y="19141"/>
                    </a:cubicBezTo>
                    <a:cubicBezTo>
                      <a:pt x="3917" y="19123"/>
                      <a:pt x="3915" y="19093"/>
                      <a:pt x="3932" y="19072"/>
                    </a:cubicBezTo>
                    <a:cubicBezTo>
                      <a:pt x="3949" y="19051"/>
                      <a:pt x="3980" y="19048"/>
                      <a:pt x="4001" y="19065"/>
                    </a:cubicBezTo>
                    <a:cubicBezTo>
                      <a:pt x="4067" y="19120"/>
                      <a:pt x="4135" y="19174"/>
                      <a:pt x="4203" y="19228"/>
                    </a:cubicBezTo>
                    <a:cubicBezTo>
                      <a:pt x="4225" y="19245"/>
                      <a:pt x="4228" y="19275"/>
                      <a:pt x="4212" y="19297"/>
                    </a:cubicBezTo>
                    <a:cubicBezTo>
                      <a:pt x="4202" y="19309"/>
                      <a:pt x="4188" y="19315"/>
                      <a:pt x="4173" y="19315"/>
                    </a:cubicBezTo>
                    <a:close/>
                    <a:moveTo>
                      <a:pt x="17074" y="19580"/>
                    </a:moveTo>
                    <a:cubicBezTo>
                      <a:pt x="17059" y="19580"/>
                      <a:pt x="17044" y="19573"/>
                      <a:pt x="17034" y="19560"/>
                    </a:cubicBezTo>
                    <a:cubicBezTo>
                      <a:pt x="17018" y="19538"/>
                      <a:pt x="17023" y="19508"/>
                      <a:pt x="17045" y="19492"/>
                    </a:cubicBezTo>
                    <a:cubicBezTo>
                      <a:pt x="17115" y="19441"/>
                      <a:pt x="17186" y="19389"/>
                      <a:pt x="17254" y="19338"/>
                    </a:cubicBezTo>
                    <a:cubicBezTo>
                      <a:pt x="17276" y="19321"/>
                      <a:pt x="17306" y="19325"/>
                      <a:pt x="17323" y="19347"/>
                    </a:cubicBezTo>
                    <a:cubicBezTo>
                      <a:pt x="17339" y="19369"/>
                      <a:pt x="17335" y="19399"/>
                      <a:pt x="17313" y="19416"/>
                    </a:cubicBezTo>
                    <a:cubicBezTo>
                      <a:pt x="17244" y="19468"/>
                      <a:pt x="17173" y="19520"/>
                      <a:pt x="17103" y="19571"/>
                    </a:cubicBezTo>
                    <a:cubicBezTo>
                      <a:pt x="17094" y="19577"/>
                      <a:pt x="17084" y="19580"/>
                      <a:pt x="17074" y="19580"/>
                    </a:cubicBezTo>
                    <a:close/>
                    <a:moveTo>
                      <a:pt x="4592" y="19628"/>
                    </a:moveTo>
                    <a:cubicBezTo>
                      <a:pt x="4582" y="19628"/>
                      <a:pt x="4572" y="19625"/>
                      <a:pt x="4564" y="19619"/>
                    </a:cubicBezTo>
                    <a:cubicBezTo>
                      <a:pt x="4493" y="19569"/>
                      <a:pt x="4422" y="19517"/>
                      <a:pt x="4351" y="19464"/>
                    </a:cubicBezTo>
                    <a:cubicBezTo>
                      <a:pt x="4330" y="19448"/>
                      <a:pt x="4325" y="19418"/>
                      <a:pt x="4341" y="19396"/>
                    </a:cubicBezTo>
                    <a:cubicBezTo>
                      <a:pt x="4358" y="19374"/>
                      <a:pt x="4388" y="19370"/>
                      <a:pt x="4410" y="19386"/>
                    </a:cubicBezTo>
                    <a:cubicBezTo>
                      <a:pt x="4480" y="19438"/>
                      <a:pt x="4550" y="19489"/>
                      <a:pt x="4620" y="19539"/>
                    </a:cubicBezTo>
                    <a:cubicBezTo>
                      <a:pt x="4643" y="19555"/>
                      <a:pt x="4648" y="19585"/>
                      <a:pt x="4632" y="19607"/>
                    </a:cubicBezTo>
                    <a:cubicBezTo>
                      <a:pt x="4623" y="19621"/>
                      <a:pt x="4607" y="19628"/>
                      <a:pt x="4592" y="19628"/>
                    </a:cubicBezTo>
                    <a:close/>
                    <a:moveTo>
                      <a:pt x="16644" y="19875"/>
                    </a:moveTo>
                    <a:cubicBezTo>
                      <a:pt x="16628" y="19875"/>
                      <a:pt x="16612" y="19867"/>
                      <a:pt x="16603" y="19852"/>
                    </a:cubicBezTo>
                    <a:cubicBezTo>
                      <a:pt x="16588" y="19830"/>
                      <a:pt x="16594" y="19799"/>
                      <a:pt x="16617" y="19785"/>
                    </a:cubicBezTo>
                    <a:cubicBezTo>
                      <a:pt x="16689" y="19738"/>
                      <a:pt x="16762" y="19689"/>
                      <a:pt x="16833" y="19641"/>
                    </a:cubicBezTo>
                    <a:cubicBezTo>
                      <a:pt x="16855" y="19626"/>
                      <a:pt x="16886" y="19631"/>
                      <a:pt x="16901" y="19654"/>
                    </a:cubicBezTo>
                    <a:cubicBezTo>
                      <a:pt x="16916" y="19676"/>
                      <a:pt x="16911" y="19706"/>
                      <a:pt x="16888" y="19722"/>
                    </a:cubicBezTo>
                    <a:cubicBezTo>
                      <a:pt x="16817" y="19771"/>
                      <a:pt x="16743" y="19819"/>
                      <a:pt x="16670" y="19867"/>
                    </a:cubicBezTo>
                    <a:cubicBezTo>
                      <a:pt x="16662" y="19872"/>
                      <a:pt x="16653" y="19875"/>
                      <a:pt x="16644" y="19875"/>
                    </a:cubicBezTo>
                    <a:close/>
                    <a:moveTo>
                      <a:pt x="5026" y="19920"/>
                    </a:moveTo>
                    <a:cubicBezTo>
                      <a:pt x="5017" y="19920"/>
                      <a:pt x="5008" y="19917"/>
                      <a:pt x="5000" y="19912"/>
                    </a:cubicBezTo>
                    <a:cubicBezTo>
                      <a:pt x="4926" y="19865"/>
                      <a:pt x="4852" y="19817"/>
                      <a:pt x="4780" y="19768"/>
                    </a:cubicBezTo>
                    <a:cubicBezTo>
                      <a:pt x="4758" y="19753"/>
                      <a:pt x="4752" y="19722"/>
                      <a:pt x="4767" y="19700"/>
                    </a:cubicBezTo>
                    <a:cubicBezTo>
                      <a:pt x="4782" y="19678"/>
                      <a:pt x="4812" y="19672"/>
                      <a:pt x="4835" y="19687"/>
                    </a:cubicBezTo>
                    <a:cubicBezTo>
                      <a:pt x="4906" y="19735"/>
                      <a:pt x="4980" y="19783"/>
                      <a:pt x="5052" y="19829"/>
                    </a:cubicBezTo>
                    <a:cubicBezTo>
                      <a:pt x="5075" y="19844"/>
                      <a:pt x="5082" y="19874"/>
                      <a:pt x="5067" y="19897"/>
                    </a:cubicBezTo>
                    <a:cubicBezTo>
                      <a:pt x="5058" y="19912"/>
                      <a:pt x="5042" y="19920"/>
                      <a:pt x="5026" y="19920"/>
                    </a:cubicBezTo>
                    <a:close/>
                    <a:moveTo>
                      <a:pt x="16200" y="20148"/>
                    </a:moveTo>
                    <a:cubicBezTo>
                      <a:pt x="16183" y="20148"/>
                      <a:pt x="16166" y="20139"/>
                      <a:pt x="16157" y="20123"/>
                    </a:cubicBezTo>
                    <a:cubicBezTo>
                      <a:pt x="16144" y="20100"/>
                      <a:pt x="16152" y="20070"/>
                      <a:pt x="16175" y="20056"/>
                    </a:cubicBezTo>
                    <a:cubicBezTo>
                      <a:pt x="16249" y="20013"/>
                      <a:pt x="16324" y="19968"/>
                      <a:pt x="16398" y="19923"/>
                    </a:cubicBezTo>
                    <a:cubicBezTo>
                      <a:pt x="16421" y="19909"/>
                      <a:pt x="16451" y="19916"/>
                      <a:pt x="16465" y="19939"/>
                    </a:cubicBezTo>
                    <a:cubicBezTo>
                      <a:pt x="16479" y="19962"/>
                      <a:pt x="16472" y="19992"/>
                      <a:pt x="16449" y="20007"/>
                    </a:cubicBezTo>
                    <a:cubicBezTo>
                      <a:pt x="16375" y="20052"/>
                      <a:pt x="16299" y="20097"/>
                      <a:pt x="16224" y="20141"/>
                    </a:cubicBezTo>
                    <a:cubicBezTo>
                      <a:pt x="16216" y="20146"/>
                      <a:pt x="16208" y="20148"/>
                      <a:pt x="16200" y="20148"/>
                    </a:cubicBezTo>
                    <a:close/>
                    <a:moveTo>
                      <a:pt x="5474" y="20190"/>
                    </a:moveTo>
                    <a:cubicBezTo>
                      <a:pt x="5465" y="20190"/>
                      <a:pt x="5457" y="20188"/>
                      <a:pt x="5449" y="20184"/>
                    </a:cubicBezTo>
                    <a:cubicBezTo>
                      <a:pt x="5374" y="20140"/>
                      <a:pt x="5298" y="20096"/>
                      <a:pt x="5223" y="20050"/>
                    </a:cubicBezTo>
                    <a:cubicBezTo>
                      <a:pt x="5200" y="20036"/>
                      <a:pt x="5192" y="20006"/>
                      <a:pt x="5206" y="19983"/>
                    </a:cubicBezTo>
                    <a:cubicBezTo>
                      <a:pt x="5220" y="19960"/>
                      <a:pt x="5250" y="19953"/>
                      <a:pt x="5273" y="19967"/>
                    </a:cubicBezTo>
                    <a:cubicBezTo>
                      <a:pt x="5348" y="20011"/>
                      <a:pt x="5423" y="20056"/>
                      <a:pt x="5498" y="20099"/>
                    </a:cubicBezTo>
                    <a:cubicBezTo>
                      <a:pt x="5521" y="20112"/>
                      <a:pt x="5530" y="20142"/>
                      <a:pt x="5516" y="20165"/>
                    </a:cubicBezTo>
                    <a:cubicBezTo>
                      <a:pt x="5507" y="20181"/>
                      <a:pt x="5491" y="20190"/>
                      <a:pt x="5474" y="20190"/>
                    </a:cubicBezTo>
                    <a:close/>
                    <a:moveTo>
                      <a:pt x="15743" y="20399"/>
                    </a:moveTo>
                    <a:cubicBezTo>
                      <a:pt x="15725" y="20399"/>
                      <a:pt x="15708" y="20389"/>
                      <a:pt x="15700" y="20372"/>
                    </a:cubicBezTo>
                    <a:cubicBezTo>
                      <a:pt x="15687" y="20348"/>
                      <a:pt x="15697" y="20319"/>
                      <a:pt x="15721" y="20306"/>
                    </a:cubicBezTo>
                    <a:cubicBezTo>
                      <a:pt x="15797" y="20267"/>
                      <a:pt x="15874" y="20225"/>
                      <a:pt x="15949" y="20184"/>
                    </a:cubicBezTo>
                    <a:cubicBezTo>
                      <a:pt x="15973" y="20171"/>
                      <a:pt x="16003" y="20180"/>
                      <a:pt x="16016" y="20203"/>
                    </a:cubicBezTo>
                    <a:cubicBezTo>
                      <a:pt x="16029" y="20227"/>
                      <a:pt x="16020" y="20257"/>
                      <a:pt x="15996" y="20270"/>
                    </a:cubicBezTo>
                    <a:cubicBezTo>
                      <a:pt x="15921" y="20312"/>
                      <a:pt x="15843" y="20353"/>
                      <a:pt x="15766" y="20393"/>
                    </a:cubicBezTo>
                    <a:cubicBezTo>
                      <a:pt x="15758" y="20397"/>
                      <a:pt x="15751" y="20399"/>
                      <a:pt x="15743" y="20399"/>
                    </a:cubicBezTo>
                    <a:close/>
                    <a:moveTo>
                      <a:pt x="5934" y="20438"/>
                    </a:moveTo>
                    <a:cubicBezTo>
                      <a:pt x="5927" y="20438"/>
                      <a:pt x="5919" y="20437"/>
                      <a:pt x="5912" y="20433"/>
                    </a:cubicBezTo>
                    <a:cubicBezTo>
                      <a:pt x="5835" y="20394"/>
                      <a:pt x="5756" y="20353"/>
                      <a:pt x="5679" y="20311"/>
                    </a:cubicBezTo>
                    <a:cubicBezTo>
                      <a:pt x="5655" y="20298"/>
                      <a:pt x="5646" y="20269"/>
                      <a:pt x="5659" y="20245"/>
                    </a:cubicBezTo>
                    <a:cubicBezTo>
                      <a:pt x="5672" y="20221"/>
                      <a:pt x="5702" y="20212"/>
                      <a:pt x="5726" y="20225"/>
                    </a:cubicBezTo>
                    <a:cubicBezTo>
                      <a:pt x="5802" y="20266"/>
                      <a:pt x="5880" y="20307"/>
                      <a:pt x="5956" y="20346"/>
                    </a:cubicBezTo>
                    <a:cubicBezTo>
                      <a:pt x="5980" y="20358"/>
                      <a:pt x="5990" y="20388"/>
                      <a:pt x="5978" y="20412"/>
                    </a:cubicBezTo>
                    <a:cubicBezTo>
                      <a:pt x="5969" y="20429"/>
                      <a:pt x="5952" y="20438"/>
                      <a:pt x="5934" y="20438"/>
                    </a:cubicBezTo>
                    <a:close/>
                    <a:moveTo>
                      <a:pt x="15275" y="20627"/>
                    </a:moveTo>
                    <a:cubicBezTo>
                      <a:pt x="15257" y="20627"/>
                      <a:pt x="15239" y="20617"/>
                      <a:pt x="15231" y="20599"/>
                    </a:cubicBezTo>
                    <a:cubicBezTo>
                      <a:pt x="15219" y="20574"/>
                      <a:pt x="15230" y="20545"/>
                      <a:pt x="15255" y="20534"/>
                    </a:cubicBezTo>
                    <a:cubicBezTo>
                      <a:pt x="15333" y="20498"/>
                      <a:pt x="15412" y="20460"/>
                      <a:pt x="15489" y="20423"/>
                    </a:cubicBezTo>
                    <a:cubicBezTo>
                      <a:pt x="15513" y="20411"/>
                      <a:pt x="15543" y="20421"/>
                      <a:pt x="15555" y="20445"/>
                    </a:cubicBezTo>
                    <a:cubicBezTo>
                      <a:pt x="15566" y="20470"/>
                      <a:pt x="15556" y="20499"/>
                      <a:pt x="15532" y="20511"/>
                    </a:cubicBezTo>
                    <a:cubicBezTo>
                      <a:pt x="15454" y="20549"/>
                      <a:pt x="15375" y="20586"/>
                      <a:pt x="15296" y="20623"/>
                    </a:cubicBezTo>
                    <a:cubicBezTo>
                      <a:pt x="15289" y="20626"/>
                      <a:pt x="15282" y="20627"/>
                      <a:pt x="15275" y="20627"/>
                    </a:cubicBezTo>
                    <a:close/>
                    <a:moveTo>
                      <a:pt x="6406" y="20664"/>
                    </a:moveTo>
                    <a:cubicBezTo>
                      <a:pt x="6400" y="20664"/>
                      <a:pt x="6393" y="20663"/>
                      <a:pt x="6386" y="20660"/>
                    </a:cubicBezTo>
                    <a:cubicBezTo>
                      <a:pt x="6306" y="20624"/>
                      <a:pt x="6226" y="20587"/>
                      <a:pt x="6148" y="20549"/>
                    </a:cubicBezTo>
                    <a:cubicBezTo>
                      <a:pt x="6123" y="20538"/>
                      <a:pt x="6113" y="20508"/>
                      <a:pt x="6125" y="20484"/>
                    </a:cubicBezTo>
                    <a:cubicBezTo>
                      <a:pt x="6136" y="20460"/>
                      <a:pt x="6166" y="20449"/>
                      <a:pt x="6190" y="20461"/>
                    </a:cubicBezTo>
                    <a:cubicBezTo>
                      <a:pt x="6267" y="20498"/>
                      <a:pt x="6347" y="20535"/>
                      <a:pt x="6426" y="20571"/>
                    </a:cubicBezTo>
                    <a:cubicBezTo>
                      <a:pt x="6451" y="20582"/>
                      <a:pt x="6462" y="20611"/>
                      <a:pt x="6451" y="20635"/>
                    </a:cubicBezTo>
                    <a:cubicBezTo>
                      <a:pt x="6443" y="20653"/>
                      <a:pt x="6425" y="20664"/>
                      <a:pt x="6406" y="20664"/>
                    </a:cubicBezTo>
                    <a:close/>
                    <a:moveTo>
                      <a:pt x="14797" y="20832"/>
                    </a:moveTo>
                    <a:cubicBezTo>
                      <a:pt x="14778" y="20832"/>
                      <a:pt x="14759" y="20821"/>
                      <a:pt x="14752" y="20802"/>
                    </a:cubicBezTo>
                    <a:cubicBezTo>
                      <a:pt x="14741" y="20777"/>
                      <a:pt x="14754" y="20748"/>
                      <a:pt x="14779" y="20738"/>
                    </a:cubicBezTo>
                    <a:cubicBezTo>
                      <a:pt x="14858" y="20706"/>
                      <a:pt x="14939" y="20673"/>
                      <a:pt x="15018" y="20639"/>
                    </a:cubicBezTo>
                    <a:cubicBezTo>
                      <a:pt x="15043" y="20628"/>
                      <a:pt x="15072" y="20640"/>
                      <a:pt x="15082" y="20664"/>
                    </a:cubicBezTo>
                    <a:cubicBezTo>
                      <a:pt x="15093" y="20689"/>
                      <a:pt x="15082" y="20718"/>
                      <a:pt x="15057" y="20729"/>
                    </a:cubicBezTo>
                    <a:cubicBezTo>
                      <a:pt x="14977" y="20763"/>
                      <a:pt x="14895" y="20797"/>
                      <a:pt x="14815" y="20829"/>
                    </a:cubicBezTo>
                    <a:cubicBezTo>
                      <a:pt x="14809" y="20831"/>
                      <a:pt x="14803" y="20832"/>
                      <a:pt x="14797" y="20832"/>
                    </a:cubicBezTo>
                    <a:close/>
                    <a:moveTo>
                      <a:pt x="6889" y="20867"/>
                    </a:moveTo>
                    <a:cubicBezTo>
                      <a:pt x="6883" y="20867"/>
                      <a:pt x="6877" y="20866"/>
                      <a:pt x="6871" y="20863"/>
                    </a:cubicBezTo>
                    <a:cubicBezTo>
                      <a:pt x="6790" y="20832"/>
                      <a:pt x="6708" y="20798"/>
                      <a:pt x="6628" y="20765"/>
                    </a:cubicBezTo>
                    <a:cubicBezTo>
                      <a:pt x="6603" y="20754"/>
                      <a:pt x="6591" y="20725"/>
                      <a:pt x="6601" y="20700"/>
                    </a:cubicBezTo>
                    <a:cubicBezTo>
                      <a:pt x="6612" y="20676"/>
                      <a:pt x="6641" y="20664"/>
                      <a:pt x="6665" y="20674"/>
                    </a:cubicBezTo>
                    <a:cubicBezTo>
                      <a:pt x="6745" y="20708"/>
                      <a:pt x="6827" y="20741"/>
                      <a:pt x="6907" y="20772"/>
                    </a:cubicBezTo>
                    <a:cubicBezTo>
                      <a:pt x="6932" y="20782"/>
                      <a:pt x="6945" y="20810"/>
                      <a:pt x="6935" y="20836"/>
                    </a:cubicBezTo>
                    <a:cubicBezTo>
                      <a:pt x="6927" y="20855"/>
                      <a:pt x="6909" y="20867"/>
                      <a:pt x="6889" y="20867"/>
                    </a:cubicBezTo>
                    <a:close/>
                    <a:moveTo>
                      <a:pt x="14308" y="21015"/>
                    </a:moveTo>
                    <a:cubicBezTo>
                      <a:pt x="14287" y="21015"/>
                      <a:pt x="14268" y="21002"/>
                      <a:pt x="14261" y="20982"/>
                    </a:cubicBezTo>
                    <a:cubicBezTo>
                      <a:pt x="14253" y="20956"/>
                      <a:pt x="14266" y="20928"/>
                      <a:pt x="14292" y="20920"/>
                    </a:cubicBezTo>
                    <a:cubicBezTo>
                      <a:pt x="14373" y="20891"/>
                      <a:pt x="14456" y="20862"/>
                      <a:pt x="14536" y="20832"/>
                    </a:cubicBezTo>
                    <a:cubicBezTo>
                      <a:pt x="14562" y="20822"/>
                      <a:pt x="14590" y="20835"/>
                      <a:pt x="14599" y="20861"/>
                    </a:cubicBezTo>
                    <a:cubicBezTo>
                      <a:pt x="14609" y="20886"/>
                      <a:pt x="14596" y="20914"/>
                      <a:pt x="14571" y="20923"/>
                    </a:cubicBezTo>
                    <a:cubicBezTo>
                      <a:pt x="14489" y="20954"/>
                      <a:pt x="14406" y="20984"/>
                      <a:pt x="14324" y="21012"/>
                    </a:cubicBezTo>
                    <a:cubicBezTo>
                      <a:pt x="14318" y="21014"/>
                      <a:pt x="14313" y="21015"/>
                      <a:pt x="14308" y="21015"/>
                    </a:cubicBezTo>
                    <a:close/>
                    <a:moveTo>
                      <a:pt x="7382" y="21045"/>
                    </a:moveTo>
                    <a:cubicBezTo>
                      <a:pt x="7377" y="21045"/>
                      <a:pt x="7371" y="21044"/>
                      <a:pt x="7366" y="21043"/>
                    </a:cubicBezTo>
                    <a:cubicBezTo>
                      <a:pt x="7282" y="21015"/>
                      <a:pt x="7199" y="20985"/>
                      <a:pt x="7118" y="20956"/>
                    </a:cubicBezTo>
                    <a:cubicBezTo>
                      <a:pt x="7092" y="20947"/>
                      <a:pt x="7079" y="20919"/>
                      <a:pt x="7088" y="20893"/>
                    </a:cubicBezTo>
                    <a:cubicBezTo>
                      <a:pt x="7098" y="20868"/>
                      <a:pt x="7126" y="20855"/>
                      <a:pt x="7151" y="20864"/>
                    </a:cubicBezTo>
                    <a:cubicBezTo>
                      <a:pt x="7231" y="20893"/>
                      <a:pt x="7314" y="20922"/>
                      <a:pt x="7397" y="20950"/>
                    </a:cubicBezTo>
                    <a:cubicBezTo>
                      <a:pt x="7423" y="20958"/>
                      <a:pt x="7437" y="20986"/>
                      <a:pt x="7428" y="21012"/>
                    </a:cubicBezTo>
                    <a:cubicBezTo>
                      <a:pt x="7421" y="21032"/>
                      <a:pt x="7402" y="21045"/>
                      <a:pt x="7382" y="21045"/>
                    </a:cubicBezTo>
                    <a:close/>
                    <a:moveTo>
                      <a:pt x="13810" y="21173"/>
                    </a:moveTo>
                    <a:cubicBezTo>
                      <a:pt x="13789" y="21173"/>
                      <a:pt x="13769" y="21159"/>
                      <a:pt x="13763" y="21138"/>
                    </a:cubicBezTo>
                    <a:cubicBezTo>
                      <a:pt x="13755" y="21112"/>
                      <a:pt x="13770" y="21084"/>
                      <a:pt x="13796" y="21077"/>
                    </a:cubicBezTo>
                    <a:cubicBezTo>
                      <a:pt x="13879" y="21053"/>
                      <a:pt x="13963" y="21027"/>
                      <a:pt x="14045" y="21001"/>
                    </a:cubicBezTo>
                    <a:cubicBezTo>
                      <a:pt x="14071" y="20993"/>
                      <a:pt x="14098" y="21007"/>
                      <a:pt x="14106" y="21033"/>
                    </a:cubicBezTo>
                    <a:cubicBezTo>
                      <a:pt x="14115" y="21059"/>
                      <a:pt x="14100" y="21086"/>
                      <a:pt x="14075" y="21095"/>
                    </a:cubicBezTo>
                    <a:cubicBezTo>
                      <a:pt x="13992" y="21121"/>
                      <a:pt x="13907" y="21147"/>
                      <a:pt x="13824" y="21171"/>
                    </a:cubicBezTo>
                    <a:cubicBezTo>
                      <a:pt x="13819" y="21172"/>
                      <a:pt x="13814" y="21173"/>
                      <a:pt x="13810" y="21173"/>
                    </a:cubicBezTo>
                    <a:close/>
                    <a:moveTo>
                      <a:pt x="7882" y="21199"/>
                    </a:moveTo>
                    <a:cubicBezTo>
                      <a:pt x="7877" y="21199"/>
                      <a:pt x="7873" y="21199"/>
                      <a:pt x="7869" y="21197"/>
                    </a:cubicBezTo>
                    <a:cubicBezTo>
                      <a:pt x="7785" y="21174"/>
                      <a:pt x="7700" y="21149"/>
                      <a:pt x="7617" y="21123"/>
                    </a:cubicBezTo>
                    <a:cubicBezTo>
                      <a:pt x="7591" y="21115"/>
                      <a:pt x="7577" y="21088"/>
                      <a:pt x="7585" y="21062"/>
                    </a:cubicBezTo>
                    <a:cubicBezTo>
                      <a:pt x="7592" y="21036"/>
                      <a:pt x="7620" y="21022"/>
                      <a:pt x="7646" y="21030"/>
                    </a:cubicBezTo>
                    <a:cubicBezTo>
                      <a:pt x="7728" y="21055"/>
                      <a:pt x="7812" y="21080"/>
                      <a:pt x="7895" y="21103"/>
                    </a:cubicBezTo>
                    <a:cubicBezTo>
                      <a:pt x="7921" y="21110"/>
                      <a:pt x="7936" y="21138"/>
                      <a:pt x="7929" y="21164"/>
                    </a:cubicBezTo>
                    <a:cubicBezTo>
                      <a:pt x="7923" y="21185"/>
                      <a:pt x="7903" y="21199"/>
                      <a:pt x="7882" y="21199"/>
                    </a:cubicBezTo>
                    <a:close/>
                    <a:moveTo>
                      <a:pt x="13305" y="21307"/>
                    </a:moveTo>
                    <a:cubicBezTo>
                      <a:pt x="13283" y="21307"/>
                      <a:pt x="13263" y="21291"/>
                      <a:pt x="13258" y="21269"/>
                    </a:cubicBezTo>
                    <a:cubicBezTo>
                      <a:pt x="13251" y="21243"/>
                      <a:pt x="13268" y="21216"/>
                      <a:pt x="13294" y="21210"/>
                    </a:cubicBezTo>
                    <a:cubicBezTo>
                      <a:pt x="13378" y="21190"/>
                      <a:pt x="13463" y="21168"/>
                      <a:pt x="13546" y="21147"/>
                    </a:cubicBezTo>
                    <a:cubicBezTo>
                      <a:pt x="13572" y="21140"/>
                      <a:pt x="13599" y="21155"/>
                      <a:pt x="13606" y="21181"/>
                    </a:cubicBezTo>
                    <a:cubicBezTo>
                      <a:pt x="13613" y="21207"/>
                      <a:pt x="13597" y="21234"/>
                      <a:pt x="13571" y="21241"/>
                    </a:cubicBezTo>
                    <a:cubicBezTo>
                      <a:pt x="13487" y="21263"/>
                      <a:pt x="13402" y="21285"/>
                      <a:pt x="13317" y="21305"/>
                    </a:cubicBezTo>
                    <a:cubicBezTo>
                      <a:pt x="13313" y="21306"/>
                      <a:pt x="13309" y="21307"/>
                      <a:pt x="13305" y="21307"/>
                    </a:cubicBezTo>
                    <a:close/>
                    <a:moveTo>
                      <a:pt x="8388" y="21328"/>
                    </a:moveTo>
                    <a:cubicBezTo>
                      <a:pt x="8384" y="21328"/>
                      <a:pt x="8381" y="21328"/>
                      <a:pt x="8377" y="21327"/>
                    </a:cubicBezTo>
                    <a:cubicBezTo>
                      <a:pt x="8292" y="21308"/>
                      <a:pt x="8206" y="21287"/>
                      <a:pt x="8122" y="21265"/>
                    </a:cubicBezTo>
                    <a:cubicBezTo>
                      <a:pt x="8096" y="21259"/>
                      <a:pt x="8080" y="21232"/>
                      <a:pt x="8087" y="21206"/>
                    </a:cubicBezTo>
                    <a:cubicBezTo>
                      <a:pt x="8093" y="21180"/>
                      <a:pt x="8120" y="21164"/>
                      <a:pt x="8146" y="21170"/>
                    </a:cubicBezTo>
                    <a:cubicBezTo>
                      <a:pt x="8230" y="21192"/>
                      <a:pt x="8315" y="21212"/>
                      <a:pt x="8399" y="21232"/>
                    </a:cubicBezTo>
                    <a:cubicBezTo>
                      <a:pt x="8425" y="21238"/>
                      <a:pt x="8442" y="21264"/>
                      <a:pt x="8436" y="21290"/>
                    </a:cubicBezTo>
                    <a:cubicBezTo>
                      <a:pt x="8430" y="21313"/>
                      <a:pt x="8410" y="21328"/>
                      <a:pt x="8388" y="21328"/>
                    </a:cubicBezTo>
                    <a:close/>
                    <a:moveTo>
                      <a:pt x="12794" y="21415"/>
                    </a:moveTo>
                    <a:cubicBezTo>
                      <a:pt x="12771" y="21415"/>
                      <a:pt x="12751" y="21399"/>
                      <a:pt x="12746" y="21375"/>
                    </a:cubicBezTo>
                    <a:cubicBezTo>
                      <a:pt x="12741" y="21349"/>
                      <a:pt x="12759" y="21323"/>
                      <a:pt x="12785" y="21318"/>
                    </a:cubicBezTo>
                    <a:cubicBezTo>
                      <a:pt x="12871" y="21302"/>
                      <a:pt x="12957" y="21285"/>
                      <a:pt x="13040" y="21267"/>
                    </a:cubicBezTo>
                    <a:cubicBezTo>
                      <a:pt x="13067" y="21262"/>
                      <a:pt x="13093" y="21278"/>
                      <a:pt x="13098" y="21305"/>
                    </a:cubicBezTo>
                    <a:cubicBezTo>
                      <a:pt x="13104" y="21331"/>
                      <a:pt x="13087" y="21357"/>
                      <a:pt x="13061" y="21363"/>
                    </a:cubicBezTo>
                    <a:cubicBezTo>
                      <a:pt x="12976" y="21381"/>
                      <a:pt x="12890" y="21398"/>
                      <a:pt x="12804" y="21415"/>
                    </a:cubicBezTo>
                    <a:cubicBezTo>
                      <a:pt x="12800" y="21415"/>
                      <a:pt x="12797" y="21415"/>
                      <a:pt x="12794" y="21415"/>
                    </a:cubicBezTo>
                    <a:close/>
                    <a:moveTo>
                      <a:pt x="8900" y="21433"/>
                    </a:moveTo>
                    <a:cubicBezTo>
                      <a:pt x="8897" y="21433"/>
                      <a:pt x="8894" y="21432"/>
                      <a:pt x="8891" y="21432"/>
                    </a:cubicBezTo>
                    <a:cubicBezTo>
                      <a:pt x="8805" y="21416"/>
                      <a:pt x="8718" y="21400"/>
                      <a:pt x="8633" y="21383"/>
                    </a:cubicBezTo>
                    <a:cubicBezTo>
                      <a:pt x="8607" y="21377"/>
                      <a:pt x="8590" y="21351"/>
                      <a:pt x="8595" y="21325"/>
                    </a:cubicBezTo>
                    <a:cubicBezTo>
                      <a:pt x="8600" y="21298"/>
                      <a:pt x="8626" y="21281"/>
                      <a:pt x="8653" y="21287"/>
                    </a:cubicBezTo>
                    <a:cubicBezTo>
                      <a:pt x="8737" y="21304"/>
                      <a:pt x="8823" y="21320"/>
                      <a:pt x="8908" y="21335"/>
                    </a:cubicBezTo>
                    <a:cubicBezTo>
                      <a:pt x="8935" y="21340"/>
                      <a:pt x="8952" y="21366"/>
                      <a:pt x="8948" y="21392"/>
                    </a:cubicBezTo>
                    <a:cubicBezTo>
                      <a:pt x="8943" y="21416"/>
                      <a:pt x="8923" y="21433"/>
                      <a:pt x="8900" y="21433"/>
                    </a:cubicBezTo>
                    <a:close/>
                    <a:moveTo>
                      <a:pt x="12279" y="21499"/>
                    </a:moveTo>
                    <a:cubicBezTo>
                      <a:pt x="12255" y="21499"/>
                      <a:pt x="12234" y="21481"/>
                      <a:pt x="12231" y="21457"/>
                    </a:cubicBezTo>
                    <a:cubicBezTo>
                      <a:pt x="12227" y="21430"/>
                      <a:pt x="12246" y="21405"/>
                      <a:pt x="12272" y="21402"/>
                    </a:cubicBezTo>
                    <a:cubicBezTo>
                      <a:pt x="12359" y="21390"/>
                      <a:pt x="12445" y="21377"/>
                      <a:pt x="12529" y="21363"/>
                    </a:cubicBezTo>
                    <a:cubicBezTo>
                      <a:pt x="12556" y="21359"/>
                      <a:pt x="12581" y="21377"/>
                      <a:pt x="12586" y="21404"/>
                    </a:cubicBezTo>
                    <a:cubicBezTo>
                      <a:pt x="12590" y="21430"/>
                      <a:pt x="12572" y="21455"/>
                      <a:pt x="12545" y="21460"/>
                    </a:cubicBezTo>
                    <a:cubicBezTo>
                      <a:pt x="12460" y="21474"/>
                      <a:pt x="12373" y="21487"/>
                      <a:pt x="12286" y="21499"/>
                    </a:cubicBezTo>
                    <a:cubicBezTo>
                      <a:pt x="12284" y="21499"/>
                      <a:pt x="12281" y="21499"/>
                      <a:pt x="12279" y="21499"/>
                    </a:cubicBezTo>
                    <a:close/>
                    <a:moveTo>
                      <a:pt x="9416" y="21512"/>
                    </a:moveTo>
                    <a:cubicBezTo>
                      <a:pt x="9414" y="21512"/>
                      <a:pt x="9411" y="21512"/>
                      <a:pt x="9409" y="21511"/>
                    </a:cubicBezTo>
                    <a:cubicBezTo>
                      <a:pt x="9323" y="21500"/>
                      <a:pt x="9235" y="21488"/>
                      <a:pt x="9150" y="21475"/>
                    </a:cubicBezTo>
                    <a:cubicBezTo>
                      <a:pt x="9123" y="21471"/>
                      <a:pt x="9105" y="21446"/>
                      <a:pt x="9109" y="21419"/>
                    </a:cubicBezTo>
                    <a:cubicBezTo>
                      <a:pt x="9113" y="21392"/>
                      <a:pt x="9138" y="21374"/>
                      <a:pt x="9164" y="21378"/>
                    </a:cubicBezTo>
                    <a:cubicBezTo>
                      <a:pt x="9249" y="21391"/>
                      <a:pt x="9336" y="21403"/>
                      <a:pt x="9422" y="21414"/>
                    </a:cubicBezTo>
                    <a:cubicBezTo>
                      <a:pt x="9449" y="21418"/>
                      <a:pt x="9468" y="21442"/>
                      <a:pt x="9464" y="21469"/>
                    </a:cubicBezTo>
                    <a:cubicBezTo>
                      <a:pt x="9461" y="21494"/>
                      <a:pt x="9440" y="21512"/>
                      <a:pt x="9416" y="21512"/>
                    </a:cubicBezTo>
                    <a:close/>
                    <a:moveTo>
                      <a:pt x="11760" y="21558"/>
                    </a:moveTo>
                    <a:cubicBezTo>
                      <a:pt x="11735" y="21558"/>
                      <a:pt x="11714" y="21539"/>
                      <a:pt x="11711" y="21513"/>
                    </a:cubicBezTo>
                    <a:cubicBezTo>
                      <a:pt x="11709" y="21486"/>
                      <a:pt x="11729" y="21462"/>
                      <a:pt x="11756" y="21460"/>
                    </a:cubicBezTo>
                    <a:cubicBezTo>
                      <a:pt x="11842" y="21452"/>
                      <a:pt x="11929" y="21444"/>
                      <a:pt x="12015" y="21434"/>
                    </a:cubicBezTo>
                    <a:cubicBezTo>
                      <a:pt x="12041" y="21431"/>
                      <a:pt x="12066" y="21450"/>
                      <a:pt x="12069" y="21477"/>
                    </a:cubicBezTo>
                    <a:cubicBezTo>
                      <a:pt x="12072" y="21504"/>
                      <a:pt x="12052" y="21528"/>
                      <a:pt x="12026" y="21531"/>
                    </a:cubicBezTo>
                    <a:cubicBezTo>
                      <a:pt x="11939" y="21541"/>
                      <a:pt x="11851" y="21550"/>
                      <a:pt x="11765" y="21558"/>
                    </a:cubicBezTo>
                    <a:cubicBezTo>
                      <a:pt x="11763" y="21558"/>
                      <a:pt x="11762" y="21558"/>
                      <a:pt x="11760" y="21558"/>
                    </a:cubicBezTo>
                    <a:close/>
                    <a:moveTo>
                      <a:pt x="9935" y="21566"/>
                    </a:moveTo>
                    <a:cubicBezTo>
                      <a:pt x="9934" y="21566"/>
                      <a:pt x="9932" y="21566"/>
                      <a:pt x="9931" y="21566"/>
                    </a:cubicBezTo>
                    <a:cubicBezTo>
                      <a:pt x="9845" y="21559"/>
                      <a:pt x="9757" y="21551"/>
                      <a:pt x="9670" y="21542"/>
                    </a:cubicBezTo>
                    <a:cubicBezTo>
                      <a:pt x="9643" y="21539"/>
                      <a:pt x="9623" y="21515"/>
                      <a:pt x="9626" y="21488"/>
                    </a:cubicBezTo>
                    <a:cubicBezTo>
                      <a:pt x="9629" y="21461"/>
                      <a:pt x="9653" y="21442"/>
                      <a:pt x="9680" y="21444"/>
                    </a:cubicBezTo>
                    <a:cubicBezTo>
                      <a:pt x="9766" y="21453"/>
                      <a:pt x="9854" y="21461"/>
                      <a:pt x="9939" y="21468"/>
                    </a:cubicBezTo>
                    <a:cubicBezTo>
                      <a:pt x="9966" y="21470"/>
                      <a:pt x="9986" y="21494"/>
                      <a:pt x="9984" y="21521"/>
                    </a:cubicBezTo>
                    <a:cubicBezTo>
                      <a:pt x="9982" y="21546"/>
                      <a:pt x="9960" y="21566"/>
                      <a:pt x="9935" y="21566"/>
                    </a:cubicBezTo>
                    <a:close/>
                    <a:moveTo>
                      <a:pt x="11239" y="21591"/>
                    </a:moveTo>
                    <a:cubicBezTo>
                      <a:pt x="11213" y="21591"/>
                      <a:pt x="11191" y="21571"/>
                      <a:pt x="11190" y="21544"/>
                    </a:cubicBezTo>
                    <a:cubicBezTo>
                      <a:pt x="11189" y="21517"/>
                      <a:pt x="11210" y="21494"/>
                      <a:pt x="11237" y="21493"/>
                    </a:cubicBezTo>
                    <a:cubicBezTo>
                      <a:pt x="11324" y="21490"/>
                      <a:pt x="11411" y="21485"/>
                      <a:pt x="11497" y="21480"/>
                    </a:cubicBezTo>
                    <a:cubicBezTo>
                      <a:pt x="11524" y="21478"/>
                      <a:pt x="11547" y="21498"/>
                      <a:pt x="11549" y="21525"/>
                    </a:cubicBezTo>
                    <a:cubicBezTo>
                      <a:pt x="11550" y="21552"/>
                      <a:pt x="11530" y="21576"/>
                      <a:pt x="11503" y="21578"/>
                    </a:cubicBezTo>
                    <a:cubicBezTo>
                      <a:pt x="11417" y="21583"/>
                      <a:pt x="11329" y="21588"/>
                      <a:pt x="11241" y="21591"/>
                    </a:cubicBezTo>
                    <a:cubicBezTo>
                      <a:pt x="11240" y="21591"/>
                      <a:pt x="11240" y="21591"/>
                      <a:pt x="11239" y="21591"/>
                    </a:cubicBezTo>
                    <a:close/>
                    <a:moveTo>
                      <a:pt x="10456" y="21595"/>
                    </a:moveTo>
                    <a:cubicBezTo>
                      <a:pt x="10456" y="21595"/>
                      <a:pt x="10455" y="21595"/>
                      <a:pt x="10455" y="21595"/>
                    </a:cubicBezTo>
                    <a:cubicBezTo>
                      <a:pt x="10367" y="21592"/>
                      <a:pt x="10279" y="21588"/>
                      <a:pt x="10193" y="21583"/>
                    </a:cubicBezTo>
                    <a:cubicBezTo>
                      <a:pt x="10166" y="21582"/>
                      <a:pt x="10145" y="21559"/>
                      <a:pt x="10147" y="21532"/>
                    </a:cubicBezTo>
                    <a:cubicBezTo>
                      <a:pt x="10148" y="21505"/>
                      <a:pt x="10171" y="21485"/>
                      <a:pt x="10198" y="21485"/>
                    </a:cubicBezTo>
                    <a:cubicBezTo>
                      <a:pt x="10283" y="21490"/>
                      <a:pt x="10371" y="21494"/>
                      <a:pt x="10458" y="21497"/>
                    </a:cubicBezTo>
                    <a:cubicBezTo>
                      <a:pt x="10485" y="21498"/>
                      <a:pt x="10506" y="21520"/>
                      <a:pt x="10505" y="21547"/>
                    </a:cubicBezTo>
                    <a:cubicBezTo>
                      <a:pt x="10504" y="21574"/>
                      <a:pt x="10483" y="21595"/>
                      <a:pt x="10456" y="21595"/>
                    </a:cubicBezTo>
                    <a:close/>
                    <a:moveTo>
                      <a:pt x="10800" y="21600"/>
                    </a:moveTo>
                    <a:cubicBezTo>
                      <a:pt x="10772" y="21600"/>
                      <a:pt x="10745" y="21600"/>
                      <a:pt x="10717" y="21600"/>
                    </a:cubicBezTo>
                    <a:cubicBezTo>
                      <a:pt x="10690" y="21599"/>
                      <a:pt x="10668" y="21577"/>
                      <a:pt x="10668" y="21550"/>
                    </a:cubicBezTo>
                    <a:cubicBezTo>
                      <a:pt x="10669" y="21523"/>
                      <a:pt x="10691" y="21502"/>
                      <a:pt x="10717" y="21502"/>
                    </a:cubicBezTo>
                    <a:cubicBezTo>
                      <a:pt x="10718" y="21502"/>
                      <a:pt x="10718" y="21502"/>
                      <a:pt x="10718" y="21502"/>
                    </a:cubicBezTo>
                    <a:cubicBezTo>
                      <a:pt x="10804" y="21502"/>
                      <a:pt x="10891" y="21502"/>
                      <a:pt x="10978" y="21501"/>
                    </a:cubicBezTo>
                    <a:cubicBezTo>
                      <a:pt x="10978" y="21501"/>
                      <a:pt x="10978" y="21501"/>
                      <a:pt x="10979" y="21501"/>
                    </a:cubicBezTo>
                    <a:cubicBezTo>
                      <a:pt x="11005" y="21501"/>
                      <a:pt x="11027" y="21522"/>
                      <a:pt x="11027" y="21549"/>
                    </a:cubicBezTo>
                    <a:cubicBezTo>
                      <a:pt x="11028" y="21576"/>
                      <a:pt x="11006" y="21598"/>
                      <a:pt x="10979" y="21599"/>
                    </a:cubicBezTo>
                    <a:cubicBezTo>
                      <a:pt x="10920" y="21600"/>
                      <a:pt x="10860" y="21600"/>
                      <a:pt x="10800" y="21600"/>
                    </a:cubicBezTo>
                    <a:close/>
                  </a:path>
                </a:pathLst>
              </a:custGeom>
              <a:solidFill>
                <a:srgbClr val="176490"/>
              </a:solidFill>
              <a:ln w="12700">
                <a:solidFill>
                  <a:srgbClr val="44546A"/>
                </a:solidFill>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nvGrpSpPr>
              <p:cNvPr id="36" name="Group 3"/>
              <p:cNvGrpSpPr/>
              <p:nvPr/>
            </p:nvGrpSpPr>
            <p:grpSpPr>
              <a:xfrm>
                <a:off x="5073172" y="2796315"/>
                <a:ext cx="1973808" cy="1973812"/>
                <a:chOff x="0" y="0"/>
                <a:chExt cx="3947612" cy="3947620"/>
              </a:xfrm>
            </p:grpSpPr>
            <p:sp>
              <p:nvSpPr>
                <p:cNvPr id="55" name="Oval 22"/>
                <p:cNvSpPr/>
                <p:nvPr/>
              </p:nvSpPr>
              <p:spPr>
                <a:xfrm>
                  <a:off x="0" y="0"/>
                  <a:ext cx="3947612" cy="3947620"/>
                </a:xfrm>
                <a:prstGeom prst="ellipse">
                  <a:avLst/>
                </a:prstGeom>
                <a:solidFill>
                  <a:srgbClr val="44546A"/>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6" name="Freeform: Shape 23"/>
                <p:cNvSpPr/>
                <p:nvPr/>
              </p:nvSpPr>
              <p:spPr>
                <a:xfrm>
                  <a:off x="68872" y="329382"/>
                  <a:ext cx="3794628" cy="3401774"/>
                </a:xfrm>
                <a:custGeom>
                  <a:avLst/>
                  <a:gdLst/>
                  <a:ahLst/>
                  <a:cxnLst>
                    <a:cxn ang="0">
                      <a:pos x="wd2" y="hd2"/>
                    </a:cxn>
                    <a:cxn ang="5400000">
                      <a:pos x="wd2" y="hd2"/>
                    </a:cxn>
                    <a:cxn ang="10800000">
                      <a:pos x="wd2" y="hd2"/>
                    </a:cxn>
                    <a:cxn ang="16200000">
                      <a:pos x="wd2" y="hd2"/>
                    </a:cxn>
                  </a:cxnLst>
                  <a:rect l="0" t="0" r="r" b="b"/>
                  <a:pathLst>
                    <a:path w="21600" h="21600" extrusionOk="0">
                      <a:moveTo>
                        <a:pt x="5878" y="0"/>
                      </a:moveTo>
                      <a:lnTo>
                        <a:pt x="5241" y="531"/>
                      </a:lnTo>
                      <a:lnTo>
                        <a:pt x="5825" y="531"/>
                      </a:lnTo>
                      <a:lnTo>
                        <a:pt x="5878" y="722"/>
                      </a:lnTo>
                      <a:lnTo>
                        <a:pt x="5727" y="881"/>
                      </a:lnTo>
                      <a:lnTo>
                        <a:pt x="6373" y="902"/>
                      </a:lnTo>
                      <a:lnTo>
                        <a:pt x="6471" y="1161"/>
                      </a:lnTo>
                      <a:lnTo>
                        <a:pt x="5743" y="1132"/>
                      </a:lnTo>
                      <a:lnTo>
                        <a:pt x="5708" y="932"/>
                      </a:lnTo>
                      <a:lnTo>
                        <a:pt x="5251" y="821"/>
                      </a:lnTo>
                      <a:lnTo>
                        <a:pt x="5008" y="671"/>
                      </a:lnTo>
                      <a:lnTo>
                        <a:pt x="4480" y="676"/>
                      </a:lnTo>
                      <a:cubicBezTo>
                        <a:pt x="2900" y="1948"/>
                        <a:pt x="1644" y="3688"/>
                        <a:pt x="868" y="5710"/>
                      </a:cubicBezTo>
                      <a:lnTo>
                        <a:pt x="868" y="6391"/>
                      </a:lnTo>
                      <a:lnTo>
                        <a:pt x="1318" y="6632"/>
                      </a:lnTo>
                      <a:lnTo>
                        <a:pt x="1318" y="7585"/>
                      </a:lnTo>
                      <a:lnTo>
                        <a:pt x="1748" y="8404"/>
                      </a:lnTo>
                      <a:lnTo>
                        <a:pt x="2097" y="8465"/>
                      </a:lnTo>
                      <a:lnTo>
                        <a:pt x="2143" y="8183"/>
                      </a:lnTo>
                      <a:lnTo>
                        <a:pt x="1730" y="7472"/>
                      </a:lnTo>
                      <a:lnTo>
                        <a:pt x="1649" y="6781"/>
                      </a:lnTo>
                      <a:lnTo>
                        <a:pt x="1892" y="6781"/>
                      </a:lnTo>
                      <a:lnTo>
                        <a:pt x="1994" y="7493"/>
                      </a:lnTo>
                      <a:lnTo>
                        <a:pt x="2592" y="8465"/>
                      </a:lnTo>
                      <a:lnTo>
                        <a:pt x="2437" y="8779"/>
                      </a:lnTo>
                      <a:lnTo>
                        <a:pt x="2817" y="9426"/>
                      </a:lnTo>
                      <a:lnTo>
                        <a:pt x="3759" y="9686"/>
                      </a:lnTo>
                      <a:lnTo>
                        <a:pt x="3759" y="9516"/>
                      </a:lnTo>
                      <a:lnTo>
                        <a:pt x="4137" y="9577"/>
                      </a:lnTo>
                      <a:lnTo>
                        <a:pt x="4101" y="9877"/>
                      </a:lnTo>
                      <a:lnTo>
                        <a:pt x="4397" y="9937"/>
                      </a:lnTo>
                      <a:lnTo>
                        <a:pt x="4855" y="10076"/>
                      </a:lnTo>
                      <a:lnTo>
                        <a:pt x="5501" y="10899"/>
                      </a:lnTo>
                      <a:lnTo>
                        <a:pt x="6328" y="10969"/>
                      </a:lnTo>
                      <a:lnTo>
                        <a:pt x="6408" y="11721"/>
                      </a:lnTo>
                      <a:lnTo>
                        <a:pt x="5843" y="12161"/>
                      </a:lnTo>
                      <a:lnTo>
                        <a:pt x="5816" y="12831"/>
                      </a:lnTo>
                      <a:lnTo>
                        <a:pt x="5736" y="13242"/>
                      </a:lnTo>
                      <a:lnTo>
                        <a:pt x="6552" y="14384"/>
                      </a:lnTo>
                      <a:lnTo>
                        <a:pt x="6615" y="14775"/>
                      </a:lnTo>
                      <a:cubicBezTo>
                        <a:pt x="6615" y="14775"/>
                        <a:pt x="6911" y="14865"/>
                        <a:pt x="6947" y="14865"/>
                      </a:cubicBezTo>
                      <a:cubicBezTo>
                        <a:pt x="6983" y="14865"/>
                        <a:pt x="7612" y="15396"/>
                        <a:pt x="7612" y="15396"/>
                      </a:cubicBezTo>
                      <a:lnTo>
                        <a:pt x="7612" y="17460"/>
                      </a:lnTo>
                      <a:lnTo>
                        <a:pt x="7837" y="17530"/>
                      </a:lnTo>
                      <a:lnTo>
                        <a:pt x="7684" y="18482"/>
                      </a:lnTo>
                      <a:lnTo>
                        <a:pt x="8062" y="19042"/>
                      </a:lnTo>
                      <a:lnTo>
                        <a:pt x="7991" y="19987"/>
                      </a:lnTo>
                      <a:lnTo>
                        <a:pt x="8489" y="20964"/>
                      </a:lnTo>
                      <a:lnTo>
                        <a:pt x="9130" y="21586"/>
                      </a:lnTo>
                      <a:lnTo>
                        <a:pt x="9773" y="21600"/>
                      </a:lnTo>
                      <a:lnTo>
                        <a:pt x="9836" y="21369"/>
                      </a:lnTo>
                      <a:lnTo>
                        <a:pt x="9363" y="20926"/>
                      </a:lnTo>
                      <a:lnTo>
                        <a:pt x="9390" y="20706"/>
                      </a:lnTo>
                      <a:lnTo>
                        <a:pt x="9475" y="20434"/>
                      </a:lnTo>
                      <a:lnTo>
                        <a:pt x="9494" y="20160"/>
                      </a:lnTo>
                      <a:lnTo>
                        <a:pt x="9173" y="20150"/>
                      </a:lnTo>
                      <a:lnTo>
                        <a:pt x="9012" y="19923"/>
                      </a:lnTo>
                      <a:lnTo>
                        <a:pt x="9278" y="19638"/>
                      </a:lnTo>
                      <a:lnTo>
                        <a:pt x="9313" y="19422"/>
                      </a:lnTo>
                      <a:lnTo>
                        <a:pt x="9017" y="19328"/>
                      </a:lnTo>
                      <a:lnTo>
                        <a:pt x="9034" y="19128"/>
                      </a:lnTo>
                      <a:lnTo>
                        <a:pt x="9457" y="19056"/>
                      </a:lnTo>
                      <a:lnTo>
                        <a:pt x="10100" y="18713"/>
                      </a:lnTo>
                      <a:lnTo>
                        <a:pt x="10315" y="18271"/>
                      </a:lnTo>
                      <a:lnTo>
                        <a:pt x="10837" y="17527"/>
                      </a:lnTo>
                      <a:lnTo>
                        <a:pt x="10989" y="17309"/>
                      </a:lnTo>
                      <a:lnTo>
                        <a:pt x="10837" y="16560"/>
                      </a:lnTo>
                      <a:lnTo>
                        <a:pt x="10835" y="16558"/>
                      </a:lnTo>
                      <a:lnTo>
                        <a:pt x="10837" y="16556"/>
                      </a:lnTo>
                      <a:lnTo>
                        <a:pt x="11042" y="16158"/>
                      </a:lnTo>
                      <a:lnTo>
                        <a:pt x="11662" y="16177"/>
                      </a:lnTo>
                      <a:lnTo>
                        <a:pt x="12080" y="15810"/>
                      </a:lnTo>
                      <a:lnTo>
                        <a:pt x="12213" y="14359"/>
                      </a:lnTo>
                      <a:lnTo>
                        <a:pt x="12677" y="13704"/>
                      </a:lnTo>
                      <a:lnTo>
                        <a:pt x="12757" y="13282"/>
                      </a:lnTo>
                      <a:lnTo>
                        <a:pt x="12336" y="13131"/>
                      </a:lnTo>
                      <a:lnTo>
                        <a:pt x="12057" y="12622"/>
                      </a:lnTo>
                      <a:lnTo>
                        <a:pt x="11105" y="12612"/>
                      </a:lnTo>
                      <a:lnTo>
                        <a:pt x="10837" y="12498"/>
                      </a:lnTo>
                      <a:lnTo>
                        <a:pt x="10351" y="12291"/>
                      </a:lnTo>
                      <a:lnTo>
                        <a:pt x="10315" y="11690"/>
                      </a:lnTo>
                      <a:lnTo>
                        <a:pt x="10063" y="11200"/>
                      </a:lnTo>
                      <a:lnTo>
                        <a:pt x="9382" y="11189"/>
                      </a:lnTo>
                      <a:lnTo>
                        <a:pt x="8987" y="10497"/>
                      </a:lnTo>
                      <a:lnTo>
                        <a:pt x="8636" y="10307"/>
                      </a:lnTo>
                      <a:lnTo>
                        <a:pt x="8618" y="10518"/>
                      </a:lnTo>
                      <a:lnTo>
                        <a:pt x="7981" y="10559"/>
                      </a:lnTo>
                      <a:lnTo>
                        <a:pt x="7747" y="10197"/>
                      </a:lnTo>
                      <a:lnTo>
                        <a:pt x="7082" y="10047"/>
                      </a:lnTo>
                      <a:lnTo>
                        <a:pt x="6535" y="10754"/>
                      </a:lnTo>
                      <a:lnTo>
                        <a:pt x="5673" y="10590"/>
                      </a:lnTo>
                      <a:lnTo>
                        <a:pt x="5609" y="9506"/>
                      </a:lnTo>
                      <a:lnTo>
                        <a:pt x="4981" y="9387"/>
                      </a:lnTo>
                      <a:lnTo>
                        <a:pt x="5232" y="8855"/>
                      </a:lnTo>
                      <a:lnTo>
                        <a:pt x="5160" y="8549"/>
                      </a:lnTo>
                      <a:lnTo>
                        <a:pt x="4334" y="9166"/>
                      </a:lnTo>
                      <a:lnTo>
                        <a:pt x="3814" y="9095"/>
                      </a:lnTo>
                      <a:lnTo>
                        <a:pt x="3628" y="8642"/>
                      </a:lnTo>
                      <a:lnTo>
                        <a:pt x="3742" y="8175"/>
                      </a:lnTo>
                      <a:lnTo>
                        <a:pt x="4028" y="7585"/>
                      </a:lnTo>
                      <a:lnTo>
                        <a:pt x="4688" y="7212"/>
                      </a:lnTo>
                      <a:lnTo>
                        <a:pt x="5963" y="7212"/>
                      </a:lnTo>
                      <a:lnTo>
                        <a:pt x="5959" y="7645"/>
                      </a:lnTo>
                      <a:lnTo>
                        <a:pt x="6418" y="7883"/>
                      </a:lnTo>
                      <a:lnTo>
                        <a:pt x="6382" y="7141"/>
                      </a:lnTo>
                      <a:lnTo>
                        <a:pt x="6711" y="6771"/>
                      </a:lnTo>
                      <a:lnTo>
                        <a:pt x="7378" y="6283"/>
                      </a:lnTo>
                      <a:lnTo>
                        <a:pt x="7423" y="5939"/>
                      </a:lnTo>
                      <a:lnTo>
                        <a:pt x="8088" y="5169"/>
                      </a:lnTo>
                      <a:lnTo>
                        <a:pt x="8795" y="4733"/>
                      </a:lnTo>
                      <a:lnTo>
                        <a:pt x="8732" y="4675"/>
                      </a:lnTo>
                      <a:lnTo>
                        <a:pt x="9211" y="4172"/>
                      </a:lnTo>
                      <a:lnTo>
                        <a:pt x="9385" y="4225"/>
                      </a:lnTo>
                      <a:lnTo>
                        <a:pt x="9466" y="4337"/>
                      </a:lnTo>
                      <a:lnTo>
                        <a:pt x="9648" y="4112"/>
                      </a:lnTo>
                      <a:lnTo>
                        <a:pt x="9692" y="4091"/>
                      </a:lnTo>
                      <a:lnTo>
                        <a:pt x="9494" y="4058"/>
                      </a:lnTo>
                      <a:lnTo>
                        <a:pt x="9292" y="3984"/>
                      </a:lnTo>
                      <a:lnTo>
                        <a:pt x="9292" y="3766"/>
                      </a:lnTo>
                      <a:lnTo>
                        <a:pt x="9399" y="3669"/>
                      </a:lnTo>
                      <a:lnTo>
                        <a:pt x="9634" y="3669"/>
                      </a:lnTo>
                      <a:lnTo>
                        <a:pt x="9742" y="3721"/>
                      </a:lnTo>
                      <a:lnTo>
                        <a:pt x="9837" y="3932"/>
                      </a:lnTo>
                      <a:lnTo>
                        <a:pt x="9951" y="3912"/>
                      </a:lnTo>
                      <a:lnTo>
                        <a:pt x="9951" y="3894"/>
                      </a:lnTo>
                      <a:lnTo>
                        <a:pt x="9985" y="3906"/>
                      </a:lnTo>
                      <a:lnTo>
                        <a:pt x="10315" y="3849"/>
                      </a:lnTo>
                      <a:lnTo>
                        <a:pt x="10362" y="3669"/>
                      </a:lnTo>
                      <a:lnTo>
                        <a:pt x="10550" y="3721"/>
                      </a:lnTo>
                      <a:lnTo>
                        <a:pt x="10550" y="3916"/>
                      </a:lnTo>
                      <a:lnTo>
                        <a:pt x="10376" y="4051"/>
                      </a:lnTo>
                      <a:lnTo>
                        <a:pt x="10401" y="4267"/>
                      </a:lnTo>
                      <a:lnTo>
                        <a:pt x="10837" y="4416"/>
                      </a:lnTo>
                      <a:lnTo>
                        <a:pt x="11002" y="4472"/>
                      </a:lnTo>
                      <a:cubicBezTo>
                        <a:pt x="11002" y="4472"/>
                        <a:pt x="11003" y="4476"/>
                        <a:pt x="11003" y="4481"/>
                      </a:cubicBezTo>
                      <a:lnTo>
                        <a:pt x="11141" y="4468"/>
                      </a:lnTo>
                      <a:lnTo>
                        <a:pt x="11150" y="4178"/>
                      </a:lnTo>
                      <a:lnTo>
                        <a:pt x="10837" y="4018"/>
                      </a:lnTo>
                      <a:lnTo>
                        <a:pt x="10674" y="3936"/>
                      </a:lnTo>
                      <a:lnTo>
                        <a:pt x="10647" y="3797"/>
                      </a:lnTo>
                      <a:lnTo>
                        <a:pt x="10837" y="3725"/>
                      </a:lnTo>
                      <a:lnTo>
                        <a:pt x="11042" y="3646"/>
                      </a:lnTo>
                      <a:lnTo>
                        <a:pt x="11060" y="3225"/>
                      </a:lnTo>
                      <a:lnTo>
                        <a:pt x="10837" y="3073"/>
                      </a:lnTo>
                      <a:lnTo>
                        <a:pt x="10647" y="2945"/>
                      </a:lnTo>
                      <a:lnTo>
                        <a:pt x="10621" y="2234"/>
                      </a:lnTo>
                      <a:lnTo>
                        <a:pt x="10055" y="2544"/>
                      </a:lnTo>
                      <a:lnTo>
                        <a:pt x="9848" y="2544"/>
                      </a:lnTo>
                      <a:lnTo>
                        <a:pt x="9901" y="2003"/>
                      </a:lnTo>
                      <a:lnTo>
                        <a:pt x="9132" y="1800"/>
                      </a:lnTo>
                      <a:lnTo>
                        <a:pt x="8814" y="2068"/>
                      </a:lnTo>
                      <a:lnTo>
                        <a:pt x="8814" y="2887"/>
                      </a:lnTo>
                      <a:lnTo>
                        <a:pt x="8241" y="3090"/>
                      </a:lnTo>
                      <a:lnTo>
                        <a:pt x="8011" y="3623"/>
                      </a:lnTo>
                      <a:lnTo>
                        <a:pt x="7762" y="3669"/>
                      </a:lnTo>
                      <a:lnTo>
                        <a:pt x="7762" y="2986"/>
                      </a:lnTo>
                      <a:lnTo>
                        <a:pt x="7224" y="2903"/>
                      </a:lnTo>
                      <a:lnTo>
                        <a:pt x="6955" y="2707"/>
                      </a:lnTo>
                      <a:lnTo>
                        <a:pt x="6846" y="2264"/>
                      </a:lnTo>
                      <a:lnTo>
                        <a:pt x="7809" y="1634"/>
                      </a:lnTo>
                      <a:lnTo>
                        <a:pt x="8281" y="1475"/>
                      </a:lnTo>
                      <a:lnTo>
                        <a:pt x="8328" y="1829"/>
                      </a:lnTo>
                      <a:lnTo>
                        <a:pt x="8592" y="1813"/>
                      </a:lnTo>
                      <a:lnTo>
                        <a:pt x="8612" y="1634"/>
                      </a:lnTo>
                      <a:lnTo>
                        <a:pt x="8886" y="1591"/>
                      </a:lnTo>
                      <a:lnTo>
                        <a:pt x="8891" y="1529"/>
                      </a:lnTo>
                      <a:lnTo>
                        <a:pt x="8773" y="1475"/>
                      </a:lnTo>
                      <a:lnTo>
                        <a:pt x="8746" y="1287"/>
                      </a:lnTo>
                      <a:lnTo>
                        <a:pt x="9084" y="1256"/>
                      </a:lnTo>
                      <a:lnTo>
                        <a:pt x="9287" y="1019"/>
                      </a:lnTo>
                      <a:lnTo>
                        <a:pt x="9298" y="1002"/>
                      </a:lnTo>
                      <a:lnTo>
                        <a:pt x="9301" y="1002"/>
                      </a:lnTo>
                      <a:lnTo>
                        <a:pt x="9363" y="932"/>
                      </a:lnTo>
                      <a:lnTo>
                        <a:pt x="10073" y="831"/>
                      </a:lnTo>
                      <a:lnTo>
                        <a:pt x="10386" y="1129"/>
                      </a:lnTo>
                      <a:lnTo>
                        <a:pt x="9565" y="1617"/>
                      </a:lnTo>
                      <a:lnTo>
                        <a:pt x="10611" y="1893"/>
                      </a:lnTo>
                      <a:lnTo>
                        <a:pt x="10746" y="1502"/>
                      </a:lnTo>
                      <a:lnTo>
                        <a:pt x="10837" y="1502"/>
                      </a:lnTo>
                      <a:lnTo>
                        <a:pt x="11204" y="1502"/>
                      </a:lnTo>
                      <a:lnTo>
                        <a:pt x="11367" y="1161"/>
                      </a:lnTo>
                      <a:lnTo>
                        <a:pt x="11042" y="1071"/>
                      </a:lnTo>
                      <a:lnTo>
                        <a:pt x="11042" y="641"/>
                      </a:lnTo>
                      <a:lnTo>
                        <a:pt x="10837" y="539"/>
                      </a:lnTo>
                      <a:lnTo>
                        <a:pt x="10028" y="139"/>
                      </a:lnTo>
                      <a:lnTo>
                        <a:pt x="9327" y="229"/>
                      </a:lnTo>
                      <a:lnTo>
                        <a:pt x="8932" y="460"/>
                      </a:lnTo>
                      <a:lnTo>
                        <a:pt x="8959" y="1022"/>
                      </a:lnTo>
                      <a:lnTo>
                        <a:pt x="8546" y="952"/>
                      </a:lnTo>
                      <a:lnTo>
                        <a:pt x="8482" y="641"/>
                      </a:lnTo>
                      <a:lnTo>
                        <a:pt x="8878" y="241"/>
                      </a:lnTo>
                      <a:lnTo>
                        <a:pt x="8160" y="200"/>
                      </a:lnTo>
                      <a:lnTo>
                        <a:pt x="7953" y="270"/>
                      </a:lnTo>
                      <a:lnTo>
                        <a:pt x="7863" y="541"/>
                      </a:lnTo>
                      <a:lnTo>
                        <a:pt x="8133" y="591"/>
                      </a:lnTo>
                      <a:lnTo>
                        <a:pt x="8079" y="891"/>
                      </a:lnTo>
                      <a:lnTo>
                        <a:pt x="7621" y="922"/>
                      </a:lnTo>
                      <a:lnTo>
                        <a:pt x="7549" y="1122"/>
                      </a:lnTo>
                      <a:lnTo>
                        <a:pt x="6885" y="1142"/>
                      </a:lnTo>
                      <a:cubicBezTo>
                        <a:pt x="6885" y="1142"/>
                        <a:pt x="6867" y="722"/>
                        <a:pt x="6840" y="722"/>
                      </a:cubicBezTo>
                      <a:cubicBezTo>
                        <a:pt x="6813" y="722"/>
                        <a:pt x="7361" y="711"/>
                        <a:pt x="7361" y="711"/>
                      </a:cubicBezTo>
                      <a:lnTo>
                        <a:pt x="7756" y="280"/>
                      </a:lnTo>
                      <a:lnTo>
                        <a:pt x="7540" y="160"/>
                      </a:lnTo>
                      <a:lnTo>
                        <a:pt x="7254" y="470"/>
                      </a:lnTo>
                      <a:lnTo>
                        <a:pt x="6777" y="441"/>
                      </a:lnTo>
                      <a:lnTo>
                        <a:pt x="6489" y="0"/>
                      </a:lnTo>
                      <a:lnTo>
                        <a:pt x="5878" y="0"/>
                      </a:lnTo>
                      <a:close/>
                      <a:moveTo>
                        <a:pt x="868" y="5710"/>
                      </a:moveTo>
                      <a:lnTo>
                        <a:pt x="868" y="5704"/>
                      </a:lnTo>
                      <a:cubicBezTo>
                        <a:pt x="850" y="5751"/>
                        <a:pt x="834" y="5800"/>
                        <a:pt x="816" y="5848"/>
                      </a:cubicBezTo>
                      <a:cubicBezTo>
                        <a:pt x="834" y="5802"/>
                        <a:pt x="851" y="5755"/>
                        <a:pt x="868" y="5710"/>
                      </a:cubicBezTo>
                      <a:close/>
                      <a:moveTo>
                        <a:pt x="17957" y="1411"/>
                      </a:moveTo>
                      <a:lnTo>
                        <a:pt x="17841" y="1640"/>
                      </a:lnTo>
                      <a:cubicBezTo>
                        <a:pt x="17841" y="1640"/>
                        <a:pt x="17342" y="1858"/>
                        <a:pt x="17342" y="1858"/>
                      </a:cubicBezTo>
                      <a:lnTo>
                        <a:pt x="17133" y="2113"/>
                      </a:lnTo>
                      <a:lnTo>
                        <a:pt x="17181" y="2409"/>
                      </a:lnTo>
                      <a:lnTo>
                        <a:pt x="17438" y="2449"/>
                      </a:lnTo>
                      <a:lnTo>
                        <a:pt x="17593" y="2882"/>
                      </a:lnTo>
                      <a:lnTo>
                        <a:pt x="18036" y="2682"/>
                      </a:lnTo>
                      <a:lnTo>
                        <a:pt x="18109" y="3260"/>
                      </a:lnTo>
                      <a:lnTo>
                        <a:pt x="17976" y="3260"/>
                      </a:lnTo>
                      <a:lnTo>
                        <a:pt x="17611" y="3200"/>
                      </a:lnTo>
                      <a:lnTo>
                        <a:pt x="17207" y="3276"/>
                      </a:lnTo>
                      <a:lnTo>
                        <a:pt x="16817" y="3891"/>
                      </a:lnTo>
                      <a:lnTo>
                        <a:pt x="16258" y="3989"/>
                      </a:lnTo>
                      <a:lnTo>
                        <a:pt x="16177" y="4523"/>
                      </a:lnTo>
                      <a:lnTo>
                        <a:pt x="16413" y="4585"/>
                      </a:lnTo>
                      <a:lnTo>
                        <a:pt x="16345" y="4928"/>
                      </a:lnTo>
                      <a:lnTo>
                        <a:pt x="15790" y="4803"/>
                      </a:lnTo>
                      <a:lnTo>
                        <a:pt x="15281" y="4928"/>
                      </a:lnTo>
                      <a:lnTo>
                        <a:pt x="15173" y="5244"/>
                      </a:lnTo>
                      <a:lnTo>
                        <a:pt x="15261" y="5907"/>
                      </a:lnTo>
                      <a:lnTo>
                        <a:pt x="15560" y="6063"/>
                      </a:lnTo>
                      <a:lnTo>
                        <a:pt x="16061" y="6059"/>
                      </a:lnTo>
                      <a:lnTo>
                        <a:pt x="16399" y="6025"/>
                      </a:lnTo>
                      <a:lnTo>
                        <a:pt x="16503" y="5725"/>
                      </a:lnTo>
                      <a:lnTo>
                        <a:pt x="17032" y="4958"/>
                      </a:lnTo>
                      <a:lnTo>
                        <a:pt x="17380" y="5037"/>
                      </a:lnTo>
                      <a:lnTo>
                        <a:pt x="17722" y="4692"/>
                      </a:lnTo>
                      <a:lnTo>
                        <a:pt x="17786" y="4962"/>
                      </a:lnTo>
                      <a:lnTo>
                        <a:pt x="18631" y="5597"/>
                      </a:lnTo>
                      <a:lnTo>
                        <a:pt x="18528" y="5752"/>
                      </a:lnTo>
                      <a:lnTo>
                        <a:pt x="18147" y="5729"/>
                      </a:lnTo>
                      <a:lnTo>
                        <a:pt x="18294" y="5960"/>
                      </a:lnTo>
                      <a:lnTo>
                        <a:pt x="18528" y="6018"/>
                      </a:lnTo>
                      <a:lnTo>
                        <a:pt x="18801" y="5890"/>
                      </a:lnTo>
                      <a:lnTo>
                        <a:pt x="18797" y="5521"/>
                      </a:lnTo>
                      <a:lnTo>
                        <a:pt x="18918" y="5453"/>
                      </a:lnTo>
                      <a:lnTo>
                        <a:pt x="18821" y="5338"/>
                      </a:lnTo>
                      <a:lnTo>
                        <a:pt x="18258" y="4988"/>
                      </a:lnTo>
                      <a:lnTo>
                        <a:pt x="18109" y="4523"/>
                      </a:lnTo>
                      <a:lnTo>
                        <a:pt x="18578" y="4523"/>
                      </a:lnTo>
                      <a:lnTo>
                        <a:pt x="18726" y="4688"/>
                      </a:lnTo>
                      <a:lnTo>
                        <a:pt x="19130" y="5075"/>
                      </a:lnTo>
                      <a:lnTo>
                        <a:pt x="19147" y="5544"/>
                      </a:lnTo>
                      <a:lnTo>
                        <a:pt x="19564" y="6039"/>
                      </a:lnTo>
                      <a:lnTo>
                        <a:pt x="19720" y="5359"/>
                      </a:lnTo>
                      <a:lnTo>
                        <a:pt x="20009" y="5183"/>
                      </a:lnTo>
                      <a:lnTo>
                        <a:pt x="20063" y="5739"/>
                      </a:lnTo>
                      <a:lnTo>
                        <a:pt x="20346" y="6086"/>
                      </a:lnTo>
                      <a:lnTo>
                        <a:pt x="20884" y="6076"/>
                      </a:lnTo>
                      <a:cubicBezTo>
                        <a:pt x="20253" y="4268"/>
                        <a:pt x="19240" y="2672"/>
                        <a:pt x="17957" y="1411"/>
                      </a:cubicBezTo>
                      <a:close/>
                      <a:moveTo>
                        <a:pt x="10045" y="4377"/>
                      </a:moveTo>
                      <a:cubicBezTo>
                        <a:pt x="10045" y="4377"/>
                        <a:pt x="9923" y="4379"/>
                        <a:pt x="9923" y="4379"/>
                      </a:cubicBezTo>
                      <a:lnTo>
                        <a:pt x="9859" y="4564"/>
                      </a:lnTo>
                      <a:lnTo>
                        <a:pt x="9549" y="4564"/>
                      </a:lnTo>
                      <a:lnTo>
                        <a:pt x="9549" y="4743"/>
                      </a:lnTo>
                      <a:lnTo>
                        <a:pt x="9623" y="4743"/>
                      </a:lnTo>
                      <a:cubicBezTo>
                        <a:pt x="9623" y="4743"/>
                        <a:pt x="9626" y="4780"/>
                        <a:pt x="9633" y="4830"/>
                      </a:cubicBezTo>
                      <a:lnTo>
                        <a:pt x="9823" y="4812"/>
                      </a:lnTo>
                      <a:lnTo>
                        <a:pt x="9941" y="4730"/>
                      </a:lnTo>
                      <a:lnTo>
                        <a:pt x="9972" y="4564"/>
                      </a:lnTo>
                      <a:lnTo>
                        <a:pt x="10126" y="4548"/>
                      </a:lnTo>
                      <a:lnTo>
                        <a:pt x="10187" y="4409"/>
                      </a:lnTo>
                      <a:lnTo>
                        <a:pt x="10045" y="4377"/>
                      </a:lnTo>
                      <a:close/>
                      <a:moveTo>
                        <a:pt x="9226" y="4572"/>
                      </a:moveTo>
                      <a:cubicBezTo>
                        <a:pt x="9226" y="4572"/>
                        <a:pt x="9125" y="4712"/>
                        <a:pt x="9125" y="4712"/>
                      </a:cubicBezTo>
                      <a:lnTo>
                        <a:pt x="9113" y="4886"/>
                      </a:lnTo>
                      <a:lnTo>
                        <a:pt x="9337" y="4865"/>
                      </a:lnTo>
                      <a:lnTo>
                        <a:pt x="9360" y="4689"/>
                      </a:lnTo>
                      <a:lnTo>
                        <a:pt x="9226" y="4572"/>
                      </a:lnTo>
                      <a:close/>
                      <a:moveTo>
                        <a:pt x="17863" y="5981"/>
                      </a:moveTo>
                      <a:lnTo>
                        <a:pt x="16651" y="6087"/>
                      </a:lnTo>
                      <a:lnTo>
                        <a:pt x="16274" y="6314"/>
                      </a:lnTo>
                      <a:lnTo>
                        <a:pt x="15794" y="6314"/>
                      </a:lnTo>
                      <a:lnTo>
                        <a:pt x="15558" y="6287"/>
                      </a:lnTo>
                      <a:lnTo>
                        <a:pt x="14973" y="6649"/>
                      </a:lnTo>
                      <a:lnTo>
                        <a:pt x="14973" y="7330"/>
                      </a:lnTo>
                      <a:lnTo>
                        <a:pt x="13778" y="8291"/>
                      </a:lnTo>
                      <a:lnTo>
                        <a:pt x="13877" y="8703"/>
                      </a:lnTo>
                      <a:lnTo>
                        <a:pt x="14119" y="8703"/>
                      </a:lnTo>
                      <a:lnTo>
                        <a:pt x="14056" y="9092"/>
                      </a:lnTo>
                      <a:lnTo>
                        <a:pt x="13886" y="9163"/>
                      </a:lnTo>
                      <a:lnTo>
                        <a:pt x="13877" y="10185"/>
                      </a:lnTo>
                      <a:lnTo>
                        <a:pt x="14909" y="11497"/>
                      </a:lnTo>
                      <a:lnTo>
                        <a:pt x="15358" y="11497"/>
                      </a:lnTo>
                      <a:lnTo>
                        <a:pt x="15386" y="11417"/>
                      </a:lnTo>
                      <a:lnTo>
                        <a:pt x="16194" y="11417"/>
                      </a:lnTo>
                      <a:lnTo>
                        <a:pt x="16427" y="11176"/>
                      </a:lnTo>
                      <a:lnTo>
                        <a:pt x="16885" y="11176"/>
                      </a:lnTo>
                      <a:lnTo>
                        <a:pt x="17136" y="11456"/>
                      </a:lnTo>
                      <a:lnTo>
                        <a:pt x="17819" y="11536"/>
                      </a:lnTo>
                      <a:lnTo>
                        <a:pt x="17730" y="12548"/>
                      </a:lnTo>
                      <a:lnTo>
                        <a:pt x="18488" y="14041"/>
                      </a:lnTo>
                      <a:lnTo>
                        <a:pt x="18088" y="14892"/>
                      </a:lnTo>
                      <a:lnTo>
                        <a:pt x="18116" y="15293"/>
                      </a:lnTo>
                      <a:lnTo>
                        <a:pt x="18430" y="15644"/>
                      </a:lnTo>
                      <a:lnTo>
                        <a:pt x="18430" y="16607"/>
                      </a:lnTo>
                      <a:lnTo>
                        <a:pt x="18843" y="17226"/>
                      </a:lnTo>
                      <a:lnTo>
                        <a:pt x="18843" y="18029"/>
                      </a:lnTo>
                      <a:lnTo>
                        <a:pt x="19182" y="18029"/>
                      </a:lnTo>
                      <a:cubicBezTo>
                        <a:pt x="20693" y="15958"/>
                        <a:pt x="21600" y="13318"/>
                        <a:pt x="21600" y="10441"/>
                      </a:cubicBezTo>
                      <a:cubicBezTo>
                        <a:pt x="21600" y="9264"/>
                        <a:pt x="21447" y="8128"/>
                        <a:pt x="21165" y="7053"/>
                      </a:cubicBezTo>
                      <a:lnTo>
                        <a:pt x="21124" y="7095"/>
                      </a:lnTo>
                      <a:cubicBezTo>
                        <a:pt x="21124" y="7095"/>
                        <a:pt x="20262" y="7095"/>
                        <a:pt x="20262" y="7095"/>
                      </a:cubicBezTo>
                      <a:lnTo>
                        <a:pt x="19736" y="6658"/>
                      </a:lnTo>
                      <a:lnTo>
                        <a:pt x="19185" y="6718"/>
                      </a:lnTo>
                      <a:lnTo>
                        <a:pt x="19185" y="7095"/>
                      </a:lnTo>
                      <a:lnTo>
                        <a:pt x="19009" y="7095"/>
                      </a:lnTo>
                      <a:lnTo>
                        <a:pt x="18820" y="6944"/>
                      </a:lnTo>
                      <a:lnTo>
                        <a:pt x="17863" y="6674"/>
                      </a:lnTo>
                      <a:lnTo>
                        <a:pt x="17863" y="5981"/>
                      </a:lnTo>
                      <a:close/>
                      <a:moveTo>
                        <a:pt x="57" y="9260"/>
                      </a:moveTo>
                      <a:cubicBezTo>
                        <a:pt x="23" y="9647"/>
                        <a:pt x="0" y="10037"/>
                        <a:pt x="0" y="10434"/>
                      </a:cubicBezTo>
                      <a:cubicBezTo>
                        <a:pt x="0" y="15421"/>
                        <a:pt x="2723" y="19699"/>
                        <a:pt x="6601" y="21524"/>
                      </a:cubicBezTo>
                      <a:cubicBezTo>
                        <a:pt x="2729" y="19689"/>
                        <a:pt x="5" y="15404"/>
                        <a:pt x="5" y="10423"/>
                      </a:cubicBezTo>
                      <a:cubicBezTo>
                        <a:pt x="5" y="10031"/>
                        <a:pt x="24" y="9643"/>
                        <a:pt x="57" y="9260"/>
                      </a:cubicBezTo>
                      <a:close/>
                    </a:path>
                  </a:pathLst>
                </a:custGeom>
                <a:solidFill>
                  <a:srgbClr val="E6E7EA"/>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37" name="Group 4"/>
              <p:cNvGrpSpPr/>
              <p:nvPr/>
            </p:nvGrpSpPr>
            <p:grpSpPr>
              <a:xfrm>
                <a:off x="3939456" y="3314084"/>
                <a:ext cx="815537" cy="815522"/>
                <a:chOff x="3939456" y="3314084"/>
                <a:chExt cx="815537" cy="815522"/>
              </a:xfrm>
            </p:grpSpPr>
            <p:sp>
              <p:nvSpPr>
                <p:cNvPr id="53" name="Oval 20"/>
                <p:cNvSpPr/>
                <p:nvPr/>
              </p:nvSpPr>
              <p:spPr>
                <a:xfrm>
                  <a:off x="3939456" y="3314084"/>
                  <a:ext cx="815537" cy="815522"/>
                </a:xfrm>
                <a:prstGeom prst="ellipse">
                  <a:avLst/>
                </a:prstGeom>
                <a:solidFill>
                  <a:srgbClr val="B63838"/>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4" name="Freeform: Shape 21"/>
                <p:cNvSpPr/>
                <p:nvPr/>
              </p:nvSpPr>
              <p:spPr>
                <a:xfrm>
                  <a:off x="4223398" y="3546793"/>
                  <a:ext cx="215736" cy="304989"/>
                </a:xfrm>
                <a:custGeom>
                  <a:avLst/>
                  <a:gdLst/>
                  <a:ahLst/>
                  <a:cxnLst>
                    <a:cxn ang="0">
                      <a:pos x="wd2" y="hd2"/>
                    </a:cxn>
                    <a:cxn ang="5400000">
                      <a:pos x="wd2" y="hd2"/>
                    </a:cxn>
                    <a:cxn ang="10800000">
                      <a:pos x="wd2" y="hd2"/>
                    </a:cxn>
                    <a:cxn ang="16200000">
                      <a:pos x="wd2" y="hd2"/>
                    </a:cxn>
                  </a:cxnLst>
                  <a:rect l="0" t="0" r="r" b="b"/>
                  <a:pathLst>
                    <a:path w="21600" h="21600" extrusionOk="0">
                      <a:moveTo>
                        <a:pt x="8272" y="0"/>
                      </a:moveTo>
                      <a:lnTo>
                        <a:pt x="7174" y="2185"/>
                      </a:lnTo>
                      <a:lnTo>
                        <a:pt x="3804" y="2185"/>
                      </a:lnTo>
                      <a:lnTo>
                        <a:pt x="5183" y="4371"/>
                      </a:lnTo>
                      <a:cubicBezTo>
                        <a:pt x="5183" y="4371"/>
                        <a:pt x="16315" y="4371"/>
                        <a:pt x="16315" y="4371"/>
                      </a:cubicBezTo>
                      <a:lnTo>
                        <a:pt x="17694" y="2185"/>
                      </a:lnTo>
                      <a:lnTo>
                        <a:pt x="14323" y="2185"/>
                      </a:lnTo>
                      <a:lnTo>
                        <a:pt x="13225" y="0"/>
                      </a:lnTo>
                      <a:lnTo>
                        <a:pt x="8272" y="0"/>
                      </a:lnTo>
                      <a:close/>
                      <a:moveTo>
                        <a:pt x="2145" y="1932"/>
                      </a:moveTo>
                      <a:cubicBezTo>
                        <a:pt x="957" y="1932"/>
                        <a:pt x="0" y="2627"/>
                        <a:pt x="0" y="3468"/>
                      </a:cubicBezTo>
                      <a:lnTo>
                        <a:pt x="0" y="20065"/>
                      </a:lnTo>
                      <a:cubicBezTo>
                        <a:pt x="0" y="20905"/>
                        <a:pt x="957" y="21600"/>
                        <a:pt x="2145" y="21600"/>
                      </a:cubicBezTo>
                      <a:lnTo>
                        <a:pt x="19455" y="21600"/>
                      </a:lnTo>
                      <a:cubicBezTo>
                        <a:pt x="20643" y="21600"/>
                        <a:pt x="21600" y="20905"/>
                        <a:pt x="21600" y="20065"/>
                      </a:cubicBezTo>
                      <a:lnTo>
                        <a:pt x="21600" y="3468"/>
                      </a:lnTo>
                      <a:cubicBezTo>
                        <a:pt x="21600" y="2627"/>
                        <a:pt x="20643" y="1932"/>
                        <a:pt x="19455" y="1932"/>
                      </a:cubicBezTo>
                      <a:lnTo>
                        <a:pt x="17591" y="5219"/>
                      </a:lnTo>
                      <a:lnTo>
                        <a:pt x="4008" y="5219"/>
                      </a:lnTo>
                      <a:lnTo>
                        <a:pt x="2145" y="1932"/>
                      </a:lnTo>
                      <a:close/>
                    </a:path>
                  </a:pathLst>
                </a:custGeom>
                <a:solidFill>
                  <a:srgbClr val="FFFFFF"/>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38" name="Group 5"/>
              <p:cNvGrpSpPr/>
              <p:nvPr/>
            </p:nvGrpSpPr>
            <p:grpSpPr>
              <a:xfrm>
                <a:off x="7437012" y="3314084"/>
                <a:ext cx="815535" cy="815522"/>
                <a:chOff x="7437012" y="3314084"/>
                <a:chExt cx="815535" cy="815522"/>
              </a:xfrm>
            </p:grpSpPr>
            <p:sp>
              <p:nvSpPr>
                <p:cNvPr id="51" name="Oval 18"/>
                <p:cNvSpPr/>
                <p:nvPr/>
              </p:nvSpPr>
              <p:spPr>
                <a:xfrm>
                  <a:off x="7437012" y="3314084"/>
                  <a:ext cx="815535" cy="815522"/>
                </a:xfrm>
                <a:prstGeom prst="ellipse">
                  <a:avLst/>
                </a:prstGeom>
                <a:solidFill>
                  <a:srgbClr val="B63838"/>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2" name="Freeform: Shape 19"/>
                <p:cNvSpPr/>
                <p:nvPr/>
              </p:nvSpPr>
              <p:spPr>
                <a:xfrm>
                  <a:off x="7701394" y="3578462"/>
                  <a:ext cx="286768" cy="286767"/>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39" name="Group 6"/>
              <p:cNvGrpSpPr/>
              <p:nvPr/>
            </p:nvGrpSpPr>
            <p:grpSpPr>
              <a:xfrm>
                <a:off x="6900237" y="2116589"/>
                <a:ext cx="815539" cy="815528"/>
                <a:chOff x="6900237" y="2116589"/>
                <a:chExt cx="815539" cy="815528"/>
              </a:xfrm>
            </p:grpSpPr>
            <p:sp>
              <p:nvSpPr>
                <p:cNvPr id="49" name="Oval 16"/>
                <p:cNvSpPr/>
                <p:nvPr/>
              </p:nvSpPr>
              <p:spPr>
                <a:xfrm>
                  <a:off x="6900237" y="2116589"/>
                  <a:ext cx="815539" cy="815528"/>
                </a:xfrm>
                <a:prstGeom prst="ellipse">
                  <a:avLst/>
                </a:prstGeom>
                <a:solidFill>
                  <a:srgbClr val="404040"/>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0" name="Freeform: Shape 17"/>
                <p:cNvSpPr/>
                <p:nvPr/>
              </p:nvSpPr>
              <p:spPr>
                <a:xfrm>
                  <a:off x="7198252" y="2380966"/>
                  <a:ext cx="286768" cy="286787"/>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40" name="Group 7"/>
              <p:cNvGrpSpPr/>
              <p:nvPr/>
            </p:nvGrpSpPr>
            <p:grpSpPr>
              <a:xfrm>
                <a:off x="4386768" y="2116590"/>
                <a:ext cx="815535" cy="815539"/>
                <a:chOff x="4386768" y="2116590"/>
                <a:chExt cx="815535" cy="815539"/>
              </a:xfrm>
            </p:grpSpPr>
            <p:sp>
              <p:nvSpPr>
                <p:cNvPr id="47" name="Oval 14"/>
                <p:cNvSpPr/>
                <p:nvPr/>
              </p:nvSpPr>
              <p:spPr>
                <a:xfrm>
                  <a:off x="4386768" y="2116590"/>
                  <a:ext cx="815535" cy="815539"/>
                </a:xfrm>
                <a:prstGeom prst="ellipse">
                  <a:avLst/>
                </a:prstGeom>
                <a:solidFill>
                  <a:srgbClr val="404040"/>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8" name="Freeform: Shape 15"/>
                <p:cNvSpPr/>
                <p:nvPr/>
              </p:nvSpPr>
              <p:spPr>
                <a:xfrm>
                  <a:off x="4685454" y="2363193"/>
                  <a:ext cx="225633" cy="322332"/>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41" name="Group 8"/>
              <p:cNvGrpSpPr/>
              <p:nvPr/>
            </p:nvGrpSpPr>
            <p:grpSpPr>
              <a:xfrm>
                <a:off x="6900236" y="4455395"/>
                <a:ext cx="815514" cy="815539"/>
                <a:chOff x="6900236" y="4455395"/>
                <a:chExt cx="815514" cy="815539"/>
              </a:xfrm>
            </p:grpSpPr>
            <p:sp>
              <p:nvSpPr>
                <p:cNvPr id="45" name="Oval 12"/>
                <p:cNvSpPr/>
                <p:nvPr/>
              </p:nvSpPr>
              <p:spPr>
                <a:xfrm>
                  <a:off x="6900236" y="4455395"/>
                  <a:ext cx="815514" cy="815539"/>
                </a:xfrm>
                <a:prstGeom prst="ellipse">
                  <a:avLst/>
                </a:prstGeom>
                <a:solidFill>
                  <a:srgbClr val="404040"/>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6" name="Freeform: Shape 13"/>
                <p:cNvSpPr/>
                <p:nvPr/>
              </p:nvSpPr>
              <p:spPr>
                <a:xfrm>
                  <a:off x="7164609" y="4711258"/>
                  <a:ext cx="286768" cy="286769"/>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42" name="Group 9"/>
              <p:cNvGrpSpPr/>
              <p:nvPr/>
            </p:nvGrpSpPr>
            <p:grpSpPr>
              <a:xfrm>
                <a:off x="4386768" y="4446874"/>
                <a:ext cx="815535" cy="815534"/>
                <a:chOff x="4386768" y="4446874"/>
                <a:chExt cx="815535" cy="815534"/>
              </a:xfrm>
            </p:grpSpPr>
            <p:sp>
              <p:nvSpPr>
                <p:cNvPr id="43" name="Oval 10"/>
                <p:cNvSpPr/>
                <p:nvPr/>
              </p:nvSpPr>
              <p:spPr>
                <a:xfrm>
                  <a:off x="4386768" y="4446874"/>
                  <a:ext cx="815535" cy="815534"/>
                </a:xfrm>
                <a:prstGeom prst="ellipse">
                  <a:avLst/>
                </a:prstGeom>
                <a:solidFill>
                  <a:srgbClr val="404040"/>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4" name="Freeform: Shape 11"/>
                <p:cNvSpPr/>
                <p:nvPr/>
              </p:nvSpPr>
              <p:spPr>
                <a:xfrm>
                  <a:off x="4633067" y="4702147"/>
                  <a:ext cx="330404" cy="304989"/>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grpSp>
          <p:nvGrpSpPr>
            <p:cNvPr id="8" name="Group 24"/>
            <p:cNvGrpSpPr/>
            <p:nvPr/>
          </p:nvGrpSpPr>
          <p:grpSpPr>
            <a:xfrm>
              <a:off x="8170814" y="1697288"/>
              <a:ext cx="2749722" cy="3463424"/>
              <a:chOff x="8170814" y="1912116"/>
              <a:chExt cx="2749722" cy="3463424"/>
            </a:xfrm>
          </p:grpSpPr>
          <p:grpSp>
            <p:nvGrpSpPr>
              <p:cNvPr id="23" name="Group 25"/>
              <p:cNvGrpSpPr/>
              <p:nvPr/>
            </p:nvGrpSpPr>
            <p:grpSpPr>
              <a:xfrm>
                <a:off x="8170814" y="1912116"/>
                <a:ext cx="2611177" cy="3463424"/>
                <a:chOff x="1193500" y="1491637"/>
                <a:chExt cx="3761195" cy="3463424"/>
              </a:xfrm>
            </p:grpSpPr>
            <p:grpSp>
              <p:nvGrpSpPr>
                <p:cNvPr id="26" name="Group 28"/>
                <p:cNvGrpSpPr/>
                <p:nvPr/>
              </p:nvGrpSpPr>
              <p:grpSpPr>
                <a:xfrm>
                  <a:off x="1193500" y="1491637"/>
                  <a:ext cx="3761195" cy="815608"/>
                  <a:chOff x="1317257" y="1824875"/>
                  <a:chExt cx="3761195" cy="815608"/>
                </a:xfrm>
              </p:grpSpPr>
              <p:sp>
                <p:nvSpPr>
                  <p:cNvPr id="33" name="TextBox 35"/>
                  <p:cNvSpPr txBox="1"/>
                  <p:nvPr/>
                </p:nvSpPr>
                <p:spPr>
                  <a:xfrm>
                    <a:off x="1317257" y="2132652"/>
                    <a:ext cx="3761195" cy="507831"/>
                  </a:xfrm>
                  <a:prstGeom prst="rect">
                    <a:avLst/>
                  </a:prstGeom>
                  <a:noFill/>
                </p:spPr>
                <p:txBody>
                  <a:bodyPr wrap="square" lIns="0" tIns="0" rIns="0" bIns="0">
                    <a:norm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点击此处编辑内容点击此处编辑内容</a:t>
                    </a:r>
                    <a:b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b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0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34" name="Rectangle 36"/>
                  <p:cNvSpPr/>
                  <p:nvPr/>
                </p:nvSpPr>
                <p:spPr>
                  <a:xfrm>
                    <a:off x="1317257" y="1824875"/>
                    <a:ext cx="3761195" cy="307777"/>
                  </a:xfrm>
                  <a:prstGeom prst="rect">
                    <a:avLst/>
                  </a:prstGeom>
                </p:spPr>
                <p:txBody>
                  <a:bodyPr wrap="none" lIns="0" tIns="0" rIns="0" bIns="0">
                    <a:norm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404040"/>
                        </a:solidFill>
                        <a:effectLst/>
                        <a:uLnTx/>
                        <a:uFillTx/>
                        <a:latin typeface="Arial" panose="020B0604020202020204"/>
                        <a:ea typeface="微软雅黑" panose="020B0503020204020204" pitchFamily="34" charset="-122"/>
                      </a:rPr>
                      <a:t>思维灵活敏捷</a:t>
                    </a:r>
                    <a:endParaRPr kumimoji="0" lang="zh-CN" altLang="en-US" sz="1600" b="1" i="0" u="none" strike="noStrike" kern="0" cap="none" spc="0" normalizeH="0" baseline="0" noProof="0" dirty="0">
                      <a:ln>
                        <a:noFill/>
                      </a:ln>
                      <a:solidFill>
                        <a:srgbClr val="404040"/>
                      </a:solidFill>
                      <a:effectLst/>
                      <a:uLnTx/>
                      <a:uFillTx/>
                      <a:latin typeface="Arial" panose="020B0604020202020204"/>
                      <a:ea typeface="微软雅黑" panose="020B0503020204020204" pitchFamily="34" charset="-122"/>
                    </a:endParaRPr>
                  </a:p>
                </p:txBody>
              </p:sp>
            </p:grpSp>
            <p:grpSp>
              <p:nvGrpSpPr>
                <p:cNvPr id="27" name="Group 29"/>
                <p:cNvGrpSpPr/>
                <p:nvPr/>
              </p:nvGrpSpPr>
              <p:grpSpPr>
                <a:xfrm>
                  <a:off x="1193500" y="2815545"/>
                  <a:ext cx="3761195" cy="815608"/>
                  <a:chOff x="1317257" y="1824875"/>
                  <a:chExt cx="3761195" cy="815608"/>
                </a:xfrm>
              </p:grpSpPr>
              <p:sp>
                <p:nvSpPr>
                  <p:cNvPr id="31" name="TextBox 33"/>
                  <p:cNvSpPr txBox="1"/>
                  <p:nvPr/>
                </p:nvSpPr>
                <p:spPr>
                  <a:xfrm>
                    <a:off x="1317257" y="2132652"/>
                    <a:ext cx="3761195" cy="507831"/>
                  </a:xfrm>
                  <a:prstGeom prst="rect">
                    <a:avLst/>
                  </a:prstGeom>
                  <a:noFill/>
                </p:spPr>
                <p:txBody>
                  <a:bodyPr wrap="square" lIns="0" tIns="0" rIns="0" bIns="0">
                    <a:norm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点击此处编辑内容点击此处编辑内容</a:t>
                    </a:r>
                    <a:b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b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0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32" name="Rectangle 34"/>
                  <p:cNvSpPr/>
                  <p:nvPr/>
                </p:nvSpPr>
                <p:spPr>
                  <a:xfrm>
                    <a:off x="1317257" y="1824875"/>
                    <a:ext cx="3761195" cy="307777"/>
                  </a:xfrm>
                  <a:prstGeom prst="rect">
                    <a:avLst/>
                  </a:prstGeom>
                </p:spPr>
                <p:txBody>
                  <a:bodyPr wrap="none" lIns="0" tIns="0" rIns="0" bIns="0">
                    <a:norm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B63838"/>
                        </a:solidFill>
                        <a:effectLst/>
                        <a:uLnTx/>
                        <a:uFillTx/>
                        <a:latin typeface="Arial" panose="020B0604020202020204"/>
                        <a:ea typeface="微软雅黑" panose="020B0503020204020204" pitchFamily="34" charset="-122"/>
                      </a:rPr>
                      <a:t>个人文化修养较好</a:t>
                    </a:r>
                    <a:endParaRPr kumimoji="0" lang="zh-CN" altLang="en-US" sz="1600" b="1" i="0" u="none" strike="noStrike" kern="0" cap="none" spc="0" normalizeH="0" baseline="0" noProof="0" dirty="0">
                      <a:ln>
                        <a:noFill/>
                      </a:ln>
                      <a:solidFill>
                        <a:srgbClr val="B63838"/>
                      </a:solidFill>
                      <a:effectLst/>
                      <a:uLnTx/>
                      <a:uFillTx/>
                      <a:latin typeface="Arial" panose="020B0604020202020204"/>
                      <a:ea typeface="微软雅黑" panose="020B0503020204020204" pitchFamily="34" charset="-122"/>
                    </a:endParaRPr>
                  </a:p>
                </p:txBody>
              </p:sp>
            </p:grpSp>
            <p:grpSp>
              <p:nvGrpSpPr>
                <p:cNvPr id="28" name="Group 30"/>
                <p:cNvGrpSpPr/>
                <p:nvPr/>
              </p:nvGrpSpPr>
              <p:grpSpPr>
                <a:xfrm>
                  <a:off x="1193500" y="4139453"/>
                  <a:ext cx="3761195" cy="815608"/>
                  <a:chOff x="1317257" y="1824875"/>
                  <a:chExt cx="3761195" cy="815608"/>
                </a:xfrm>
              </p:grpSpPr>
              <p:sp>
                <p:nvSpPr>
                  <p:cNvPr id="29" name="TextBox 31"/>
                  <p:cNvSpPr txBox="1"/>
                  <p:nvPr/>
                </p:nvSpPr>
                <p:spPr>
                  <a:xfrm>
                    <a:off x="1317257" y="2132652"/>
                    <a:ext cx="3761195" cy="507831"/>
                  </a:xfrm>
                  <a:prstGeom prst="rect">
                    <a:avLst/>
                  </a:prstGeom>
                  <a:noFill/>
                </p:spPr>
                <p:txBody>
                  <a:bodyPr wrap="square" lIns="0" tIns="0" rIns="0" bIns="0">
                    <a:norm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点击此处编辑内容点击此处编辑内容</a:t>
                    </a:r>
                    <a:b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b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0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30" name="Rectangle 32"/>
                  <p:cNvSpPr/>
                  <p:nvPr/>
                </p:nvSpPr>
                <p:spPr>
                  <a:xfrm>
                    <a:off x="1317257" y="1824875"/>
                    <a:ext cx="3761195" cy="307777"/>
                  </a:xfrm>
                  <a:prstGeom prst="rect">
                    <a:avLst/>
                  </a:prstGeom>
                </p:spPr>
                <p:txBody>
                  <a:bodyPr wrap="none" lIns="0" tIns="0" rIns="0" bIns="0">
                    <a:norm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404040"/>
                        </a:solidFill>
                        <a:effectLst/>
                        <a:uLnTx/>
                        <a:uFillTx/>
                        <a:latin typeface="Arial" panose="020B0604020202020204"/>
                        <a:ea typeface="微软雅黑" panose="020B0503020204020204" pitchFamily="34" charset="-122"/>
                      </a:rPr>
                      <a:t>处理问题能力</a:t>
                    </a:r>
                    <a:endParaRPr kumimoji="0" lang="zh-CN" altLang="en-US" sz="1600" b="1" i="0" u="none" strike="noStrike" kern="0" cap="none" spc="0" normalizeH="0" baseline="0" noProof="0" dirty="0">
                      <a:ln>
                        <a:noFill/>
                      </a:ln>
                      <a:solidFill>
                        <a:srgbClr val="404040"/>
                      </a:solidFill>
                      <a:effectLst/>
                      <a:uLnTx/>
                      <a:uFillTx/>
                      <a:latin typeface="Arial" panose="020B0604020202020204"/>
                      <a:ea typeface="微软雅黑" panose="020B0503020204020204" pitchFamily="34" charset="-122"/>
                    </a:endParaRPr>
                  </a:p>
                </p:txBody>
              </p:sp>
            </p:grpSp>
          </p:grpSp>
          <p:cxnSp>
            <p:nvCxnSpPr>
              <p:cNvPr id="24" name="Straight Connector 26"/>
              <p:cNvCxnSpPr/>
              <p:nvPr/>
            </p:nvCxnSpPr>
            <p:spPr>
              <a:xfrm>
                <a:off x="8472264" y="2924944"/>
                <a:ext cx="2448272" cy="0"/>
              </a:xfrm>
              <a:prstGeom prst="line">
                <a:avLst/>
              </a:prstGeom>
              <a:noFill/>
              <a:ln w="6350" cap="flat" cmpd="sng" algn="ctr">
                <a:solidFill>
                  <a:sysClr val="windowText" lastClr="000000">
                    <a:lumMod val="20000"/>
                    <a:lumOff val="80000"/>
                  </a:sysClr>
                </a:solidFill>
                <a:prstDash val="solid"/>
                <a:miter lim="800000"/>
              </a:ln>
              <a:effectLst/>
            </p:spPr>
          </p:cxnSp>
          <p:cxnSp>
            <p:nvCxnSpPr>
              <p:cNvPr id="25" name="Straight Connector 27"/>
              <p:cNvCxnSpPr/>
              <p:nvPr/>
            </p:nvCxnSpPr>
            <p:spPr>
              <a:xfrm>
                <a:off x="8472264" y="4263691"/>
                <a:ext cx="2448272" cy="0"/>
              </a:xfrm>
              <a:prstGeom prst="line">
                <a:avLst/>
              </a:prstGeom>
              <a:noFill/>
              <a:ln w="6350" cap="flat" cmpd="sng" algn="ctr">
                <a:solidFill>
                  <a:sysClr val="windowText" lastClr="000000">
                    <a:lumMod val="20000"/>
                    <a:lumOff val="80000"/>
                  </a:sysClr>
                </a:solidFill>
                <a:prstDash val="solid"/>
                <a:miter lim="800000"/>
              </a:ln>
              <a:effectLst/>
            </p:spPr>
          </p:cxnSp>
        </p:grpSp>
        <p:grpSp>
          <p:nvGrpSpPr>
            <p:cNvPr id="9" name="Group 37"/>
            <p:cNvGrpSpPr/>
            <p:nvPr/>
          </p:nvGrpSpPr>
          <p:grpSpPr>
            <a:xfrm>
              <a:off x="1307468" y="1697288"/>
              <a:ext cx="2713719" cy="3463424"/>
              <a:chOff x="1307468" y="1697288"/>
              <a:chExt cx="2713719" cy="3463424"/>
            </a:xfrm>
          </p:grpSpPr>
          <p:grpSp>
            <p:nvGrpSpPr>
              <p:cNvPr id="10" name="Group 38"/>
              <p:cNvGrpSpPr/>
              <p:nvPr/>
            </p:nvGrpSpPr>
            <p:grpSpPr>
              <a:xfrm>
                <a:off x="1410010" y="1697288"/>
                <a:ext cx="2611177" cy="3463424"/>
                <a:chOff x="1193500" y="1491637"/>
                <a:chExt cx="3761195" cy="3463424"/>
              </a:xfrm>
            </p:grpSpPr>
            <p:grpSp>
              <p:nvGrpSpPr>
                <p:cNvPr id="14" name="Group 42"/>
                <p:cNvGrpSpPr/>
                <p:nvPr/>
              </p:nvGrpSpPr>
              <p:grpSpPr>
                <a:xfrm>
                  <a:off x="1193500" y="1491637"/>
                  <a:ext cx="3761195" cy="815608"/>
                  <a:chOff x="1317257" y="1824875"/>
                  <a:chExt cx="3761195" cy="815608"/>
                </a:xfrm>
              </p:grpSpPr>
              <p:sp>
                <p:nvSpPr>
                  <p:cNvPr id="21" name="TextBox 49"/>
                  <p:cNvSpPr txBox="1"/>
                  <p:nvPr/>
                </p:nvSpPr>
                <p:spPr>
                  <a:xfrm>
                    <a:off x="1317257" y="2132652"/>
                    <a:ext cx="3761195" cy="507831"/>
                  </a:xfrm>
                  <a:prstGeom prst="rect">
                    <a:avLst/>
                  </a:prstGeom>
                  <a:noFill/>
                </p:spPr>
                <p:txBody>
                  <a:bodyPr wrap="square" lIns="0" tIns="0" rIns="0" bIns="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点击此处编辑内容点击此处编辑内容</a:t>
                    </a:r>
                    <a:b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b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0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22" name="Rectangle 50"/>
                  <p:cNvSpPr/>
                  <p:nvPr/>
                </p:nvSpPr>
                <p:spPr>
                  <a:xfrm>
                    <a:off x="1317257" y="1824875"/>
                    <a:ext cx="3761195" cy="307777"/>
                  </a:xfrm>
                  <a:prstGeom prst="rect">
                    <a:avLst/>
                  </a:prstGeom>
                </p:spPr>
                <p:txBody>
                  <a:bodyPr wrap="none" lIns="0" tIns="0" rIns="0" bIns="0">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404040"/>
                        </a:solidFill>
                        <a:effectLst/>
                        <a:uLnTx/>
                        <a:uFillTx/>
                        <a:latin typeface="Arial" panose="020B0604020202020204"/>
                        <a:ea typeface="微软雅黑" panose="020B0503020204020204" pitchFamily="34" charset="-122"/>
                      </a:rPr>
                      <a:t>专业知识扎实</a:t>
                    </a:r>
                    <a:endParaRPr kumimoji="0" lang="zh-CN" altLang="en-US" sz="1600" b="1" i="0" u="none" strike="noStrike" kern="0" cap="none" spc="0" normalizeH="0" baseline="0" noProof="0" dirty="0">
                      <a:ln>
                        <a:noFill/>
                      </a:ln>
                      <a:solidFill>
                        <a:srgbClr val="404040"/>
                      </a:solidFill>
                      <a:effectLst/>
                      <a:uLnTx/>
                      <a:uFillTx/>
                      <a:latin typeface="Arial" panose="020B0604020202020204"/>
                      <a:ea typeface="微软雅黑" panose="020B0503020204020204" pitchFamily="34" charset="-122"/>
                    </a:endParaRPr>
                  </a:p>
                </p:txBody>
              </p:sp>
            </p:grpSp>
            <p:grpSp>
              <p:nvGrpSpPr>
                <p:cNvPr id="15" name="Group 43"/>
                <p:cNvGrpSpPr/>
                <p:nvPr/>
              </p:nvGrpSpPr>
              <p:grpSpPr>
                <a:xfrm>
                  <a:off x="1193500" y="2815545"/>
                  <a:ext cx="3761195" cy="815608"/>
                  <a:chOff x="1317257" y="1824875"/>
                  <a:chExt cx="3761195" cy="815608"/>
                </a:xfrm>
              </p:grpSpPr>
              <p:sp>
                <p:nvSpPr>
                  <p:cNvPr id="19" name="TextBox 47"/>
                  <p:cNvSpPr txBox="1"/>
                  <p:nvPr/>
                </p:nvSpPr>
                <p:spPr>
                  <a:xfrm>
                    <a:off x="1317257" y="2132652"/>
                    <a:ext cx="3761195" cy="507831"/>
                  </a:xfrm>
                  <a:prstGeom prst="rect">
                    <a:avLst/>
                  </a:prstGeom>
                  <a:noFill/>
                </p:spPr>
                <p:txBody>
                  <a:bodyPr wrap="square" lIns="0" tIns="0" rIns="0" bIns="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点击此处编辑内容点击此处编辑内容</a:t>
                    </a:r>
                    <a:b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b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0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20" name="Rectangle 48"/>
                  <p:cNvSpPr/>
                  <p:nvPr/>
                </p:nvSpPr>
                <p:spPr>
                  <a:xfrm>
                    <a:off x="1317257" y="1824875"/>
                    <a:ext cx="3761195" cy="307777"/>
                  </a:xfrm>
                  <a:prstGeom prst="rect">
                    <a:avLst/>
                  </a:prstGeom>
                </p:spPr>
                <p:txBody>
                  <a:bodyPr wrap="none" lIns="0" tIns="0" rIns="0" bIns="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b="1" kern="0" dirty="0">
                        <a:solidFill>
                          <a:srgbClr val="B63838"/>
                        </a:solidFill>
                        <a:latin typeface="Arial" panose="020B0604020202020204"/>
                        <a:ea typeface="微软雅黑" panose="020B0503020204020204" pitchFamily="34" charset="-122"/>
                      </a:rPr>
                      <a:t>持之以恒的毅力</a:t>
                    </a:r>
                    <a:endParaRPr kumimoji="0" lang="zh-CN" altLang="en-US" sz="1600" b="1" i="0" u="none" strike="noStrike" kern="0" cap="none" spc="0" normalizeH="0" baseline="0" noProof="0" dirty="0">
                      <a:ln>
                        <a:noFill/>
                      </a:ln>
                      <a:solidFill>
                        <a:srgbClr val="B63838"/>
                      </a:solidFill>
                      <a:effectLst/>
                      <a:uLnTx/>
                      <a:uFillTx/>
                      <a:latin typeface="Arial" panose="020B0604020202020204"/>
                      <a:ea typeface="微软雅黑" panose="020B0503020204020204" pitchFamily="34" charset="-122"/>
                    </a:endParaRPr>
                  </a:p>
                </p:txBody>
              </p:sp>
            </p:grpSp>
            <p:grpSp>
              <p:nvGrpSpPr>
                <p:cNvPr id="16" name="Group 44"/>
                <p:cNvGrpSpPr/>
                <p:nvPr/>
              </p:nvGrpSpPr>
              <p:grpSpPr>
                <a:xfrm>
                  <a:off x="1193500" y="4139453"/>
                  <a:ext cx="3761195" cy="815608"/>
                  <a:chOff x="1317257" y="1824875"/>
                  <a:chExt cx="3761195" cy="815608"/>
                </a:xfrm>
              </p:grpSpPr>
              <p:sp>
                <p:nvSpPr>
                  <p:cNvPr id="17" name="TextBox 45"/>
                  <p:cNvSpPr txBox="1"/>
                  <p:nvPr/>
                </p:nvSpPr>
                <p:spPr>
                  <a:xfrm>
                    <a:off x="1317257" y="2132652"/>
                    <a:ext cx="3761195" cy="507831"/>
                  </a:xfrm>
                  <a:prstGeom prst="rect">
                    <a:avLst/>
                  </a:prstGeom>
                  <a:noFill/>
                </p:spPr>
                <p:txBody>
                  <a:bodyPr wrap="square" lIns="0" tIns="0" rIns="0" bIns="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点击此处编辑内容点击此处编辑内容</a:t>
                    </a:r>
                    <a:b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br>
                    <a:r>
                      <a:rPr kumimoji="0" lang="zh-CN" altLang="en-US" sz="10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rPr>
                      <a:t>点击此处编辑内容</a:t>
                    </a:r>
                    <a:endParaRPr kumimoji="0" lang="zh-CN" altLang="en-US" sz="10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sp>
                <p:nvSpPr>
                  <p:cNvPr id="18" name="Rectangle 46"/>
                  <p:cNvSpPr/>
                  <p:nvPr/>
                </p:nvSpPr>
                <p:spPr>
                  <a:xfrm>
                    <a:off x="1317257" y="1824875"/>
                    <a:ext cx="3761195" cy="307777"/>
                  </a:xfrm>
                  <a:prstGeom prst="rect">
                    <a:avLst/>
                  </a:prstGeom>
                </p:spPr>
                <p:txBody>
                  <a:bodyPr wrap="none" lIns="0" tIns="0" rIns="0" bIns="0">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404040"/>
                        </a:solidFill>
                        <a:effectLst/>
                        <a:uLnTx/>
                        <a:uFillTx/>
                        <a:latin typeface="Arial" panose="020B0604020202020204"/>
                        <a:ea typeface="微软雅黑" panose="020B0503020204020204" pitchFamily="34" charset="-122"/>
                      </a:rPr>
                      <a:t>知识和技能</a:t>
                    </a:r>
                    <a:endParaRPr kumimoji="0" lang="zh-CN" altLang="en-US" sz="1600" b="1" i="0" u="none" strike="noStrike" kern="0" cap="none" spc="0" normalizeH="0" baseline="0" noProof="0" dirty="0">
                      <a:ln>
                        <a:noFill/>
                      </a:ln>
                      <a:solidFill>
                        <a:srgbClr val="404040"/>
                      </a:solidFill>
                      <a:effectLst/>
                      <a:uLnTx/>
                      <a:uFillTx/>
                      <a:latin typeface="Arial" panose="020B0604020202020204"/>
                      <a:ea typeface="微软雅黑" panose="020B0503020204020204" pitchFamily="34" charset="-122"/>
                    </a:endParaRPr>
                  </a:p>
                </p:txBody>
              </p:sp>
            </p:grpSp>
          </p:grpSp>
          <p:grpSp>
            <p:nvGrpSpPr>
              <p:cNvPr id="11" name="Group 39"/>
              <p:cNvGrpSpPr/>
              <p:nvPr/>
            </p:nvGrpSpPr>
            <p:grpSpPr>
              <a:xfrm>
                <a:off x="1307468" y="2710116"/>
                <a:ext cx="2448272" cy="1338747"/>
                <a:chOff x="1307468" y="2924944"/>
                <a:chExt cx="2448272" cy="1338747"/>
              </a:xfrm>
            </p:grpSpPr>
            <p:cxnSp>
              <p:nvCxnSpPr>
                <p:cNvPr id="12" name="Straight Connector 40"/>
                <p:cNvCxnSpPr/>
                <p:nvPr/>
              </p:nvCxnSpPr>
              <p:spPr>
                <a:xfrm>
                  <a:off x="1307468" y="2924944"/>
                  <a:ext cx="2448272" cy="0"/>
                </a:xfrm>
                <a:prstGeom prst="line">
                  <a:avLst/>
                </a:prstGeom>
                <a:noFill/>
                <a:ln w="6350" cap="flat" cmpd="sng" algn="ctr">
                  <a:solidFill>
                    <a:sysClr val="windowText" lastClr="000000">
                      <a:lumMod val="20000"/>
                      <a:lumOff val="80000"/>
                    </a:sysClr>
                  </a:solidFill>
                  <a:prstDash val="solid"/>
                  <a:miter lim="800000"/>
                </a:ln>
                <a:effectLst/>
              </p:spPr>
            </p:cxnSp>
            <p:cxnSp>
              <p:nvCxnSpPr>
                <p:cNvPr id="13" name="Straight Connector 41"/>
                <p:cNvCxnSpPr/>
                <p:nvPr/>
              </p:nvCxnSpPr>
              <p:spPr>
                <a:xfrm>
                  <a:off x="1307468" y="4263691"/>
                  <a:ext cx="2448272" cy="0"/>
                </a:xfrm>
                <a:prstGeom prst="line">
                  <a:avLst/>
                </a:prstGeom>
                <a:noFill/>
                <a:ln w="6350" cap="flat" cmpd="sng" algn="ctr">
                  <a:solidFill>
                    <a:sysClr val="windowText" lastClr="000000">
                      <a:lumMod val="20000"/>
                      <a:lumOff val="80000"/>
                    </a:sysClr>
                  </a:solidFill>
                  <a:prstDash val="solid"/>
                  <a:miter lim="800000"/>
                </a:ln>
                <a:effectLst/>
              </p:spPr>
            </p:cxnSp>
          </p:grpSp>
        </p:grpSp>
      </p:grpSp>
      <p:sp>
        <p:nvSpPr>
          <p:cNvPr id="57" name="文本框 56"/>
          <p:cNvSpPr txBox="1"/>
          <p:nvPr/>
        </p:nvSpPr>
        <p:spPr>
          <a:xfrm>
            <a:off x="1236757" y="509489"/>
            <a:ext cx="2698470" cy="584775"/>
          </a:xfrm>
          <a:prstGeom prst="rect">
            <a:avLst/>
          </a:prstGeom>
          <a:noFill/>
        </p:spPr>
        <p:txBody>
          <a:bodyPr wrap="square" rtlCol="0">
            <a:spAutoFit/>
          </a:bodyPr>
          <a:lstStyle/>
          <a:p>
            <a:r>
              <a:rPr lang="zh-CN" altLang="en-US" sz="3200" b="1" dirty="0">
                <a:solidFill>
                  <a:schemeClr val="tx1">
                    <a:lumMod val="75000"/>
                    <a:lumOff val="25000"/>
                  </a:schemeClr>
                </a:solidFill>
              </a:rPr>
              <a:t>点击添加标题</a:t>
            </a:r>
            <a:endParaRPr lang="zh-CN" altLang="en-US" sz="3200" b="1" dirty="0">
              <a:solidFill>
                <a:schemeClr val="tx1">
                  <a:lumMod val="75000"/>
                  <a:lumOff val="25000"/>
                </a:schemeClr>
              </a:solidFill>
            </a:endParaRPr>
          </a:p>
        </p:txBody>
      </p:sp>
      <p:grpSp>
        <p:nvGrpSpPr>
          <p:cNvPr id="58" name="组合 57"/>
          <p:cNvGrpSpPr/>
          <p:nvPr/>
        </p:nvGrpSpPr>
        <p:grpSpPr>
          <a:xfrm>
            <a:off x="630247" y="605388"/>
            <a:ext cx="515759" cy="359482"/>
            <a:chOff x="4756467" y="436097"/>
            <a:chExt cx="624817" cy="479276"/>
          </a:xfrm>
        </p:grpSpPr>
        <p:sp>
          <p:nvSpPr>
            <p:cNvPr id="59" name="箭头: V 形 58"/>
            <p:cNvSpPr/>
            <p:nvPr/>
          </p:nvSpPr>
          <p:spPr>
            <a:xfrm>
              <a:off x="4756467" y="436097"/>
              <a:ext cx="374260" cy="479276"/>
            </a:xfrm>
            <a:prstGeom prst="chevron">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0" name="箭头: V 形 59"/>
            <p:cNvSpPr/>
            <p:nvPr/>
          </p:nvSpPr>
          <p:spPr>
            <a:xfrm>
              <a:off x="5007024" y="436097"/>
              <a:ext cx="374260" cy="479276"/>
            </a:xfrm>
            <a:prstGeom prst="chevron">
              <a:avLst/>
            </a:prstGeom>
            <a:solidFill>
              <a:srgbClr val="B638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Tree>
  </p:cSld>
  <p:clrMapOvr>
    <a:masterClrMapping/>
  </p:clrMapOvr>
</p:sld>
</file>

<file path=ppt/tags/tag1.xml><?xml version="1.0" encoding="utf-8"?>
<p:tagLst xmlns:p="http://schemas.openxmlformats.org/presentationml/2006/main">
  <p:tag name="MH" val="20151208213513"/>
  <p:tag name="MH_LIBRARY" val="GRAPHIC"/>
  <p:tag name="MH_TYPE" val="SubTitle"/>
  <p:tag name="MH_ORDER" val="1"/>
</p:tagLst>
</file>

<file path=ppt/tags/tag2.xml><?xml version="1.0" encoding="utf-8"?>
<p:tagLst xmlns:p="http://schemas.openxmlformats.org/presentationml/2006/main">
  <p:tag name="MH" val="20151208213513"/>
  <p:tag name="MH_LIBRARY" val="GRAPHIC"/>
  <p:tag name="MH_TYPE" val="SubTitle"/>
  <p:tag name="MH_ORDER" val="1"/>
</p:tagLst>
</file>

<file path=ppt/tags/tag3.xml><?xml version="1.0" encoding="utf-8"?>
<p:tagLst xmlns:p="http://schemas.openxmlformats.org/presentationml/2006/main">
  <p:tag name="MH" val="2015120821351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3771</Words>
  <Application>WPS 演示</Application>
  <PresentationFormat>宽屏</PresentationFormat>
  <Paragraphs>438</Paragraphs>
  <Slides>23</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23</vt:i4>
      </vt:variant>
    </vt:vector>
  </HeadingPairs>
  <TitlesOfParts>
    <vt:vector size="47" baseType="lpstr">
      <vt:lpstr>Arial</vt:lpstr>
      <vt:lpstr>宋体</vt:lpstr>
      <vt:lpstr>Wingdings</vt:lpstr>
      <vt:lpstr>微软雅黑</vt:lpstr>
      <vt:lpstr>Arial</vt:lpstr>
      <vt:lpstr>字魂59号-创粗黑</vt:lpstr>
      <vt:lpstr>黑体</vt:lpstr>
      <vt:lpstr>Calibri</vt:lpstr>
      <vt:lpstr>Impact MT Std</vt:lpstr>
      <vt:lpstr>方正兰亭黑_GBK</vt:lpstr>
      <vt:lpstr>Bebas</vt:lpstr>
      <vt:lpstr>Segoe Print</vt:lpstr>
      <vt:lpstr>等线</vt:lpstr>
      <vt:lpstr>Arial Unicode MS</vt:lpstr>
      <vt:lpstr>等线 Light</vt:lpstr>
      <vt:lpstr>DIN Mittelschrift Std</vt:lpstr>
      <vt:lpstr>华文黑体</vt:lpstr>
      <vt:lpstr>Impact</vt:lpstr>
      <vt:lpstr>inpin heiti</vt:lpstr>
      <vt:lpstr>仿宋_GB2312</vt:lpstr>
      <vt:lpstr>仿宋</vt:lpstr>
      <vt:lpstr>Calibri</vt:lpstr>
      <vt:lpstr>华文宋体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subject/>
  <dc:creator>小Q办公</dc:creator>
  <cp:lastModifiedBy> </cp:lastModifiedBy>
  <cp:revision>13</cp:revision>
  <dcterms:created xsi:type="dcterms:W3CDTF">2020-07-04T08:51:00Z</dcterms:created>
  <dcterms:modified xsi:type="dcterms:W3CDTF">2021-10-28T08:23:17Z</dcterms:modified>
  <cp:category/>
  <dc:description/>
  <cp:contentStatus/>
  <dc:identifier/>
  <cp:keywords/>
  <dc:language>utf-8</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D4189F4A16294A66BDB75D078AA6A324</vt:lpwstr>
  </property>
  <property fmtid="{D5CDD505-2E9C-101B-9397-08002B2CF9AE}" pid="3" name="KSOProductBuildVer">
    <vt:lpwstr>2052-11.1.0.10938</vt:lpwstr>
  </property>
</Properties>
</file>